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30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4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43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256" r:id="rId2"/>
    <p:sldId id="259" r:id="rId3"/>
    <p:sldId id="261" r:id="rId4"/>
    <p:sldId id="270" r:id="rId5"/>
    <p:sldId id="282" r:id="rId6"/>
    <p:sldId id="448" r:id="rId7"/>
    <p:sldId id="289" r:id="rId8"/>
    <p:sldId id="291" r:id="rId9"/>
    <p:sldId id="292" r:id="rId10"/>
    <p:sldId id="294" r:id="rId11"/>
    <p:sldId id="296" r:id="rId12"/>
    <p:sldId id="298" r:id="rId13"/>
    <p:sldId id="299" r:id="rId14"/>
    <p:sldId id="300" r:id="rId15"/>
    <p:sldId id="301" r:id="rId16"/>
    <p:sldId id="302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2" r:id="rId25"/>
    <p:sldId id="313" r:id="rId26"/>
    <p:sldId id="314" r:id="rId27"/>
    <p:sldId id="315" r:id="rId28"/>
    <p:sldId id="317" r:id="rId29"/>
    <p:sldId id="319" r:id="rId30"/>
    <p:sldId id="449" r:id="rId31"/>
    <p:sldId id="460" r:id="rId32"/>
    <p:sldId id="461" r:id="rId33"/>
    <p:sldId id="450" r:id="rId34"/>
    <p:sldId id="451" r:id="rId35"/>
    <p:sldId id="452" r:id="rId36"/>
    <p:sldId id="453" r:id="rId37"/>
    <p:sldId id="454" r:id="rId38"/>
    <p:sldId id="455" r:id="rId39"/>
    <p:sldId id="456" r:id="rId40"/>
    <p:sldId id="457" r:id="rId41"/>
    <p:sldId id="378" r:id="rId42"/>
    <p:sldId id="380" r:id="rId43"/>
    <p:sldId id="458" r:id="rId44"/>
    <p:sldId id="391" r:id="rId45"/>
    <p:sldId id="392" r:id="rId46"/>
    <p:sldId id="393" r:id="rId47"/>
    <p:sldId id="421" r:id="rId48"/>
    <p:sldId id="422" r:id="rId49"/>
    <p:sldId id="423" r:id="rId50"/>
    <p:sldId id="459" r:id="rId51"/>
    <p:sldId id="425" r:id="rId52"/>
    <p:sldId id="426" r:id="rId53"/>
    <p:sldId id="427" r:id="rId54"/>
    <p:sldId id="428" r:id="rId55"/>
    <p:sldId id="429" r:id="rId56"/>
    <p:sldId id="430" r:id="rId57"/>
    <p:sldId id="431" r:id="rId58"/>
    <p:sldId id="432" r:id="rId59"/>
    <p:sldId id="433" r:id="rId60"/>
    <p:sldId id="434" r:id="rId61"/>
    <p:sldId id="435" r:id="rId62"/>
    <p:sldId id="436" r:id="rId63"/>
    <p:sldId id="437" r:id="rId64"/>
    <p:sldId id="438" r:id="rId65"/>
    <p:sldId id="439" r:id="rId66"/>
    <p:sldId id="440" r:id="rId67"/>
    <p:sldId id="441" r:id="rId68"/>
    <p:sldId id="442" r:id="rId69"/>
    <p:sldId id="443" r:id="rId70"/>
    <p:sldId id="444" r:id="rId71"/>
    <p:sldId id="445" r:id="rId72"/>
    <p:sldId id="405" r:id="rId73"/>
    <p:sldId id="406" r:id="rId74"/>
    <p:sldId id="407" r:id="rId75"/>
    <p:sldId id="408" r:id="rId76"/>
    <p:sldId id="410" r:id="rId77"/>
    <p:sldId id="411" r:id="rId78"/>
    <p:sldId id="412" r:id="rId79"/>
    <p:sldId id="413" r:id="rId80"/>
    <p:sldId id="414" r:id="rId81"/>
    <p:sldId id="415" r:id="rId82"/>
    <p:sldId id="416" r:id="rId83"/>
    <p:sldId id="446" r:id="rId84"/>
    <p:sldId id="417" r:id="rId85"/>
    <p:sldId id="418" r:id="rId86"/>
    <p:sldId id="462" r:id="rId87"/>
  </p:sldIdLst>
  <p:sldSz cx="9144000" cy="6858000" type="screen4x3"/>
  <p:notesSz cx="9144000" cy="6858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72C505-7304-0E51-E153-726E35F3BAC7}" v="116" dt="2021-11-07T12:22:04.603"/>
    <p1510:client id="{657A5BD3-9A23-3D85-3B24-BEEBAF044BA1}" v="1" dt="2021-11-07T10:42:07.861"/>
    <p1510:client id="{757BAB11-ADFA-432D-AFCA-A15C8E983E8A}" v="4" dt="2021-11-07T00:31:13.20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>
      <p:cViewPr varScale="1">
        <p:scale>
          <a:sx n="115" d="100"/>
          <a:sy n="115" d="100"/>
        </p:scale>
        <p:origin x="756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95" Type="http://schemas.openxmlformats.org/officeDocument/2006/relationships/customXml" Target="../customXml/item2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9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3037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09128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90012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84251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62410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57432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3081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61932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92192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48525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9416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17054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34623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858466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3101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07340" y="1768019"/>
            <a:ext cx="3247390" cy="466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337428" y="2079776"/>
            <a:ext cx="3522345" cy="3792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11/8/2021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a de título" type="title">
  <p:cSld name="Diapositiva de título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3;p2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24" name="Google Shape;24;p2"/>
            <p:cNvCxnSpPr/>
            <p:nvPr/>
          </p:nvCxnSpPr>
          <p:spPr>
            <a:xfrm rot="10800000" flipH="1">
              <a:off x="5130830" y="4175605"/>
              <a:ext cx="4022475" cy="2682396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7042707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6" name="Google Shape;26;p2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 extrusionOk="0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 extrusionOk="0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 extrusionOk="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 extrusionOk="0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 extrusionOk="0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 extrusionOk="0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 extrusionOk="0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 extrusionOk="0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4705"/>
              </a:schemeClr>
            </a:solidFill>
            <a:ln>
              <a:noFill/>
            </a:ln>
          </p:spPr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8366" y="381455"/>
            <a:ext cx="7967266" cy="508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11500" y="1348127"/>
            <a:ext cx="7720998" cy="4791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7.jpe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7.jpe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26" Type="http://schemas.openxmlformats.org/officeDocument/2006/relationships/image" Target="../media/image74.png"/><Relationship Id="rId3" Type="http://schemas.openxmlformats.org/officeDocument/2006/relationships/image" Target="../media/image51.png"/><Relationship Id="rId21" Type="http://schemas.openxmlformats.org/officeDocument/2006/relationships/image" Target="../media/image69.png"/><Relationship Id="rId34" Type="http://schemas.openxmlformats.org/officeDocument/2006/relationships/image" Target="../media/image82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5" Type="http://schemas.openxmlformats.org/officeDocument/2006/relationships/image" Target="../media/image73.png"/><Relationship Id="rId33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29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24" Type="http://schemas.openxmlformats.org/officeDocument/2006/relationships/image" Target="../media/image72.png"/><Relationship Id="rId32" Type="http://schemas.openxmlformats.org/officeDocument/2006/relationships/image" Target="../media/image80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23" Type="http://schemas.openxmlformats.org/officeDocument/2006/relationships/image" Target="../media/image71.png"/><Relationship Id="rId28" Type="http://schemas.openxmlformats.org/officeDocument/2006/relationships/image" Target="../media/image76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31" Type="http://schemas.openxmlformats.org/officeDocument/2006/relationships/image" Target="../media/image79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70.png"/><Relationship Id="rId27" Type="http://schemas.openxmlformats.org/officeDocument/2006/relationships/image" Target="../media/image75.png"/><Relationship Id="rId30" Type="http://schemas.openxmlformats.org/officeDocument/2006/relationships/image" Target="../media/image78.png"/><Relationship Id="rId35" Type="http://schemas.openxmlformats.org/officeDocument/2006/relationships/image" Target="../media/image7.jpeg"/><Relationship Id="rId8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7.jpeg"/><Relationship Id="rId7" Type="http://schemas.openxmlformats.org/officeDocument/2006/relationships/hyperlink" Target="https://educajcyl-my.sharepoint.com/:x:/g/personal/ijachutegui_educa_jcyl_es/EReK24Lj5VtCgk1fsr4XEeQB44DEwl_DlIw_oszi0iWNxA?e=yfqGbh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ducajcyl-my.sharepoint.com/:b:/g/personal/ijachutegui_educa_jcyl_es/EaleIyq6FXtHsjKnkpTS5AoBB6YitiSM26aDjKoOKenDQw?e=Aycrtd" TargetMode="External"/><Relationship Id="rId11" Type="http://schemas.openxmlformats.org/officeDocument/2006/relationships/image" Target="../media/image98.png"/><Relationship Id="rId5" Type="http://schemas.openxmlformats.org/officeDocument/2006/relationships/hyperlink" Target="https://educajcyl-my.sharepoint.com/:b:/g/personal/ijachutegui_educa_jcyl_es/EUd4tSTthgZPt2GgbUdbi_8BlOKtc2PYtiTv83QUu7tKlg?e=b6lx6c" TargetMode="External"/><Relationship Id="rId10" Type="http://schemas.openxmlformats.org/officeDocument/2006/relationships/image" Target="../media/image97.png"/><Relationship Id="rId4" Type="http://schemas.openxmlformats.org/officeDocument/2006/relationships/hyperlink" Target="https://educajcyl-my.sharepoint.com/:w:/g/personal/ijachutegui_educa_jcyl_es/EQ2CyWAwISBEn1rxUq7hHnUBT6COV2Nu0Pclaz0InCovGw?e=peJP0C" TargetMode="External"/><Relationship Id="rId9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hyperlink" Target="https://educajcyl-my.sharepoint.com/:w:/g/personal/ijachutegui_educa_jcyl_es/EatOODHTS0RDrlJaiJ3bfVUBIKQzIHWRNp-PkIsngL8NaQ?e=4oGJYB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hyperlink" Target="https://educajcyl-my.sharepoint.com/:w:/g/personal/ijachutegui_educa_jcyl_es/EV5PGcNjQjZCuRC3XHkV3LUB-ebd2NO23EDWhcVQEomF5A?e=kWxQ3C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7.jpeg"/><Relationship Id="rId4" Type="http://schemas.openxmlformats.org/officeDocument/2006/relationships/image" Target="../media/image11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jpe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eg"/><Relationship Id="rId4" Type="http://schemas.openxmlformats.org/officeDocument/2006/relationships/image" Target="../media/image13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eg"/><Relationship Id="rId4" Type="http://schemas.openxmlformats.org/officeDocument/2006/relationships/image" Target="../media/image13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eg"/><Relationship Id="rId4" Type="http://schemas.openxmlformats.org/officeDocument/2006/relationships/image" Target="../media/image13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eg"/><Relationship Id="rId4" Type="http://schemas.openxmlformats.org/officeDocument/2006/relationships/image" Target="../media/image1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7.jpe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523" y="260604"/>
            <a:ext cx="8640953" cy="43925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711500" y="1348127"/>
            <a:ext cx="7720998" cy="1782003"/>
          </a:xfrm>
          <a:prstGeom prst="rect">
            <a:avLst/>
          </a:prstGeom>
        </p:spPr>
        <p:txBody>
          <a:bodyPr vert="horz" wrap="square" lIns="0" tIns="118849" rIns="0" bIns="0" rtlCol="0">
            <a:spAutoFit/>
          </a:bodyPr>
          <a:lstStyle/>
          <a:p>
            <a:pPr marL="465455" algn="ctr">
              <a:lnSpc>
                <a:spcPct val="100000"/>
              </a:lnSpc>
              <a:spcBef>
                <a:spcPts val="280"/>
              </a:spcBef>
            </a:pPr>
            <a:r>
              <a:rPr lang="es-ES_tradnl" sz="3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“Programación de aula: programar, enseñar y evaluar por competencias”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31820" y="6525348"/>
            <a:ext cx="5760593" cy="1580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211191" y="5205371"/>
            <a:ext cx="5604510" cy="522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110"/>
              </a:lnSpc>
            </a:pPr>
            <a:r>
              <a:rPr sz="1800" dirty="0">
                <a:solidFill>
                  <a:srgbClr val="49452A"/>
                </a:solidFill>
                <a:latin typeface="Arial"/>
                <a:cs typeface="Arial"/>
              </a:rPr>
              <a:t>Ley</a:t>
            </a:r>
            <a:r>
              <a:rPr sz="1800" spc="110" dirty="0">
                <a:solidFill>
                  <a:srgbClr val="49452A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9452A"/>
                </a:solidFill>
                <a:latin typeface="Arial"/>
                <a:cs typeface="Arial"/>
              </a:rPr>
              <a:t>Org</a:t>
            </a:r>
            <a:r>
              <a:rPr sz="1800" spc="-10" dirty="0">
                <a:solidFill>
                  <a:srgbClr val="49452A"/>
                </a:solidFill>
                <a:latin typeface="Arial"/>
                <a:cs typeface="Arial"/>
              </a:rPr>
              <a:t>á</a:t>
            </a:r>
            <a:r>
              <a:rPr sz="1800" spc="5" dirty="0">
                <a:solidFill>
                  <a:srgbClr val="49452A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49452A"/>
                </a:solidFill>
                <a:latin typeface="Arial"/>
                <a:cs typeface="Arial"/>
              </a:rPr>
              <a:t>ica</a:t>
            </a:r>
            <a:r>
              <a:rPr sz="1800" spc="130" dirty="0">
                <a:solidFill>
                  <a:srgbClr val="49452A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49452A"/>
                </a:solidFill>
                <a:latin typeface="Arial"/>
                <a:cs typeface="Arial"/>
              </a:rPr>
              <a:t>8</a:t>
            </a:r>
            <a:r>
              <a:rPr sz="1800" dirty="0">
                <a:solidFill>
                  <a:srgbClr val="49452A"/>
                </a:solidFill>
                <a:latin typeface="Arial"/>
                <a:cs typeface="Arial"/>
              </a:rPr>
              <a:t>/</a:t>
            </a:r>
            <a:r>
              <a:rPr sz="1800" spc="-5" dirty="0">
                <a:solidFill>
                  <a:srgbClr val="49452A"/>
                </a:solidFill>
                <a:latin typeface="Arial"/>
                <a:cs typeface="Arial"/>
              </a:rPr>
              <a:t>2013</a:t>
            </a:r>
            <a:r>
              <a:rPr sz="1800" dirty="0">
                <a:solidFill>
                  <a:srgbClr val="49452A"/>
                </a:solidFill>
                <a:latin typeface="Arial"/>
                <a:cs typeface="Arial"/>
              </a:rPr>
              <a:t>,</a:t>
            </a:r>
            <a:r>
              <a:rPr sz="1800" spc="125" dirty="0">
                <a:solidFill>
                  <a:srgbClr val="49452A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49452A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rgbClr val="49452A"/>
                </a:solidFill>
                <a:latin typeface="Arial"/>
                <a:cs typeface="Arial"/>
              </a:rPr>
              <a:t>e</a:t>
            </a:r>
            <a:r>
              <a:rPr sz="1800" spc="114" dirty="0">
                <a:solidFill>
                  <a:srgbClr val="49452A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9452A"/>
                </a:solidFill>
                <a:latin typeface="Arial"/>
                <a:cs typeface="Arial"/>
              </a:rPr>
              <a:t>9</a:t>
            </a:r>
            <a:r>
              <a:rPr sz="1800" spc="114" dirty="0">
                <a:solidFill>
                  <a:srgbClr val="49452A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49452A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rgbClr val="49452A"/>
                </a:solidFill>
                <a:latin typeface="Arial"/>
                <a:cs typeface="Arial"/>
              </a:rPr>
              <a:t>e</a:t>
            </a:r>
            <a:r>
              <a:rPr sz="1800" spc="120" dirty="0">
                <a:solidFill>
                  <a:srgbClr val="49452A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9452A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49452A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49452A"/>
                </a:solidFill>
                <a:latin typeface="Arial"/>
                <a:cs typeface="Arial"/>
              </a:rPr>
              <a:t>c</a:t>
            </a:r>
            <a:r>
              <a:rPr sz="1800" spc="5" dirty="0">
                <a:solidFill>
                  <a:srgbClr val="49452A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49452A"/>
                </a:solidFill>
                <a:latin typeface="Arial"/>
                <a:cs typeface="Arial"/>
              </a:rPr>
              <a:t>em</a:t>
            </a:r>
            <a:r>
              <a:rPr sz="1800" spc="-10" dirty="0">
                <a:solidFill>
                  <a:srgbClr val="49452A"/>
                </a:solidFill>
                <a:latin typeface="Arial"/>
                <a:cs typeface="Arial"/>
              </a:rPr>
              <a:t>b</a:t>
            </a:r>
            <a:r>
              <a:rPr sz="1800" dirty="0">
                <a:solidFill>
                  <a:srgbClr val="49452A"/>
                </a:solidFill>
                <a:latin typeface="Arial"/>
                <a:cs typeface="Arial"/>
              </a:rPr>
              <a:t>re,</a:t>
            </a:r>
            <a:r>
              <a:rPr sz="1800" spc="120" dirty="0">
                <a:solidFill>
                  <a:srgbClr val="49452A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49452A"/>
                </a:solidFill>
                <a:latin typeface="Arial"/>
                <a:cs typeface="Arial"/>
              </a:rPr>
              <a:t>(</a:t>
            </a:r>
            <a:r>
              <a:rPr sz="1800" dirty="0">
                <a:solidFill>
                  <a:srgbClr val="49452A"/>
                </a:solidFill>
                <a:latin typeface="Arial"/>
                <a:cs typeface="Arial"/>
              </a:rPr>
              <a:t>BOE</a:t>
            </a:r>
            <a:r>
              <a:rPr sz="1800" spc="125" dirty="0">
                <a:solidFill>
                  <a:srgbClr val="49452A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49452A"/>
                </a:solidFill>
                <a:latin typeface="Arial"/>
                <a:cs typeface="Arial"/>
              </a:rPr>
              <a:t>de</a:t>
            </a:r>
            <a:r>
              <a:rPr sz="1800" dirty="0">
                <a:solidFill>
                  <a:srgbClr val="49452A"/>
                </a:solidFill>
                <a:latin typeface="Arial"/>
                <a:cs typeface="Arial"/>
              </a:rPr>
              <a:t>l</a:t>
            </a:r>
            <a:r>
              <a:rPr sz="1800" spc="120" dirty="0">
                <a:solidFill>
                  <a:srgbClr val="49452A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49452A"/>
                </a:solidFill>
                <a:latin typeface="Arial"/>
                <a:cs typeface="Arial"/>
              </a:rPr>
              <a:t>10 </a:t>
            </a:r>
            <a:r>
              <a:rPr sz="1800" dirty="0">
                <a:solidFill>
                  <a:srgbClr val="49452A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49452A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49452A"/>
                </a:solidFill>
                <a:latin typeface="Arial"/>
                <a:cs typeface="Arial"/>
              </a:rPr>
              <a:t>ci</a:t>
            </a:r>
            <a:r>
              <a:rPr sz="1800" spc="-10" dirty="0">
                <a:solidFill>
                  <a:srgbClr val="49452A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49452A"/>
                </a:solidFill>
                <a:latin typeface="Arial"/>
                <a:cs typeface="Arial"/>
              </a:rPr>
              <a:t>mbr</a:t>
            </a:r>
            <a:r>
              <a:rPr sz="1800" spc="-10" dirty="0">
                <a:solidFill>
                  <a:srgbClr val="49452A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49452A"/>
                </a:solidFill>
                <a:latin typeface="Arial"/>
                <a:cs typeface="Arial"/>
              </a:rPr>
              <a:t>)</a:t>
            </a:r>
            <a:r>
              <a:rPr sz="1800" spc="30" dirty="0">
                <a:solidFill>
                  <a:srgbClr val="49452A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9452A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49452A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49452A"/>
                </a:solidFill>
                <a:latin typeface="Arial"/>
                <a:cs typeface="Arial"/>
              </a:rPr>
              <a:t>ra </a:t>
            </a:r>
            <a:r>
              <a:rPr sz="1800" spc="-5" dirty="0">
                <a:solidFill>
                  <a:srgbClr val="49452A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49452A"/>
                </a:solidFill>
                <a:latin typeface="Arial"/>
                <a:cs typeface="Arial"/>
              </a:rPr>
              <a:t>a</a:t>
            </a:r>
            <a:r>
              <a:rPr sz="1800" spc="10" dirty="0">
                <a:solidFill>
                  <a:srgbClr val="49452A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9452A"/>
                </a:solidFill>
                <a:latin typeface="Arial"/>
                <a:cs typeface="Arial"/>
              </a:rPr>
              <a:t>Me</a:t>
            </a:r>
            <a:r>
              <a:rPr sz="1800" spc="-10" dirty="0">
                <a:solidFill>
                  <a:srgbClr val="49452A"/>
                </a:solidFill>
                <a:latin typeface="Arial"/>
                <a:cs typeface="Arial"/>
              </a:rPr>
              <a:t>j</a:t>
            </a:r>
            <a:r>
              <a:rPr sz="1800" dirty="0">
                <a:solidFill>
                  <a:srgbClr val="49452A"/>
                </a:solidFill>
                <a:latin typeface="Arial"/>
                <a:cs typeface="Arial"/>
              </a:rPr>
              <a:t>ora</a:t>
            </a:r>
            <a:r>
              <a:rPr sz="1800" spc="5" dirty="0">
                <a:solidFill>
                  <a:srgbClr val="49452A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49452A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rgbClr val="49452A"/>
                </a:solidFill>
                <a:latin typeface="Arial"/>
                <a:cs typeface="Arial"/>
              </a:rPr>
              <a:t>e</a:t>
            </a:r>
            <a:r>
              <a:rPr sz="1800" spc="-5" dirty="0">
                <a:solidFill>
                  <a:srgbClr val="49452A"/>
                </a:solidFill>
                <a:latin typeface="Arial"/>
                <a:cs typeface="Arial"/>
              </a:rPr>
              <a:t> l</a:t>
            </a:r>
            <a:r>
              <a:rPr sz="1800" dirty="0">
                <a:solidFill>
                  <a:srgbClr val="49452A"/>
                </a:solidFill>
                <a:latin typeface="Arial"/>
                <a:cs typeface="Arial"/>
              </a:rPr>
              <a:t>a C</a:t>
            </a:r>
            <a:r>
              <a:rPr sz="1800" spc="-10" dirty="0">
                <a:solidFill>
                  <a:srgbClr val="49452A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49452A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49452A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49452A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49452A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49452A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49452A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9452A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49452A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rgbClr val="49452A"/>
                </a:solidFill>
                <a:latin typeface="Arial"/>
                <a:cs typeface="Arial"/>
              </a:rPr>
              <a:t>uc</a:t>
            </a:r>
            <a:r>
              <a:rPr sz="1800" spc="-10" dirty="0">
                <a:solidFill>
                  <a:srgbClr val="49452A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49452A"/>
                </a:solidFill>
                <a:latin typeface="Arial"/>
                <a:cs typeface="Arial"/>
              </a:rPr>
              <a:t>tiva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9867" y="3920351"/>
            <a:ext cx="1946780" cy="27579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Imagen 7" descr="Código QR&#10;&#10;Descripción generada automáticamente">
            <a:extLst>
              <a:ext uri="{FF2B5EF4-FFF2-40B4-BE49-F238E27FC236}">
                <a16:creationId xmlns:a16="http://schemas.microsoft.com/office/drawing/2014/main" id="{BF496E02-26D4-4324-9388-D853B845D1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9989" y="2658733"/>
            <a:ext cx="1937350" cy="193735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D858760-4161-447B-8BA6-81854D782ECD}"/>
              </a:ext>
            </a:extLst>
          </p:cNvPr>
          <p:cNvSpPr txBox="1"/>
          <p:nvPr/>
        </p:nvSpPr>
        <p:spPr>
          <a:xfrm>
            <a:off x="276045" y="379562"/>
            <a:ext cx="56330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Ignacio Javier </a:t>
            </a:r>
            <a:r>
              <a:rPr lang="es-ES" b="1" dirty="0" err="1">
                <a:solidFill>
                  <a:schemeClr val="bg1"/>
                </a:solidFill>
              </a:rPr>
              <a:t>Achútegui</a:t>
            </a:r>
            <a:r>
              <a:rPr lang="es-ES" b="1" dirty="0">
                <a:solidFill>
                  <a:schemeClr val="bg1"/>
                </a:solidFill>
              </a:rPr>
              <a:t> Hernández</a:t>
            </a:r>
            <a:endParaRPr lang="es-ES" b="1" dirty="0">
              <a:solidFill>
                <a:schemeClr val="bg1"/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523" y="188595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4525" rIns="0" bIns="0" rtlCol="0">
            <a:spAutoFit/>
          </a:bodyPr>
          <a:lstStyle/>
          <a:p>
            <a:pPr marL="1301115">
              <a:lnSpc>
                <a:spcPct val="100000"/>
              </a:lnSpc>
            </a:pPr>
            <a:r>
              <a:rPr spc="-15" dirty="0">
                <a:latin typeface="Trebuchet MS"/>
                <a:cs typeface="Trebuchet MS"/>
              </a:rPr>
              <a:t>ELEMEN</a:t>
            </a:r>
            <a:r>
              <a:rPr spc="-140" dirty="0">
                <a:latin typeface="Trebuchet MS"/>
                <a:cs typeface="Trebuchet MS"/>
              </a:rPr>
              <a:t>T</a:t>
            </a:r>
            <a:r>
              <a:rPr spc="-15" dirty="0">
                <a:latin typeface="Trebuchet MS"/>
                <a:cs typeface="Trebuchet MS"/>
              </a:rPr>
              <a:t>OS</a:t>
            </a:r>
            <a:r>
              <a:rPr spc="120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rebuchet MS"/>
                <a:cs typeface="Trebuchet MS"/>
              </a:rPr>
              <a:t>D</a:t>
            </a:r>
            <a:r>
              <a:rPr spc="-15" dirty="0">
                <a:latin typeface="Trebuchet MS"/>
                <a:cs typeface="Trebuchet MS"/>
              </a:rPr>
              <a:t>E</a:t>
            </a:r>
            <a:r>
              <a:rPr spc="114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rebuchet MS"/>
                <a:cs typeface="Trebuchet MS"/>
              </a:rPr>
              <a:t>L</a:t>
            </a:r>
            <a:r>
              <a:rPr spc="-15" dirty="0">
                <a:latin typeface="Trebuchet MS"/>
                <a:cs typeface="Trebuchet MS"/>
              </a:rPr>
              <a:t>A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Trebuchet MS"/>
                <a:cs typeface="Trebuchet MS"/>
              </a:rPr>
              <a:t>PROPUES</a:t>
            </a:r>
            <a:r>
              <a:rPr spc="-240" dirty="0">
                <a:latin typeface="Trebuchet MS"/>
                <a:cs typeface="Trebuchet MS"/>
              </a:rPr>
              <a:t>T</a:t>
            </a:r>
            <a:r>
              <a:rPr spc="-15" dirty="0">
                <a:latin typeface="Trebuchet MS"/>
                <a:cs typeface="Trebuchet MS"/>
              </a:rPr>
              <a:t>A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rebuchet MS"/>
                <a:cs typeface="Trebuchet MS"/>
              </a:rPr>
              <a:t>CUR</a:t>
            </a:r>
            <a:r>
              <a:rPr spc="-10" dirty="0">
                <a:latin typeface="Trebuchet MS"/>
                <a:cs typeface="Trebuchet MS"/>
              </a:rPr>
              <a:t>R</a:t>
            </a:r>
            <a:r>
              <a:rPr spc="-20" dirty="0">
                <a:latin typeface="Trebuchet MS"/>
                <a:cs typeface="Trebuchet MS"/>
              </a:rPr>
              <a:t>ICULAR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57200" y="1093216"/>
            <a:ext cx="8686800" cy="5539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476250">
              <a:lnSpc>
                <a:spcPct val="100000"/>
              </a:lnSpc>
              <a:buFont typeface="Calibri"/>
              <a:buAutoNum type="alphaLcParenR"/>
              <a:tabLst>
                <a:tab pos="244475" algn="l"/>
              </a:tabLst>
            </a:pP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uació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pc="-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onc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ec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b="1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bj</a:t>
            </a:r>
            <a:r>
              <a:rPr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eti</a:t>
            </a:r>
            <a:r>
              <a:rPr b="1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b="1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b="1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6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ed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pc="-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dar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ia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ob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g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or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acue</a:t>
            </a:r>
            <a:r>
              <a:rPr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abl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ec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pc="-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ec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ed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ca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o.</a:t>
            </a:r>
            <a:endParaRPr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marL="12700" marR="149860">
              <a:lnSpc>
                <a:spcPct val="100000"/>
              </a:lnSpc>
              <a:buFont typeface="Calibri"/>
              <a:buAutoNum type="alphaLcParenR"/>
              <a:tabLst>
                <a:tab pos="255270" algn="l"/>
              </a:tabLst>
            </a:pPr>
            <a:r>
              <a:rPr b="1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Co</a:t>
            </a:r>
            <a:r>
              <a:rPr b="1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b="1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b="1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b="1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b="1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b="1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b="1" spc="-7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b="1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cri</a:t>
            </a:r>
            <a:r>
              <a:rPr b="1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b="1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rio</a:t>
            </a:r>
            <a:r>
              <a:rPr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b="1" spc="-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b="1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b="1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aluac</a:t>
            </a:r>
            <a:r>
              <a:rPr b="1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b="1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b="1" spc="-7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b="1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b="1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b="1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án</a:t>
            </a:r>
            <a:r>
              <a:rPr b="1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b="1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b="1" spc="-8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b="1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ap</a:t>
            </a:r>
            <a:r>
              <a:rPr b="1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nd</a:t>
            </a:r>
            <a:r>
              <a:rPr b="1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b="1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z</a:t>
            </a:r>
            <a:r>
              <a:rPr b="1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b="1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je</a:t>
            </a:r>
            <a:r>
              <a:rPr b="1" spc="-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luab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les</a:t>
            </a:r>
            <a:r>
              <a:rPr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pond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ie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ada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ar</a:t>
            </a:r>
            <a:r>
              <a:rPr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ll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ando</a:t>
            </a:r>
            <a:r>
              <a:rPr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omp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em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ando</a:t>
            </a:r>
            <a:r>
              <a:rPr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lo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abl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ec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do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An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5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x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pc="-6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I.</a:t>
            </a:r>
            <a:r>
              <a:rPr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B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.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I.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en.</a:t>
            </a:r>
            <a:endParaRPr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marL="231775" indent="-219075">
              <a:lnSpc>
                <a:spcPct val="100000"/>
              </a:lnSpc>
              <a:buFont typeface="Calibri"/>
              <a:buAutoNum type="alphaLcParenR"/>
              <a:tabLst>
                <a:tab pos="232410" algn="l"/>
              </a:tabLst>
            </a:pP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Dec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one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pc="-5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ác</a:t>
            </a:r>
            <a:r>
              <a:rPr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</a:t>
            </a:r>
            <a:r>
              <a:rPr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g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ene</a:t>
            </a:r>
            <a:r>
              <a:rPr spc="-5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sob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b="1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mé</a:t>
            </a:r>
            <a:r>
              <a:rPr b="1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b="1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b="1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b="1" spc="-9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da</a:t>
            </a:r>
            <a:r>
              <a:rPr b="1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g</a:t>
            </a:r>
            <a:r>
              <a:rPr b="1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b="1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gi</a:t>
            </a:r>
            <a:r>
              <a:rPr b="1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os</a:t>
            </a:r>
            <a:r>
              <a:rPr b="1" spc="-8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b="1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di</a:t>
            </a:r>
            <a:r>
              <a:rPr b="1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ácti</a:t>
            </a:r>
            <a:r>
              <a:rPr b="1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b="1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b="1" spc="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.</a:t>
            </a:r>
          </a:p>
          <a:p>
            <a:pPr marL="12700" marR="1097280">
              <a:lnSpc>
                <a:spcPct val="100000"/>
              </a:lnSpc>
              <a:buFont typeface="Calibri"/>
              <a:buAutoNum type="alphaLcParenR"/>
              <a:tabLst>
                <a:tab pos="255270" algn="l"/>
              </a:tabLst>
            </a:pP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Cr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pc="-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pa</a:t>
            </a:r>
            <a:r>
              <a:rPr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ag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rupam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umna</a:t>
            </a:r>
            <a:r>
              <a:rPr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así</a:t>
            </a:r>
            <a:r>
              <a:rPr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om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pa</a:t>
            </a:r>
            <a:r>
              <a:rPr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g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ani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z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pc="-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ho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ar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cu</a:t>
            </a:r>
            <a:r>
              <a:rPr spc="-5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so.</a:t>
            </a:r>
            <a:endParaRPr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marL="248285" indent="-235585">
              <a:lnSpc>
                <a:spcPct val="100000"/>
              </a:lnSpc>
              <a:buFont typeface="Calibri"/>
              <a:buAutoNum type="alphaLcParenR"/>
              <a:tabLst>
                <a:tab pos="248920" algn="l"/>
              </a:tabLst>
            </a:pP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Cr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pc="-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ele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cci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pc="-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ar</a:t>
            </a:r>
            <a:r>
              <a:rPr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ll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ur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ric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</a:t>
            </a:r>
            <a:r>
              <a:rPr spc="-19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.</a:t>
            </a:r>
          </a:p>
          <a:p>
            <a:pPr marL="12700" marR="622935" algn="just">
              <a:lnSpc>
                <a:spcPct val="100000"/>
              </a:lnSpc>
              <a:buFont typeface="Calibri"/>
              <a:buAutoNum type="alphaLcParenR"/>
              <a:tabLst>
                <a:tab pos="207645" algn="l"/>
              </a:tabLst>
            </a:pP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Cr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pc="-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g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ene</a:t>
            </a:r>
            <a:r>
              <a:rPr spc="-5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b="1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aluac</a:t>
            </a:r>
            <a:r>
              <a:rPr b="1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ón</a:t>
            </a:r>
            <a:r>
              <a:rPr b="1" spc="-8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lo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z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aj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umna</a:t>
            </a:r>
            <a:r>
              <a:rPr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pc="-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cue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as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ada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on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spc="-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ea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li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z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adas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pa</a:t>
            </a:r>
            <a:r>
              <a:rPr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umna</a:t>
            </a:r>
            <a:r>
              <a:rPr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on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sida</a:t>
            </a:r>
            <a:r>
              <a:rPr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ed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ca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as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ales.</a:t>
            </a:r>
          </a:p>
          <a:p>
            <a:pPr marL="242570" indent="-229870">
              <a:lnSpc>
                <a:spcPct val="100000"/>
              </a:lnSpc>
              <a:buFont typeface="Calibri"/>
              <a:buAutoNum type="alphaLcParenR"/>
              <a:tabLst>
                <a:tab pos="243204" algn="l"/>
              </a:tabLst>
            </a:pP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Cr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b="1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b="1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omoció</a:t>
            </a:r>
            <a:r>
              <a:rPr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b="1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pc="-7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umna</a:t>
            </a:r>
            <a:r>
              <a:rPr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ma</a:t>
            </a:r>
            <a:r>
              <a:rPr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abl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ec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</a:p>
          <a:p>
            <a:pPr marL="12700">
              <a:lnSpc>
                <a:spcPct val="100000"/>
              </a:lnSpc>
            </a:pP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ar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tíc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lo</a:t>
            </a:r>
            <a:r>
              <a:rPr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3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6</a:t>
            </a:r>
            <a:r>
              <a:rPr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n.</a:t>
            </a:r>
          </a:p>
          <a:p>
            <a:pPr marL="12700" marR="416559">
              <a:lnSpc>
                <a:spcPct val="100000"/>
              </a:lnSpc>
              <a:buFont typeface="Calibri"/>
              <a:buAutoNum type="alphaLcParenR" startAt="8"/>
              <a:tabLst>
                <a:tab pos="255270" algn="l"/>
              </a:tabLst>
            </a:pP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Cr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pc="-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g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ene</a:t>
            </a:r>
            <a:r>
              <a:rPr spc="-5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pa</a:t>
            </a:r>
            <a:r>
              <a:rPr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ió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pc="-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as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vi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dad</a:t>
            </a:r>
            <a:r>
              <a:rPr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uac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pc="-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ecupe</a:t>
            </a:r>
            <a:r>
              <a:rPr spc="-5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pc="-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lo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lum</a:t>
            </a:r>
            <a:r>
              <a:rPr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b="1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</a:t>
            </a:r>
            <a:r>
              <a:rPr b="1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b="1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b="1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ria</a:t>
            </a:r>
            <a:r>
              <a:rPr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b="1" spc="-6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b="1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ie</a:t>
            </a:r>
            <a:r>
              <a:rPr b="1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b="1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b="1" spc="-8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ot</a:t>
            </a:r>
            <a:r>
              <a:rPr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cu</a:t>
            </a:r>
            <a:r>
              <a:rPr spc="-5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so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s.</a:t>
            </a:r>
          </a:p>
          <a:p>
            <a:pPr marL="12700" marR="5080">
              <a:lnSpc>
                <a:spcPct val="100000"/>
              </a:lnSpc>
              <a:buFont typeface="Calibri"/>
              <a:buAutoNum type="alphaLcParenR" startAt="9"/>
              <a:tabLst>
                <a:tab pos="187960" algn="l"/>
              </a:tabLst>
            </a:pPr>
            <a:r>
              <a:rPr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Or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on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pa</a:t>
            </a:r>
            <a:r>
              <a:rPr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orpo</a:t>
            </a:r>
            <a:r>
              <a:rPr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ar</a:t>
            </a:r>
            <a:r>
              <a:rPr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lo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ele</a:t>
            </a:r>
            <a:r>
              <a:rPr b="1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me</a:t>
            </a:r>
            <a:r>
              <a:rPr b="1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nt</a:t>
            </a:r>
            <a:r>
              <a:rPr b="1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b="1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b="1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an</a:t>
            </a:r>
            <a:r>
              <a:rPr b="1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b="1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b="1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b="1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b="1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b="1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abl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ec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do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ar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í</a:t>
            </a:r>
            <a:r>
              <a:rPr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lo</a:t>
            </a:r>
            <a:r>
              <a:rPr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6</a:t>
            </a:r>
            <a:r>
              <a:rPr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5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ea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Dec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1105/2014,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26</a:t>
            </a:r>
            <a:r>
              <a:rPr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em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b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e.</a:t>
            </a:r>
          </a:p>
          <a:p>
            <a:pPr marL="189230" indent="-176530">
              <a:lnSpc>
                <a:spcPct val="100000"/>
              </a:lnSpc>
              <a:buFont typeface="Calibri"/>
              <a:buAutoNum type="alphaLcParenR" startAt="9"/>
              <a:tabLst>
                <a:tab pos="189865" algn="l"/>
              </a:tabLst>
            </a:pPr>
            <a:r>
              <a:rPr spc="-1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pc="-3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pc="-5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og</a:t>
            </a:r>
            <a:r>
              <a:rPr spc="-4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amac</a:t>
            </a:r>
            <a:r>
              <a:rPr spc="-15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pc="-5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one</a:t>
            </a:r>
            <a:r>
              <a:rPr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pc="-4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5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pc="-5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dá</a:t>
            </a:r>
            <a:r>
              <a:rPr spc="-1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pc="-1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pc="-2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as</a:t>
            </a:r>
            <a:r>
              <a:rPr spc="-25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cu</a:t>
            </a:r>
            <a:r>
              <a:rPr spc="-5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so.</a:t>
            </a:r>
            <a:endParaRPr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marL="12700" marR="650875">
              <a:lnSpc>
                <a:spcPct val="100000"/>
              </a:lnSpc>
              <a:buFont typeface="Calibri"/>
              <a:buAutoNum type="alphaLcParenR" startAt="9"/>
              <a:tabLst>
                <a:tab pos="238125" algn="l"/>
              </a:tabLst>
            </a:pP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Cr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ced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mi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pa</a:t>
            </a:r>
            <a:r>
              <a:rPr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</a:t>
            </a:r>
            <a:r>
              <a:rPr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uac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anual</a:t>
            </a:r>
            <a:r>
              <a:rPr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opu</a:t>
            </a:r>
            <a:r>
              <a:rPr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urr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</a:t>
            </a:r>
            <a:r>
              <a:rPr spc="-19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3400" y="1316100"/>
            <a:ext cx="8350643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ES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pc="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rtí</a:t>
            </a:r>
            <a:r>
              <a:rPr lang="es-ES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cu</a:t>
            </a:r>
            <a:r>
              <a:rPr lang="es-ES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lo</a:t>
            </a:r>
            <a:r>
              <a:rPr lang="es-ES" spc="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18</a:t>
            </a:r>
            <a:r>
              <a:rPr lang="es-ES" spc="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lang="es-ES" spc="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pc="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OR</a:t>
            </a:r>
            <a:r>
              <a:rPr lang="es-ES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pc="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/</a:t>
            </a:r>
            <a:r>
              <a:rPr lang="es-ES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3</a:t>
            </a:r>
            <a:r>
              <a:rPr lang="es-ES" spc="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6</a:t>
            </a:r>
            <a:r>
              <a:rPr lang="es-ES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2/2015</a:t>
            </a:r>
            <a:r>
              <a:rPr lang="es-ES" spc="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lang="es-ES" spc="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Ca</a:t>
            </a:r>
            <a:r>
              <a:rPr lang="es-ES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il</a:t>
            </a:r>
            <a:r>
              <a:rPr lang="es-ES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pc="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lang="es-ES" spc="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lang="es-ES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n,</a:t>
            </a:r>
            <a:r>
              <a:rPr lang="es-ES" spc="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eg</a:t>
            </a:r>
            <a:r>
              <a:rPr lang="es-ES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pc="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pc="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em</a:t>
            </a:r>
            <a:r>
              <a:rPr lang="es-ES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pc="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que </a:t>
            </a:r>
            <a:r>
              <a:rPr lang="es-ES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b</a:t>
            </a:r>
            <a:r>
              <a:rPr lang="es-ES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ener</a:t>
            </a:r>
            <a:r>
              <a:rPr lang="es-ES" spc="-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una</a:t>
            </a:r>
            <a:r>
              <a:rPr lang="es-ES" spc="-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og</a:t>
            </a:r>
            <a:r>
              <a:rPr lang="es-ES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</a:t>
            </a:r>
            <a:r>
              <a:rPr lang="es-ES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aci</a:t>
            </a:r>
            <a:r>
              <a:rPr lang="es-ES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lang="es-ES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pc="-8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idácti</a:t>
            </a:r>
            <a:r>
              <a:rPr lang="es-ES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pc="-6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lang="es-ES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</a:t>
            </a:r>
            <a:r>
              <a:rPr lang="es-ES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aci</a:t>
            </a:r>
            <a:r>
              <a:rPr lang="es-ES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lang="es-ES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pc="-8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Secu</a:t>
            </a:r>
            <a:r>
              <a:rPr lang="es-ES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dar</a:t>
            </a:r>
            <a:r>
              <a:rPr lang="es-ES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a.</a:t>
            </a:r>
          </a:p>
        </p:txBody>
      </p:sp>
      <p:sp>
        <p:nvSpPr>
          <p:cNvPr id="3" name="object 3"/>
          <p:cNvSpPr/>
          <p:nvPr/>
        </p:nvSpPr>
        <p:spPr>
          <a:xfrm>
            <a:off x="251523" y="188595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303" rIns="0" bIns="0" rtlCol="0">
            <a:spAutoFit/>
          </a:bodyPr>
          <a:lstStyle/>
          <a:p>
            <a:pPr marL="1835150">
              <a:lnSpc>
                <a:spcPct val="100000"/>
              </a:lnSpc>
            </a:pPr>
            <a:r>
              <a:rPr spc="-15" dirty="0">
                <a:latin typeface="Trebuchet MS"/>
                <a:cs typeface="Trebuchet MS"/>
              </a:rPr>
              <a:t>ELEMEN</a:t>
            </a:r>
            <a:r>
              <a:rPr spc="-140" dirty="0">
                <a:latin typeface="Trebuchet MS"/>
                <a:cs typeface="Trebuchet MS"/>
              </a:rPr>
              <a:t>T</a:t>
            </a:r>
            <a:r>
              <a:rPr spc="-15" dirty="0">
                <a:latin typeface="Trebuchet MS"/>
                <a:cs typeface="Trebuchet MS"/>
              </a:rPr>
              <a:t>OS</a:t>
            </a:r>
            <a:r>
              <a:rPr spc="114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rebuchet MS"/>
                <a:cs typeface="Trebuchet MS"/>
              </a:rPr>
              <a:t>D</a:t>
            </a:r>
            <a:r>
              <a:rPr spc="-15" dirty="0">
                <a:latin typeface="Trebuchet MS"/>
                <a:cs typeface="Trebuchet MS"/>
              </a:rPr>
              <a:t>E</a:t>
            </a:r>
            <a:r>
              <a:rPr spc="114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rebuchet MS"/>
                <a:cs typeface="Trebuchet MS"/>
              </a:rPr>
              <a:t>L</a:t>
            </a:r>
            <a:r>
              <a:rPr spc="-15" dirty="0">
                <a:latin typeface="Trebuchet MS"/>
                <a:cs typeface="Trebuchet MS"/>
              </a:rPr>
              <a:t>A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Trebuchet MS"/>
                <a:cs typeface="Trebuchet MS"/>
              </a:rPr>
              <a:t>PROGRAMACIÓN</a:t>
            </a:r>
          </a:p>
        </p:txBody>
      </p:sp>
      <p:sp>
        <p:nvSpPr>
          <p:cNvPr id="5" name="object 5"/>
          <p:cNvSpPr/>
          <p:nvPr/>
        </p:nvSpPr>
        <p:spPr>
          <a:xfrm>
            <a:off x="1349375" y="2234104"/>
            <a:ext cx="7534668" cy="45240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87629" y="3645027"/>
            <a:ext cx="936625" cy="72390"/>
          </a:xfrm>
          <a:custGeom>
            <a:avLst/>
            <a:gdLst/>
            <a:ahLst/>
            <a:cxnLst/>
            <a:rect l="l" t="t" r="r" b="b"/>
            <a:pathLst>
              <a:path w="936625" h="72389">
                <a:moveTo>
                  <a:pt x="900123" y="0"/>
                </a:moveTo>
                <a:lnTo>
                  <a:pt x="900123" y="18034"/>
                </a:lnTo>
                <a:lnTo>
                  <a:pt x="0" y="18034"/>
                </a:lnTo>
                <a:lnTo>
                  <a:pt x="0" y="53975"/>
                </a:lnTo>
                <a:lnTo>
                  <a:pt x="900123" y="53975"/>
                </a:lnTo>
                <a:lnTo>
                  <a:pt x="900123" y="72009"/>
                </a:lnTo>
                <a:lnTo>
                  <a:pt x="936064" y="35941"/>
                </a:lnTo>
                <a:lnTo>
                  <a:pt x="900123" y="0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87629" y="3645027"/>
            <a:ext cx="936625" cy="72390"/>
          </a:xfrm>
          <a:custGeom>
            <a:avLst/>
            <a:gdLst/>
            <a:ahLst/>
            <a:cxnLst/>
            <a:rect l="l" t="t" r="r" b="b"/>
            <a:pathLst>
              <a:path w="936625" h="72389">
                <a:moveTo>
                  <a:pt x="0" y="18034"/>
                </a:moveTo>
                <a:lnTo>
                  <a:pt x="900123" y="18034"/>
                </a:lnTo>
                <a:lnTo>
                  <a:pt x="900123" y="0"/>
                </a:lnTo>
                <a:lnTo>
                  <a:pt x="936064" y="35941"/>
                </a:lnTo>
                <a:lnTo>
                  <a:pt x="900123" y="72009"/>
                </a:lnTo>
                <a:lnTo>
                  <a:pt x="900123" y="53975"/>
                </a:lnTo>
                <a:lnTo>
                  <a:pt x="0" y="53975"/>
                </a:lnTo>
                <a:lnTo>
                  <a:pt x="0" y="18034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87629" y="3068954"/>
            <a:ext cx="936625" cy="72390"/>
          </a:xfrm>
          <a:custGeom>
            <a:avLst/>
            <a:gdLst/>
            <a:ahLst/>
            <a:cxnLst/>
            <a:rect l="l" t="t" r="r" b="b"/>
            <a:pathLst>
              <a:path w="936625" h="72389">
                <a:moveTo>
                  <a:pt x="900123" y="0"/>
                </a:moveTo>
                <a:lnTo>
                  <a:pt x="900123" y="18034"/>
                </a:lnTo>
                <a:lnTo>
                  <a:pt x="0" y="18034"/>
                </a:lnTo>
                <a:lnTo>
                  <a:pt x="0" y="53975"/>
                </a:lnTo>
                <a:lnTo>
                  <a:pt x="900123" y="53975"/>
                </a:lnTo>
                <a:lnTo>
                  <a:pt x="900123" y="72009"/>
                </a:lnTo>
                <a:lnTo>
                  <a:pt x="936064" y="36068"/>
                </a:lnTo>
                <a:lnTo>
                  <a:pt x="900123" y="0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87629" y="3068954"/>
            <a:ext cx="936625" cy="72390"/>
          </a:xfrm>
          <a:custGeom>
            <a:avLst/>
            <a:gdLst/>
            <a:ahLst/>
            <a:cxnLst/>
            <a:rect l="l" t="t" r="r" b="b"/>
            <a:pathLst>
              <a:path w="936625" h="72389">
                <a:moveTo>
                  <a:pt x="0" y="18034"/>
                </a:moveTo>
                <a:lnTo>
                  <a:pt x="900123" y="18034"/>
                </a:lnTo>
                <a:lnTo>
                  <a:pt x="900123" y="0"/>
                </a:lnTo>
                <a:lnTo>
                  <a:pt x="936064" y="36068"/>
                </a:lnTo>
                <a:lnTo>
                  <a:pt x="900123" y="72009"/>
                </a:lnTo>
                <a:lnTo>
                  <a:pt x="900123" y="53975"/>
                </a:lnTo>
                <a:lnTo>
                  <a:pt x="0" y="53975"/>
                </a:lnTo>
                <a:lnTo>
                  <a:pt x="0" y="18034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87629" y="3356990"/>
            <a:ext cx="936625" cy="72390"/>
          </a:xfrm>
          <a:custGeom>
            <a:avLst/>
            <a:gdLst/>
            <a:ahLst/>
            <a:cxnLst/>
            <a:rect l="l" t="t" r="r" b="b"/>
            <a:pathLst>
              <a:path w="936625" h="72389">
                <a:moveTo>
                  <a:pt x="900123" y="0"/>
                </a:moveTo>
                <a:lnTo>
                  <a:pt x="900123" y="18034"/>
                </a:lnTo>
                <a:lnTo>
                  <a:pt x="0" y="18034"/>
                </a:lnTo>
                <a:lnTo>
                  <a:pt x="0" y="53975"/>
                </a:lnTo>
                <a:lnTo>
                  <a:pt x="900123" y="53975"/>
                </a:lnTo>
                <a:lnTo>
                  <a:pt x="900123" y="72009"/>
                </a:lnTo>
                <a:lnTo>
                  <a:pt x="936064" y="36068"/>
                </a:lnTo>
                <a:lnTo>
                  <a:pt x="900123" y="0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87629" y="3356990"/>
            <a:ext cx="936625" cy="72390"/>
          </a:xfrm>
          <a:custGeom>
            <a:avLst/>
            <a:gdLst/>
            <a:ahLst/>
            <a:cxnLst/>
            <a:rect l="l" t="t" r="r" b="b"/>
            <a:pathLst>
              <a:path w="936625" h="72389">
                <a:moveTo>
                  <a:pt x="0" y="18034"/>
                </a:moveTo>
                <a:lnTo>
                  <a:pt x="900123" y="18034"/>
                </a:lnTo>
                <a:lnTo>
                  <a:pt x="900123" y="0"/>
                </a:lnTo>
                <a:lnTo>
                  <a:pt x="936064" y="36068"/>
                </a:lnTo>
                <a:lnTo>
                  <a:pt x="900123" y="72009"/>
                </a:lnTo>
                <a:lnTo>
                  <a:pt x="900123" y="53975"/>
                </a:lnTo>
                <a:lnTo>
                  <a:pt x="0" y="53975"/>
                </a:lnTo>
                <a:lnTo>
                  <a:pt x="0" y="18034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87629" y="4653152"/>
            <a:ext cx="936625" cy="72390"/>
          </a:xfrm>
          <a:custGeom>
            <a:avLst/>
            <a:gdLst/>
            <a:ahLst/>
            <a:cxnLst/>
            <a:rect l="l" t="t" r="r" b="b"/>
            <a:pathLst>
              <a:path w="936625" h="72389">
                <a:moveTo>
                  <a:pt x="900123" y="0"/>
                </a:moveTo>
                <a:lnTo>
                  <a:pt x="900123" y="18034"/>
                </a:lnTo>
                <a:lnTo>
                  <a:pt x="0" y="18034"/>
                </a:lnTo>
                <a:lnTo>
                  <a:pt x="0" y="53975"/>
                </a:lnTo>
                <a:lnTo>
                  <a:pt x="900123" y="53975"/>
                </a:lnTo>
                <a:lnTo>
                  <a:pt x="900123" y="72009"/>
                </a:lnTo>
                <a:lnTo>
                  <a:pt x="936064" y="35941"/>
                </a:lnTo>
                <a:lnTo>
                  <a:pt x="900123" y="0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87629" y="4653152"/>
            <a:ext cx="936625" cy="72390"/>
          </a:xfrm>
          <a:custGeom>
            <a:avLst/>
            <a:gdLst/>
            <a:ahLst/>
            <a:cxnLst/>
            <a:rect l="l" t="t" r="r" b="b"/>
            <a:pathLst>
              <a:path w="936625" h="72389">
                <a:moveTo>
                  <a:pt x="0" y="18034"/>
                </a:moveTo>
                <a:lnTo>
                  <a:pt x="900123" y="18034"/>
                </a:lnTo>
                <a:lnTo>
                  <a:pt x="900123" y="0"/>
                </a:lnTo>
                <a:lnTo>
                  <a:pt x="936064" y="35941"/>
                </a:lnTo>
                <a:lnTo>
                  <a:pt x="900123" y="72009"/>
                </a:lnTo>
                <a:lnTo>
                  <a:pt x="900123" y="53975"/>
                </a:lnTo>
                <a:lnTo>
                  <a:pt x="0" y="53975"/>
                </a:lnTo>
                <a:lnTo>
                  <a:pt x="0" y="18034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7629" y="6508278"/>
            <a:ext cx="936625" cy="72390"/>
          </a:xfrm>
          <a:custGeom>
            <a:avLst/>
            <a:gdLst/>
            <a:ahLst/>
            <a:cxnLst/>
            <a:rect l="l" t="t" r="r" b="b"/>
            <a:pathLst>
              <a:path w="936625" h="72390">
                <a:moveTo>
                  <a:pt x="900123" y="0"/>
                </a:moveTo>
                <a:lnTo>
                  <a:pt x="900123" y="17998"/>
                </a:lnTo>
                <a:lnTo>
                  <a:pt x="0" y="17998"/>
                </a:lnTo>
                <a:lnTo>
                  <a:pt x="0" y="53999"/>
                </a:lnTo>
                <a:lnTo>
                  <a:pt x="900123" y="53999"/>
                </a:lnTo>
                <a:lnTo>
                  <a:pt x="900123" y="72007"/>
                </a:lnTo>
                <a:lnTo>
                  <a:pt x="936064" y="36005"/>
                </a:lnTo>
                <a:lnTo>
                  <a:pt x="900123" y="0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87629" y="6508278"/>
            <a:ext cx="936625" cy="72390"/>
          </a:xfrm>
          <a:custGeom>
            <a:avLst/>
            <a:gdLst/>
            <a:ahLst/>
            <a:cxnLst/>
            <a:rect l="l" t="t" r="r" b="b"/>
            <a:pathLst>
              <a:path w="936625" h="72390">
                <a:moveTo>
                  <a:pt x="0" y="17998"/>
                </a:moveTo>
                <a:lnTo>
                  <a:pt x="900123" y="17998"/>
                </a:lnTo>
                <a:lnTo>
                  <a:pt x="900123" y="0"/>
                </a:lnTo>
                <a:lnTo>
                  <a:pt x="936064" y="36005"/>
                </a:lnTo>
                <a:lnTo>
                  <a:pt x="900123" y="72007"/>
                </a:lnTo>
                <a:lnTo>
                  <a:pt x="900123" y="53999"/>
                </a:lnTo>
                <a:lnTo>
                  <a:pt x="0" y="53999"/>
                </a:lnTo>
                <a:lnTo>
                  <a:pt x="0" y="17998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1812" y="1197577"/>
            <a:ext cx="4040504" cy="492443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3200" b="1" spc="-65" dirty="0">
                <a:latin typeface="Calibri"/>
                <a:cs typeface="Calibri"/>
              </a:rPr>
              <a:t>L</a:t>
            </a:r>
            <a:r>
              <a:rPr sz="3200" b="1" spc="-5" dirty="0">
                <a:latin typeface="Calibri"/>
                <a:cs typeface="Calibri"/>
              </a:rPr>
              <a:t>OE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19650" y="1198594"/>
            <a:ext cx="4041775" cy="492443"/>
          </a:xfrm>
          <a:prstGeom prst="rect">
            <a:avLst/>
          </a:prstGeom>
          <a:solidFill>
            <a:srgbClr val="001F5F"/>
          </a:solidFill>
        </p:spPr>
        <p:txBody>
          <a:bodyPr vert="horz" wrap="square" lIns="0" tIns="0" rIns="0" bIns="0" rtlCol="0" anchor="ctr">
            <a:spAutoFit/>
          </a:bodyPr>
          <a:lstStyle/>
          <a:p>
            <a:pPr marL="1270" algn="ctr">
              <a:lnSpc>
                <a:spcPct val="100000"/>
              </a:lnSpc>
            </a:pPr>
            <a:r>
              <a:rPr sz="3200" b="1" spc="-6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OMCE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55803" y="2086355"/>
            <a:ext cx="3457575" cy="33229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80000"/>
              </a:lnSpc>
            </a:pPr>
            <a:r>
              <a:rPr sz="2200" spc="-15" dirty="0">
                <a:latin typeface="Calibri"/>
                <a:cs typeface="Calibri"/>
              </a:rPr>
              <a:t>La</a:t>
            </a:r>
            <a:r>
              <a:rPr sz="2200" spc="-10" dirty="0">
                <a:latin typeface="Calibri"/>
                <a:cs typeface="Calibri"/>
              </a:rPr>
              <a:t>s</a:t>
            </a:r>
            <a:r>
              <a:rPr sz="2200" dirty="0">
                <a:latin typeface="Times New Roman"/>
                <a:cs typeface="Times New Roman"/>
              </a:rPr>
              <a:t>        </a:t>
            </a:r>
            <a:r>
              <a:rPr sz="2200" spc="100" dirty="0">
                <a:latin typeface="Times New Roman"/>
                <a:cs typeface="Times New Roman"/>
              </a:rPr>
              <a:t> </a:t>
            </a:r>
            <a:r>
              <a:rPr sz="2200" spc="-40" dirty="0">
                <a:latin typeface="Calibri"/>
                <a:cs typeface="Calibri"/>
              </a:rPr>
              <a:t>c</a:t>
            </a:r>
            <a:r>
              <a:rPr sz="2200" spc="-15" dirty="0">
                <a:latin typeface="Calibri"/>
                <a:cs typeface="Calibri"/>
              </a:rPr>
              <a:t>om</a:t>
            </a:r>
            <a:r>
              <a:rPr sz="2200" spc="-20" dirty="0">
                <a:latin typeface="Calibri"/>
                <a:cs typeface="Calibri"/>
              </a:rPr>
              <a:t>p</a:t>
            </a:r>
            <a:r>
              <a:rPr sz="2200" spc="-30" dirty="0">
                <a:latin typeface="Calibri"/>
                <a:cs typeface="Calibri"/>
              </a:rPr>
              <a:t>et</a:t>
            </a:r>
            <a:r>
              <a:rPr sz="2200" spc="-15" dirty="0">
                <a:latin typeface="Calibri"/>
                <a:cs typeface="Calibri"/>
              </a:rPr>
              <a:t>en</a:t>
            </a:r>
            <a:r>
              <a:rPr sz="2200" spc="-20" dirty="0">
                <a:latin typeface="Calibri"/>
                <a:cs typeface="Calibri"/>
              </a:rPr>
              <a:t>c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15" dirty="0">
                <a:latin typeface="Calibri"/>
                <a:cs typeface="Calibri"/>
              </a:rPr>
              <a:t>a</a:t>
            </a:r>
            <a:r>
              <a:rPr sz="2200" spc="-5" dirty="0">
                <a:latin typeface="Calibri"/>
                <a:cs typeface="Calibri"/>
              </a:rPr>
              <a:t>s</a:t>
            </a:r>
            <a:r>
              <a:rPr sz="2200" spc="-10" dirty="0">
                <a:latin typeface="Calibri"/>
                <a:cs typeface="Calibri"/>
              </a:rPr>
              <a:t>,</a:t>
            </a:r>
            <a:r>
              <a:rPr sz="2200" dirty="0">
                <a:latin typeface="Times New Roman"/>
                <a:cs typeface="Times New Roman"/>
              </a:rPr>
              <a:t>        </a:t>
            </a:r>
            <a:r>
              <a:rPr sz="2200" spc="90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o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40" dirty="0">
                <a:latin typeface="Calibri"/>
                <a:cs typeface="Calibri"/>
              </a:rPr>
              <a:t>c</a:t>
            </a:r>
            <a:r>
              <a:rPr sz="2200" spc="-10" dirty="0">
                <a:latin typeface="Calibri"/>
                <a:cs typeface="Calibri"/>
              </a:rPr>
              <a:t>apaci</a:t>
            </a:r>
            <a:r>
              <a:rPr sz="2200" spc="-40" dirty="0">
                <a:latin typeface="Calibri"/>
                <a:cs typeface="Calibri"/>
              </a:rPr>
              <a:t>d</a:t>
            </a:r>
            <a:r>
              <a:rPr sz="2200" spc="-15" dirty="0">
                <a:latin typeface="Calibri"/>
                <a:cs typeface="Calibri"/>
              </a:rPr>
              <a:t>ades</a:t>
            </a:r>
            <a:r>
              <a:rPr sz="2200" dirty="0">
                <a:latin typeface="Times New Roman"/>
                <a:cs typeface="Times New Roman"/>
              </a:rPr>
              <a:t> </a:t>
            </a:r>
            <a:r>
              <a:rPr sz="2200" spc="17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pa</a:t>
            </a:r>
            <a:r>
              <a:rPr sz="2200" spc="-55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a</a:t>
            </a:r>
            <a:r>
              <a:rPr sz="2200" dirty="0">
                <a:latin typeface="Times New Roman"/>
                <a:cs typeface="Times New Roman"/>
              </a:rPr>
              <a:t> </a:t>
            </a:r>
            <a:r>
              <a:rPr sz="2200" spc="150" dirty="0">
                <a:latin typeface="Times New Roman"/>
                <a:cs typeface="Times New Roman"/>
              </a:rPr>
              <a:t> </a:t>
            </a:r>
            <a:r>
              <a:rPr sz="2200" b="1" spc="-15" dirty="0">
                <a:latin typeface="Calibri"/>
                <a:cs typeface="Calibri"/>
              </a:rPr>
              <a:t>a</a:t>
            </a:r>
            <a:r>
              <a:rPr sz="2200" b="1" spc="-25" dirty="0">
                <a:latin typeface="Calibri"/>
                <a:cs typeface="Calibri"/>
              </a:rPr>
              <a:t>p</a:t>
            </a:r>
            <a:r>
              <a:rPr sz="2200" b="1" spc="-10" dirty="0">
                <a:latin typeface="Calibri"/>
                <a:cs typeface="Calibri"/>
              </a:rPr>
              <a:t>lic</a:t>
            </a:r>
            <a:r>
              <a:rPr sz="2200" b="1" spc="-30" dirty="0">
                <a:latin typeface="Calibri"/>
                <a:cs typeface="Calibri"/>
              </a:rPr>
              <a:t>a</a:t>
            </a:r>
            <a:r>
              <a:rPr sz="2200" b="1" spc="-10" dirty="0">
                <a:latin typeface="Calibri"/>
                <a:cs typeface="Calibri"/>
              </a:rPr>
              <a:t>r</a:t>
            </a:r>
            <a:r>
              <a:rPr sz="2200" b="1" dirty="0">
                <a:latin typeface="Times New Roman"/>
                <a:cs typeface="Times New Roman"/>
              </a:rPr>
              <a:t> </a:t>
            </a:r>
            <a:r>
              <a:rPr sz="2200" b="1" spc="16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de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b="1" spc="-45" dirty="0">
                <a:latin typeface="Calibri"/>
                <a:cs typeface="Calibri"/>
              </a:rPr>
              <a:t>f</a:t>
            </a:r>
            <a:r>
              <a:rPr sz="2200" b="1" spc="-10" dirty="0">
                <a:latin typeface="Calibri"/>
                <a:cs typeface="Calibri"/>
              </a:rPr>
              <a:t>orm</a:t>
            </a:r>
            <a:r>
              <a:rPr sz="2200" b="1" spc="-15" dirty="0">
                <a:latin typeface="Calibri"/>
                <a:cs typeface="Calibri"/>
              </a:rPr>
              <a:t>a</a:t>
            </a:r>
            <a:r>
              <a:rPr sz="2200" b="1" dirty="0">
                <a:latin typeface="Times New Roman"/>
                <a:cs typeface="Times New Roman"/>
              </a:rPr>
              <a:t>        </a:t>
            </a:r>
            <a:r>
              <a:rPr sz="2200" b="1" spc="195" dirty="0">
                <a:latin typeface="Times New Roman"/>
                <a:cs typeface="Times New Roman"/>
              </a:rPr>
              <a:t> </a:t>
            </a:r>
            <a:r>
              <a:rPr sz="2200" b="1" spc="-5" dirty="0">
                <a:latin typeface="Calibri"/>
                <a:cs typeface="Calibri"/>
              </a:rPr>
              <a:t>i</a:t>
            </a:r>
            <a:r>
              <a:rPr sz="2200" b="1" spc="-40" dirty="0">
                <a:latin typeface="Calibri"/>
                <a:cs typeface="Calibri"/>
              </a:rPr>
              <a:t>nt</a:t>
            </a:r>
            <a:r>
              <a:rPr sz="2200" b="1" spc="-20" dirty="0">
                <a:latin typeface="Calibri"/>
                <a:cs typeface="Calibri"/>
              </a:rPr>
              <a:t>eg</a:t>
            </a:r>
            <a:r>
              <a:rPr sz="2200" b="1" spc="-45" dirty="0">
                <a:latin typeface="Calibri"/>
                <a:cs typeface="Calibri"/>
              </a:rPr>
              <a:t>r</a:t>
            </a:r>
            <a:r>
              <a:rPr sz="2200" b="1" spc="-15" dirty="0">
                <a:latin typeface="Calibri"/>
                <a:cs typeface="Calibri"/>
              </a:rPr>
              <a:t>a</a:t>
            </a:r>
            <a:r>
              <a:rPr sz="2200" b="1" spc="-25" dirty="0">
                <a:latin typeface="Calibri"/>
                <a:cs typeface="Calibri"/>
              </a:rPr>
              <a:t>d</a:t>
            </a:r>
            <a:r>
              <a:rPr sz="2200" b="1" spc="-15" dirty="0">
                <a:latin typeface="Calibri"/>
                <a:cs typeface="Calibri"/>
              </a:rPr>
              <a:t>a</a:t>
            </a:r>
            <a:r>
              <a:rPr sz="2200" b="1" dirty="0">
                <a:latin typeface="Times New Roman"/>
                <a:cs typeface="Times New Roman"/>
              </a:rPr>
              <a:t>        </a:t>
            </a:r>
            <a:r>
              <a:rPr sz="2200" b="1" spc="21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l</a:t>
            </a:r>
            <a:r>
              <a:rPr sz="2200" spc="-15" dirty="0">
                <a:latin typeface="Calibri"/>
                <a:cs typeface="Calibri"/>
              </a:rPr>
              <a:t>os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c</a:t>
            </a:r>
            <a:r>
              <a:rPr sz="2200" b="1" spc="-25" dirty="0">
                <a:latin typeface="Calibri"/>
                <a:cs typeface="Calibri"/>
              </a:rPr>
              <a:t>o</a:t>
            </a:r>
            <a:r>
              <a:rPr sz="2200" b="1" spc="-35" dirty="0">
                <a:latin typeface="Calibri"/>
                <a:cs typeface="Calibri"/>
              </a:rPr>
              <a:t>n</a:t>
            </a:r>
            <a:r>
              <a:rPr sz="2200" b="1" spc="-40" dirty="0">
                <a:latin typeface="Calibri"/>
                <a:cs typeface="Calibri"/>
              </a:rPr>
              <a:t>t</a:t>
            </a:r>
            <a:r>
              <a:rPr sz="2200" b="1" spc="-15" dirty="0">
                <a:latin typeface="Calibri"/>
                <a:cs typeface="Calibri"/>
              </a:rPr>
              <a:t>eni</a:t>
            </a:r>
            <a:r>
              <a:rPr sz="2200" b="1" spc="-10" dirty="0">
                <a:latin typeface="Calibri"/>
                <a:cs typeface="Calibri"/>
              </a:rPr>
              <a:t>d</a:t>
            </a:r>
            <a:r>
              <a:rPr sz="2200" b="1" spc="-25" dirty="0">
                <a:latin typeface="Calibri"/>
                <a:cs typeface="Calibri"/>
              </a:rPr>
              <a:t>o</a:t>
            </a:r>
            <a:r>
              <a:rPr sz="2200" b="1" spc="-10" dirty="0">
                <a:latin typeface="Calibri"/>
                <a:cs typeface="Calibri"/>
              </a:rPr>
              <a:t>s</a:t>
            </a:r>
            <a:r>
              <a:rPr sz="2200" b="1" dirty="0">
                <a:latin typeface="Times New Roman"/>
                <a:cs typeface="Times New Roman"/>
              </a:rPr>
              <a:t> </a:t>
            </a:r>
            <a:r>
              <a:rPr sz="2200" b="1" spc="19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p</a:t>
            </a:r>
            <a:r>
              <a:rPr sz="2200" spc="-50" dirty="0">
                <a:latin typeface="Calibri"/>
                <a:cs typeface="Calibri"/>
              </a:rPr>
              <a:t>r</a:t>
            </a:r>
            <a:r>
              <a:rPr sz="2200" spc="-5" dirty="0">
                <a:latin typeface="Calibri"/>
                <a:cs typeface="Calibri"/>
              </a:rPr>
              <a:t>op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10" dirty="0">
                <a:latin typeface="Calibri"/>
                <a:cs typeface="Calibri"/>
              </a:rPr>
              <a:t>os</a:t>
            </a:r>
            <a:r>
              <a:rPr sz="2200" dirty="0">
                <a:latin typeface="Times New Roman"/>
                <a:cs typeface="Times New Roman"/>
              </a:rPr>
              <a:t> </a:t>
            </a:r>
            <a:r>
              <a:rPr sz="2200" spc="18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d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dirty="0">
                <a:latin typeface="Times New Roman"/>
                <a:cs typeface="Times New Roman"/>
              </a:rPr>
              <a:t> </a:t>
            </a:r>
            <a:r>
              <a:rPr sz="2200" spc="170" dirty="0">
                <a:latin typeface="Times New Roman"/>
                <a:cs typeface="Times New Roman"/>
              </a:rPr>
              <a:t> </a:t>
            </a:r>
            <a:r>
              <a:rPr sz="2200" spc="-45" dirty="0">
                <a:latin typeface="Calibri"/>
                <a:cs typeface="Calibri"/>
              </a:rPr>
              <a:t>c</a:t>
            </a:r>
            <a:r>
              <a:rPr sz="2200" spc="-15" dirty="0">
                <a:latin typeface="Calibri"/>
                <a:cs typeface="Calibri"/>
              </a:rPr>
              <a:t>ada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enseñan</a:t>
            </a:r>
            <a:r>
              <a:rPr sz="2200" spc="-55" dirty="0">
                <a:latin typeface="Calibri"/>
                <a:cs typeface="Calibri"/>
              </a:rPr>
              <a:t>z</a:t>
            </a:r>
            <a:r>
              <a:rPr sz="2200" spc="-15" dirty="0">
                <a:latin typeface="Calibri"/>
                <a:cs typeface="Calibri"/>
              </a:rPr>
              <a:t>a</a:t>
            </a:r>
            <a:r>
              <a:rPr sz="2200" spc="24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y</a:t>
            </a:r>
            <a:r>
              <a:rPr sz="2200" spc="254" dirty="0">
                <a:latin typeface="Times New Roman"/>
                <a:cs typeface="Times New Roman"/>
              </a:rPr>
              <a:t> </a:t>
            </a:r>
            <a:r>
              <a:rPr sz="2200" spc="-30" dirty="0">
                <a:latin typeface="Calibri"/>
                <a:cs typeface="Calibri"/>
              </a:rPr>
              <a:t>e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apa</a:t>
            </a:r>
            <a:r>
              <a:rPr sz="2200" spc="250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edu</a:t>
            </a:r>
            <a:r>
              <a:rPr sz="2200" spc="-50" dirty="0">
                <a:latin typeface="Calibri"/>
                <a:cs typeface="Calibri"/>
              </a:rPr>
              <a:t>c</a:t>
            </a:r>
            <a:r>
              <a:rPr sz="2200" spc="-35" dirty="0">
                <a:latin typeface="Calibri"/>
                <a:cs typeface="Calibri"/>
              </a:rPr>
              <a:t>a</a:t>
            </a:r>
            <a:r>
              <a:rPr sz="2200" spc="-5" dirty="0">
                <a:latin typeface="Calibri"/>
                <a:cs typeface="Calibri"/>
              </a:rPr>
              <a:t>t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45" dirty="0">
                <a:latin typeface="Calibri"/>
                <a:cs typeface="Calibri"/>
              </a:rPr>
              <a:t>v</a:t>
            </a:r>
            <a:r>
              <a:rPr sz="2200" spc="-10" dirty="0">
                <a:latin typeface="Calibri"/>
                <a:cs typeface="Calibri"/>
              </a:rPr>
              <a:t>a,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40" dirty="0">
                <a:latin typeface="Calibri"/>
                <a:cs typeface="Calibri"/>
              </a:rPr>
              <a:t>c</a:t>
            </a:r>
            <a:r>
              <a:rPr sz="2200" spc="-15" dirty="0">
                <a:latin typeface="Calibri"/>
                <a:cs typeface="Calibri"/>
              </a:rPr>
              <a:t>on</a:t>
            </a:r>
            <a:r>
              <a:rPr sz="2200" dirty="0">
                <a:latin typeface="Times New Roman"/>
                <a:cs typeface="Times New Roman"/>
              </a:rPr>
              <a:t>   </a:t>
            </a:r>
            <a:r>
              <a:rPr sz="2200" spc="-8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e</a:t>
            </a:r>
            <a:r>
              <a:rPr sz="2200" spc="-5" dirty="0">
                <a:latin typeface="Calibri"/>
                <a:cs typeface="Calibri"/>
              </a:rPr>
              <a:t>l</a:t>
            </a:r>
            <a:r>
              <a:rPr sz="2200" dirty="0">
                <a:latin typeface="Times New Roman"/>
                <a:cs typeface="Times New Roman"/>
              </a:rPr>
              <a:t>   </a:t>
            </a:r>
            <a:r>
              <a:rPr sz="2200" spc="-80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f</a:t>
            </a:r>
            <a:r>
              <a:rPr sz="2200" spc="-10" dirty="0">
                <a:latin typeface="Calibri"/>
                <a:cs typeface="Calibri"/>
              </a:rPr>
              <a:t>in</a:t>
            </a:r>
            <a:r>
              <a:rPr sz="2200" dirty="0">
                <a:latin typeface="Times New Roman"/>
                <a:cs typeface="Times New Roman"/>
              </a:rPr>
              <a:t>   </a:t>
            </a:r>
            <a:r>
              <a:rPr sz="2200" spc="-9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d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dirty="0">
                <a:latin typeface="Times New Roman"/>
                <a:cs typeface="Times New Roman"/>
              </a:rPr>
              <a:t>   </a:t>
            </a:r>
            <a:r>
              <a:rPr sz="2200" spc="-75" dirty="0">
                <a:latin typeface="Times New Roman"/>
                <a:cs typeface="Times New Roman"/>
              </a:rPr>
              <a:t> </a:t>
            </a:r>
            <a:r>
              <a:rPr sz="2200" b="1" spc="-5" dirty="0">
                <a:latin typeface="Calibri"/>
                <a:cs typeface="Calibri"/>
              </a:rPr>
              <a:t>l</a:t>
            </a:r>
            <a:r>
              <a:rPr sz="2200" b="1" spc="-15" dirty="0">
                <a:latin typeface="Calibri"/>
                <a:cs typeface="Calibri"/>
              </a:rPr>
              <a:t>og</a:t>
            </a:r>
            <a:r>
              <a:rPr sz="2200" b="1" spc="-50" dirty="0">
                <a:latin typeface="Calibri"/>
                <a:cs typeface="Calibri"/>
              </a:rPr>
              <a:t>r</a:t>
            </a:r>
            <a:r>
              <a:rPr sz="2200" b="1" spc="-10" dirty="0">
                <a:latin typeface="Calibri"/>
                <a:cs typeface="Calibri"/>
              </a:rPr>
              <a:t>ar</a:t>
            </a:r>
            <a:r>
              <a:rPr sz="2200" b="1" dirty="0">
                <a:latin typeface="Times New Roman"/>
                <a:cs typeface="Times New Roman"/>
              </a:rPr>
              <a:t>   </a:t>
            </a:r>
            <a:r>
              <a:rPr sz="2200" b="1" spc="-75" dirty="0">
                <a:latin typeface="Times New Roman"/>
                <a:cs typeface="Times New Roman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la</a:t>
            </a:r>
            <a:r>
              <a:rPr sz="2200" b="1" spc="-10" dirty="0">
                <a:latin typeface="Times New Roman"/>
                <a:cs typeface="Times New Roman"/>
              </a:rPr>
              <a:t> </a:t>
            </a:r>
            <a:r>
              <a:rPr sz="2200" b="1" spc="-40" dirty="0">
                <a:latin typeface="Calibri"/>
                <a:cs typeface="Calibri"/>
              </a:rPr>
              <a:t>r</a:t>
            </a:r>
            <a:r>
              <a:rPr sz="2200" b="1" spc="-10" dirty="0">
                <a:latin typeface="Calibri"/>
                <a:cs typeface="Calibri"/>
              </a:rPr>
              <a:t>eali</a:t>
            </a:r>
            <a:r>
              <a:rPr sz="2200" b="1" spc="-35" dirty="0">
                <a:latin typeface="Calibri"/>
                <a:cs typeface="Calibri"/>
              </a:rPr>
              <a:t>z</a:t>
            </a:r>
            <a:r>
              <a:rPr sz="2200" b="1" spc="-10" dirty="0">
                <a:latin typeface="Calibri"/>
                <a:cs typeface="Calibri"/>
              </a:rPr>
              <a:t>ac</a:t>
            </a:r>
            <a:r>
              <a:rPr sz="2200" b="1" dirty="0">
                <a:latin typeface="Calibri"/>
                <a:cs typeface="Calibri"/>
              </a:rPr>
              <a:t>i</a:t>
            </a:r>
            <a:r>
              <a:rPr sz="2200" b="1" spc="-15" dirty="0">
                <a:latin typeface="Calibri"/>
                <a:cs typeface="Calibri"/>
              </a:rPr>
              <a:t>ón</a:t>
            </a:r>
            <a:r>
              <a:rPr sz="2200" b="1" dirty="0">
                <a:latin typeface="Times New Roman"/>
                <a:cs typeface="Times New Roman"/>
              </a:rPr>
              <a:t>     </a:t>
            </a:r>
            <a:r>
              <a:rPr sz="2200" b="1" spc="-260" dirty="0">
                <a:latin typeface="Times New Roman"/>
                <a:cs typeface="Times New Roman"/>
              </a:rPr>
              <a:t> </a:t>
            </a:r>
            <a:r>
              <a:rPr sz="2200" b="1" spc="-15" dirty="0">
                <a:latin typeface="Calibri"/>
                <a:cs typeface="Calibri"/>
              </a:rPr>
              <a:t>adecu</a:t>
            </a:r>
            <a:r>
              <a:rPr sz="2200" b="1" spc="-25" dirty="0">
                <a:latin typeface="Calibri"/>
                <a:cs typeface="Calibri"/>
              </a:rPr>
              <a:t>a</a:t>
            </a:r>
            <a:r>
              <a:rPr sz="2200" b="1" spc="-10" dirty="0">
                <a:latin typeface="Calibri"/>
                <a:cs typeface="Calibri"/>
              </a:rPr>
              <a:t>d</a:t>
            </a:r>
            <a:r>
              <a:rPr sz="2200" b="1" spc="-15" dirty="0">
                <a:latin typeface="Calibri"/>
                <a:cs typeface="Calibri"/>
              </a:rPr>
              <a:t>a</a:t>
            </a:r>
            <a:r>
              <a:rPr sz="2200" b="1" dirty="0">
                <a:latin typeface="Times New Roman"/>
                <a:cs typeface="Times New Roman"/>
              </a:rPr>
              <a:t>     </a:t>
            </a:r>
            <a:r>
              <a:rPr sz="2200" b="1" spc="-240" dirty="0">
                <a:latin typeface="Times New Roman"/>
                <a:cs typeface="Times New Roman"/>
              </a:rPr>
              <a:t> </a:t>
            </a:r>
            <a:r>
              <a:rPr sz="2200" b="1" spc="-20" dirty="0">
                <a:latin typeface="Calibri"/>
                <a:cs typeface="Calibri"/>
              </a:rPr>
              <a:t>de</a:t>
            </a:r>
            <a:r>
              <a:rPr sz="2200" b="1" spc="-15" dirty="0">
                <a:latin typeface="Times New Roman"/>
                <a:cs typeface="Times New Roman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activid</a:t>
            </a:r>
            <a:r>
              <a:rPr sz="2200" b="1" spc="-30" dirty="0">
                <a:latin typeface="Calibri"/>
                <a:cs typeface="Calibri"/>
              </a:rPr>
              <a:t>a</a:t>
            </a:r>
            <a:r>
              <a:rPr sz="2200" b="1" spc="-15" dirty="0">
                <a:latin typeface="Calibri"/>
                <a:cs typeface="Calibri"/>
              </a:rPr>
              <a:t>des</a:t>
            </a:r>
            <a:r>
              <a:rPr sz="2200" b="1" dirty="0">
                <a:latin typeface="Times New Roman"/>
                <a:cs typeface="Times New Roman"/>
              </a:rPr>
              <a:t>   </a:t>
            </a:r>
            <a:r>
              <a:rPr sz="2200" spc="-10" dirty="0">
                <a:latin typeface="Calibri"/>
                <a:cs typeface="Calibri"/>
              </a:rPr>
              <a:t>y</a:t>
            </a:r>
            <a:r>
              <a:rPr sz="2200" dirty="0">
                <a:latin typeface="Times New Roman"/>
                <a:cs typeface="Times New Roman"/>
              </a:rPr>
              <a:t>  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l</a:t>
            </a:r>
            <a:r>
              <a:rPr sz="2200" spc="-15" dirty="0">
                <a:latin typeface="Calibri"/>
                <a:cs typeface="Calibri"/>
              </a:rPr>
              <a:t>a</a:t>
            </a:r>
            <a:r>
              <a:rPr sz="2200" dirty="0">
                <a:latin typeface="Times New Roman"/>
                <a:cs typeface="Times New Roman"/>
              </a:rPr>
              <a:t>  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35" dirty="0">
                <a:latin typeface="Calibri"/>
                <a:cs typeface="Calibri"/>
              </a:rPr>
              <a:t>r</a:t>
            </a:r>
            <a:r>
              <a:rPr sz="2200" spc="-10" dirty="0">
                <a:latin typeface="Calibri"/>
                <a:cs typeface="Calibri"/>
              </a:rPr>
              <a:t>eso</a:t>
            </a:r>
            <a:r>
              <a:rPr sz="2200" dirty="0">
                <a:latin typeface="Calibri"/>
                <a:cs typeface="Calibri"/>
              </a:rPr>
              <a:t>l</a:t>
            </a:r>
            <a:r>
              <a:rPr sz="2200" spc="-20" dirty="0">
                <a:latin typeface="Calibri"/>
                <a:cs typeface="Calibri"/>
              </a:rPr>
              <a:t>u</a:t>
            </a:r>
            <a:r>
              <a:rPr sz="2200" spc="-30" dirty="0">
                <a:latin typeface="Calibri"/>
                <a:cs typeface="Calibri"/>
              </a:rPr>
              <a:t>c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20" dirty="0">
                <a:latin typeface="Calibri"/>
                <a:cs typeface="Calibri"/>
              </a:rPr>
              <a:t>ón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45" dirty="0">
                <a:latin typeface="Calibri"/>
                <a:cs typeface="Calibri"/>
              </a:rPr>
              <a:t>e</a:t>
            </a:r>
            <a:r>
              <a:rPr sz="2200" spc="-5" dirty="0">
                <a:latin typeface="Calibri"/>
                <a:cs typeface="Calibri"/>
              </a:rPr>
              <a:t>f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45" dirty="0">
                <a:latin typeface="Calibri"/>
                <a:cs typeface="Calibri"/>
              </a:rPr>
              <a:t>c</a:t>
            </a:r>
            <a:r>
              <a:rPr sz="2200" spc="-5" dirty="0">
                <a:latin typeface="Calibri"/>
                <a:cs typeface="Calibri"/>
              </a:rPr>
              <a:t>a</a:t>
            </a:r>
            <a:r>
              <a:rPr sz="2200" spc="-10" dirty="0">
                <a:latin typeface="Calibri"/>
                <a:cs typeface="Calibri"/>
              </a:rPr>
              <a:t>z</a:t>
            </a:r>
            <a:r>
              <a:rPr sz="2200" dirty="0">
                <a:latin typeface="Times New Roman"/>
                <a:cs typeface="Times New Roman"/>
              </a:rPr>
              <a:t>        </a:t>
            </a:r>
            <a:r>
              <a:rPr sz="2200" spc="3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d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dirty="0">
                <a:latin typeface="Times New Roman"/>
                <a:cs typeface="Times New Roman"/>
              </a:rPr>
              <a:t>        </a:t>
            </a:r>
            <a:r>
              <a:rPr sz="2200" spc="30" dirty="0">
                <a:latin typeface="Times New Roman"/>
                <a:cs typeface="Times New Roman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p</a:t>
            </a:r>
            <a:r>
              <a:rPr sz="2200" b="1" spc="-15" dirty="0">
                <a:latin typeface="Calibri"/>
                <a:cs typeface="Calibri"/>
              </a:rPr>
              <a:t>r</a:t>
            </a:r>
            <a:r>
              <a:rPr sz="2200" b="1" spc="-25" dirty="0">
                <a:latin typeface="Calibri"/>
                <a:cs typeface="Calibri"/>
              </a:rPr>
              <a:t>o</a:t>
            </a:r>
            <a:r>
              <a:rPr sz="2200" b="1" spc="-15" dirty="0">
                <a:latin typeface="Calibri"/>
                <a:cs typeface="Calibri"/>
              </a:rPr>
              <a:t>blemas</a:t>
            </a:r>
            <a:r>
              <a:rPr sz="2200" b="1" spc="-10" dirty="0">
                <a:latin typeface="Times New Roman"/>
                <a:cs typeface="Times New Roman"/>
              </a:rPr>
              <a:t> </a:t>
            </a:r>
            <a:r>
              <a:rPr sz="2200" b="1" spc="-15" dirty="0">
                <a:latin typeface="Calibri"/>
                <a:cs typeface="Calibri"/>
              </a:rPr>
              <a:t>c</a:t>
            </a:r>
            <a:r>
              <a:rPr sz="2200" b="1" spc="-25" dirty="0">
                <a:latin typeface="Calibri"/>
                <a:cs typeface="Calibri"/>
              </a:rPr>
              <a:t>o</a:t>
            </a:r>
            <a:r>
              <a:rPr sz="2200" b="1" spc="-20" dirty="0">
                <a:latin typeface="Calibri"/>
                <a:cs typeface="Calibri"/>
              </a:rPr>
              <a:t>mplejo</a:t>
            </a:r>
            <a:r>
              <a:rPr sz="2200" b="1" spc="-10" dirty="0">
                <a:latin typeface="Calibri"/>
                <a:cs typeface="Calibri"/>
              </a:rPr>
              <a:t>s</a:t>
            </a:r>
            <a:r>
              <a:rPr sz="2200" b="1" spc="-10" dirty="0">
                <a:solidFill>
                  <a:srgbClr val="974707"/>
                </a:solidFill>
                <a:latin typeface="Calibri"/>
                <a:cs typeface="Calibri"/>
              </a:rPr>
              <a:t>.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2"/>
              </a:spcBef>
            </a:pPr>
            <a:endParaRPr sz="1800">
              <a:latin typeface="Times New Roman"/>
              <a:cs typeface="Times New Roman"/>
            </a:endParaRPr>
          </a:p>
          <a:p>
            <a:pPr marL="1841500">
              <a:lnSpc>
                <a:spcPct val="100000"/>
              </a:lnSpc>
            </a:pPr>
            <a:r>
              <a:rPr sz="2200" b="1" spc="-55" dirty="0">
                <a:latin typeface="Calibri"/>
                <a:cs typeface="Calibri"/>
              </a:rPr>
              <a:t>L</a:t>
            </a:r>
            <a:r>
              <a:rPr sz="2200" b="1" spc="-20" dirty="0">
                <a:latin typeface="Calibri"/>
                <a:cs typeface="Calibri"/>
              </a:rPr>
              <a:t>OMCE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1523" y="188595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524505" y="427758"/>
            <a:ext cx="3656329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spc="-20" dirty="0">
                <a:solidFill>
                  <a:srgbClr val="FFFFFF"/>
                </a:solidFill>
                <a:latin typeface="Trebuchet MS"/>
                <a:cs typeface="Trebuchet MS"/>
              </a:rPr>
              <a:t>CUR</a:t>
            </a:r>
            <a:r>
              <a:rPr sz="2200" spc="-1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2200" spc="-20" dirty="0">
                <a:solidFill>
                  <a:srgbClr val="FFFFFF"/>
                </a:solidFill>
                <a:latin typeface="Trebuchet MS"/>
                <a:cs typeface="Trebuchet MS"/>
              </a:rPr>
              <a:t>ÍCUL</a:t>
            </a: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22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sz="22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2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2200" spc="-3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2200" spc="-20" dirty="0">
                <a:solidFill>
                  <a:srgbClr val="FFFFFF"/>
                </a:solidFill>
                <a:latin typeface="Trebuchet MS"/>
                <a:cs typeface="Trebuchet MS"/>
              </a:rPr>
              <a:t>MPETENCIAS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4050" y="2185289"/>
            <a:ext cx="3883660" cy="3584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 algn="just">
              <a:lnSpc>
                <a:spcPct val="80000"/>
              </a:lnSpc>
            </a:pPr>
            <a:r>
              <a:rPr sz="2200" spc="-10" dirty="0">
                <a:latin typeface="Calibri"/>
                <a:cs typeface="Calibri"/>
              </a:rPr>
              <a:t>La</a:t>
            </a:r>
            <a:r>
              <a:rPr sz="2200" spc="-10" dirty="0">
                <a:latin typeface="Times New Roman"/>
                <a:cs typeface="Times New Roman"/>
              </a:rPr>
              <a:t>   </a:t>
            </a:r>
            <a:r>
              <a:rPr sz="2200" spc="-275" dirty="0">
                <a:latin typeface="Times New Roman"/>
                <a:cs typeface="Times New Roman"/>
              </a:rPr>
              <a:t> </a:t>
            </a:r>
            <a:r>
              <a:rPr sz="2200" b="1" spc="-15" dirty="0">
                <a:latin typeface="Calibri"/>
                <a:cs typeface="Calibri"/>
              </a:rPr>
              <a:t>c</a:t>
            </a:r>
            <a:r>
              <a:rPr sz="2200" b="1" spc="-25" dirty="0">
                <a:latin typeface="Calibri"/>
                <a:cs typeface="Calibri"/>
              </a:rPr>
              <a:t>o</a:t>
            </a:r>
            <a:r>
              <a:rPr sz="2200" b="1" spc="-20" dirty="0">
                <a:latin typeface="Calibri"/>
                <a:cs typeface="Calibri"/>
              </a:rPr>
              <a:t>mbi</a:t>
            </a:r>
            <a:r>
              <a:rPr sz="2200" b="1" spc="-5" dirty="0">
                <a:latin typeface="Calibri"/>
                <a:cs typeface="Calibri"/>
              </a:rPr>
              <a:t>n</a:t>
            </a:r>
            <a:r>
              <a:rPr sz="2200" b="1" spc="-10" dirty="0">
                <a:latin typeface="Calibri"/>
                <a:cs typeface="Calibri"/>
              </a:rPr>
              <a:t>a</a:t>
            </a:r>
            <a:r>
              <a:rPr sz="2200" b="1" spc="-15" dirty="0">
                <a:latin typeface="Calibri"/>
                <a:cs typeface="Calibri"/>
              </a:rPr>
              <a:t>ción</a:t>
            </a:r>
            <a:r>
              <a:rPr sz="2200" b="1" dirty="0">
                <a:latin typeface="Times New Roman"/>
                <a:cs typeface="Times New Roman"/>
              </a:rPr>
              <a:t>   </a:t>
            </a:r>
            <a:r>
              <a:rPr sz="2200" b="1" spc="-275" dirty="0">
                <a:latin typeface="Times New Roman"/>
                <a:cs typeface="Times New Roman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i</a:t>
            </a:r>
            <a:r>
              <a:rPr sz="2200" b="1" spc="-30" dirty="0">
                <a:latin typeface="Calibri"/>
                <a:cs typeface="Calibri"/>
              </a:rPr>
              <a:t>n</a:t>
            </a:r>
            <a:r>
              <a:rPr sz="2200" b="1" spc="-40" dirty="0">
                <a:latin typeface="Calibri"/>
                <a:cs typeface="Calibri"/>
              </a:rPr>
              <a:t>t</a:t>
            </a:r>
            <a:r>
              <a:rPr sz="2200" b="1" spc="-20" dirty="0">
                <a:latin typeface="Calibri"/>
                <a:cs typeface="Calibri"/>
              </a:rPr>
              <a:t>eg</a:t>
            </a:r>
            <a:r>
              <a:rPr sz="2200" b="1" spc="-45" dirty="0">
                <a:latin typeface="Calibri"/>
                <a:cs typeface="Calibri"/>
              </a:rPr>
              <a:t>r</a:t>
            </a:r>
            <a:r>
              <a:rPr sz="2200" b="1" spc="-10" dirty="0">
                <a:latin typeface="Calibri"/>
                <a:cs typeface="Calibri"/>
              </a:rPr>
              <a:t>a</a:t>
            </a:r>
            <a:r>
              <a:rPr sz="2200" b="1" spc="-15" dirty="0">
                <a:latin typeface="Calibri"/>
                <a:cs typeface="Calibri"/>
              </a:rPr>
              <a:t>da</a:t>
            </a:r>
            <a:r>
              <a:rPr sz="2200" b="1" dirty="0">
                <a:latin typeface="Times New Roman"/>
                <a:cs typeface="Times New Roman"/>
              </a:rPr>
              <a:t>  </a:t>
            </a:r>
            <a:r>
              <a:rPr sz="2200" b="1" spc="26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Calibri"/>
                <a:cs typeface="Calibri"/>
              </a:rPr>
              <a:t>de</a:t>
            </a:r>
            <a:r>
              <a:rPr sz="2200" dirty="0">
                <a:latin typeface="Times New Roman"/>
                <a:cs typeface="Times New Roman"/>
              </a:rPr>
              <a:t> </a:t>
            </a:r>
            <a:r>
              <a:rPr sz="2200" b="1" spc="-15" dirty="0">
                <a:latin typeface="Calibri"/>
                <a:cs typeface="Calibri"/>
              </a:rPr>
              <a:t>c</a:t>
            </a:r>
            <a:r>
              <a:rPr sz="2200" b="1" spc="-25" dirty="0">
                <a:latin typeface="Calibri"/>
                <a:cs typeface="Calibri"/>
              </a:rPr>
              <a:t>o</a:t>
            </a:r>
            <a:r>
              <a:rPr sz="2200" b="1" spc="-10" dirty="0">
                <a:latin typeface="Calibri"/>
                <a:cs typeface="Calibri"/>
              </a:rPr>
              <a:t>nocimie</a:t>
            </a:r>
            <a:r>
              <a:rPr sz="2200" b="1" spc="-45" dirty="0">
                <a:latin typeface="Calibri"/>
                <a:cs typeface="Calibri"/>
              </a:rPr>
              <a:t>n</a:t>
            </a:r>
            <a:r>
              <a:rPr sz="2200" b="1" spc="-30" dirty="0">
                <a:latin typeface="Calibri"/>
                <a:cs typeface="Calibri"/>
              </a:rPr>
              <a:t>t</a:t>
            </a:r>
            <a:r>
              <a:rPr sz="2200" b="1" spc="-10" dirty="0">
                <a:latin typeface="Calibri"/>
                <a:cs typeface="Calibri"/>
              </a:rPr>
              <a:t>os,</a:t>
            </a:r>
            <a:r>
              <a:rPr sz="2200" b="1" dirty="0">
                <a:latin typeface="Times New Roman"/>
                <a:cs typeface="Times New Roman"/>
              </a:rPr>
              <a:t>       </a:t>
            </a:r>
            <a:r>
              <a:rPr sz="2200" b="1" spc="254" dirty="0">
                <a:latin typeface="Times New Roman"/>
                <a:cs typeface="Times New Roman"/>
              </a:rPr>
              <a:t> </a:t>
            </a:r>
            <a:r>
              <a:rPr sz="2200" b="1" spc="-15" dirty="0">
                <a:latin typeface="Calibri"/>
                <a:cs typeface="Calibri"/>
              </a:rPr>
              <a:t>de</a:t>
            </a:r>
            <a:r>
              <a:rPr sz="2200" b="1" spc="-30" dirty="0">
                <a:latin typeface="Calibri"/>
                <a:cs typeface="Calibri"/>
              </a:rPr>
              <a:t>s</a:t>
            </a:r>
            <a:r>
              <a:rPr sz="2200" b="1" spc="-10" dirty="0">
                <a:latin typeface="Calibri"/>
                <a:cs typeface="Calibri"/>
              </a:rPr>
              <a:t>t</a:t>
            </a:r>
            <a:r>
              <a:rPr sz="2200" b="1" spc="-30" dirty="0">
                <a:latin typeface="Calibri"/>
                <a:cs typeface="Calibri"/>
              </a:rPr>
              <a:t>r</a:t>
            </a:r>
            <a:r>
              <a:rPr sz="2200" b="1" spc="-35" dirty="0">
                <a:latin typeface="Calibri"/>
                <a:cs typeface="Calibri"/>
              </a:rPr>
              <a:t>ez</a:t>
            </a:r>
            <a:r>
              <a:rPr sz="2200" b="1" spc="-10" dirty="0">
                <a:latin typeface="Calibri"/>
                <a:cs typeface="Calibri"/>
              </a:rPr>
              <a:t>as,</a:t>
            </a:r>
            <a:r>
              <a:rPr sz="2200" b="1" spc="-10" dirty="0">
                <a:latin typeface="Times New Roman"/>
                <a:cs typeface="Times New Roman"/>
              </a:rPr>
              <a:t> </a:t>
            </a:r>
            <a:r>
              <a:rPr sz="2200" b="1" spc="-15" dirty="0">
                <a:latin typeface="Calibri"/>
                <a:cs typeface="Calibri"/>
              </a:rPr>
              <a:t>h</a:t>
            </a:r>
            <a:r>
              <a:rPr sz="2200" b="1" spc="-30" dirty="0">
                <a:latin typeface="Calibri"/>
                <a:cs typeface="Calibri"/>
              </a:rPr>
              <a:t>a</a:t>
            </a:r>
            <a:r>
              <a:rPr sz="2200" b="1" spc="-10" dirty="0">
                <a:latin typeface="Calibri"/>
                <a:cs typeface="Calibri"/>
              </a:rPr>
              <a:t>bil</a:t>
            </a:r>
            <a:r>
              <a:rPr sz="2200" b="1" spc="-20" dirty="0">
                <a:latin typeface="Calibri"/>
                <a:cs typeface="Calibri"/>
              </a:rPr>
              <a:t>i</a:t>
            </a:r>
            <a:r>
              <a:rPr sz="2200" b="1" spc="-15" dirty="0">
                <a:latin typeface="Calibri"/>
                <a:cs typeface="Calibri"/>
              </a:rPr>
              <a:t>d</a:t>
            </a:r>
            <a:r>
              <a:rPr sz="2200" b="1" spc="-30" dirty="0">
                <a:latin typeface="Calibri"/>
                <a:cs typeface="Calibri"/>
              </a:rPr>
              <a:t>a</a:t>
            </a:r>
            <a:r>
              <a:rPr sz="2200" b="1" spc="-15" dirty="0">
                <a:latin typeface="Calibri"/>
                <a:cs typeface="Calibri"/>
              </a:rPr>
              <a:t>de</a:t>
            </a:r>
            <a:r>
              <a:rPr sz="2200" b="1" spc="-20" dirty="0">
                <a:latin typeface="Calibri"/>
                <a:cs typeface="Calibri"/>
              </a:rPr>
              <a:t>s</a:t>
            </a:r>
            <a:r>
              <a:rPr sz="2200" b="1" spc="-10" dirty="0">
                <a:latin typeface="Calibri"/>
                <a:cs typeface="Calibri"/>
              </a:rPr>
              <a:t>,</a:t>
            </a:r>
            <a:r>
              <a:rPr sz="2200" b="1" dirty="0">
                <a:latin typeface="Times New Roman"/>
                <a:cs typeface="Times New Roman"/>
              </a:rPr>
              <a:t>      </a:t>
            </a:r>
            <a:r>
              <a:rPr sz="2200" b="1" spc="-250" dirty="0">
                <a:latin typeface="Times New Roman"/>
                <a:cs typeface="Times New Roman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ac</a:t>
            </a:r>
            <a:r>
              <a:rPr sz="2200" b="1" spc="-20" dirty="0">
                <a:latin typeface="Calibri"/>
                <a:cs typeface="Calibri"/>
              </a:rPr>
              <a:t>t</a:t>
            </a:r>
            <a:r>
              <a:rPr sz="2200" b="1" spc="-5" dirty="0">
                <a:latin typeface="Calibri"/>
                <a:cs typeface="Calibri"/>
              </a:rPr>
              <a:t>i</a:t>
            </a:r>
            <a:r>
              <a:rPr sz="2200" b="1" spc="-20" dirty="0">
                <a:latin typeface="Calibri"/>
                <a:cs typeface="Calibri"/>
              </a:rPr>
              <a:t>t</a:t>
            </a:r>
            <a:r>
              <a:rPr sz="2200" b="1" spc="-15" dirty="0">
                <a:latin typeface="Calibri"/>
                <a:cs typeface="Calibri"/>
              </a:rPr>
              <a:t>u</a:t>
            </a:r>
            <a:r>
              <a:rPr sz="2200" b="1" spc="-25" dirty="0">
                <a:latin typeface="Calibri"/>
                <a:cs typeface="Calibri"/>
              </a:rPr>
              <a:t>d</a:t>
            </a:r>
            <a:r>
              <a:rPr sz="2200" b="1" spc="-20" dirty="0">
                <a:latin typeface="Calibri"/>
                <a:cs typeface="Calibri"/>
              </a:rPr>
              <a:t>e</a:t>
            </a:r>
            <a:r>
              <a:rPr sz="2200" b="1" spc="-10" dirty="0">
                <a:latin typeface="Calibri"/>
                <a:cs typeface="Calibri"/>
              </a:rPr>
              <a:t>s</a:t>
            </a:r>
            <a:r>
              <a:rPr sz="2200" b="1" dirty="0">
                <a:latin typeface="Times New Roman"/>
                <a:cs typeface="Times New Roman"/>
              </a:rPr>
              <a:t>      </a:t>
            </a:r>
            <a:r>
              <a:rPr sz="2200" b="1" spc="-265" dirty="0">
                <a:latin typeface="Times New Roman"/>
                <a:cs typeface="Times New Roman"/>
              </a:rPr>
              <a:t> </a:t>
            </a:r>
            <a:r>
              <a:rPr sz="2200" b="1" spc="-15" dirty="0">
                <a:latin typeface="Calibri"/>
                <a:cs typeface="Calibri"/>
              </a:rPr>
              <a:t>y</a:t>
            </a:r>
            <a:r>
              <a:rPr sz="2200" b="1" spc="-10" dirty="0">
                <a:latin typeface="Times New Roman"/>
                <a:cs typeface="Times New Roman"/>
              </a:rPr>
              <a:t> </a:t>
            </a:r>
            <a:r>
              <a:rPr sz="2200" b="1" spc="-50" dirty="0">
                <a:latin typeface="Calibri"/>
                <a:cs typeface="Calibri"/>
              </a:rPr>
              <a:t>v</a:t>
            </a:r>
            <a:r>
              <a:rPr sz="2200" b="1" spc="-10" dirty="0">
                <a:latin typeface="Calibri"/>
                <a:cs typeface="Calibri"/>
              </a:rPr>
              <a:t>alo</a:t>
            </a:r>
            <a:r>
              <a:rPr sz="2200" b="1" spc="-35" dirty="0">
                <a:latin typeface="Calibri"/>
                <a:cs typeface="Calibri"/>
              </a:rPr>
              <a:t>r</a:t>
            </a:r>
            <a:r>
              <a:rPr sz="2200" b="1" spc="-20" dirty="0">
                <a:latin typeface="Calibri"/>
                <a:cs typeface="Calibri"/>
              </a:rPr>
              <a:t>e</a:t>
            </a:r>
            <a:r>
              <a:rPr sz="2200" b="1" spc="-10" dirty="0">
                <a:latin typeface="Calibri"/>
                <a:cs typeface="Calibri"/>
              </a:rPr>
              <a:t>s</a:t>
            </a:r>
            <a:r>
              <a:rPr sz="2200" b="1" spc="9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ade</a:t>
            </a:r>
            <a:r>
              <a:rPr sz="2200" spc="-5" dirty="0">
                <a:latin typeface="Calibri"/>
                <a:cs typeface="Calibri"/>
              </a:rPr>
              <a:t>c</a:t>
            </a:r>
            <a:r>
              <a:rPr sz="2200" spc="-20" dirty="0">
                <a:latin typeface="Calibri"/>
                <a:cs typeface="Calibri"/>
              </a:rPr>
              <a:t>uad</a:t>
            </a:r>
            <a:r>
              <a:rPr sz="2200" spc="-10" dirty="0">
                <a:latin typeface="Calibri"/>
                <a:cs typeface="Calibri"/>
              </a:rPr>
              <a:t>os</a:t>
            </a:r>
            <a:r>
              <a:rPr sz="2200" spc="9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al</a:t>
            </a:r>
            <a:r>
              <a:rPr sz="2200" spc="85" dirty="0">
                <a:latin typeface="Times New Roman"/>
                <a:cs typeface="Times New Roman"/>
              </a:rPr>
              <a:t> </a:t>
            </a:r>
            <a:r>
              <a:rPr sz="2200" b="1" spc="-15" dirty="0">
                <a:latin typeface="Calibri"/>
                <a:cs typeface="Calibri"/>
              </a:rPr>
              <a:t>c</a:t>
            </a:r>
            <a:r>
              <a:rPr sz="2200" b="1" spc="-25" dirty="0">
                <a:latin typeface="Calibri"/>
                <a:cs typeface="Calibri"/>
              </a:rPr>
              <a:t>o</a:t>
            </a:r>
            <a:r>
              <a:rPr sz="2200" b="1" spc="-45" dirty="0">
                <a:latin typeface="Calibri"/>
                <a:cs typeface="Calibri"/>
              </a:rPr>
              <a:t>n</a:t>
            </a:r>
            <a:r>
              <a:rPr sz="2200" b="1" spc="-30" dirty="0">
                <a:latin typeface="Calibri"/>
                <a:cs typeface="Calibri"/>
              </a:rPr>
              <a:t>t</a:t>
            </a:r>
            <a:r>
              <a:rPr sz="2200" b="1" spc="-55" dirty="0">
                <a:latin typeface="Calibri"/>
                <a:cs typeface="Calibri"/>
              </a:rPr>
              <a:t>e</a:t>
            </a:r>
            <a:r>
              <a:rPr sz="2200" b="1" spc="-5" dirty="0">
                <a:latin typeface="Calibri"/>
                <a:cs typeface="Calibri"/>
              </a:rPr>
              <a:t>x</a:t>
            </a:r>
            <a:r>
              <a:rPr sz="2200" b="1" spc="-30" dirty="0">
                <a:latin typeface="Calibri"/>
                <a:cs typeface="Calibri"/>
              </a:rPr>
              <a:t>t</a:t>
            </a:r>
            <a:r>
              <a:rPr sz="2200" b="1" spc="-15" dirty="0">
                <a:latin typeface="Calibri"/>
                <a:cs typeface="Calibri"/>
              </a:rPr>
              <a:t>o</a:t>
            </a:r>
            <a:r>
              <a:rPr sz="2200" b="1" spc="-1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qu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dirty="0">
                <a:latin typeface="Times New Roman"/>
                <a:cs typeface="Times New Roman"/>
              </a:rPr>
              <a:t>  </a:t>
            </a:r>
            <a:r>
              <a:rPr sz="2200" spc="-125" dirty="0">
                <a:latin typeface="Times New Roman"/>
                <a:cs typeface="Times New Roman"/>
              </a:rPr>
              <a:t> 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o</a:t>
            </a:r>
            <a:r>
              <a:rPr sz="2200" spc="-20" dirty="0">
                <a:latin typeface="Calibri"/>
                <a:cs typeface="Calibri"/>
              </a:rPr>
              <a:t>d</a:t>
            </a:r>
            <a:r>
              <a:rPr sz="2200" spc="-15" dirty="0">
                <a:latin typeface="Calibri"/>
                <a:cs typeface="Calibri"/>
              </a:rPr>
              <a:t>o</a:t>
            </a:r>
            <a:r>
              <a:rPr sz="2200" dirty="0">
                <a:latin typeface="Times New Roman"/>
                <a:cs typeface="Times New Roman"/>
              </a:rPr>
              <a:t>  </a:t>
            </a:r>
            <a:r>
              <a:rPr sz="2200" spc="-12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e</a:t>
            </a:r>
            <a:r>
              <a:rPr sz="2200" spc="-5" dirty="0">
                <a:latin typeface="Calibri"/>
                <a:cs typeface="Calibri"/>
              </a:rPr>
              <a:t>l</a:t>
            </a:r>
            <a:r>
              <a:rPr sz="2200" dirty="0">
                <a:latin typeface="Times New Roman"/>
                <a:cs typeface="Times New Roman"/>
              </a:rPr>
              <a:t>  </a:t>
            </a:r>
            <a:r>
              <a:rPr sz="2200" spc="-13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al</a:t>
            </a:r>
            <a:r>
              <a:rPr sz="2200" spc="-20" dirty="0">
                <a:latin typeface="Calibri"/>
                <a:cs typeface="Calibri"/>
              </a:rPr>
              <a:t>umnad</a:t>
            </a:r>
            <a:r>
              <a:rPr sz="2200" spc="-15" dirty="0">
                <a:latin typeface="Calibri"/>
                <a:cs typeface="Calibri"/>
              </a:rPr>
              <a:t>o</a:t>
            </a:r>
            <a:r>
              <a:rPr sz="2200" dirty="0">
                <a:latin typeface="Times New Roman"/>
                <a:cs typeface="Times New Roman"/>
              </a:rPr>
              <a:t>  </a:t>
            </a:r>
            <a:r>
              <a:rPr sz="2200" spc="-114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que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cu</a:t>
            </a:r>
            <a:r>
              <a:rPr sz="2200" spc="-50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sa</a:t>
            </a:r>
            <a:r>
              <a:rPr sz="2200" dirty="0">
                <a:latin typeface="Times New Roman"/>
                <a:cs typeface="Times New Roman"/>
              </a:rPr>
              <a:t>   </a:t>
            </a:r>
            <a:r>
              <a:rPr sz="2200" spc="6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l</a:t>
            </a:r>
            <a:r>
              <a:rPr sz="2200" spc="-15" dirty="0">
                <a:latin typeface="Calibri"/>
                <a:cs typeface="Calibri"/>
              </a:rPr>
              <a:t>a</a:t>
            </a:r>
            <a:r>
              <a:rPr sz="2200" dirty="0">
                <a:latin typeface="Times New Roman"/>
                <a:cs typeface="Times New Roman"/>
              </a:rPr>
              <a:t>   </a:t>
            </a:r>
            <a:r>
              <a:rPr sz="2200" spc="60" dirty="0">
                <a:latin typeface="Times New Roman"/>
                <a:cs typeface="Times New Roman"/>
              </a:rPr>
              <a:t> </a:t>
            </a:r>
            <a:r>
              <a:rPr sz="2200" spc="-60" dirty="0">
                <a:latin typeface="Calibri"/>
                <a:cs typeface="Calibri"/>
              </a:rPr>
              <a:t>E</a:t>
            </a:r>
            <a:r>
              <a:rPr sz="2200" spc="-20" dirty="0">
                <a:latin typeface="Calibri"/>
                <a:cs typeface="Calibri"/>
              </a:rPr>
              <a:t>du</a:t>
            </a:r>
            <a:r>
              <a:rPr sz="2200" spc="-45" dirty="0">
                <a:latin typeface="Calibri"/>
                <a:cs typeface="Calibri"/>
              </a:rPr>
              <a:t>c</a:t>
            </a:r>
            <a:r>
              <a:rPr sz="2200" spc="-10" dirty="0">
                <a:latin typeface="Calibri"/>
                <a:cs typeface="Calibri"/>
              </a:rPr>
              <a:t>aci</a:t>
            </a:r>
            <a:r>
              <a:rPr sz="2200" spc="-20" dirty="0">
                <a:latin typeface="Calibri"/>
                <a:cs typeface="Calibri"/>
              </a:rPr>
              <a:t>ó</a:t>
            </a:r>
            <a:r>
              <a:rPr sz="2200" spc="-15" dirty="0">
                <a:latin typeface="Calibri"/>
                <a:cs typeface="Calibri"/>
              </a:rPr>
              <a:t>n</a:t>
            </a:r>
            <a:r>
              <a:rPr sz="2200" dirty="0">
                <a:latin typeface="Times New Roman"/>
                <a:cs typeface="Times New Roman"/>
              </a:rPr>
              <a:t>   </a:t>
            </a:r>
            <a:r>
              <a:rPr sz="2200" spc="60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B</a:t>
            </a:r>
            <a:r>
              <a:rPr sz="2200" spc="-10" dirty="0">
                <a:latin typeface="Calibri"/>
                <a:cs typeface="Calibri"/>
              </a:rPr>
              <a:t>á</a:t>
            </a:r>
            <a:r>
              <a:rPr sz="2200" spc="-15" dirty="0">
                <a:latin typeface="Calibri"/>
                <a:cs typeface="Calibri"/>
              </a:rPr>
              <a:t>s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spc="-35" dirty="0">
                <a:latin typeface="Calibri"/>
                <a:cs typeface="Calibri"/>
              </a:rPr>
              <a:t>c</a:t>
            </a:r>
            <a:r>
              <a:rPr sz="2200" spc="-15" dirty="0">
                <a:latin typeface="Calibri"/>
                <a:cs typeface="Calibri"/>
              </a:rPr>
              <a:t>a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p</a:t>
            </a:r>
            <a:r>
              <a:rPr sz="2200" spc="-35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ecisa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y</a:t>
            </a:r>
            <a:r>
              <a:rPr sz="2200" spc="-6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de</a:t>
            </a:r>
            <a:r>
              <a:rPr sz="2200" spc="-10" dirty="0">
                <a:latin typeface="Calibri"/>
                <a:cs typeface="Calibri"/>
              </a:rPr>
              <a:t>b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al</a:t>
            </a:r>
            <a:r>
              <a:rPr sz="2200" spc="-40" dirty="0">
                <a:latin typeface="Calibri"/>
                <a:cs typeface="Calibri"/>
              </a:rPr>
              <a:t>c</a:t>
            </a:r>
            <a:r>
              <a:rPr sz="2200" spc="-15" dirty="0">
                <a:latin typeface="Calibri"/>
                <a:cs typeface="Calibri"/>
              </a:rPr>
              <a:t>an</a:t>
            </a:r>
            <a:r>
              <a:rPr sz="2200" spc="-50" dirty="0">
                <a:latin typeface="Calibri"/>
                <a:cs typeface="Calibri"/>
              </a:rPr>
              <a:t>z</a:t>
            </a:r>
            <a:r>
              <a:rPr sz="2200" spc="-10" dirty="0">
                <a:latin typeface="Calibri"/>
                <a:cs typeface="Calibri"/>
              </a:rPr>
              <a:t>ar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pa</a:t>
            </a:r>
            <a:r>
              <a:rPr sz="2200" spc="-55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a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b="1" spc="-15" dirty="0">
                <a:latin typeface="Calibri"/>
                <a:cs typeface="Calibri"/>
              </a:rPr>
              <a:t>su</a:t>
            </a:r>
            <a:r>
              <a:rPr sz="2200" b="1" spc="-10" dirty="0">
                <a:latin typeface="Times New Roman"/>
                <a:cs typeface="Times New Roman"/>
              </a:rPr>
              <a:t> </a:t>
            </a:r>
            <a:r>
              <a:rPr sz="2200" b="1" spc="-30" dirty="0">
                <a:latin typeface="Calibri"/>
                <a:cs typeface="Calibri"/>
              </a:rPr>
              <a:t>r</a:t>
            </a:r>
            <a:r>
              <a:rPr sz="2200" b="1" spc="5" dirty="0">
                <a:latin typeface="Calibri"/>
                <a:cs typeface="Calibri"/>
              </a:rPr>
              <a:t>e</a:t>
            </a:r>
            <a:r>
              <a:rPr sz="2200" b="1" spc="-15" dirty="0">
                <a:latin typeface="Calibri"/>
                <a:cs typeface="Calibri"/>
              </a:rPr>
              <a:t>a</a:t>
            </a:r>
            <a:r>
              <a:rPr sz="2200" b="1" spc="-20" dirty="0">
                <a:latin typeface="Calibri"/>
                <a:cs typeface="Calibri"/>
              </a:rPr>
              <a:t>l</a:t>
            </a:r>
            <a:r>
              <a:rPr sz="2200" b="1" spc="-10" dirty="0">
                <a:latin typeface="Calibri"/>
                <a:cs typeface="Calibri"/>
              </a:rPr>
              <a:t>i</a:t>
            </a:r>
            <a:r>
              <a:rPr sz="2200" b="1" spc="-35" dirty="0">
                <a:latin typeface="Calibri"/>
                <a:cs typeface="Calibri"/>
              </a:rPr>
              <a:t>z</a:t>
            </a:r>
            <a:r>
              <a:rPr sz="2200" b="1" spc="-10" dirty="0">
                <a:latin typeface="Calibri"/>
                <a:cs typeface="Calibri"/>
              </a:rPr>
              <a:t>ac</a:t>
            </a:r>
            <a:r>
              <a:rPr sz="2200" b="1" spc="-5" dirty="0">
                <a:latin typeface="Calibri"/>
                <a:cs typeface="Calibri"/>
              </a:rPr>
              <a:t>i</a:t>
            </a:r>
            <a:r>
              <a:rPr sz="2200" b="1" spc="-25" dirty="0">
                <a:latin typeface="Calibri"/>
                <a:cs typeface="Calibri"/>
              </a:rPr>
              <a:t>ó</a:t>
            </a:r>
            <a:r>
              <a:rPr sz="2200" b="1" spc="-15" dirty="0">
                <a:latin typeface="Calibri"/>
                <a:cs typeface="Calibri"/>
              </a:rPr>
              <a:t>n</a:t>
            </a:r>
            <a:r>
              <a:rPr sz="2200" b="1" dirty="0">
                <a:latin typeface="Times New Roman"/>
                <a:cs typeface="Times New Roman"/>
              </a:rPr>
              <a:t>      </a:t>
            </a:r>
            <a:r>
              <a:rPr sz="2200" b="1" spc="-4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y</a:t>
            </a:r>
            <a:r>
              <a:rPr sz="2200" dirty="0">
                <a:latin typeface="Times New Roman"/>
                <a:cs typeface="Times New Roman"/>
              </a:rPr>
              <a:t>      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d</a:t>
            </a:r>
            <a:r>
              <a:rPr sz="2200" b="1" spc="-20" dirty="0">
                <a:latin typeface="Calibri"/>
                <a:cs typeface="Calibri"/>
              </a:rPr>
              <a:t>e</a:t>
            </a:r>
            <a:r>
              <a:rPr sz="2200" b="1" spc="-5" dirty="0">
                <a:latin typeface="Calibri"/>
                <a:cs typeface="Calibri"/>
              </a:rPr>
              <a:t>s</a:t>
            </a:r>
            <a:r>
              <a:rPr sz="2200" b="1" spc="-10" dirty="0">
                <a:latin typeface="Calibri"/>
                <a:cs typeface="Calibri"/>
              </a:rPr>
              <a:t>ar</a:t>
            </a:r>
            <a:r>
              <a:rPr sz="2200" b="1" spc="-20" dirty="0">
                <a:latin typeface="Calibri"/>
                <a:cs typeface="Calibri"/>
              </a:rPr>
              <a:t>ro</a:t>
            </a:r>
            <a:r>
              <a:rPr sz="2200" b="1" spc="-10" dirty="0">
                <a:latin typeface="Calibri"/>
                <a:cs typeface="Calibri"/>
              </a:rPr>
              <a:t>llo</a:t>
            </a:r>
            <a:r>
              <a:rPr sz="2200" b="1" spc="-10" dirty="0">
                <a:latin typeface="Times New Roman"/>
                <a:cs typeface="Times New Roman"/>
              </a:rPr>
              <a:t> </a:t>
            </a:r>
            <a:r>
              <a:rPr sz="2200" b="1" spc="-15" dirty="0">
                <a:latin typeface="Calibri"/>
                <a:cs typeface="Calibri"/>
              </a:rPr>
              <a:t>pe</a:t>
            </a:r>
            <a:r>
              <a:rPr sz="2200" b="1" spc="-40" dirty="0">
                <a:latin typeface="Calibri"/>
                <a:cs typeface="Calibri"/>
              </a:rPr>
              <a:t>r</a:t>
            </a:r>
            <a:r>
              <a:rPr sz="2200" b="1" spc="-5" dirty="0">
                <a:latin typeface="Calibri"/>
                <a:cs typeface="Calibri"/>
              </a:rPr>
              <a:t>s</a:t>
            </a:r>
            <a:r>
              <a:rPr sz="2200" b="1" spc="-15" dirty="0">
                <a:latin typeface="Calibri"/>
                <a:cs typeface="Calibri"/>
              </a:rPr>
              <a:t>o</a:t>
            </a:r>
            <a:r>
              <a:rPr sz="2200" b="1" spc="-25" dirty="0">
                <a:latin typeface="Calibri"/>
                <a:cs typeface="Calibri"/>
              </a:rPr>
              <a:t>n</a:t>
            </a:r>
            <a:r>
              <a:rPr sz="2200" b="1" spc="-10" dirty="0">
                <a:latin typeface="Calibri"/>
                <a:cs typeface="Calibri"/>
              </a:rPr>
              <a:t>al</a:t>
            </a:r>
            <a:r>
              <a:rPr sz="2200" b="1" dirty="0">
                <a:latin typeface="Times New Roman"/>
                <a:cs typeface="Times New Roman"/>
              </a:rPr>
              <a:t>  </a:t>
            </a:r>
            <a:r>
              <a:rPr sz="2200" b="1" spc="6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a</a:t>
            </a:r>
            <a:r>
              <a:rPr sz="2200" spc="-5" dirty="0">
                <a:latin typeface="Calibri"/>
                <a:cs typeface="Calibri"/>
              </a:rPr>
              <a:t>s</a:t>
            </a:r>
            <a:r>
              <a:rPr sz="2200" dirty="0">
                <a:latin typeface="Calibri"/>
                <a:cs typeface="Calibri"/>
              </a:rPr>
              <a:t>í</a:t>
            </a:r>
            <a:r>
              <a:rPr sz="2200" dirty="0">
                <a:latin typeface="Times New Roman"/>
                <a:cs typeface="Times New Roman"/>
              </a:rPr>
              <a:t>  </a:t>
            </a:r>
            <a:r>
              <a:rPr sz="2200" spc="55" dirty="0">
                <a:latin typeface="Times New Roman"/>
                <a:cs typeface="Times New Roman"/>
              </a:rPr>
              <a:t> </a:t>
            </a:r>
            <a:r>
              <a:rPr sz="2200" spc="-40" dirty="0">
                <a:latin typeface="Calibri"/>
                <a:cs typeface="Calibri"/>
              </a:rPr>
              <a:t>c</a:t>
            </a:r>
            <a:r>
              <a:rPr sz="2200" dirty="0">
                <a:latin typeface="Calibri"/>
                <a:cs typeface="Calibri"/>
              </a:rPr>
              <a:t>o</a:t>
            </a:r>
            <a:r>
              <a:rPr sz="2200" spc="-15" dirty="0">
                <a:latin typeface="Calibri"/>
                <a:cs typeface="Calibri"/>
              </a:rPr>
              <a:t>mo</a:t>
            </a:r>
            <a:r>
              <a:rPr sz="2200" dirty="0">
                <a:latin typeface="Times New Roman"/>
                <a:cs typeface="Times New Roman"/>
              </a:rPr>
              <a:t>  </a:t>
            </a:r>
            <a:r>
              <a:rPr sz="2200" spc="6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pa</a:t>
            </a:r>
            <a:r>
              <a:rPr sz="2200" spc="-55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a</a:t>
            </a:r>
            <a:r>
              <a:rPr sz="2200" dirty="0">
                <a:latin typeface="Times New Roman"/>
                <a:cs typeface="Times New Roman"/>
              </a:rPr>
              <a:t>  </a:t>
            </a:r>
            <a:r>
              <a:rPr sz="2200" spc="5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la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b="1" spc="-20" dirty="0">
                <a:latin typeface="Calibri"/>
                <a:cs typeface="Calibri"/>
              </a:rPr>
              <a:t>ciudad</a:t>
            </a:r>
            <a:r>
              <a:rPr sz="2200" b="1" spc="-15" dirty="0">
                <a:latin typeface="Calibri"/>
                <a:cs typeface="Calibri"/>
              </a:rPr>
              <a:t>a</a:t>
            </a:r>
            <a:r>
              <a:rPr sz="2200" b="1" spc="-25" dirty="0">
                <a:latin typeface="Calibri"/>
                <a:cs typeface="Calibri"/>
              </a:rPr>
              <a:t>n</a:t>
            </a:r>
            <a:r>
              <a:rPr sz="2200" b="1" spc="-10" dirty="0">
                <a:latin typeface="Calibri"/>
                <a:cs typeface="Calibri"/>
              </a:rPr>
              <a:t>ía</a:t>
            </a:r>
            <a:r>
              <a:rPr sz="2200" b="1" dirty="0">
                <a:latin typeface="Times New Roman"/>
                <a:cs typeface="Times New Roman"/>
              </a:rPr>
              <a:t>     </a:t>
            </a:r>
            <a:r>
              <a:rPr sz="2200" b="1" spc="-50" dirty="0">
                <a:latin typeface="Times New Roman"/>
                <a:cs typeface="Times New Roman"/>
              </a:rPr>
              <a:t> </a:t>
            </a:r>
            <a:r>
              <a:rPr sz="2200" b="1" spc="-15" dirty="0">
                <a:latin typeface="Calibri"/>
                <a:cs typeface="Calibri"/>
              </a:rPr>
              <a:t>a</a:t>
            </a:r>
            <a:r>
              <a:rPr sz="2200" b="1" dirty="0">
                <a:latin typeface="Calibri"/>
                <a:cs typeface="Calibri"/>
              </a:rPr>
              <a:t>c</a:t>
            </a:r>
            <a:r>
              <a:rPr sz="2200" b="1" spc="-10" dirty="0">
                <a:latin typeface="Calibri"/>
                <a:cs typeface="Calibri"/>
              </a:rPr>
              <a:t>ti</a:t>
            </a:r>
            <a:r>
              <a:rPr sz="2200" b="1" spc="-55" dirty="0">
                <a:latin typeface="Calibri"/>
                <a:cs typeface="Calibri"/>
              </a:rPr>
              <a:t>v</a:t>
            </a:r>
            <a:r>
              <a:rPr sz="2200" b="1" spc="-15" dirty="0">
                <a:latin typeface="Calibri"/>
                <a:cs typeface="Calibri"/>
              </a:rPr>
              <a:t>a</a:t>
            </a:r>
            <a:r>
              <a:rPr sz="2200" b="1" dirty="0">
                <a:latin typeface="Times New Roman"/>
                <a:cs typeface="Times New Roman"/>
              </a:rPr>
              <a:t>     </a:t>
            </a:r>
            <a:r>
              <a:rPr sz="2200" b="1" spc="-3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y</a:t>
            </a:r>
            <a:r>
              <a:rPr sz="2200" dirty="0">
                <a:latin typeface="Times New Roman"/>
                <a:cs typeface="Times New Roman"/>
              </a:rPr>
              <a:t>     </a:t>
            </a:r>
            <a:r>
              <a:rPr sz="2200" spc="-6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l</a:t>
            </a:r>
            <a:r>
              <a:rPr sz="2200" spc="-15" dirty="0">
                <a:latin typeface="Calibri"/>
                <a:cs typeface="Calibri"/>
              </a:rPr>
              <a:t>a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i</a:t>
            </a:r>
            <a:r>
              <a:rPr sz="2200" b="1" spc="-40" dirty="0">
                <a:latin typeface="Calibri"/>
                <a:cs typeface="Calibri"/>
              </a:rPr>
              <a:t>nt</a:t>
            </a:r>
            <a:r>
              <a:rPr sz="2200" b="1" spc="-20" dirty="0">
                <a:latin typeface="Calibri"/>
                <a:cs typeface="Calibri"/>
              </a:rPr>
              <a:t>eg</a:t>
            </a:r>
            <a:r>
              <a:rPr sz="2200" b="1" spc="-60" dirty="0">
                <a:latin typeface="Calibri"/>
                <a:cs typeface="Calibri"/>
              </a:rPr>
              <a:t>r</a:t>
            </a:r>
            <a:r>
              <a:rPr sz="2200" b="1" spc="-10" dirty="0">
                <a:latin typeface="Calibri"/>
                <a:cs typeface="Calibri"/>
              </a:rPr>
              <a:t>ación</a:t>
            </a:r>
            <a:r>
              <a:rPr sz="2200" b="1" spc="-30" dirty="0">
                <a:latin typeface="Times New Roman"/>
                <a:cs typeface="Times New Roman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socia</a:t>
            </a:r>
            <a:r>
              <a:rPr sz="2200" b="1" spc="-15" dirty="0">
                <a:latin typeface="Calibri"/>
                <a:cs typeface="Calibri"/>
              </a:rPr>
              <a:t>l</a:t>
            </a:r>
            <a:r>
              <a:rPr sz="2200" b="1" spc="-10" dirty="0">
                <a:latin typeface="Calibri"/>
                <a:cs typeface="Calibri"/>
              </a:rPr>
              <a:t>.</a:t>
            </a:r>
            <a:endParaRPr sz="2200">
              <a:latin typeface="Calibri"/>
              <a:cs typeface="Calibri"/>
            </a:endParaRPr>
          </a:p>
          <a:p>
            <a:pPr marL="1423670">
              <a:lnSpc>
                <a:spcPts val="2115"/>
              </a:lnSpc>
              <a:spcBef>
                <a:spcPts val="490"/>
              </a:spcBef>
            </a:pPr>
            <a:r>
              <a:rPr sz="1900" b="1" spc="-10" dirty="0">
                <a:latin typeface="Calibri"/>
                <a:cs typeface="Calibri"/>
              </a:rPr>
              <a:t>(An</a:t>
            </a:r>
            <a:r>
              <a:rPr sz="1900" b="1" spc="-30" dirty="0">
                <a:latin typeface="Calibri"/>
                <a:cs typeface="Calibri"/>
              </a:rPr>
              <a:t>e</a:t>
            </a:r>
            <a:r>
              <a:rPr sz="1900" b="1" spc="-55" dirty="0">
                <a:latin typeface="Calibri"/>
                <a:cs typeface="Calibri"/>
              </a:rPr>
              <a:t>x</a:t>
            </a:r>
            <a:r>
              <a:rPr sz="1900" b="1" spc="-10" dirty="0">
                <a:latin typeface="Calibri"/>
                <a:cs typeface="Calibri"/>
              </a:rPr>
              <a:t>o.</a:t>
            </a:r>
            <a:r>
              <a:rPr sz="1900" b="1" spc="-40" dirty="0">
                <a:latin typeface="Times New Roman"/>
                <a:cs typeface="Times New Roman"/>
              </a:rPr>
              <a:t> </a:t>
            </a:r>
            <a:r>
              <a:rPr sz="1900" b="1" spc="-5" dirty="0">
                <a:latin typeface="Calibri"/>
                <a:cs typeface="Calibri"/>
              </a:rPr>
              <a:t>R</a:t>
            </a:r>
            <a:r>
              <a:rPr sz="1900" b="1" spc="-10" dirty="0">
                <a:latin typeface="Calibri"/>
                <a:cs typeface="Calibri"/>
              </a:rPr>
              <a:t>.</a:t>
            </a:r>
            <a:r>
              <a:rPr sz="1900" b="1" spc="-50" dirty="0">
                <a:latin typeface="Calibri"/>
                <a:cs typeface="Calibri"/>
              </a:rPr>
              <a:t>D</a:t>
            </a:r>
            <a:r>
              <a:rPr sz="1900" b="1" spc="-5" dirty="0">
                <a:latin typeface="Calibri"/>
                <a:cs typeface="Calibri"/>
              </a:rPr>
              <a:t>.</a:t>
            </a:r>
            <a:r>
              <a:rPr sz="1900" b="1" spc="-40" dirty="0">
                <a:latin typeface="Times New Roman"/>
                <a:cs typeface="Times New Roman"/>
              </a:rPr>
              <a:t> </a:t>
            </a:r>
            <a:r>
              <a:rPr sz="1900" b="1" spc="-10" dirty="0">
                <a:latin typeface="Calibri"/>
                <a:cs typeface="Calibri"/>
              </a:rPr>
              <a:t>Enseñan</a:t>
            </a:r>
            <a:r>
              <a:rPr sz="1900" b="1" spc="-30" dirty="0">
                <a:latin typeface="Calibri"/>
                <a:cs typeface="Calibri"/>
              </a:rPr>
              <a:t>z</a:t>
            </a:r>
            <a:r>
              <a:rPr sz="1900" b="1" spc="-10" dirty="0">
                <a:latin typeface="Calibri"/>
                <a:cs typeface="Calibri"/>
              </a:rPr>
              <a:t>as</a:t>
            </a:r>
            <a:endParaRPr sz="1900">
              <a:latin typeface="Calibri"/>
              <a:cs typeface="Calibri"/>
            </a:endParaRPr>
          </a:p>
          <a:p>
            <a:pPr marL="2472690">
              <a:lnSpc>
                <a:spcPts val="2115"/>
              </a:lnSpc>
            </a:pPr>
            <a:r>
              <a:rPr sz="1900" b="1" spc="-10" dirty="0">
                <a:latin typeface="Calibri"/>
                <a:cs typeface="Calibri"/>
              </a:rPr>
              <a:t>Mínimas</a:t>
            </a:r>
            <a:r>
              <a:rPr sz="1900" b="1" spc="-15" dirty="0">
                <a:latin typeface="Calibri"/>
                <a:cs typeface="Calibri"/>
              </a:rPr>
              <a:t>-</a:t>
            </a:r>
            <a:r>
              <a:rPr sz="1900" b="1" spc="-45" dirty="0">
                <a:latin typeface="Calibri"/>
                <a:cs typeface="Calibri"/>
              </a:rPr>
              <a:t>L</a:t>
            </a:r>
            <a:r>
              <a:rPr sz="1900" b="1" spc="-15" dirty="0">
                <a:latin typeface="Calibri"/>
                <a:cs typeface="Calibri"/>
              </a:rPr>
              <a:t>OE)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2151888"/>
            <a:ext cx="5324856" cy="3617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852671" y="1871472"/>
            <a:ext cx="5291328" cy="37246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srgbClr val="FFFF0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13763" y="1846708"/>
            <a:ext cx="2086610" cy="1252220"/>
          </a:xfrm>
          <a:prstGeom prst="rect">
            <a:avLst/>
          </a:prstGeom>
          <a:solidFill>
            <a:srgbClr val="7F63A1"/>
          </a:solidFill>
          <a:ln w="25400">
            <a:solidFill>
              <a:srgbClr val="FFFFFF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marL="635" algn="ctr">
              <a:lnSpc>
                <a:spcPts val="2305"/>
              </a:lnSpc>
            </a:pPr>
            <a:r>
              <a:rPr lang="es-ES" sz="2000" b="1" spc="-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Comu</a:t>
            </a:r>
            <a:r>
              <a:rPr lang="es-ES" sz="2000" b="1" spc="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000" b="1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000" b="1" spc="-1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000" b="1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ación</a:t>
            </a:r>
            <a:endParaRPr lang="es-ES" sz="20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marL="1270" algn="ctr">
              <a:lnSpc>
                <a:spcPts val="2305"/>
              </a:lnSpc>
            </a:pPr>
            <a:r>
              <a:rPr lang="es-ES" sz="2000" b="1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lingüí</a:t>
            </a:r>
            <a:r>
              <a:rPr lang="es-ES" sz="2000" b="1" spc="-2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000" b="1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ti</a:t>
            </a:r>
            <a:r>
              <a:rPr lang="es-ES" sz="2000" b="1" spc="-1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000" b="1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endParaRPr lang="es-ES" sz="20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08780" y="1846708"/>
            <a:ext cx="2086610" cy="1252055"/>
          </a:xfrm>
          <a:prstGeom prst="rect">
            <a:avLst/>
          </a:prstGeom>
          <a:solidFill>
            <a:srgbClr val="7F63A1"/>
          </a:solidFill>
          <a:ln w="25400">
            <a:solidFill>
              <a:srgbClr val="FFFFFF"/>
            </a:solidFill>
          </a:ln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s-ES"/>
            </a:defPPr>
            <a:lvl1pPr marL="635" algn="ctr">
              <a:lnSpc>
                <a:spcPts val="2305"/>
              </a:lnSpc>
              <a:defRPr sz="2000" b="1" spc="-5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sz="1400" dirty="0">
                <a:latin typeface="Gadugi" panose="020B0502040204020203" pitchFamily="34" charset="0"/>
                <a:ea typeface="Gadugi" panose="020B0502040204020203" pitchFamily="34" charset="0"/>
              </a:rPr>
              <a:t>Competencia matemática y competencias básicas en ciencia y tecnología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003925" y="1846708"/>
            <a:ext cx="2086610" cy="1252220"/>
          </a:xfrm>
          <a:prstGeom prst="rect">
            <a:avLst/>
          </a:prstGeom>
          <a:solidFill>
            <a:srgbClr val="5F5BAD"/>
          </a:solidFill>
          <a:ln w="25400">
            <a:solidFill>
              <a:srgbClr val="FFFFFF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marL="635" algn="ctr">
              <a:lnSpc>
                <a:spcPct val="100000"/>
              </a:lnSpc>
            </a:pPr>
            <a:r>
              <a:rPr sz="2000" b="1" spc="-1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b="1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ompe</a:t>
            </a:r>
            <a:r>
              <a:rPr sz="2000" b="1" spc="-3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b="1" spc="-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b="1" spc="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b="1" spc="-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cia</a:t>
            </a:r>
            <a:endParaRPr sz="20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75"/>
              </a:spcBef>
            </a:pPr>
            <a:r>
              <a:rPr sz="2000" b="1" spc="-1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digi</a:t>
            </a:r>
            <a:r>
              <a:rPr sz="2000" b="1" spc="-2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b="1" spc="-1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endParaRPr sz="20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13763" y="3307081"/>
            <a:ext cx="2086610" cy="1252220"/>
          </a:xfrm>
          <a:prstGeom prst="rect">
            <a:avLst/>
          </a:prstGeom>
          <a:solidFill>
            <a:srgbClr val="5667B3"/>
          </a:solidFill>
          <a:ln w="25400">
            <a:solidFill>
              <a:srgbClr val="FFFFFF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ts val="2065"/>
              </a:lnSpc>
            </a:pPr>
            <a:r>
              <a:rPr sz="2000" b="1" spc="-1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000" b="1" spc="-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z="2000" b="1" spc="-3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b="1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b="1" spc="-1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nd</a:t>
            </a:r>
            <a:r>
              <a:rPr sz="2000" b="1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</a:t>
            </a:r>
            <a:r>
              <a:rPr sz="2000" b="1" spc="-7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endParaRPr sz="20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algn="ctr">
              <a:lnSpc>
                <a:spcPts val="2065"/>
              </a:lnSpc>
            </a:pPr>
            <a:r>
              <a:rPr sz="2000" b="1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ap</a:t>
            </a:r>
            <a:r>
              <a:rPr sz="2000" b="1" spc="-3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b="1" spc="-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b="1" spc="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b="1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000" b="1" spc="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b="1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endParaRPr sz="20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08780" y="3307081"/>
            <a:ext cx="2086610" cy="1252220"/>
          </a:xfrm>
          <a:prstGeom prst="rect">
            <a:avLst/>
          </a:prstGeom>
          <a:solidFill>
            <a:srgbClr val="5279B9"/>
          </a:solidFill>
          <a:ln w="25400">
            <a:solidFill>
              <a:srgbClr val="FFFFFF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marL="83820" marR="76835" algn="ctr">
              <a:lnSpc>
                <a:spcPts val="1750"/>
              </a:lnSpc>
            </a:pPr>
            <a:r>
              <a:rPr lang="es-ES" sz="2000" b="1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Competencias</a:t>
            </a:r>
            <a:r>
              <a:rPr lang="es-ES" sz="2000" b="1" spc="-1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 so</a:t>
            </a:r>
            <a:r>
              <a:rPr lang="es-ES" sz="2000" b="1" spc="-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cia</a:t>
            </a:r>
            <a:r>
              <a:rPr lang="es-ES" sz="2000" b="1" spc="-1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les</a:t>
            </a:r>
            <a:r>
              <a:rPr lang="es-ES" sz="2000" b="1" spc="-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 </a:t>
            </a:r>
            <a:r>
              <a:rPr lang="es-ES" sz="2000" b="1" spc="-1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000" b="1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í</a:t>
            </a:r>
            <a:r>
              <a:rPr lang="es-ES" sz="2000" b="1" spc="-1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vicas</a:t>
            </a:r>
            <a:endParaRPr lang="es-ES" sz="20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03925" y="3307081"/>
            <a:ext cx="2086610" cy="1252220"/>
          </a:xfrm>
          <a:prstGeom prst="rect">
            <a:avLst/>
          </a:prstGeom>
          <a:solidFill>
            <a:srgbClr val="4F90C0"/>
          </a:solidFill>
          <a:ln w="25400">
            <a:solidFill>
              <a:srgbClr val="FFFFFF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marL="107950" marR="99060" algn="ctr">
              <a:lnSpc>
                <a:spcPts val="1750"/>
              </a:lnSpc>
            </a:pPr>
            <a:r>
              <a:rPr sz="2000" b="1" spc="-1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Se</a:t>
            </a:r>
            <a:r>
              <a:rPr sz="2000" b="1" spc="-2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b="1" spc="-1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tido</a:t>
            </a:r>
            <a:r>
              <a:rPr sz="2000" b="1" spc="-3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b="1" spc="-1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000" b="1" spc="-1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b="1" spc="-3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inici</a:t>
            </a:r>
            <a:r>
              <a:rPr sz="2000" b="1" spc="-1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000" b="1" spc="-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ti</a:t>
            </a:r>
            <a:r>
              <a:rPr sz="2000" b="1" spc="-3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sz="2000" b="1" spc="-1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000" b="1" spc="-5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sz="2000" b="1" spc="-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b="1" spc="-1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espírit</a:t>
            </a:r>
            <a:r>
              <a:rPr sz="2000" b="1" spc="-1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2000" b="1" spc="-2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b="1" spc="-1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emp</a:t>
            </a:r>
            <a:r>
              <a:rPr sz="2000" b="1" spc="-3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b="1" spc="-1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z="2000" b="1" spc="-2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000" b="1" spc="-1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edor</a:t>
            </a:r>
            <a:endParaRPr sz="20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08780" y="4767619"/>
            <a:ext cx="2086610" cy="1252220"/>
          </a:xfrm>
          <a:prstGeom prst="rect">
            <a:avLst/>
          </a:prstGeom>
          <a:solidFill>
            <a:srgbClr val="4AACC5"/>
          </a:solidFill>
          <a:ln w="25400">
            <a:solidFill>
              <a:srgbClr val="FFFFFF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marL="92710" marR="86360" algn="ctr">
              <a:lnSpc>
                <a:spcPts val="1750"/>
              </a:lnSpc>
            </a:pPr>
            <a:r>
              <a:rPr sz="2000" b="1" spc="-1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Conci</a:t>
            </a:r>
            <a:r>
              <a:rPr sz="2000" b="1" spc="-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b="1" spc="-1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b="1" spc="-1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cia</a:t>
            </a:r>
            <a:r>
              <a:rPr sz="2000" b="1" spc="-3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sz="2000" b="1" spc="-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b="1" spc="-3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b="1" spc="-1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x</a:t>
            </a:r>
            <a:r>
              <a:rPr sz="2000" b="1" spc="-2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z="2000" b="1" spc="-3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b="1" spc="-1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esi</a:t>
            </a:r>
            <a:r>
              <a:rPr sz="2000" b="1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b="1" spc="-1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ne</a:t>
            </a:r>
            <a:r>
              <a:rPr sz="2000" b="1" spc="-1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b="1" spc="-3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b="1" spc="-1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2000" b="1" spc="-1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ltu</a:t>
            </a:r>
            <a:r>
              <a:rPr sz="2000" b="1" spc="-5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b="1" spc="-1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000" b="1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000" b="1" spc="-1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endParaRPr sz="20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1523" y="188595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88366" y="381455"/>
            <a:ext cx="7967266" cy="385309"/>
          </a:xfrm>
          <a:prstGeom prst="rect">
            <a:avLst/>
          </a:prstGeom>
        </p:spPr>
        <p:txBody>
          <a:bodyPr vert="horz" wrap="square" lIns="0" tIns="46303" rIns="0" bIns="0" rtlCol="0">
            <a:spAutoFit/>
          </a:bodyPr>
          <a:lstStyle/>
          <a:p>
            <a:pPr marL="2396490" algn="l">
              <a:lnSpc>
                <a:spcPct val="100000"/>
              </a:lnSpc>
            </a:pPr>
            <a:r>
              <a:rPr spc="-20" dirty="0">
                <a:latin typeface="Trebuchet MS"/>
                <a:cs typeface="Trebuchet MS"/>
              </a:rPr>
              <a:t>C</a:t>
            </a:r>
            <a:r>
              <a:rPr spc="-25" dirty="0">
                <a:latin typeface="Trebuchet MS"/>
                <a:cs typeface="Trebuchet MS"/>
              </a:rPr>
              <a:t>O</a:t>
            </a:r>
            <a:r>
              <a:rPr spc="-20" dirty="0">
                <a:latin typeface="Trebuchet MS"/>
                <a:cs typeface="Trebuchet MS"/>
              </a:rPr>
              <a:t>MPETENCIA</a:t>
            </a:r>
            <a:r>
              <a:rPr spc="-15" dirty="0">
                <a:latin typeface="Trebuchet MS"/>
                <a:cs typeface="Trebuchet MS"/>
              </a:rPr>
              <a:t>S</a:t>
            </a:r>
            <a:r>
              <a:rPr spc="155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rebuchet MS"/>
                <a:cs typeface="Trebuchet MS"/>
              </a:rPr>
              <a:t>CL</a:t>
            </a:r>
            <a:r>
              <a:rPr spc="-204" dirty="0">
                <a:latin typeface="Trebuchet MS"/>
                <a:cs typeface="Trebuchet MS"/>
              </a:rPr>
              <a:t>A</a:t>
            </a:r>
            <a:r>
              <a:rPr spc="-20" dirty="0">
                <a:latin typeface="Trebuchet MS"/>
                <a:cs typeface="Trebuchet MS"/>
              </a:rPr>
              <a:t>VE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38894" y="1155281"/>
            <a:ext cx="8052434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just"/>
            <a:r>
              <a:rPr lang="es-ES" sz="2000" b="1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000" b="1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000" b="1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0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000" b="1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000" b="1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000" b="1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0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D/</a:t>
            </a:r>
            <a:r>
              <a:rPr lang="es-ES" sz="2000" b="1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65</a:t>
            </a:r>
            <a:r>
              <a:rPr lang="es-ES" sz="20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/</a:t>
            </a:r>
            <a:r>
              <a:rPr lang="es-ES" sz="2000" b="1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2015</a:t>
            </a:r>
            <a:r>
              <a:rPr lang="es-ES" sz="2000" b="1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lang="es-ES" sz="2000" b="1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lang="es-ES" sz="2000" b="1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2</a:t>
            </a:r>
            <a:r>
              <a:rPr lang="es-ES" sz="20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1</a:t>
            </a:r>
            <a:r>
              <a:rPr lang="es-ES" sz="2000" b="1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lang="es-ES" sz="2000" b="1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lang="es-ES" sz="2000" b="1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000" b="1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000" b="1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000" b="1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lang="es-ES" sz="2000" b="1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por</a:t>
            </a:r>
            <a:r>
              <a:rPr lang="es-ES" sz="2000" b="1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</a:t>
            </a:r>
            <a:r>
              <a:rPr lang="es-ES" sz="2000" b="1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que</a:t>
            </a:r>
            <a:r>
              <a:rPr lang="es-ES" sz="2000" b="1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0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000" b="1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lang="es-ES" sz="20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000" b="1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000" b="1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riben</a:t>
            </a:r>
            <a:r>
              <a:rPr lang="es-ES" sz="2000" b="1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las</a:t>
            </a:r>
            <a:r>
              <a:rPr lang="es-ES" sz="2000" b="1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6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re</a:t>
            </a:r>
            <a:r>
              <a:rPr lang="es-ES" sz="20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lacion</a:t>
            </a:r>
            <a:r>
              <a:rPr lang="es-ES" sz="2000" b="1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0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000" b="1" spc="-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000" b="1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0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000" b="1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0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000" b="1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las</a:t>
            </a:r>
            <a:r>
              <a:rPr lang="es-ES" sz="2000" b="1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co</a:t>
            </a:r>
            <a:r>
              <a:rPr lang="es-ES" sz="2000" b="1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</a:t>
            </a:r>
            <a:r>
              <a:rPr lang="es-ES" sz="20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pe</a:t>
            </a:r>
            <a:r>
              <a:rPr lang="es-ES" sz="2000" b="1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0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000" b="1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000" b="1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cias</a:t>
            </a:r>
            <a:r>
              <a:rPr lang="es-ES" sz="2000" b="1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lang="es-ES" sz="2000" b="1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los</a:t>
            </a:r>
            <a:r>
              <a:rPr lang="es-ES" sz="2000" b="1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  </a:t>
            </a:r>
            <a:r>
              <a:rPr lang="es-ES" sz="2000" b="1" spc="-6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000" b="1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000" b="1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000" b="1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000" b="1" spc="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0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nid</a:t>
            </a:r>
            <a:r>
              <a:rPr lang="es-ES" sz="20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0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000" b="1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lang="es-ES" sz="2000" b="1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los</a:t>
            </a:r>
            <a:r>
              <a:rPr lang="es-ES" sz="2000" b="1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cri</a:t>
            </a:r>
            <a:r>
              <a:rPr lang="es-ES" sz="2000" b="1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0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000" b="1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ri</a:t>
            </a:r>
            <a:r>
              <a:rPr lang="es-ES" sz="2000" b="1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0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000" b="1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lang="es-ES" sz="2000" b="1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000" b="1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lang="es-ES" sz="20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aluaci</a:t>
            </a:r>
            <a:r>
              <a:rPr lang="es-ES" sz="2000" b="1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lang="es-ES" sz="2000" b="1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000" b="1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lang="es-ES" sz="2000" b="1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</a:t>
            </a:r>
            <a:r>
              <a:rPr lang="es-ES" sz="2000" b="1" spc="-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edu</a:t>
            </a:r>
            <a:r>
              <a:rPr lang="es-ES" sz="2000" b="1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0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ación</a:t>
            </a:r>
            <a:r>
              <a:rPr lang="es-ES" sz="2000" b="1" spc="-1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prim</a:t>
            </a:r>
            <a:r>
              <a:rPr lang="es-ES" sz="20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ari</a:t>
            </a:r>
            <a:r>
              <a:rPr lang="es-ES" sz="2000" b="1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000" b="1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lang="es-ES" sz="2000" b="1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</a:t>
            </a:r>
            <a:r>
              <a:rPr lang="es-ES" sz="2000" b="1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edu</a:t>
            </a:r>
            <a:r>
              <a:rPr lang="es-ES" sz="2000" b="1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0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ación</a:t>
            </a:r>
            <a:r>
              <a:rPr lang="es-ES" sz="2000" b="1" spc="-1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se</a:t>
            </a:r>
            <a:r>
              <a:rPr lang="es-ES" sz="2000" b="1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cundari</a:t>
            </a:r>
            <a:r>
              <a:rPr lang="es-ES" sz="20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000" b="1" spc="-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lang="es-ES" sz="2000" b="1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lang="es-ES" sz="2000" b="1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bachille</a:t>
            </a:r>
            <a:r>
              <a:rPr lang="es-ES" sz="2000" b="1" spc="-5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000" b="1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000" b="1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000" b="1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endParaRPr lang="es-ES" sz="20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0600" y="5334000"/>
            <a:ext cx="7793632" cy="923330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0" rIns="0" bIns="0" rtlCol="0">
            <a:spAutoFit/>
          </a:bodyPr>
          <a:lstStyle/>
          <a:p>
            <a:pPr indent="-342900" algn="ctr">
              <a:buClr>
                <a:srgbClr val="FFFFFF"/>
              </a:buClr>
              <a:buFont typeface="Arial"/>
              <a:buChar char="•"/>
              <a:tabLst>
                <a:tab pos="342900" algn="l"/>
              </a:tabLst>
            </a:pPr>
            <a:r>
              <a:rPr lang="es-ES" sz="2000" b="1" spc="-1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An</a:t>
            </a:r>
            <a:r>
              <a:rPr lang="es-ES" sz="2000" b="1" spc="-2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000" b="1" spc="-5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x</a:t>
            </a:r>
            <a:r>
              <a:rPr lang="es-ES" sz="2000" b="1" spc="-1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000" b="1" spc="-4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000" b="1" spc="-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.</a:t>
            </a:r>
            <a:r>
              <a:rPr lang="es-ES" sz="2000" b="1" spc="-3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2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000" b="1" spc="-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000" b="1" spc="-1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scripción</a:t>
            </a:r>
            <a:r>
              <a:rPr lang="es-ES" sz="2000" b="1" spc="-1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lang="es-ES" sz="2000" b="1" spc="-3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las</a:t>
            </a:r>
            <a:r>
              <a:rPr lang="es-ES" sz="2000" b="1" spc="-4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2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000" b="1" spc="-1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ompe</a:t>
            </a:r>
            <a:r>
              <a:rPr lang="es-ES" sz="2000" b="1" spc="-4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000" b="1" spc="-1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encias</a:t>
            </a:r>
            <a:r>
              <a:rPr lang="es-ES" sz="2000" b="1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1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cl</a:t>
            </a:r>
            <a:r>
              <a:rPr lang="es-ES" sz="2000" b="1" spc="-3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000" b="1" spc="-2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lang="es-ES" sz="2000" b="1" spc="-1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endParaRPr lang="es-ES" sz="20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indent="-342900" algn="ctr">
              <a:buClr>
                <a:srgbClr val="FFFFFF"/>
              </a:buClr>
              <a:buFont typeface="Arial"/>
              <a:buChar char="•"/>
              <a:tabLst>
                <a:tab pos="342900" algn="l"/>
                <a:tab pos="1186815" algn="l"/>
                <a:tab pos="1595755" algn="l"/>
                <a:tab pos="3209925" algn="l"/>
                <a:tab pos="3874135" algn="l"/>
                <a:tab pos="4843780" algn="l"/>
              </a:tabLst>
            </a:pPr>
            <a:r>
              <a:rPr lang="es-ES" sz="2000" b="1" spc="-1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An</a:t>
            </a:r>
            <a:r>
              <a:rPr lang="es-ES" sz="2000" b="1" spc="-2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000" b="1" spc="-5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x</a:t>
            </a:r>
            <a:r>
              <a:rPr lang="es-ES" sz="2000" b="1" spc="-1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 </a:t>
            </a:r>
            <a:r>
              <a:rPr lang="es-ES" sz="2000" b="1" spc="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000" b="1" spc="-1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000" b="1" spc="-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. Or</a:t>
            </a:r>
            <a:r>
              <a:rPr lang="es-ES" sz="2000" b="1" spc="-1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ie</a:t>
            </a:r>
            <a:r>
              <a:rPr lang="es-ES" sz="2000" b="1" spc="-2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000" b="1" spc="-3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000" b="1" spc="-1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aci</a:t>
            </a:r>
            <a:r>
              <a:rPr lang="es-ES" sz="2000" b="1" spc="-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000" b="1" spc="-1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000" b="1" spc="-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000" b="1" spc="-1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 </a:t>
            </a:r>
            <a:r>
              <a:rPr lang="es-ES" sz="2000" b="1" spc="-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2000" b="1" spc="-1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000" b="1" spc="-5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000" b="1" spc="-1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 </a:t>
            </a:r>
            <a:r>
              <a:rPr lang="es-ES" sz="2000" b="1" spc="-5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f</a:t>
            </a:r>
            <a:r>
              <a:rPr lang="es-ES" sz="2000" b="1" spc="-1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acili</a:t>
            </a:r>
            <a:r>
              <a:rPr lang="es-ES" sz="2000" b="1" spc="-3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000" b="1" spc="-1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ar</a:t>
            </a:r>
            <a:r>
              <a:rPr lang="es-ES" sz="2000" b="1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e</a:t>
            </a:r>
            <a:r>
              <a:rPr lang="es-ES" sz="2000" b="1" spc="-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 desarrollo de estrategias</a:t>
            </a:r>
            <a:r>
              <a:rPr lang="es-ES" sz="2000" b="1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b="1" spc="-2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me</a:t>
            </a:r>
            <a:r>
              <a:rPr lang="es-ES" sz="2000" b="1" spc="-3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000" b="1" spc="-1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odológi</a:t>
            </a:r>
            <a:r>
              <a:rPr lang="es-ES" sz="2000" b="1" spc="-2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000" b="1" spc="-1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as</a:t>
            </a:r>
            <a:endParaRPr lang="es-ES" sz="20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1523" y="188595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303" rIns="0" bIns="0" rtlCol="0">
            <a:spAutoFit/>
          </a:bodyPr>
          <a:lstStyle/>
          <a:p>
            <a:pPr marL="538480">
              <a:lnSpc>
                <a:spcPct val="100000"/>
              </a:lnSpc>
            </a:pPr>
            <a:r>
              <a:rPr spc="-20" dirty="0">
                <a:latin typeface="Trebuchet MS"/>
                <a:cs typeface="Trebuchet MS"/>
              </a:rPr>
              <a:t>INTEG</a:t>
            </a:r>
            <a:r>
              <a:rPr spc="-5" dirty="0">
                <a:latin typeface="Trebuchet MS"/>
                <a:cs typeface="Trebuchet MS"/>
              </a:rPr>
              <a:t>R</a:t>
            </a:r>
            <a:r>
              <a:rPr spc="-15" dirty="0">
                <a:latin typeface="Trebuchet MS"/>
                <a:cs typeface="Trebuchet MS"/>
              </a:rPr>
              <a:t>ACI</a:t>
            </a:r>
            <a:r>
              <a:rPr spc="-25" dirty="0">
                <a:latin typeface="Trebuchet MS"/>
                <a:cs typeface="Trebuchet MS"/>
              </a:rPr>
              <a:t>Ó</a:t>
            </a:r>
            <a:r>
              <a:rPr spc="-15" dirty="0">
                <a:latin typeface="Trebuchet MS"/>
                <a:cs typeface="Trebuchet MS"/>
              </a:rPr>
              <a:t>N</a:t>
            </a:r>
            <a:r>
              <a:rPr spc="120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rebuchet MS"/>
                <a:cs typeface="Trebuchet MS"/>
              </a:rPr>
              <a:t>D</a:t>
            </a:r>
            <a:r>
              <a:rPr spc="-15" dirty="0">
                <a:latin typeface="Trebuchet MS"/>
                <a:cs typeface="Trebuchet MS"/>
              </a:rPr>
              <a:t>E</a:t>
            </a:r>
            <a:r>
              <a:rPr spc="110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rebuchet MS"/>
                <a:cs typeface="Trebuchet MS"/>
              </a:rPr>
              <a:t>LA</a:t>
            </a:r>
            <a:r>
              <a:rPr spc="-15" dirty="0">
                <a:latin typeface="Trebuchet MS"/>
                <a:cs typeface="Trebuchet MS"/>
              </a:rPr>
              <a:t>S</a:t>
            </a:r>
            <a:r>
              <a:rPr spc="120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rebuchet MS"/>
                <a:cs typeface="Trebuchet MS"/>
              </a:rPr>
              <a:t>C</a:t>
            </a:r>
            <a:r>
              <a:rPr spc="-25" dirty="0">
                <a:latin typeface="Trebuchet MS"/>
                <a:cs typeface="Trebuchet MS"/>
              </a:rPr>
              <a:t>O</a:t>
            </a:r>
            <a:r>
              <a:rPr spc="-20" dirty="0">
                <a:latin typeface="Trebuchet MS"/>
                <a:cs typeface="Trebuchet MS"/>
              </a:rPr>
              <a:t>MPETENCIA</a:t>
            </a:r>
            <a:r>
              <a:rPr spc="-15" dirty="0">
                <a:latin typeface="Trebuchet MS"/>
                <a:cs typeface="Trebuchet MS"/>
              </a:rPr>
              <a:t>S</a:t>
            </a:r>
            <a:r>
              <a:rPr spc="155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Trebuchet MS"/>
                <a:cs typeface="Trebuchet MS"/>
              </a:rPr>
              <a:t>EN</a:t>
            </a:r>
            <a:r>
              <a:rPr spc="105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Trebuchet MS"/>
                <a:cs typeface="Trebuchet MS"/>
              </a:rPr>
              <a:t>EL</a:t>
            </a:r>
            <a:r>
              <a:rPr spc="30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rebuchet MS"/>
                <a:cs typeface="Trebuchet MS"/>
              </a:rPr>
              <a:t>CUR</a:t>
            </a:r>
            <a:r>
              <a:rPr spc="-10" dirty="0">
                <a:latin typeface="Trebuchet MS"/>
                <a:cs typeface="Trebuchet MS"/>
              </a:rPr>
              <a:t>R</a:t>
            </a:r>
            <a:r>
              <a:rPr spc="-20" dirty="0">
                <a:latin typeface="Trebuchet MS"/>
                <a:cs typeface="Trebuchet MS"/>
              </a:rPr>
              <a:t>ÍCULO</a:t>
            </a:r>
          </a:p>
        </p:txBody>
      </p:sp>
      <p:sp>
        <p:nvSpPr>
          <p:cNvPr id="11" name="object 11"/>
          <p:cNvSpPr/>
          <p:nvPr/>
        </p:nvSpPr>
        <p:spPr>
          <a:xfrm>
            <a:off x="6910515" y="2266146"/>
            <a:ext cx="1981961" cy="26631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/>
          <p:cNvSpPr txBox="1"/>
          <p:nvPr/>
        </p:nvSpPr>
        <p:spPr>
          <a:xfrm>
            <a:off x="438894" y="2609945"/>
            <a:ext cx="6170296" cy="21544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 algn="just">
              <a:buFont typeface="Arial"/>
              <a:buChar char="•"/>
              <a:tabLst>
                <a:tab pos="355600" algn="l"/>
              </a:tabLst>
            </a:pPr>
            <a:r>
              <a:rPr lang="es-ES"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0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TIC</a:t>
            </a:r>
            <a:r>
              <a:rPr lang="es-ES"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LAD</a:t>
            </a:r>
            <a:r>
              <a:rPr lang="es-ES" sz="20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:</a:t>
            </a:r>
          </a:p>
          <a:p>
            <a:pPr marL="756285" lvl="1" indent="-286385">
              <a:buFont typeface="Wingdings" panose="05000000000000000000" pitchFamily="2" charset="2"/>
              <a:buChar char="q"/>
              <a:tabLst>
                <a:tab pos="756920" algn="l"/>
              </a:tabLst>
            </a:pPr>
            <a:r>
              <a:rPr lang="es-ES"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b</a:t>
            </a:r>
            <a:r>
              <a:rPr lang="es-ES"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j</a:t>
            </a:r>
            <a:r>
              <a:rPr lang="es-ES"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et</a:t>
            </a:r>
            <a:r>
              <a:rPr lang="es-ES"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o.</a:t>
            </a:r>
          </a:p>
          <a:p>
            <a:pPr marL="812800" lvl="1" indent="-342900">
              <a:buFont typeface="Wingdings" panose="05000000000000000000" pitchFamily="2" charset="2"/>
              <a:buChar char="q"/>
              <a:tabLst>
                <a:tab pos="756920" algn="l"/>
              </a:tabLst>
            </a:pPr>
            <a:r>
              <a:rPr lang="es-ES"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Competencias clave en el currículo y  relación con los demás elementos del currículo.</a:t>
            </a:r>
          </a:p>
          <a:p>
            <a:pPr marL="812800" lvl="1" indent="-342900">
              <a:buFont typeface="Wingdings" panose="05000000000000000000" pitchFamily="2" charset="2"/>
              <a:buChar char="q"/>
              <a:tabLst>
                <a:tab pos="756920" algn="l"/>
              </a:tabLst>
            </a:pPr>
            <a:r>
              <a:rPr lang="es-ES"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Estrategias metodológicas para trabajar por competencias en el aula.</a:t>
            </a:r>
          </a:p>
          <a:p>
            <a:pPr marL="812800" lvl="1" indent="-342900">
              <a:buFont typeface="Wingdings" panose="05000000000000000000" pitchFamily="2" charset="2"/>
              <a:buChar char="q"/>
              <a:tabLst>
                <a:tab pos="756920" algn="l"/>
              </a:tabLst>
            </a:pPr>
            <a:r>
              <a:rPr lang="es-ES"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 </a:t>
            </a:r>
            <a:r>
              <a:rPr lang="es-ES"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0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lang="es-ES"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lang="es-ES" sz="20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aci</a:t>
            </a:r>
            <a:r>
              <a:rPr lang="es-ES"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lang="es-ES"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lang="es-ES" sz="20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las</a:t>
            </a:r>
            <a:r>
              <a:rPr lang="es-ES" sz="2000" spc="-8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omp</a:t>
            </a:r>
            <a:r>
              <a:rPr lang="es-ES"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0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0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cias</a:t>
            </a:r>
            <a:r>
              <a:rPr lang="es-ES" sz="20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cl</a:t>
            </a:r>
            <a:r>
              <a:rPr lang="es-ES" sz="20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lang="es-ES"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6072" y="3086100"/>
            <a:ext cx="3724656" cy="19095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2836" y="3108960"/>
            <a:ext cx="3837432" cy="19933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9150" y="3105530"/>
            <a:ext cx="3638524" cy="18252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3983" y="3127248"/>
            <a:ext cx="3640836" cy="11369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01211" y="3127248"/>
            <a:ext cx="787908" cy="11369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81911" y="3901440"/>
            <a:ext cx="1744980" cy="11369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14244" y="4027932"/>
            <a:ext cx="644652" cy="9235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07207" y="4027932"/>
            <a:ext cx="643127" cy="9235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41322" y="3381146"/>
            <a:ext cx="2992120" cy="13074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4000" b="1" spc="-30" dirty="0">
                <a:solidFill>
                  <a:srgbClr val="FFFFFF"/>
                </a:solidFill>
                <a:latin typeface="Calibri"/>
                <a:cs typeface="Calibri"/>
              </a:rPr>
              <a:t>Comp</a:t>
            </a:r>
            <a:r>
              <a:rPr sz="4000" b="1" spc="-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000" b="1" spc="-7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000" b="1" spc="-25" dirty="0">
                <a:solidFill>
                  <a:srgbClr val="FFFFFF"/>
                </a:solidFill>
                <a:latin typeface="Calibri"/>
                <a:cs typeface="Calibri"/>
              </a:rPr>
              <a:t>encias</a:t>
            </a:r>
            <a:endParaRPr sz="40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1295"/>
              </a:spcBef>
            </a:pP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cl</a:t>
            </a:r>
            <a:r>
              <a:rPr sz="4000" b="1" spc="-8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4000" b="1" spc="-5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4000" b="1" spc="-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257675" y="2900298"/>
            <a:ext cx="777875" cy="1118235"/>
          </a:xfrm>
          <a:custGeom>
            <a:avLst/>
            <a:gdLst/>
            <a:ahLst/>
            <a:cxnLst/>
            <a:rect l="l" t="t" r="r" b="b"/>
            <a:pathLst>
              <a:path w="777875" h="1118235">
                <a:moveTo>
                  <a:pt x="0" y="1117854"/>
                </a:moveTo>
                <a:lnTo>
                  <a:pt x="777748" y="0"/>
                </a:lnTo>
              </a:path>
            </a:pathLst>
          </a:custGeom>
          <a:ln w="9525">
            <a:solidFill>
              <a:srgbClr val="7F63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92623" y="2394204"/>
            <a:ext cx="3852672" cy="105765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63084" y="2510027"/>
            <a:ext cx="4200144" cy="8976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35423" y="2414269"/>
            <a:ext cx="3767455" cy="97205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126228" y="2710179"/>
            <a:ext cx="3587750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b="1" spc="-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000" b="1" spc="-3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og</a:t>
            </a:r>
            <a:r>
              <a:rPr sz="3000" b="1" spc="-6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000" b="1" spc="-15" dirty="0">
                <a:solidFill>
                  <a:srgbClr val="FFFFFF"/>
                </a:solidFill>
                <a:latin typeface="Calibri"/>
                <a:cs typeface="Calibri"/>
              </a:rPr>
              <a:t>maci</a:t>
            </a:r>
            <a:r>
              <a:rPr sz="3000" b="1" spc="-35" dirty="0">
                <a:solidFill>
                  <a:srgbClr val="FFFFFF"/>
                </a:solidFill>
                <a:latin typeface="Calibri"/>
                <a:cs typeface="Calibri"/>
              </a:rPr>
              <a:t>ó</a:t>
            </a:r>
            <a:r>
              <a:rPr sz="3000" b="1" spc="-2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000" b="1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b="1" spc="-2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000" b="1" spc="-3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000" b="1" spc="-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000" b="1" spc="-50" dirty="0">
                <a:solidFill>
                  <a:srgbClr val="FFFFFF"/>
                </a:solidFill>
                <a:latin typeface="Calibri"/>
                <a:cs typeface="Calibri"/>
              </a:rPr>
              <a:t>nt</a:t>
            </a: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257675" y="4018152"/>
            <a:ext cx="639445" cy="0"/>
          </a:xfrm>
          <a:custGeom>
            <a:avLst/>
            <a:gdLst/>
            <a:ahLst/>
            <a:cxnLst/>
            <a:rect l="l" t="t" r="r" b="b"/>
            <a:pathLst>
              <a:path w="639445">
                <a:moveTo>
                  <a:pt x="0" y="0"/>
                </a:moveTo>
                <a:lnTo>
                  <a:pt x="639191" y="0"/>
                </a:lnTo>
              </a:path>
            </a:pathLst>
          </a:custGeom>
          <a:ln w="9525">
            <a:solidFill>
              <a:srgbClr val="7F63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853940" y="3512820"/>
            <a:ext cx="3945636" cy="105765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276088" y="3627120"/>
            <a:ext cx="3276600" cy="89763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896866" y="3532123"/>
            <a:ext cx="3859911" cy="97205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257675" y="4018152"/>
            <a:ext cx="777875" cy="1118235"/>
          </a:xfrm>
          <a:custGeom>
            <a:avLst/>
            <a:gdLst/>
            <a:ahLst/>
            <a:cxnLst/>
            <a:rect l="l" t="t" r="r" b="b"/>
            <a:pathLst>
              <a:path w="777875" h="1118235">
                <a:moveTo>
                  <a:pt x="0" y="0"/>
                </a:moveTo>
                <a:lnTo>
                  <a:pt x="777748" y="1117854"/>
                </a:lnTo>
              </a:path>
            </a:pathLst>
          </a:custGeom>
          <a:ln w="9525">
            <a:solidFill>
              <a:srgbClr val="7F63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992623" y="4629911"/>
            <a:ext cx="3829812" cy="105765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980432" y="4745735"/>
            <a:ext cx="4027932" cy="89763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035423" y="4649977"/>
            <a:ext cx="3744468" cy="97209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243321" y="3828288"/>
            <a:ext cx="3329940" cy="152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ctr">
              <a:lnSpc>
                <a:spcPct val="100000"/>
              </a:lnSpc>
            </a:pPr>
            <a:r>
              <a:rPr sz="3000" b="1" spc="-5" dirty="0">
                <a:solidFill>
                  <a:srgbClr val="FFFFFF"/>
                </a:solidFill>
                <a:latin typeface="Calibri"/>
                <a:cs typeface="Calibri"/>
              </a:rPr>
              <a:t>Ge</a:t>
            </a:r>
            <a:r>
              <a:rPr sz="3000" b="1" spc="-3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000" b="1" spc="-15" dirty="0">
                <a:solidFill>
                  <a:srgbClr val="FFFFFF"/>
                </a:solidFill>
                <a:latin typeface="Calibri"/>
                <a:cs typeface="Calibri"/>
              </a:rPr>
              <a:t>tión</a:t>
            </a:r>
            <a:r>
              <a:rPr sz="3000" b="1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b="1" spc="-1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r>
              <a:rPr sz="3000" b="1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b="1" spc="-15" dirty="0">
                <a:solidFill>
                  <a:srgbClr val="FFFFFF"/>
                </a:solidFill>
                <a:latin typeface="Calibri"/>
                <a:cs typeface="Calibri"/>
              </a:rPr>
              <a:t>aula</a:t>
            </a:r>
            <a:endParaRPr sz="3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755"/>
              </a:spcBef>
            </a:pPr>
            <a:r>
              <a:rPr sz="3000" b="1" spc="-9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000" b="1" spc="-5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000" b="1" spc="-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000" b="1" spc="-2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000" b="1" spc="-2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000" b="1" spc="-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000" b="1" spc="-20" dirty="0">
                <a:solidFill>
                  <a:srgbClr val="FFFFFF"/>
                </a:solidFill>
                <a:latin typeface="Calibri"/>
                <a:cs typeface="Calibri"/>
              </a:rPr>
              <a:t>ción</a:t>
            </a:r>
            <a:r>
              <a:rPr sz="3000" b="1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b="1" spc="-20" dirty="0">
                <a:solidFill>
                  <a:srgbClr val="FFFFFF"/>
                </a:solidFill>
                <a:latin typeface="Calibri"/>
                <a:cs typeface="Calibri"/>
              </a:rPr>
              <a:t>educ</a:t>
            </a:r>
            <a:r>
              <a:rPr sz="3000" b="1" spc="-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000" b="1" spc="-10" dirty="0">
                <a:solidFill>
                  <a:srgbClr val="FFFFFF"/>
                </a:solidFill>
                <a:latin typeface="Calibri"/>
                <a:cs typeface="Calibri"/>
              </a:rPr>
              <a:t>ti</a:t>
            </a:r>
            <a:r>
              <a:rPr sz="3000" b="1" spc="-7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000" b="1" spc="-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51523" y="188595"/>
            <a:ext cx="8640953" cy="79208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271397" y="427758"/>
            <a:ext cx="659955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spc="-20" dirty="0">
                <a:solidFill>
                  <a:srgbClr val="FFFFFF"/>
                </a:solidFill>
                <a:latin typeface="Trebuchet MS"/>
                <a:cs typeface="Trebuchet MS"/>
              </a:rPr>
              <a:t>INTEG</a:t>
            </a:r>
            <a:r>
              <a:rPr sz="2200" spc="-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ACI</a:t>
            </a:r>
            <a:r>
              <a:rPr sz="2200" spc="-25" dirty="0">
                <a:solidFill>
                  <a:srgbClr val="FFFFFF"/>
                </a:solidFill>
                <a:latin typeface="Trebuchet MS"/>
                <a:cs typeface="Trebuchet MS"/>
              </a:rPr>
              <a:t>Ó</a:t>
            </a: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2200" spc="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20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2200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20" dirty="0">
                <a:solidFill>
                  <a:srgbClr val="FFFFFF"/>
                </a:solidFill>
                <a:latin typeface="Trebuchet MS"/>
                <a:cs typeface="Trebuchet MS"/>
              </a:rPr>
              <a:t>LA</a:t>
            </a: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2200" spc="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2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2200" spc="-2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2200" spc="-20" dirty="0">
                <a:solidFill>
                  <a:srgbClr val="FFFFFF"/>
                </a:solidFill>
                <a:latin typeface="Trebuchet MS"/>
                <a:cs typeface="Trebuchet MS"/>
              </a:rPr>
              <a:t>MPETENCIA</a:t>
            </a: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2200" spc="1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EN</a:t>
            </a:r>
            <a:r>
              <a:rPr sz="2200" spc="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EL</a:t>
            </a:r>
            <a:r>
              <a:rPr sz="22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DÍA</a:t>
            </a:r>
            <a:r>
              <a:rPr sz="2200" spc="-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22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20" dirty="0">
                <a:solidFill>
                  <a:srgbClr val="FFFFFF"/>
                </a:solidFill>
                <a:latin typeface="Trebuchet MS"/>
                <a:cs typeface="Trebuchet MS"/>
              </a:rPr>
              <a:t>DÍA</a:t>
            </a:r>
            <a:endParaRPr sz="2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79781" y="1301030"/>
            <a:ext cx="7860030" cy="16158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</a:pPr>
            <a:r>
              <a:rPr lang="es-ES" sz="14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Ar</a:t>
            </a:r>
            <a:r>
              <a:rPr lang="es-ES" sz="14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14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.</a:t>
            </a:r>
            <a:r>
              <a:rPr lang="es-ES" sz="1400" b="1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b="1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7</a:t>
            </a:r>
            <a:r>
              <a:rPr lang="es-ES" sz="14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.3</a:t>
            </a:r>
            <a:r>
              <a:rPr lang="es-ES" sz="1400" b="1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b="1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1400" b="1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400" b="1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lang="es-ES" sz="14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400" b="1"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b="1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400" b="1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14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1400" b="1"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b="1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65/2015 </a:t>
            </a:r>
            <a:r>
              <a:rPr lang="es-ES" sz="1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14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4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alua</a:t>
            </a:r>
            <a:r>
              <a:rPr lang="es-ES" sz="1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1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4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1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14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g</a:t>
            </a:r>
            <a:r>
              <a:rPr lang="es-ES" sz="14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4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1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14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4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1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</a:t>
            </a:r>
            <a:r>
              <a:rPr lang="es-ES" sz="1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1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ici</a:t>
            </a:r>
            <a:r>
              <a:rPr lang="es-ES" sz="1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4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4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las</a:t>
            </a:r>
            <a:r>
              <a:rPr lang="es-ES" sz="14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1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om</a:t>
            </a:r>
            <a:r>
              <a:rPr lang="es-ES" sz="1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1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et</a:t>
            </a:r>
            <a:r>
              <a:rPr lang="es-ES" sz="14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nc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ias</a:t>
            </a:r>
            <a:r>
              <a:rPr lang="es-ES" sz="1400" spc="-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1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be</a:t>
            </a:r>
            <a:r>
              <a:rPr lang="es-ES" sz="14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1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ar i</a:t>
            </a:r>
            <a:r>
              <a:rPr lang="es-ES" sz="1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g</a:t>
            </a:r>
            <a:r>
              <a:rPr lang="es-ES" sz="14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14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1400" spc="9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1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400" spc="9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spc="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1400" spc="10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4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1400" spc="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1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1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ión</a:t>
            </a:r>
            <a:r>
              <a:rPr lang="es-ES" sz="1400" spc="9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400" spc="9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los</a:t>
            </a:r>
            <a:r>
              <a:rPr lang="es-ES" sz="1400" spc="9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1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1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nt</a:t>
            </a:r>
            <a:r>
              <a:rPr lang="es-ES" sz="14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1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dos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lang="es-ES" sz="1400" spc="9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400" spc="1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</a:t>
            </a:r>
            <a:r>
              <a:rPr lang="es-ES" sz="1400" spc="9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</a:t>
            </a:r>
            <a:r>
              <a:rPr lang="es-ES" sz="14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14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1400" spc="9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400" spc="8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</a:t>
            </a:r>
            <a:r>
              <a:rPr lang="es-ES" sz="1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400" spc="10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se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400" spc="9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1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om</a:t>
            </a:r>
            <a:r>
              <a:rPr lang="es-ES" sz="1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1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1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te</a:t>
            </a:r>
            <a:r>
              <a:rPr lang="es-ES" sz="1400" spc="9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supo</a:t>
            </a:r>
            <a:r>
              <a:rPr lang="es-ES" sz="14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4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400" b="1" spc="9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b="1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</a:t>
            </a:r>
            <a:r>
              <a:rPr lang="es-ES" sz="14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ovili</a:t>
            </a:r>
            <a:r>
              <a:rPr lang="es-ES" sz="14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za</a:t>
            </a:r>
            <a:r>
              <a:rPr lang="es-ES" sz="14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400" b="1" spc="1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los</a:t>
            </a:r>
            <a:r>
              <a:rPr lang="es-ES" sz="1400" b="1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b="1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14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onocim</a:t>
            </a:r>
            <a:r>
              <a:rPr lang="es-ES" sz="14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1400" b="1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400" b="1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4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14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os,</a:t>
            </a:r>
            <a:r>
              <a:rPr lang="es-ES" sz="1400" b="1" spc="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h</a:t>
            </a:r>
            <a:r>
              <a:rPr lang="es-ES" sz="14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14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bi</a:t>
            </a:r>
            <a:r>
              <a:rPr lang="es-ES" sz="14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14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id</a:t>
            </a:r>
            <a:r>
              <a:rPr lang="es-ES" sz="14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14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des,</a:t>
            </a:r>
            <a:r>
              <a:rPr lang="es-ES" sz="1400" b="1" spc="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</a:t>
            </a:r>
            <a:r>
              <a:rPr lang="es-ES" sz="1400" b="1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14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1400" b="1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14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z="14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1400" b="1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4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1400" b="1" spc="6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lang="es-ES" sz="1400" b="1" spc="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b="1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lang="es-ES" sz="14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lang="es-ES" sz="1400" b="1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14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400" b="1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4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1400" b="1" spc="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14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1400" b="1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4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1400" b="1" spc="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14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ar</a:t>
            </a:r>
            <a:r>
              <a:rPr lang="es-ES" sz="1400" b="1" spc="6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b="1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400" b="1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4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sp</a:t>
            </a:r>
            <a:r>
              <a:rPr lang="es-ES" sz="14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z="14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lang="es-ES" sz="1400" b="1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14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1400" b="1" spc="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1400" b="1" spc="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las</a:t>
            </a:r>
            <a:r>
              <a:rPr lang="es-ES" sz="1400" b="1" spc="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1400" b="1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14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14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z="14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aci</a:t>
            </a:r>
            <a:r>
              <a:rPr lang="es-ES" sz="1400" b="1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14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400" b="1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4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1400" b="1" spc="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14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14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1400" b="1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nt</a:t>
            </a:r>
            <a:r>
              <a:rPr lang="es-ES" sz="1400" b="1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4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14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14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1400" b="1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lang="es-ES" sz="1400" spc="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1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1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ar</a:t>
            </a:r>
            <a:r>
              <a:rPr lang="es-ES" sz="1400" spc="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lang="es-ES" sz="1400" spc="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fu</a:t>
            </a:r>
            <a:r>
              <a:rPr lang="es-ES" sz="1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nc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io</a:t>
            </a:r>
            <a:r>
              <a:rPr lang="es-ES" sz="1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ali</a:t>
            </a:r>
            <a:r>
              <a:rPr lang="es-ES" sz="1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da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1400" spc="-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14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los</a:t>
            </a:r>
            <a:r>
              <a:rPr lang="es-ES" sz="14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1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14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nd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14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z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ajes</a:t>
            </a:r>
            <a:r>
              <a:rPr lang="es-ES" sz="1400" spc="-1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lang="es-ES" sz="14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1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li</a:t>
            </a:r>
            <a:r>
              <a:rPr lang="es-ES" sz="1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ar</a:t>
            </a:r>
            <a:r>
              <a:rPr lang="es-ES" sz="1400"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lo</a:t>
            </a:r>
            <a:r>
              <a:rPr lang="es-ES" sz="14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qu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4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se</a:t>
            </a:r>
            <a:r>
              <a:rPr lang="es-ES" sz="14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1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14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nd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400" spc="-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lang="es-ES" sz="1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4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4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</a:t>
            </a:r>
            <a:r>
              <a:rPr lang="es-ES" sz="1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ea</a:t>
            </a:r>
            <a:r>
              <a:rPr lang="es-ES" sz="1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ie</a:t>
            </a:r>
            <a:r>
              <a:rPr lang="es-ES" sz="14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1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g</a:t>
            </a:r>
            <a:r>
              <a:rPr lang="es-ES" sz="14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1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1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14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6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.</a:t>
            </a:r>
          </a:p>
        </p:txBody>
      </p:sp>
      <p:sp>
        <p:nvSpPr>
          <p:cNvPr id="5" name="object 5"/>
          <p:cNvSpPr/>
          <p:nvPr/>
        </p:nvSpPr>
        <p:spPr>
          <a:xfrm>
            <a:off x="251523" y="188595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303" rIns="0" bIns="0" rtlCol="0">
            <a:spAutoFit/>
          </a:bodyPr>
          <a:lstStyle/>
          <a:p>
            <a:pPr marL="1659889">
              <a:lnSpc>
                <a:spcPct val="100000"/>
              </a:lnSpc>
            </a:pPr>
            <a:r>
              <a:rPr spc="-20" dirty="0">
                <a:latin typeface="Trebuchet MS"/>
                <a:cs typeface="Trebuchet MS"/>
              </a:rPr>
              <a:t>C</a:t>
            </a:r>
            <a:r>
              <a:rPr spc="-25" dirty="0">
                <a:latin typeface="Trebuchet MS"/>
                <a:cs typeface="Trebuchet MS"/>
              </a:rPr>
              <a:t>O</a:t>
            </a:r>
            <a:r>
              <a:rPr spc="-20" dirty="0">
                <a:latin typeface="Trebuchet MS"/>
                <a:cs typeface="Trebuchet MS"/>
              </a:rPr>
              <a:t>MPETENCIA</a:t>
            </a:r>
            <a:r>
              <a:rPr spc="-15" dirty="0">
                <a:latin typeface="Trebuchet MS"/>
                <a:cs typeface="Trebuchet MS"/>
              </a:rPr>
              <a:t>S</a:t>
            </a:r>
            <a:r>
              <a:rPr spc="155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rebuchet MS"/>
                <a:cs typeface="Trebuchet MS"/>
              </a:rPr>
              <a:t>CL</a:t>
            </a:r>
            <a:r>
              <a:rPr spc="-204" dirty="0">
                <a:latin typeface="Trebuchet MS"/>
                <a:cs typeface="Trebuchet MS"/>
              </a:rPr>
              <a:t>A</a:t>
            </a:r>
            <a:r>
              <a:rPr spc="-20" dirty="0">
                <a:latin typeface="Trebuchet MS"/>
                <a:cs typeface="Trebuchet MS"/>
              </a:rPr>
              <a:t>V</a:t>
            </a:r>
            <a:r>
              <a:rPr spc="-15" dirty="0">
                <a:latin typeface="Trebuchet MS"/>
                <a:cs typeface="Trebuchet MS"/>
              </a:rPr>
              <a:t>E</a:t>
            </a:r>
            <a:r>
              <a:rPr spc="65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Trebuchet MS"/>
                <a:cs typeface="Trebuchet MS"/>
              </a:rPr>
              <a:t>Y</a:t>
            </a:r>
            <a:r>
              <a:rPr spc="70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rebuchet MS"/>
                <a:cs typeface="Trebuchet MS"/>
              </a:rPr>
              <a:t>C</a:t>
            </a:r>
            <a:r>
              <a:rPr spc="-30" dirty="0">
                <a:latin typeface="Trebuchet MS"/>
                <a:cs typeface="Trebuchet MS"/>
              </a:rPr>
              <a:t>O</a:t>
            </a:r>
            <a:r>
              <a:rPr spc="-20" dirty="0">
                <a:latin typeface="Trebuchet MS"/>
                <a:cs typeface="Trebuchet MS"/>
              </a:rPr>
              <a:t>NTENIDOS</a:t>
            </a:r>
          </a:p>
        </p:txBody>
      </p:sp>
      <p:sp>
        <p:nvSpPr>
          <p:cNvPr id="7" name="object 7"/>
          <p:cNvSpPr/>
          <p:nvPr/>
        </p:nvSpPr>
        <p:spPr>
          <a:xfrm>
            <a:off x="1475232" y="3060192"/>
            <a:ext cx="1958340" cy="647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714245" y="3235705"/>
            <a:ext cx="1481455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spc="-20" dirty="0">
                <a:solidFill>
                  <a:srgbClr val="FFFFFF"/>
                </a:solidFill>
                <a:latin typeface="Calibri"/>
                <a:cs typeface="Calibri"/>
              </a:rPr>
              <a:t>Co</a:t>
            </a: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noc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900" spc="-3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900" spc="-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900" spc="-3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os</a:t>
            </a:r>
            <a:endParaRPr sz="1900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78280" y="3610355"/>
            <a:ext cx="1952244" cy="28544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38655" y="3614928"/>
            <a:ext cx="1764792" cy="23210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25905" y="3634702"/>
            <a:ext cx="1857375" cy="2759710"/>
          </a:xfrm>
          <a:custGeom>
            <a:avLst/>
            <a:gdLst/>
            <a:ahLst/>
            <a:cxnLst/>
            <a:rect l="l" t="t" r="r" b="b"/>
            <a:pathLst>
              <a:path w="1857375" h="2759710">
                <a:moveTo>
                  <a:pt x="0" y="2759583"/>
                </a:moveTo>
                <a:lnTo>
                  <a:pt x="1857375" y="2759583"/>
                </a:lnTo>
                <a:lnTo>
                  <a:pt x="1857375" y="0"/>
                </a:lnTo>
                <a:lnTo>
                  <a:pt x="0" y="0"/>
                </a:lnTo>
                <a:lnTo>
                  <a:pt x="0" y="2759583"/>
                </a:lnTo>
                <a:close/>
              </a:path>
            </a:pathLst>
          </a:custGeom>
          <a:solidFill>
            <a:srgbClr val="DEE7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25905" y="3634702"/>
            <a:ext cx="1857375" cy="2759710"/>
          </a:xfrm>
          <a:custGeom>
            <a:avLst/>
            <a:gdLst/>
            <a:ahLst/>
            <a:cxnLst/>
            <a:rect l="l" t="t" r="r" b="b"/>
            <a:pathLst>
              <a:path w="1857375" h="2759710">
                <a:moveTo>
                  <a:pt x="0" y="2759583"/>
                </a:moveTo>
                <a:lnTo>
                  <a:pt x="1857375" y="2759583"/>
                </a:lnTo>
                <a:lnTo>
                  <a:pt x="1857375" y="0"/>
                </a:lnTo>
                <a:lnTo>
                  <a:pt x="0" y="0"/>
                </a:lnTo>
                <a:lnTo>
                  <a:pt x="0" y="2759583"/>
                </a:lnTo>
                <a:close/>
              </a:path>
            </a:pathLst>
          </a:custGeom>
          <a:ln w="9525">
            <a:solidFill>
              <a:srgbClr val="DEE7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642553" y="3838758"/>
            <a:ext cx="1356995" cy="1681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785" marR="5080" indent="-172085">
              <a:lnSpc>
                <a:spcPts val="2090"/>
              </a:lnSpc>
              <a:buFont typeface="Calibri"/>
              <a:buChar char="•"/>
              <a:tabLst>
                <a:tab pos="185420" algn="l"/>
              </a:tabLst>
            </a:pPr>
            <a:r>
              <a:rPr sz="1900" spc="-100" dirty="0">
                <a:latin typeface="Calibri"/>
                <a:cs typeface="Calibri"/>
              </a:rPr>
              <a:t>V</a:t>
            </a:r>
            <a:r>
              <a:rPr sz="1900" spc="-15" dirty="0">
                <a:latin typeface="Calibri"/>
                <a:cs typeface="Calibri"/>
              </a:rPr>
              <a:t>o</a:t>
            </a:r>
            <a:r>
              <a:rPr sz="1900" spc="-25" dirty="0">
                <a:latin typeface="Calibri"/>
                <a:cs typeface="Calibri"/>
              </a:rPr>
              <a:t>c</a:t>
            </a:r>
            <a:r>
              <a:rPr sz="1900" spc="-10" dirty="0">
                <a:latin typeface="Calibri"/>
                <a:cs typeface="Calibri"/>
              </a:rPr>
              <a:t>abulario</a:t>
            </a:r>
            <a:r>
              <a:rPr sz="1900" spc="-5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bá</a:t>
            </a:r>
            <a:r>
              <a:rPr sz="1900" spc="-5" dirty="0">
                <a:latin typeface="Calibri"/>
                <a:cs typeface="Calibri"/>
              </a:rPr>
              <a:t>s</a:t>
            </a:r>
            <a:r>
              <a:rPr sz="1900" dirty="0">
                <a:latin typeface="Calibri"/>
                <a:cs typeface="Calibri"/>
              </a:rPr>
              <a:t>i</a:t>
            </a:r>
            <a:r>
              <a:rPr sz="1900" spc="-25" dirty="0">
                <a:latin typeface="Calibri"/>
                <a:cs typeface="Calibri"/>
              </a:rPr>
              <a:t>c</a:t>
            </a:r>
            <a:r>
              <a:rPr sz="1900" spc="-10" dirty="0">
                <a:latin typeface="Calibri"/>
                <a:cs typeface="Calibri"/>
              </a:rPr>
              <a:t>o</a:t>
            </a:r>
            <a:endParaRPr sz="1900" dirty="0">
              <a:latin typeface="Calibri"/>
              <a:cs typeface="Calibri"/>
            </a:endParaRPr>
          </a:p>
          <a:p>
            <a:pPr marL="184785" marR="158115" indent="-172085">
              <a:lnSpc>
                <a:spcPts val="2090"/>
              </a:lnSpc>
              <a:spcBef>
                <a:spcPts val="345"/>
              </a:spcBef>
              <a:buFont typeface="Calibri"/>
              <a:buChar char="•"/>
              <a:tabLst>
                <a:tab pos="185420" algn="l"/>
              </a:tabLst>
            </a:pPr>
            <a:r>
              <a:rPr sz="1900" spc="-15" dirty="0">
                <a:latin typeface="Calibri"/>
                <a:cs typeface="Calibri"/>
              </a:rPr>
              <a:t>G</a:t>
            </a:r>
            <a:r>
              <a:rPr sz="1900" spc="-45" dirty="0">
                <a:latin typeface="Calibri"/>
                <a:cs typeface="Calibri"/>
              </a:rPr>
              <a:t>r</a:t>
            </a:r>
            <a:r>
              <a:rPr sz="1900" spc="-15" dirty="0">
                <a:latin typeface="Calibri"/>
                <a:cs typeface="Calibri"/>
              </a:rPr>
              <a:t>am</a:t>
            </a:r>
            <a:r>
              <a:rPr sz="1900" spc="-20" dirty="0">
                <a:latin typeface="Calibri"/>
                <a:cs typeface="Calibri"/>
              </a:rPr>
              <a:t>á</a:t>
            </a:r>
            <a:r>
              <a:rPr sz="1900" spc="-10" dirty="0">
                <a:latin typeface="Calibri"/>
                <a:cs typeface="Calibri"/>
              </a:rPr>
              <a:t>ti</a:t>
            </a:r>
            <a:r>
              <a:rPr sz="1900" spc="-25" dirty="0">
                <a:latin typeface="Calibri"/>
                <a:cs typeface="Calibri"/>
              </a:rPr>
              <a:t>c</a:t>
            </a:r>
            <a:r>
              <a:rPr sz="1900" spc="-10" dirty="0">
                <a:latin typeface="Calibri"/>
                <a:cs typeface="Calibri"/>
              </a:rPr>
              <a:t>a</a:t>
            </a:r>
            <a:r>
              <a:rPr sz="1900" spc="-5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func</a:t>
            </a:r>
            <a:r>
              <a:rPr sz="1900" spc="-5" dirty="0">
                <a:latin typeface="Calibri"/>
                <a:cs typeface="Calibri"/>
              </a:rPr>
              <a:t>i</a:t>
            </a:r>
            <a:r>
              <a:rPr sz="1900" spc="-20" dirty="0">
                <a:latin typeface="Calibri"/>
                <a:cs typeface="Calibri"/>
              </a:rPr>
              <a:t>o</a:t>
            </a:r>
            <a:r>
              <a:rPr sz="1900" spc="-15" dirty="0">
                <a:latin typeface="Calibri"/>
                <a:cs typeface="Calibri"/>
              </a:rPr>
              <a:t>nal</a:t>
            </a:r>
            <a:endParaRPr sz="1900" dirty="0">
              <a:latin typeface="Calibri"/>
              <a:cs typeface="Calibri"/>
            </a:endParaRPr>
          </a:p>
          <a:p>
            <a:pPr marL="184785" indent="-172085">
              <a:lnSpc>
                <a:spcPts val="2185"/>
              </a:lnSpc>
              <a:spcBef>
                <a:spcPts val="114"/>
              </a:spcBef>
              <a:buFont typeface="Calibri"/>
              <a:buChar char="•"/>
              <a:tabLst>
                <a:tab pos="185420" algn="l"/>
              </a:tabLst>
            </a:pPr>
            <a:r>
              <a:rPr sz="1900" spc="-180" dirty="0">
                <a:latin typeface="Calibri"/>
                <a:cs typeface="Calibri"/>
              </a:rPr>
              <a:t>T</a:t>
            </a:r>
            <a:r>
              <a:rPr sz="1900" spc="-30" dirty="0">
                <a:latin typeface="Calibri"/>
                <a:cs typeface="Calibri"/>
              </a:rPr>
              <a:t>e</a:t>
            </a:r>
            <a:r>
              <a:rPr sz="1900" spc="-15" dirty="0">
                <a:latin typeface="Calibri"/>
                <a:cs typeface="Calibri"/>
              </a:rPr>
              <a:t>x</a:t>
            </a:r>
            <a:r>
              <a:rPr sz="1900" spc="-40" dirty="0">
                <a:latin typeface="Calibri"/>
                <a:cs typeface="Calibri"/>
              </a:rPr>
              <a:t>t</a:t>
            </a:r>
            <a:r>
              <a:rPr sz="1900" spc="-15" dirty="0">
                <a:latin typeface="Calibri"/>
                <a:cs typeface="Calibri"/>
              </a:rPr>
              <a:t>os</a:t>
            </a:r>
            <a:endParaRPr sz="1900" dirty="0">
              <a:latin typeface="Calibri"/>
              <a:cs typeface="Calibri"/>
            </a:endParaRPr>
          </a:p>
          <a:p>
            <a:pPr marL="184785">
              <a:lnSpc>
                <a:spcPts val="2185"/>
              </a:lnSpc>
            </a:pPr>
            <a:r>
              <a:rPr sz="1900" dirty="0">
                <a:latin typeface="Calibri"/>
                <a:cs typeface="Calibri"/>
              </a:rPr>
              <a:t>l</a:t>
            </a:r>
            <a:r>
              <a:rPr sz="1900" spc="-10" dirty="0">
                <a:latin typeface="Calibri"/>
                <a:cs typeface="Calibri"/>
              </a:rPr>
              <a:t>i</a:t>
            </a:r>
            <a:r>
              <a:rPr sz="1900" spc="-35" dirty="0">
                <a:latin typeface="Calibri"/>
                <a:cs typeface="Calibri"/>
              </a:rPr>
              <a:t>t</a:t>
            </a:r>
            <a:r>
              <a:rPr sz="1900" spc="-10" dirty="0">
                <a:latin typeface="Calibri"/>
                <a:cs typeface="Calibri"/>
              </a:rPr>
              <a:t>e</a:t>
            </a:r>
            <a:r>
              <a:rPr sz="1900" spc="-50" dirty="0">
                <a:latin typeface="Calibri"/>
                <a:cs typeface="Calibri"/>
              </a:rPr>
              <a:t>r</a:t>
            </a:r>
            <a:r>
              <a:rPr sz="1900" spc="-10" dirty="0">
                <a:latin typeface="Calibri"/>
                <a:cs typeface="Calibri"/>
              </a:rPr>
              <a:t>ari</a:t>
            </a:r>
            <a:r>
              <a:rPr sz="1900" spc="-25" dirty="0">
                <a:latin typeface="Calibri"/>
                <a:cs typeface="Calibri"/>
              </a:rPr>
              <a:t>o</a:t>
            </a:r>
            <a:r>
              <a:rPr sz="1900" spc="-10" dirty="0">
                <a:latin typeface="Calibri"/>
                <a:cs typeface="Calibri"/>
              </a:rPr>
              <a:t>s</a:t>
            </a:r>
            <a:endParaRPr sz="1900" dirty="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593591" y="3060192"/>
            <a:ext cx="1985772" cy="6477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797046" y="3235705"/>
            <a:ext cx="1551305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900" spc="-4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oced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im</a:t>
            </a: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900" spc="-2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900" spc="-3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os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595115" y="3610355"/>
            <a:ext cx="1952244" cy="28544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55491" y="3614928"/>
            <a:ext cx="2002536" cy="25420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43248" y="3634702"/>
            <a:ext cx="1857375" cy="2759710"/>
          </a:xfrm>
          <a:custGeom>
            <a:avLst/>
            <a:gdLst/>
            <a:ahLst/>
            <a:cxnLst/>
            <a:rect l="l" t="t" r="r" b="b"/>
            <a:pathLst>
              <a:path w="1857375" h="2759710">
                <a:moveTo>
                  <a:pt x="0" y="2759583"/>
                </a:moveTo>
                <a:lnTo>
                  <a:pt x="1857375" y="2759583"/>
                </a:lnTo>
                <a:lnTo>
                  <a:pt x="1857375" y="0"/>
                </a:lnTo>
                <a:lnTo>
                  <a:pt x="0" y="0"/>
                </a:lnTo>
                <a:lnTo>
                  <a:pt x="0" y="2759583"/>
                </a:lnTo>
                <a:close/>
              </a:path>
            </a:pathLst>
          </a:custGeom>
          <a:ln w="9525">
            <a:solidFill>
              <a:srgbClr val="D2E4E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643248" y="3634702"/>
            <a:ext cx="1857375" cy="2759710"/>
          </a:xfrm>
          <a:prstGeom prst="rect">
            <a:avLst/>
          </a:prstGeom>
          <a:solidFill>
            <a:srgbClr val="D2E4E2"/>
          </a:solidFill>
        </p:spPr>
        <p:txBody>
          <a:bodyPr vert="horz" wrap="square" lIns="0" tIns="0" rIns="0" bIns="0" rtlCol="0">
            <a:spAutoFit/>
          </a:bodyPr>
          <a:lstStyle/>
          <a:p>
            <a:pPr marL="274320" marR="668020" indent="-172720" algn="just">
              <a:lnSpc>
                <a:spcPct val="91600"/>
              </a:lnSpc>
              <a:buFont typeface="Calibri"/>
              <a:buChar char="•"/>
              <a:tabLst>
                <a:tab pos="274320" algn="l"/>
              </a:tabLst>
            </a:pPr>
            <a:r>
              <a:rPr sz="1900" spc="-15" dirty="0">
                <a:latin typeface="Calibri"/>
                <a:cs typeface="Calibri"/>
              </a:rPr>
              <a:t>Escu</a:t>
            </a:r>
            <a:r>
              <a:rPr sz="1900" spc="-5" dirty="0">
                <a:latin typeface="Calibri"/>
                <a:cs typeface="Calibri"/>
              </a:rPr>
              <a:t>c</a:t>
            </a:r>
            <a:r>
              <a:rPr sz="1900" spc="-15" dirty="0">
                <a:latin typeface="Calibri"/>
                <a:cs typeface="Calibri"/>
              </a:rPr>
              <a:t>ha</a:t>
            </a:r>
            <a:r>
              <a:rPr sz="1900" spc="-175" dirty="0">
                <a:latin typeface="Calibri"/>
                <a:cs typeface="Calibri"/>
              </a:rPr>
              <a:t>r</a:t>
            </a:r>
            <a:r>
              <a:rPr sz="1900" spc="-5" dirty="0">
                <a:latin typeface="Calibri"/>
                <a:cs typeface="Calibri"/>
              </a:rPr>
              <a:t>,</a:t>
            </a:r>
            <a:r>
              <a:rPr sz="1900" spc="-5" dirty="0">
                <a:latin typeface="Times New Roman"/>
                <a:cs typeface="Times New Roman"/>
              </a:rPr>
              <a:t> </a:t>
            </a:r>
            <a:r>
              <a:rPr sz="1900" spc="-30" dirty="0">
                <a:latin typeface="Calibri"/>
                <a:cs typeface="Calibri"/>
              </a:rPr>
              <a:t>e</a:t>
            </a:r>
            <a:r>
              <a:rPr sz="1900" spc="-15" dirty="0">
                <a:latin typeface="Calibri"/>
                <a:cs typeface="Calibri"/>
              </a:rPr>
              <a:t>xp</a:t>
            </a:r>
            <a:r>
              <a:rPr sz="1900" spc="-20" dirty="0">
                <a:latin typeface="Calibri"/>
                <a:cs typeface="Calibri"/>
              </a:rPr>
              <a:t>o</a:t>
            </a:r>
            <a:r>
              <a:rPr sz="1900" spc="-15" dirty="0">
                <a:latin typeface="Calibri"/>
                <a:cs typeface="Calibri"/>
              </a:rPr>
              <a:t>ne</a:t>
            </a:r>
            <a:r>
              <a:rPr sz="1900" spc="-175" dirty="0">
                <a:latin typeface="Calibri"/>
                <a:cs typeface="Calibri"/>
              </a:rPr>
              <a:t>r</a:t>
            </a:r>
            <a:r>
              <a:rPr sz="1900" spc="-5" dirty="0">
                <a:latin typeface="Calibri"/>
                <a:cs typeface="Calibri"/>
              </a:rPr>
              <a:t>,</a:t>
            </a:r>
            <a:r>
              <a:rPr sz="1900" spc="-5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d</a:t>
            </a:r>
            <a:r>
              <a:rPr sz="1900" spc="-10" dirty="0">
                <a:latin typeface="Calibri"/>
                <a:cs typeface="Calibri"/>
              </a:rPr>
              <a:t>ial</a:t>
            </a:r>
            <a:r>
              <a:rPr sz="1900" spc="-20" dirty="0">
                <a:latin typeface="Calibri"/>
                <a:cs typeface="Calibri"/>
              </a:rPr>
              <a:t>o</a:t>
            </a:r>
            <a:r>
              <a:rPr sz="1900" spc="-55" dirty="0">
                <a:latin typeface="Calibri"/>
                <a:cs typeface="Calibri"/>
              </a:rPr>
              <a:t>g</a:t>
            </a:r>
            <a:r>
              <a:rPr sz="1900" spc="-10" dirty="0">
                <a:latin typeface="Calibri"/>
                <a:cs typeface="Calibri"/>
              </a:rPr>
              <a:t>ar</a:t>
            </a:r>
            <a:endParaRPr sz="1900" dirty="0">
              <a:latin typeface="Calibri"/>
              <a:cs typeface="Calibri"/>
            </a:endParaRPr>
          </a:p>
          <a:p>
            <a:pPr marL="274320" marR="177165" indent="-172720">
              <a:lnSpc>
                <a:spcPts val="2090"/>
              </a:lnSpc>
              <a:spcBef>
                <a:spcPts val="384"/>
              </a:spcBef>
              <a:buFont typeface="Calibri"/>
              <a:buChar char="•"/>
              <a:tabLst>
                <a:tab pos="274320" algn="l"/>
              </a:tabLst>
            </a:pPr>
            <a:r>
              <a:rPr sz="1900" spc="-20" dirty="0">
                <a:latin typeface="Calibri"/>
                <a:cs typeface="Calibri"/>
              </a:rPr>
              <a:t>Co</a:t>
            </a:r>
            <a:r>
              <a:rPr sz="1900" spc="-15" dirty="0">
                <a:latin typeface="Calibri"/>
                <a:cs typeface="Calibri"/>
              </a:rPr>
              <a:t>mp</a:t>
            </a:r>
            <a:r>
              <a:rPr sz="1900" spc="-40" dirty="0">
                <a:latin typeface="Calibri"/>
                <a:cs typeface="Calibri"/>
              </a:rPr>
              <a:t>r</a:t>
            </a:r>
            <a:r>
              <a:rPr sz="1900" spc="-10" dirty="0">
                <a:latin typeface="Calibri"/>
                <a:cs typeface="Calibri"/>
              </a:rPr>
              <a:t>end</a:t>
            </a:r>
            <a:r>
              <a:rPr sz="1900" spc="-5" dirty="0">
                <a:latin typeface="Calibri"/>
                <a:cs typeface="Calibri"/>
              </a:rPr>
              <a:t>e</a:t>
            </a:r>
            <a:r>
              <a:rPr sz="1900" spc="-10" dirty="0">
                <a:latin typeface="Calibri"/>
                <a:cs typeface="Calibri"/>
              </a:rPr>
              <a:t>r</a:t>
            </a:r>
            <a:r>
              <a:rPr sz="1900" spc="-2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Calibri"/>
                <a:cs typeface="Calibri"/>
              </a:rPr>
              <a:t>y</a:t>
            </a:r>
            <a:r>
              <a:rPr sz="1900" spc="-5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p</a:t>
            </a:r>
            <a:r>
              <a:rPr sz="1900" spc="-50" dirty="0">
                <a:latin typeface="Calibri"/>
                <a:cs typeface="Calibri"/>
              </a:rPr>
              <a:t>r</a:t>
            </a:r>
            <a:r>
              <a:rPr sz="1900" spc="-15" dirty="0">
                <a:latin typeface="Calibri"/>
                <a:cs typeface="Calibri"/>
              </a:rPr>
              <a:t>oduc</a:t>
            </a:r>
            <a:r>
              <a:rPr sz="1900" spc="-10" dirty="0">
                <a:latin typeface="Calibri"/>
                <a:cs typeface="Calibri"/>
              </a:rPr>
              <a:t>ir</a:t>
            </a:r>
            <a:r>
              <a:rPr sz="1900" spc="-5" dirty="0">
                <a:latin typeface="Times New Roman"/>
                <a:cs typeface="Times New Roman"/>
              </a:rPr>
              <a:t> </a:t>
            </a:r>
            <a:r>
              <a:rPr sz="1900" spc="-35" dirty="0">
                <a:latin typeface="Calibri"/>
                <a:cs typeface="Calibri"/>
              </a:rPr>
              <a:t>t</a:t>
            </a:r>
            <a:r>
              <a:rPr sz="1900" spc="-30" dirty="0">
                <a:latin typeface="Calibri"/>
                <a:cs typeface="Calibri"/>
              </a:rPr>
              <a:t>e</a:t>
            </a:r>
            <a:r>
              <a:rPr sz="1900" spc="-15" dirty="0">
                <a:latin typeface="Calibri"/>
                <a:cs typeface="Calibri"/>
              </a:rPr>
              <a:t>x</a:t>
            </a:r>
            <a:r>
              <a:rPr sz="1900" spc="-40" dirty="0">
                <a:latin typeface="Calibri"/>
                <a:cs typeface="Calibri"/>
              </a:rPr>
              <a:t>t</a:t>
            </a:r>
            <a:r>
              <a:rPr sz="1900" spc="-15" dirty="0">
                <a:latin typeface="Calibri"/>
                <a:cs typeface="Calibri"/>
              </a:rPr>
              <a:t>os.</a:t>
            </a:r>
            <a:endParaRPr sz="1900" dirty="0">
              <a:latin typeface="Calibri"/>
              <a:cs typeface="Calibri"/>
            </a:endParaRPr>
          </a:p>
          <a:p>
            <a:pPr marL="274320" marR="611505" indent="-172720">
              <a:lnSpc>
                <a:spcPts val="2090"/>
              </a:lnSpc>
              <a:spcBef>
                <a:spcPts val="345"/>
              </a:spcBef>
              <a:buFont typeface="Calibri"/>
              <a:buChar char="•"/>
              <a:tabLst>
                <a:tab pos="274320" algn="l"/>
              </a:tabLst>
            </a:pPr>
            <a:r>
              <a:rPr sz="1900" spc="-20" dirty="0">
                <a:latin typeface="Calibri"/>
                <a:cs typeface="Calibri"/>
              </a:rPr>
              <a:t>A</a:t>
            </a:r>
            <a:r>
              <a:rPr sz="1900" spc="-10" dirty="0">
                <a:latin typeface="Calibri"/>
                <a:cs typeface="Calibri"/>
              </a:rPr>
              <a:t>cc</a:t>
            </a:r>
            <a:r>
              <a:rPr sz="1900" spc="-5" dirty="0">
                <a:latin typeface="Calibri"/>
                <a:cs typeface="Calibri"/>
              </a:rPr>
              <a:t>e</a:t>
            </a:r>
            <a:r>
              <a:rPr sz="1900" spc="-15" dirty="0">
                <a:latin typeface="Calibri"/>
                <a:cs typeface="Calibri"/>
              </a:rPr>
              <a:t>de</a:t>
            </a:r>
            <a:r>
              <a:rPr sz="1900" spc="-10" dirty="0">
                <a:latin typeface="Calibri"/>
                <a:cs typeface="Calibri"/>
              </a:rPr>
              <a:t>r</a:t>
            </a:r>
            <a:r>
              <a:rPr sz="1900" spc="-4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Calibri"/>
                <a:cs typeface="Calibri"/>
              </a:rPr>
              <a:t>a</a:t>
            </a:r>
            <a:r>
              <a:rPr sz="1900" spc="-5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fue</a:t>
            </a:r>
            <a:r>
              <a:rPr sz="1900" spc="-20" dirty="0">
                <a:latin typeface="Calibri"/>
                <a:cs typeface="Calibri"/>
              </a:rPr>
              <a:t>n</a:t>
            </a:r>
            <a:r>
              <a:rPr sz="1900" spc="-35" dirty="0">
                <a:latin typeface="Calibri"/>
                <a:cs typeface="Calibri"/>
              </a:rPr>
              <a:t>t</a:t>
            </a:r>
            <a:r>
              <a:rPr sz="1900" spc="-10" dirty="0">
                <a:latin typeface="Calibri"/>
                <a:cs typeface="Calibri"/>
              </a:rPr>
              <a:t>es</a:t>
            </a:r>
            <a:endParaRPr sz="1900" dirty="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710428" y="3060192"/>
            <a:ext cx="1958340" cy="6477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318630" y="3235705"/>
            <a:ext cx="741680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spc="-12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900" spc="-4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713476" y="3610355"/>
            <a:ext cx="1952244" cy="285445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672328" y="3614928"/>
            <a:ext cx="2022348" cy="280720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760720" y="3634702"/>
            <a:ext cx="1857375" cy="2759710"/>
          </a:xfrm>
          <a:custGeom>
            <a:avLst/>
            <a:gdLst/>
            <a:ahLst/>
            <a:cxnLst/>
            <a:rect l="l" t="t" r="r" b="b"/>
            <a:pathLst>
              <a:path w="1857375" h="2759710">
                <a:moveTo>
                  <a:pt x="0" y="2759583"/>
                </a:moveTo>
                <a:lnTo>
                  <a:pt x="1857375" y="2759583"/>
                </a:lnTo>
                <a:lnTo>
                  <a:pt x="1857375" y="0"/>
                </a:lnTo>
                <a:lnTo>
                  <a:pt x="0" y="0"/>
                </a:lnTo>
                <a:lnTo>
                  <a:pt x="0" y="2759583"/>
                </a:lnTo>
                <a:close/>
              </a:path>
            </a:pathLst>
          </a:custGeom>
          <a:ln w="9525">
            <a:solidFill>
              <a:srgbClr val="D8D2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5760720" y="3634702"/>
            <a:ext cx="1857375" cy="2759710"/>
          </a:xfrm>
          <a:prstGeom prst="rect">
            <a:avLst/>
          </a:prstGeom>
          <a:solidFill>
            <a:srgbClr val="D8D2E0"/>
          </a:solidFill>
        </p:spPr>
        <p:txBody>
          <a:bodyPr vert="horz" wrap="square" lIns="0" tIns="0" rIns="0" bIns="0" rtlCol="0">
            <a:spAutoFit/>
          </a:bodyPr>
          <a:lstStyle/>
          <a:p>
            <a:pPr marL="274320" marR="158115" indent="-172085">
              <a:lnSpc>
                <a:spcPct val="91600"/>
              </a:lnSpc>
              <a:buFont typeface="Calibri"/>
              <a:buChar char="•"/>
              <a:tabLst>
                <a:tab pos="274955" algn="l"/>
              </a:tabLst>
            </a:pPr>
            <a:r>
              <a:rPr sz="1900" spc="-20" dirty="0">
                <a:latin typeface="Calibri"/>
                <a:cs typeface="Calibri"/>
              </a:rPr>
              <a:t>Co</a:t>
            </a:r>
            <a:r>
              <a:rPr sz="1900" spc="-25" dirty="0">
                <a:latin typeface="Calibri"/>
                <a:cs typeface="Calibri"/>
              </a:rPr>
              <a:t>n</a:t>
            </a:r>
            <a:r>
              <a:rPr sz="1900" spc="-10" dirty="0">
                <a:latin typeface="Calibri"/>
                <a:cs typeface="Calibri"/>
              </a:rPr>
              <a:t>fian</a:t>
            </a:r>
            <a:r>
              <a:rPr sz="1900" spc="-50" dirty="0">
                <a:latin typeface="Calibri"/>
                <a:cs typeface="Calibri"/>
              </a:rPr>
              <a:t>z</a:t>
            </a:r>
            <a:r>
              <a:rPr sz="1900" spc="-10" dirty="0">
                <a:latin typeface="Calibri"/>
                <a:cs typeface="Calibri"/>
              </a:rPr>
              <a:t>a</a:t>
            </a:r>
            <a:r>
              <a:rPr sz="1900" spc="-5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pa</a:t>
            </a:r>
            <a:r>
              <a:rPr sz="1900" spc="-45" dirty="0">
                <a:latin typeface="Calibri"/>
                <a:cs typeface="Calibri"/>
              </a:rPr>
              <a:t>r</a:t>
            </a:r>
            <a:r>
              <a:rPr sz="1900" spc="-10" dirty="0">
                <a:latin typeface="Calibri"/>
                <a:cs typeface="Calibri"/>
              </a:rPr>
              <a:t>a</a:t>
            </a:r>
            <a:r>
              <a:rPr sz="1900" spc="-45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hab</a:t>
            </a:r>
            <a:r>
              <a:rPr sz="1900" spc="-10" dirty="0">
                <a:latin typeface="Calibri"/>
                <a:cs typeface="Calibri"/>
              </a:rPr>
              <a:t>lar</a:t>
            </a:r>
            <a:r>
              <a:rPr sz="1900" spc="-4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Calibri"/>
                <a:cs typeface="Calibri"/>
              </a:rPr>
              <a:t>en</a:t>
            </a:r>
            <a:r>
              <a:rPr sz="1900" spc="-5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púb</a:t>
            </a:r>
            <a:r>
              <a:rPr sz="1900" spc="-5" dirty="0">
                <a:latin typeface="Calibri"/>
                <a:cs typeface="Calibri"/>
              </a:rPr>
              <a:t>li</a:t>
            </a:r>
            <a:r>
              <a:rPr sz="1900" spc="-20" dirty="0">
                <a:latin typeface="Calibri"/>
                <a:cs typeface="Calibri"/>
              </a:rPr>
              <a:t>c</a:t>
            </a:r>
            <a:r>
              <a:rPr sz="1900" spc="-15" dirty="0">
                <a:latin typeface="Calibri"/>
                <a:cs typeface="Calibri"/>
              </a:rPr>
              <a:t>o.</a:t>
            </a:r>
            <a:endParaRPr sz="1900" dirty="0">
              <a:latin typeface="Calibri"/>
              <a:cs typeface="Calibri"/>
            </a:endParaRPr>
          </a:p>
          <a:p>
            <a:pPr marL="274320" marR="276860" indent="-172085">
              <a:lnSpc>
                <a:spcPts val="2090"/>
              </a:lnSpc>
              <a:spcBef>
                <a:spcPts val="384"/>
              </a:spcBef>
              <a:buFont typeface="Calibri"/>
              <a:buChar char="•"/>
              <a:tabLst>
                <a:tab pos="274955" algn="l"/>
              </a:tabLst>
            </a:pPr>
            <a:r>
              <a:rPr sz="1900" spc="-15" dirty="0">
                <a:latin typeface="Calibri"/>
                <a:cs typeface="Calibri"/>
              </a:rPr>
              <a:t>Afi</a:t>
            </a:r>
            <a:r>
              <a:rPr sz="1900" spc="-10" dirty="0">
                <a:latin typeface="Calibri"/>
                <a:cs typeface="Calibri"/>
              </a:rPr>
              <a:t>ci</a:t>
            </a:r>
            <a:r>
              <a:rPr sz="1900" spc="-15" dirty="0">
                <a:latin typeface="Calibri"/>
                <a:cs typeface="Calibri"/>
              </a:rPr>
              <a:t>ó</a:t>
            </a:r>
            <a:r>
              <a:rPr sz="1900" spc="-10" dirty="0">
                <a:latin typeface="Calibri"/>
                <a:cs typeface="Calibri"/>
              </a:rPr>
              <a:t>n</a:t>
            </a:r>
            <a:r>
              <a:rPr sz="1900" spc="-30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po</a:t>
            </a:r>
            <a:r>
              <a:rPr sz="1900" spc="-10" dirty="0">
                <a:latin typeface="Calibri"/>
                <a:cs typeface="Calibri"/>
              </a:rPr>
              <a:t>r</a:t>
            </a:r>
            <a:r>
              <a:rPr sz="1900" spc="-3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Calibri"/>
                <a:cs typeface="Calibri"/>
              </a:rPr>
              <a:t>l</a:t>
            </a:r>
            <a:r>
              <a:rPr sz="1900" spc="-10" dirty="0">
                <a:latin typeface="Calibri"/>
                <a:cs typeface="Calibri"/>
              </a:rPr>
              <a:t>a</a:t>
            </a:r>
            <a:r>
              <a:rPr sz="1900" spc="-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Calibri"/>
                <a:cs typeface="Calibri"/>
              </a:rPr>
              <a:t>l</a:t>
            </a:r>
            <a:r>
              <a:rPr sz="1900" spc="-10" dirty="0">
                <a:latin typeface="Calibri"/>
                <a:cs typeface="Calibri"/>
              </a:rPr>
              <a:t>ectu</a:t>
            </a:r>
            <a:r>
              <a:rPr sz="1900" spc="-50" dirty="0">
                <a:latin typeface="Calibri"/>
                <a:cs typeface="Calibri"/>
              </a:rPr>
              <a:t>r</a:t>
            </a:r>
            <a:r>
              <a:rPr sz="1900" spc="-10" dirty="0">
                <a:latin typeface="Calibri"/>
                <a:cs typeface="Calibri"/>
              </a:rPr>
              <a:t>a.</a:t>
            </a:r>
            <a:endParaRPr sz="1900" dirty="0">
              <a:latin typeface="Calibri"/>
              <a:cs typeface="Calibri"/>
            </a:endParaRPr>
          </a:p>
          <a:p>
            <a:pPr marL="274320" marR="403225" indent="-172085">
              <a:lnSpc>
                <a:spcPts val="2090"/>
              </a:lnSpc>
              <a:spcBef>
                <a:spcPts val="345"/>
              </a:spcBef>
              <a:buFont typeface="Calibri"/>
              <a:buChar char="•"/>
              <a:tabLst>
                <a:tab pos="274955" algn="l"/>
              </a:tabLst>
            </a:pPr>
            <a:r>
              <a:rPr sz="1900" spc="-20" dirty="0">
                <a:latin typeface="Calibri"/>
                <a:cs typeface="Calibri"/>
              </a:rPr>
              <a:t>Op</a:t>
            </a:r>
            <a:r>
              <a:rPr sz="1900" spc="-5" dirty="0">
                <a:latin typeface="Calibri"/>
                <a:cs typeface="Calibri"/>
              </a:rPr>
              <a:t>in</a:t>
            </a:r>
            <a:r>
              <a:rPr sz="1900" spc="-10" dirty="0">
                <a:latin typeface="Calibri"/>
                <a:cs typeface="Calibri"/>
              </a:rPr>
              <a:t>i</a:t>
            </a:r>
            <a:r>
              <a:rPr sz="1900" spc="-15" dirty="0">
                <a:latin typeface="Calibri"/>
                <a:cs typeface="Calibri"/>
              </a:rPr>
              <a:t>one</a:t>
            </a:r>
            <a:r>
              <a:rPr sz="1900" spc="-10" dirty="0">
                <a:latin typeface="Calibri"/>
                <a:cs typeface="Calibri"/>
              </a:rPr>
              <a:t>s</a:t>
            </a:r>
            <a:r>
              <a:rPr sz="1900" spc="-3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Calibri"/>
                <a:cs typeface="Calibri"/>
              </a:rPr>
              <a:t>y</a:t>
            </a:r>
            <a:r>
              <a:rPr sz="1900" spc="-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Calibri"/>
                <a:cs typeface="Calibri"/>
              </a:rPr>
              <a:t>a</a:t>
            </a:r>
            <a:r>
              <a:rPr sz="1900" spc="-35" dirty="0">
                <a:latin typeface="Calibri"/>
                <a:cs typeface="Calibri"/>
              </a:rPr>
              <a:t>r</a:t>
            </a:r>
            <a:r>
              <a:rPr sz="1900" spc="-10" dirty="0">
                <a:latin typeface="Calibri"/>
                <a:cs typeface="Calibri"/>
              </a:rPr>
              <a:t>gu</a:t>
            </a:r>
            <a:r>
              <a:rPr sz="1900" spc="-30" dirty="0">
                <a:latin typeface="Calibri"/>
                <a:cs typeface="Calibri"/>
              </a:rPr>
              <a:t>m</a:t>
            </a:r>
            <a:r>
              <a:rPr sz="1900" spc="-10" dirty="0">
                <a:latin typeface="Calibri"/>
                <a:cs typeface="Calibri"/>
              </a:rPr>
              <a:t>e</a:t>
            </a:r>
            <a:r>
              <a:rPr sz="1900" spc="-20" dirty="0">
                <a:latin typeface="Calibri"/>
                <a:cs typeface="Calibri"/>
              </a:rPr>
              <a:t>n</a:t>
            </a:r>
            <a:r>
              <a:rPr sz="1900" spc="-35" dirty="0">
                <a:latin typeface="Calibri"/>
                <a:cs typeface="Calibri"/>
              </a:rPr>
              <a:t>t</a:t>
            </a:r>
            <a:r>
              <a:rPr sz="1900" spc="-15" dirty="0">
                <a:latin typeface="Calibri"/>
                <a:cs typeface="Calibri"/>
              </a:rPr>
              <a:t>os</a:t>
            </a:r>
            <a:r>
              <a:rPr sz="1900" spc="-10" dirty="0">
                <a:latin typeface="Times New Roman"/>
                <a:cs typeface="Times New Roman"/>
              </a:rPr>
              <a:t> </a:t>
            </a:r>
            <a:r>
              <a:rPr sz="1900" spc="-20" dirty="0">
                <a:latin typeface="Calibri"/>
                <a:cs typeface="Calibri"/>
              </a:rPr>
              <a:t>c</a:t>
            </a:r>
            <a:r>
              <a:rPr sz="1900" spc="-15" dirty="0">
                <a:latin typeface="Calibri"/>
                <a:cs typeface="Calibri"/>
              </a:rPr>
              <a:t>o</a:t>
            </a:r>
            <a:r>
              <a:rPr sz="1900" spc="-10" dirty="0">
                <a:latin typeface="Calibri"/>
                <a:cs typeface="Calibri"/>
              </a:rPr>
              <a:t>n</a:t>
            </a:r>
            <a:r>
              <a:rPr sz="1900" spc="-50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Calibri"/>
                <a:cs typeface="Calibri"/>
              </a:rPr>
              <a:t>me</a:t>
            </a:r>
            <a:r>
              <a:rPr sz="1900" spc="-20" dirty="0">
                <a:latin typeface="Calibri"/>
                <a:cs typeface="Calibri"/>
              </a:rPr>
              <a:t>n</a:t>
            </a:r>
            <a:r>
              <a:rPr sz="1900" spc="-35" dirty="0">
                <a:latin typeface="Calibri"/>
                <a:cs typeface="Calibri"/>
              </a:rPr>
              <a:t>t</a:t>
            </a:r>
            <a:r>
              <a:rPr sz="1900" spc="-10" dirty="0">
                <a:latin typeface="Calibri"/>
                <a:cs typeface="Calibri"/>
              </a:rPr>
              <a:t>e</a:t>
            </a:r>
            <a:r>
              <a:rPr sz="1900" spc="-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Calibri"/>
                <a:cs typeface="Calibri"/>
              </a:rPr>
              <a:t>abier</a:t>
            </a:r>
            <a:r>
              <a:rPr sz="1900" spc="-35" dirty="0">
                <a:latin typeface="Calibri"/>
                <a:cs typeface="Calibri"/>
              </a:rPr>
              <a:t>t</a:t>
            </a:r>
            <a:r>
              <a:rPr sz="1900" spc="-10" dirty="0">
                <a:latin typeface="Calibri"/>
                <a:cs typeface="Calibri"/>
              </a:rPr>
              <a:t>a</a:t>
            </a:r>
            <a:endParaRPr sz="1900" dirty="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87452" y="3028188"/>
            <a:ext cx="914400" cy="301447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75131" y="3454908"/>
            <a:ext cx="914400" cy="224637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75131" y="3363467"/>
            <a:ext cx="914400" cy="64007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41096" y="3412235"/>
            <a:ext cx="283526" cy="233965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31952" y="3403091"/>
            <a:ext cx="301814" cy="235794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28776" y="3752088"/>
            <a:ext cx="351239" cy="164909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19632" y="3742944"/>
            <a:ext cx="369527" cy="157060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31162" y="5351145"/>
            <a:ext cx="278130" cy="50165"/>
          </a:xfrm>
          <a:custGeom>
            <a:avLst/>
            <a:gdLst/>
            <a:ahLst/>
            <a:cxnLst/>
            <a:rect l="l" t="t" r="r" b="b"/>
            <a:pathLst>
              <a:path w="278130" h="50164">
                <a:moveTo>
                  <a:pt x="0" y="25019"/>
                </a:moveTo>
                <a:lnTo>
                  <a:pt x="0" y="20066"/>
                </a:lnTo>
                <a:lnTo>
                  <a:pt x="194" y="16129"/>
                </a:lnTo>
                <a:lnTo>
                  <a:pt x="600" y="12954"/>
                </a:lnTo>
                <a:lnTo>
                  <a:pt x="991" y="9779"/>
                </a:lnTo>
                <a:lnTo>
                  <a:pt x="7213" y="0"/>
                </a:lnTo>
                <a:lnTo>
                  <a:pt x="8548" y="0"/>
                </a:lnTo>
                <a:lnTo>
                  <a:pt x="269810" y="0"/>
                </a:lnTo>
                <a:lnTo>
                  <a:pt x="271134" y="0"/>
                </a:lnTo>
                <a:lnTo>
                  <a:pt x="272300" y="381"/>
                </a:lnTo>
                <a:lnTo>
                  <a:pt x="277267" y="12954"/>
                </a:lnTo>
                <a:lnTo>
                  <a:pt x="277599" y="16129"/>
                </a:lnTo>
                <a:lnTo>
                  <a:pt x="277762" y="20066"/>
                </a:lnTo>
                <a:lnTo>
                  <a:pt x="277762" y="25019"/>
                </a:lnTo>
                <a:lnTo>
                  <a:pt x="277762" y="29972"/>
                </a:lnTo>
                <a:lnTo>
                  <a:pt x="275769" y="44831"/>
                </a:lnTo>
                <a:lnTo>
                  <a:pt x="275108" y="46736"/>
                </a:lnTo>
                <a:lnTo>
                  <a:pt x="274285" y="48133"/>
                </a:lnTo>
                <a:lnTo>
                  <a:pt x="273293" y="48895"/>
                </a:lnTo>
                <a:lnTo>
                  <a:pt x="272300" y="49657"/>
                </a:lnTo>
                <a:lnTo>
                  <a:pt x="271134" y="50038"/>
                </a:lnTo>
                <a:lnTo>
                  <a:pt x="269810" y="50038"/>
                </a:lnTo>
                <a:lnTo>
                  <a:pt x="8548" y="50038"/>
                </a:lnTo>
                <a:lnTo>
                  <a:pt x="7213" y="50038"/>
                </a:lnTo>
                <a:lnTo>
                  <a:pt x="6022" y="49657"/>
                </a:lnTo>
                <a:lnTo>
                  <a:pt x="4965" y="48895"/>
                </a:lnTo>
                <a:lnTo>
                  <a:pt x="3900" y="48133"/>
                </a:lnTo>
                <a:lnTo>
                  <a:pt x="3011" y="46736"/>
                </a:lnTo>
                <a:lnTo>
                  <a:pt x="2287" y="44831"/>
                </a:lnTo>
                <a:lnTo>
                  <a:pt x="1553" y="42926"/>
                </a:lnTo>
                <a:lnTo>
                  <a:pt x="991" y="40386"/>
                </a:lnTo>
                <a:lnTo>
                  <a:pt x="600" y="37211"/>
                </a:lnTo>
                <a:lnTo>
                  <a:pt x="194" y="33909"/>
                </a:lnTo>
                <a:lnTo>
                  <a:pt x="0" y="29972"/>
                </a:lnTo>
                <a:lnTo>
                  <a:pt x="0" y="25019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523" y="188595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1523" y="53429"/>
            <a:ext cx="5920677" cy="1062418"/>
          </a:xfrm>
          <a:prstGeom prst="rect">
            <a:avLst/>
          </a:prstGeom>
        </p:spPr>
        <p:txBody>
          <a:bodyPr vert="horz" wrap="none" lIns="0" tIns="46303" rIns="0" bIns="0" rtlCol="0" anchor="ctr" anchorCtr="0">
            <a:noAutofit/>
          </a:bodyPr>
          <a:lstStyle/>
          <a:p>
            <a:pPr marL="3315335" algn="ctr">
              <a:lnSpc>
                <a:spcPct val="100000"/>
              </a:lnSpc>
            </a:pPr>
            <a:r>
              <a:rPr spc="-20" dirty="0"/>
              <a:t>CONCEPTO</a:t>
            </a:r>
            <a:r>
              <a:rPr lang="es-ES_tradnl" spc="-15" dirty="0">
                <a:latin typeface="Trebuchet MS"/>
                <a:cs typeface="Trebuchet MS"/>
              </a:rPr>
              <a:t> DE ESTÁNDARES DE APRENDIZAJE</a:t>
            </a:r>
            <a:endParaRPr spc="-15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32256" y="1334515"/>
            <a:ext cx="7495540" cy="2102485"/>
          </a:xfrm>
          <a:custGeom>
            <a:avLst/>
            <a:gdLst/>
            <a:ahLst/>
            <a:cxnLst/>
            <a:rect l="l" t="t" r="r" b="b"/>
            <a:pathLst>
              <a:path w="7495540" h="2102485">
                <a:moveTo>
                  <a:pt x="7495514" y="0"/>
                </a:moveTo>
                <a:lnTo>
                  <a:pt x="0" y="0"/>
                </a:lnTo>
                <a:lnTo>
                  <a:pt x="0" y="2102358"/>
                </a:lnTo>
                <a:lnTo>
                  <a:pt x="7495514" y="2102358"/>
                </a:lnTo>
                <a:lnTo>
                  <a:pt x="7495514" y="2097659"/>
                </a:lnTo>
                <a:lnTo>
                  <a:pt x="9525" y="2097659"/>
                </a:lnTo>
                <a:lnTo>
                  <a:pt x="4762" y="2092833"/>
                </a:lnTo>
                <a:lnTo>
                  <a:pt x="9525" y="2092833"/>
                </a:lnTo>
                <a:lnTo>
                  <a:pt x="9525" y="9525"/>
                </a:lnTo>
                <a:lnTo>
                  <a:pt x="4762" y="9525"/>
                </a:lnTo>
                <a:lnTo>
                  <a:pt x="9525" y="4826"/>
                </a:lnTo>
                <a:lnTo>
                  <a:pt x="7495514" y="4826"/>
                </a:lnTo>
                <a:lnTo>
                  <a:pt x="7495514" y="0"/>
                </a:lnTo>
                <a:close/>
              </a:path>
              <a:path w="7495540" h="2102485">
                <a:moveTo>
                  <a:pt x="9525" y="2092833"/>
                </a:moveTo>
                <a:lnTo>
                  <a:pt x="4762" y="2092833"/>
                </a:lnTo>
                <a:lnTo>
                  <a:pt x="9525" y="2097659"/>
                </a:lnTo>
                <a:lnTo>
                  <a:pt x="9525" y="2092833"/>
                </a:lnTo>
                <a:close/>
              </a:path>
              <a:path w="7495540" h="2102485">
                <a:moveTo>
                  <a:pt x="7485989" y="2092833"/>
                </a:moveTo>
                <a:lnTo>
                  <a:pt x="9525" y="2092833"/>
                </a:lnTo>
                <a:lnTo>
                  <a:pt x="9525" y="2097659"/>
                </a:lnTo>
                <a:lnTo>
                  <a:pt x="7485989" y="2097659"/>
                </a:lnTo>
                <a:lnTo>
                  <a:pt x="7485989" y="2092833"/>
                </a:lnTo>
                <a:close/>
              </a:path>
              <a:path w="7495540" h="2102485">
                <a:moveTo>
                  <a:pt x="7485989" y="4826"/>
                </a:moveTo>
                <a:lnTo>
                  <a:pt x="7485989" y="2097659"/>
                </a:lnTo>
                <a:lnTo>
                  <a:pt x="7490688" y="2092833"/>
                </a:lnTo>
                <a:lnTo>
                  <a:pt x="7495514" y="2092833"/>
                </a:lnTo>
                <a:lnTo>
                  <a:pt x="7495514" y="9525"/>
                </a:lnTo>
                <a:lnTo>
                  <a:pt x="7490688" y="9525"/>
                </a:lnTo>
                <a:lnTo>
                  <a:pt x="7485989" y="4826"/>
                </a:lnTo>
                <a:close/>
              </a:path>
              <a:path w="7495540" h="2102485">
                <a:moveTo>
                  <a:pt x="7495514" y="2092833"/>
                </a:moveTo>
                <a:lnTo>
                  <a:pt x="7490688" y="2092833"/>
                </a:lnTo>
                <a:lnTo>
                  <a:pt x="7485989" y="2097659"/>
                </a:lnTo>
                <a:lnTo>
                  <a:pt x="7495514" y="2097659"/>
                </a:lnTo>
                <a:lnTo>
                  <a:pt x="7495514" y="2092833"/>
                </a:lnTo>
                <a:close/>
              </a:path>
              <a:path w="7495540" h="2102485">
                <a:moveTo>
                  <a:pt x="9525" y="4826"/>
                </a:moveTo>
                <a:lnTo>
                  <a:pt x="4762" y="9525"/>
                </a:lnTo>
                <a:lnTo>
                  <a:pt x="9525" y="9525"/>
                </a:lnTo>
                <a:lnTo>
                  <a:pt x="9525" y="4826"/>
                </a:lnTo>
                <a:close/>
              </a:path>
              <a:path w="7495540" h="2102485">
                <a:moveTo>
                  <a:pt x="7485989" y="4826"/>
                </a:moveTo>
                <a:lnTo>
                  <a:pt x="9525" y="4826"/>
                </a:lnTo>
                <a:lnTo>
                  <a:pt x="9525" y="9525"/>
                </a:lnTo>
                <a:lnTo>
                  <a:pt x="7485989" y="9525"/>
                </a:lnTo>
                <a:lnTo>
                  <a:pt x="7485989" y="4826"/>
                </a:lnTo>
                <a:close/>
              </a:path>
              <a:path w="7495540" h="2102485">
                <a:moveTo>
                  <a:pt x="7495514" y="4826"/>
                </a:moveTo>
                <a:lnTo>
                  <a:pt x="7485989" y="4826"/>
                </a:lnTo>
                <a:lnTo>
                  <a:pt x="7490688" y="9525"/>
                </a:lnTo>
                <a:lnTo>
                  <a:pt x="7495514" y="9525"/>
                </a:lnTo>
                <a:lnTo>
                  <a:pt x="7495514" y="4826"/>
                </a:lnTo>
                <a:close/>
              </a:path>
            </a:pathLst>
          </a:custGeom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06778" y="1418066"/>
            <a:ext cx="6713221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95"/>
              </a:lnSpc>
            </a:pPr>
            <a:r>
              <a:rPr lang="es-ES" sz="2800" b="1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</a:rPr>
              <a:t>Título</a:t>
            </a:r>
            <a:r>
              <a:rPr lang="es-ES" sz="2800" b="1" spc="9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800" b="1" spc="-1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</a:rPr>
              <a:t>I</a:t>
            </a:r>
            <a:r>
              <a:rPr lang="es-ES" sz="2800" b="1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</a:rPr>
              <a:t>.</a:t>
            </a:r>
            <a:r>
              <a:rPr lang="es-ES" sz="2800" b="1" spc="12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800" b="1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</a:rPr>
              <a:t>L</a:t>
            </a:r>
            <a:r>
              <a:rPr lang="es-ES" sz="2800" b="1" spc="-1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</a:rPr>
              <a:t>O</a:t>
            </a:r>
            <a:r>
              <a:rPr lang="es-ES" sz="2800" b="1" spc="-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</a:rPr>
              <a:t>M</a:t>
            </a:r>
            <a:r>
              <a:rPr lang="es-ES" sz="2800" b="1" spc="-1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</a:rPr>
              <a:t>C</a:t>
            </a:r>
            <a:r>
              <a:rPr lang="es-ES" sz="2800" b="1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</a:rPr>
              <a:t>E:</a:t>
            </a:r>
            <a:endParaRPr lang="es-ES" sz="2800" dirty="0">
              <a:latin typeface="Gadugi" panose="020B0502040204020203" pitchFamily="34" charset="0"/>
              <a:ea typeface="Gadugi" panose="020B0502040204020203" pitchFamily="34" charset="0"/>
              <a:cs typeface="Trebuchet MS"/>
            </a:endParaRPr>
          </a:p>
          <a:p>
            <a:pPr marL="12700">
              <a:lnSpc>
                <a:spcPts val="2395"/>
              </a:lnSpc>
            </a:pPr>
            <a:r>
              <a:rPr lang="es-ES" sz="2800" b="1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</a:rPr>
              <a:t>Los</a:t>
            </a:r>
            <a:r>
              <a:rPr lang="es-ES" sz="2800" b="1" spc="12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800" b="1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</a:rPr>
              <a:t>es</a:t>
            </a:r>
            <a:r>
              <a:rPr lang="es-ES" sz="2800" b="1" spc="-1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</a:rPr>
              <a:t>tá</a:t>
            </a:r>
            <a:r>
              <a:rPr lang="es-ES" sz="2800" b="1" spc="-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</a:rPr>
              <a:t>n</a:t>
            </a:r>
            <a:r>
              <a:rPr lang="es-ES" sz="2800" b="1" spc="-1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</a:rPr>
              <a:t>d</a:t>
            </a:r>
            <a:r>
              <a:rPr lang="es-ES" sz="2800" b="1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</a:rPr>
              <a:t>a</a:t>
            </a:r>
            <a:r>
              <a:rPr lang="es-ES" sz="2800" b="1" spc="-2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</a:rPr>
              <a:t>r</a:t>
            </a:r>
            <a:r>
              <a:rPr lang="es-ES" sz="2800" b="1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</a:rPr>
              <a:t>es</a:t>
            </a:r>
            <a:r>
              <a:rPr lang="es-ES" sz="2800" b="1" spc="12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800" b="1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</a:rPr>
              <a:t>de</a:t>
            </a:r>
            <a:r>
              <a:rPr lang="es-ES" sz="2800" b="1" spc="12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800" b="1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</a:rPr>
              <a:t>a</a:t>
            </a:r>
            <a:r>
              <a:rPr lang="es-ES" sz="2800" b="1" spc="-1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</a:rPr>
              <a:t>p</a:t>
            </a:r>
            <a:r>
              <a:rPr lang="es-ES" sz="2800" b="1" spc="-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</a:rPr>
              <a:t>r</a:t>
            </a:r>
            <a:r>
              <a:rPr lang="es-ES" sz="2800" b="1" spc="-2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</a:rPr>
              <a:t>e</a:t>
            </a:r>
            <a:r>
              <a:rPr lang="es-ES" sz="2800" b="1" spc="-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</a:rPr>
              <a:t>n</a:t>
            </a:r>
            <a:r>
              <a:rPr lang="es-ES" sz="2800" b="1" spc="-1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</a:rPr>
              <a:t>d</a:t>
            </a:r>
            <a:r>
              <a:rPr lang="es-ES" sz="2800" b="1" spc="-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</a:rPr>
              <a:t>izaj</a:t>
            </a:r>
            <a:r>
              <a:rPr lang="es-ES" sz="2800" b="1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</a:rPr>
              <a:t>e</a:t>
            </a:r>
            <a:r>
              <a:rPr lang="es-ES" sz="2800" b="1" spc="12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800" b="1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</a:rPr>
              <a:t>son:</a:t>
            </a:r>
            <a:endParaRPr lang="es-ES" sz="2800" dirty="0">
              <a:latin typeface="Gadugi" panose="020B0502040204020203" pitchFamily="34" charset="0"/>
              <a:ea typeface="Gadugi" panose="020B0502040204020203" pitchFamily="34" charset="0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6778" y="2365242"/>
            <a:ext cx="7648853" cy="2954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just"/>
            <a:r>
              <a:rPr lang="es-ES" sz="2400" b="1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Co</a:t>
            </a:r>
            <a:r>
              <a:rPr lang="es-ES" sz="2400" b="1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b="1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b="1" spc="-4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b="1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b="1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b="1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b="1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on</a:t>
            </a:r>
            <a:r>
              <a:rPr lang="es-ES" sz="2400" b="1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b="1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b="1" spc="7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b="1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400" b="1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b="1" spc="7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b="1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lo</a:t>
            </a:r>
            <a:r>
              <a:rPr lang="es-ES" sz="2400" b="1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b="1" spc="6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b="1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cri</a:t>
            </a:r>
            <a:r>
              <a:rPr lang="es-ES" sz="2400" b="1" spc="-3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400" b="1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b="1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b="1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b="1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b="1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b="1" spc="6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b="1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 e</a:t>
            </a:r>
            <a:r>
              <a:rPr lang="es-ES" sz="2400" b="1" spc="-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va</a:t>
            </a:r>
            <a:r>
              <a:rPr lang="es-ES" sz="2400" b="1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400" b="1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z="2400" b="1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b="1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b="1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b="1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lang="es-ES" sz="2400" b="1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b="1" spc="-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que</a:t>
            </a:r>
            <a:r>
              <a:rPr lang="es-ES" sz="2400" spc="-3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24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rmi</a:t>
            </a:r>
            <a:r>
              <a:rPr lang="es-ES" sz="2400" spc="-4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4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lang="es-ES" sz="24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lang="es-ES" sz="24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f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ni</a:t>
            </a:r>
            <a:r>
              <a:rPr lang="es-ES" sz="24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spc="-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lo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spc="-3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4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su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400" spc="-4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ados</a:t>
            </a:r>
            <a:r>
              <a:rPr lang="es-ES" sz="24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4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3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lo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spc="-3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ap</a:t>
            </a:r>
            <a:r>
              <a:rPr lang="es-ES" sz="2400" spc="-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spc="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4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-3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z</a:t>
            </a:r>
            <a:r>
              <a:rPr lang="es-ES" sz="24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aj</a:t>
            </a:r>
            <a:r>
              <a:rPr lang="es-ES" sz="24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lang="es-ES" sz="2400" spc="-3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3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spc="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spc="-4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4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400" spc="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me</a:t>
            </a:r>
            <a:r>
              <a:rPr lang="es-ES" sz="24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di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spc="-4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4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acci</a:t>
            </a:r>
            <a:r>
              <a:rPr lang="es-ES" sz="2400" spc="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b="1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400" b="1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b="1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b="1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b="1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</a:t>
            </a:r>
            <a:r>
              <a:rPr lang="es-ES" sz="2400" b="1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z="2400" b="1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b="1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b="1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b="1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b="1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400" b="1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b="1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b="1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lang="es-ES" sz="2400" b="1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z="2400" b="1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mn</a:t>
            </a:r>
            <a:r>
              <a:rPr lang="es-ES" sz="2400" b="1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b="1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b="1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b="1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400" b="1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b="1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b</a:t>
            </a:r>
            <a:r>
              <a:rPr lang="es-ES" sz="2400" b="1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b="1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b="1" spc="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b="1" spc="-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b="1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b="1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b</a:t>
            </a:r>
            <a:r>
              <a:rPr lang="es-ES" sz="2400" b="1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</a:t>
            </a:r>
            <a:r>
              <a:rPr lang="es-ES" sz="2400" b="1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b="1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b="1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lang="es-ES" sz="2400" b="1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b="1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b="1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sa</a:t>
            </a:r>
            <a:r>
              <a:rPr lang="es-ES" sz="2400" b="1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b</a:t>
            </a:r>
            <a:r>
              <a:rPr lang="es-ES" sz="2400" b="1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</a:t>
            </a:r>
            <a:r>
              <a:rPr lang="es-ES" sz="2400" b="1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b="1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b="1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h</a:t>
            </a:r>
            <a:r>
              <a:rPr lang="es-ES" sz="2400" b="1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b="1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b="1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</a:t>
            </a:r>
            <a:r>
              <a:rPr lang="es-ES" sz="2400" b="1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b="1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 </a:t>
            </a:r>
            <a:r>
              <a:rPr lang="es-ES" sz="2400" spc="-3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ada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as</a:t>
            </a:r>
            <a:r>
              <a:rPr lang="es-ES" sz="24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gn</a:t>
            </a:r>
            <a:r>
              <a:rPr lang="es-ES" sz="24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tu</a:t>
            </a:r>
            <a:r>
              <a:rPr lang="es-ES" sz="2400" spc="-5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spc="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.</a:t>
            </a:r>
            <a:r>
              <a:rPr lang="es-ES" sz="2400" spc="114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Deb</a:t>
            </a:r>
            <a:r>
              <a:rPr lang="es-ES" sz="24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spc="1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24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rmi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ti</a:t>
            </a:r>
            <a:r>
              <a:rPr lang="es-ES" sz="24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spc="114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g</a:t>
            </a:r>
            <a:r>
              <a:rPr lang="es-ES" sz="2400" spc="-5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spc="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4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ua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spc="114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lang="es-ES" sz="2400" spc="1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4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lang="es-ES" sz="24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</a:t>
            </a:r>
            <a:r>
              <a:rPr lang="es-ES" sz="24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spc="-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spc="114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spc="1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4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og</a:t>
            </a:r>
            <a:r>
              <a:rPr lang="es-ES" sz="2400" spc="-3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spc="1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400" spc="-3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spc="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spc="-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z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ado.</a:t>
            </a:r>
            <a:r>
              <a:rPr lang="es-ES" sz="2400" spc="114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b="1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Ti</a:t>
            </a:r>
            <a:r>
              <a:rPr lang="es-ES" sz="2400" b="1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b="1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b="1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lang="es-ES" sz="2400" b="1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b="1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qu</a:t>
            </a:r>
            <a:r>
              <a:rPr lang="es-ES" sz="2400" b="1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b="1" spc="13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b="1" spc="-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b="1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</a:t>
            </a:r>
            <a:r>
              <a:rPr lang="es-ES" sz="2400" b="1" spc="1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b="1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ob</a:t>
            </a:r>
            <a:r>
              <a:rPr lang="es-ES" sz="2400" b="1" spc="-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b="1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b="1" spc="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b="1" spc="-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va</a:t>
            </a:r>
            <a:r>
              <a:rPr lang="es-ES" sz="2400" b="1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b</a:t>
            </a:r>
            <a:r>
              <a:rPr lang="es-ES" sz="2400" b="1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400" b="1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es,</a:t>
            </a:r>
            <a:r>
              <a:rPr lang="es-ES" sz="2400" b="1" spc="13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b="1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</a:t>
            </a:r>
            <a:r>
              <a:rPr lang="es-ES" sz="2400" b="1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b="1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400" b="1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ib</a:t>
            </a:r>
            <a:r>
              <a:rPr lang="es-ES" sz="2400" b="1" spc="-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400" b="1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lang="es-ES" sz="2400" b="1" spc="1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b="1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lang="es-ES" sz="2400" b="1" spc="1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b="1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b="1" spc="-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lang="es-ES" sz="2400" b="1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b="1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400" b="1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z="2400" b="1" spc="-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b="1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bl</a:t>
            </a:r>
            <a:r>
              <a:rPr lang="es-ES" sz="2400" b="1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b="1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b="1" spc="13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4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lang="es-ES" sz="24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spc="1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que</a:t>
            </a:r>
            <a:r>
              <a:rPr lang="es-ES" sz="2400" spc="13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3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nt</a:t>
            </a:r>
            <a:r>
              <a:rPr lang="es-ES" sz="2400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b</a:t>
            </a:r>
            <a:r>
              <a:rPr lang="es-ES" sz="24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z="2400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lang="es-ES" sz="24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lang="es-ES" sz="2400" spc="14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lang="es-ES" sz="2400" spc="1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3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f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</a:t>
            </a:r>
            <a:r>
              <a:rPr lang="es-ES" sz="24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-4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an</a:t>
            </a:r>
            <a:r>
              <a:rPr lang="es-ES" sz="2400" spc="13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se</a:t>
            </a:r>
            <a:r>
              <a:rPr lang="es-ES" sz="2400" spc="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ñ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spc="-3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lang="es-ES" sz="2400" spc="-4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prue</a:t>
            </a:r>
            <a:r>
              <a:rPr lang="es-ES" sz="2400" spc="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b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as</a:t>
            </a:r>
            <a:r>
              <a:rPr lang="es-ES" sz="2400" spc="-3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3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spc="-4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andar</a:t>
            </a:r>
            <a:r>
              <a:rPr lang="es-ES" sz="24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-3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z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adas</a:t>
            </a:r>
            <a:r>
              <a:rPr lang="es-ES" sz="2400" spc="-3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lang="es-ES" sz="2400" spc="-4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3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omp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spc="-5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abl</a:t>
            </a:r>
            <a:r>
              <a:rPr lang="es-ES" sz="24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s.</a:t>
            </a:r>
            <a:endParaRPr lang="es-ES" sz="24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781800" y="4495800"/>
            <a:ext cx="1024128" cy="1485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8783" y="3744467"/>
            <a:ext cx="2013203" cy="10500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4380" y="3823715"/>
            <a:ext cx="2503932" cy="9966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81457" y="3764279"/>
            <a:ext cx="1927604" cy="9638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5527" y="3840479"/>
            <a:ext cx="2330196" cy="914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83179" y="3840479"/>
            <a:ext cx="633983" cy="914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38860" y="4042689"/>
            <a:ext cx="1813560" cy="433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45" dirty="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r>
              <a:rPr sz="3200" b="1" spc="-26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ÁN</a:t>
            </a:r>
            <a:r>
              <a:rPr sz="3200" b="1" spc="-8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AR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09061" y="2860675"/>
            <a:ext cx="771525" cy="1385570"/>
          </a:xfrm>
          <a:custGeom>
            <a:avLst/>
            <a:gdLst/>
            <a:ahLst/>
            <a:cxnLst/>
            <a:rect l="l" t="t" r="r" b="b"/>
            <a:pathLst>
              <a:path w="771525" h="1385570">
                <a:moveTo>
                  <a:pt x="0" y="1385443"/>
                </a:moveTo>
                <a:lnTo>
                  <a:pt x="771144" y="0"/>
                </a:lnTo>
              </a:path>
            </a:pathLst>
          </a:custGeom>
          <a:ln w="9525">
            <a:solidFill>
              <a:srgbClr val="7F63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37788" y="2359151"/>
            <a:ext cx="2013204" cy="10485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25011" y="2436876"/>
            <a:ext cx="2363724" cy="9966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680205" y="2378709"/>
            <a:ext cx="1927606" cy="9638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13603" y="2455164"/>
            <a:ext cx="633984" cy="914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803396" y="2656967"/>
            <a:ext cx="1680210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OBJETI</a:t>
            </a:r>
            <a:r>
              <a:rPr sz="3200" b="1" spc="-5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607811" y="1752219"/>
            <a:ext cx="771525" cy="1108710"/>
          </a:xfrm>
          <a:custGeom>
            <a:avLst/>
            <a:gdLst/>
            <a:ahLst/>
            <a:cxnLst/>
            <a:rect l="l" t="t" r="r" b="b"/>
            <a:pathLst>
              <a:path w="771525" h="1108710">
                <a:moveTo>
                  <a:pt x="0" y="1108456"/>
                </a:moveTo>
                <a:lnTo>
                  <a:pt x="771144" y="0"/>
                </a:lnTo>
              </a:path>
            </a:pathLst>
          </a:custGeom>
          <a:ln w="9525">
            <a:solidFill>
              <a:srgbClr val="4AAC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336791" y="1251203"/>
            <a:ext cx="2011679" cy="10485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595871" y="1420367"/>
            <a:ext cx="1559052" cy="7680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378955" y="1270380"/>
            <a:ext cx="1927606" cy="96380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637019" y="1437132"/>
            <a:ext cx="1476755" cy="4632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774180" y="1659635"/>
            <a:ext cx="1158240" cy="4632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653528" y="1659635"/>
            <a:ext cx="324612" cy="4632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754748" y="1533905"/>
            <a:ext cx="1178560" cy="45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9225" marR="5080" indent="-137160">
              <a:lnSpc>
                <a:spcPts val="1750"/>
              </a:lnSpc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Mejo</a:t>
            </a:r>
            <a:r>
              <a:rPr sz="1600" b="1" spc="-4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6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6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lo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esul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ados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607811" y="2860675"/>
            <a:ext cx="771525" cy="0"/>
          </a:xfrm>
          <a:custGeom>
            <a:avLst/>
            <a:gdLst/>
            <a:ahLst/>
            <a:cxnLst/>
            <a:rect l="l" t="t" r="r" b="b"/>
            <a:pathLst>
              <a:path w="771525">
                <a:moveTo>
                  <a:pt x="0" y="0"/>
                </a:moveTo>
                <a:lnTo>
                  <a:pt x="771144" y="0"/>
                </a:lnTo>
              </a:path>
            </a:pathLst>
          </a:custGeom>
          <a:ln w="9525">
            <a:solidFill>
              <a:srgbClr val="4AAC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336791" y="2359151"/>
            <a:ext cx="2011679" cy="104851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586728" y="2639567"/>
            <a:ext cx="1578864" cy="54559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378955" y="2378709"/>
            <a:ext cx="1927606" cy="96380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627876" y="2657855"/>
            <a:ext cx="1450848" cy="46329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799831" y="2657855"/>
            <a:ext cx="324611" cy="4632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6745351" y="2753995"/>
            <a:ext cx="119634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9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600" b="1" spc="-5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ans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encia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607811" y="2860675"/>
            <a:ext cx="771525" cy="1108710"/>
          </a:xfrm>
          <a:custGeom>
            <a:avLst/>
            <a:gdLst/>
            <a:ahLst/>
            <a:cxnLst/>
            <a:rect l="l" t="t" r="r" b="b"/>
            <a:pathLst>
              <a:path w="771525" h="1108710">
                <a:moveTo>
                  <a:pt x="0" y="0"/>
                </a:moveTo>
                <a:lnTo>
                  <a:pt x="771144" y="1108329"/>
                </a:lnTo>
              </a:path>
            </a:pathLst>
          </a:custGeom>
          <a:ln w="9525">
            <a:solidFill>
              <a:srgbClr val="4AAC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336791" y="3467100"/>
            <a:ext cx="2011679" cy="105003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336791" y="3636264"/>
            <a:ext cx="2077211" cy="76809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378955" y="3487165"/>
            <a:ext cx="1927606" cy="96380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377940" y="3654552"/>
            <a:ext cx="1994916" cy="4632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825995" y="3877055"/>
            <a:ext cx="1054607" cy="46329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601711" y="3877055"/>
            <a:ext cx="324612" cy="4632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6495415" y="3751071"/>
            <a:ext cx="1694814" cy="45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0375" marR="5080" indent="-448309">
              <a:lnSpc>
                <a:spcPts val="1750"/>
              </a:lnSpc>
            </a:pPr>
            <a:r>
              <a:rPr sz="1600" b="1" spc="-4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600" b="1" spc="-3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ció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600" b="1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mú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600" b="1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un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600" b="1" spc="-3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rme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909061" y="4246117"/>
            <a:ext cx="771525" cy="1385570"/>
          </a:xfrm>
          <a:custGeom>
            <a:avLst/>
            <a:gdLst/>
            <a:ahLst/>
            <a:cxnLst/>
            <a:rect l="l" t="t" r="r" b="b"/>
            <a:pathLst>
              <a:path w="771525" h="1385570">
                <a:moveTo>
                  <a:pt x="0" y="0"/>
                </a:moveTo>
                <a:lnTo>
                  <a:pt x="771144" y="1385543"/>
                </a:lnTo>
              </a:path>
            </a:pathLst>
          </a:custGeom>
          <a:ln w="9525">
            <a:solidFill>
              <a:srgbClr val="7F63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637788" y="5129784"/>
            <a:ext cx="2013204" cy="105003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931920" y="5105400"/>
            <a:ext cx="1519427" cy="1138427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680205" y="5149722"/>
            <a:ext cx="1927606" cy="96385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607811" y="5077459"/>
            <a:ext cx="771525" cy="554355"/>
          </a:xfrm>
          <a:custGeom>
            <a:avLst/>
            <a:gdLst/>
            <a:ahLst/>
            <a:cxnLst/>
            <a:rect l="l" t="t" r="r" b="b"/>
            <a:pathLst>
              <a:path w="771525" h="554354">
                <a:moveTo>
                  <a:pt x="0" y="554201"/>
                </a:moveTo>
                <a:lnTo>
                  <a:pt x="771144" y="0"/>
                </a:lnTo>
              </a:path>
            </a:pathLst>
          </a:custGeom>
          <a:ln w="9525">
            <a:solidFill>
              <a:srgbClr val="4AAC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336791" y="4576571"/>
            <a:ext cx="2011679" cy="104851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684264" y="4861559"/>
            <a:ext cx="1363979" cy="51816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378955" y="4595495"/>
            <a:ext cx="1927606" cy="96393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607811" y="5631661"/>
            <a:ext cx="771525" cy="554355"/>
          </a:xfrm>
          <a:custGeom>
            <a:avLst/>
            <a:gdLst/>
            <a:ahLst/>
            <a:cxnLst/>
            <a:rect l="l" t="t" r="r" b="b"/>
            <a:pathLst>
              <a:path w="771525" h="554354">
                <a:moveTo>
                  <a:pt x="0" y="0"/>
                </a:moveTo>
                <a:lnTo>
                  <a:pt x="771144" y="554206"/>
                </a:lnTo>
              </a:path>
            </a:pathLst>
          </a:custGeom>
          <a:ln w="9525">
            <a:solidFill>
              <a:srgbClr val="4AAC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336791" y="5684518"/>
            <a:ext cx="2011679" cy="104851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335267" y="5969508"/>
            <a:ext cx="2063495" cy="51816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378955" y="5703952"/>
            <a:ext cx="1927606" cy="96382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51523" y="188595"/>
            <a:ext cx="8640953" cy="79208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303" rIns="0" bIns="0" rtlCol="0">
            <a:spAutoFit/>
          </a:bodyPr>
          <a:lstStyle/>
          <a:p>
            <a:pPr marL="2282190">
              <a:lnSpc>
                <a:spcPct val="100000"/>
              </a:lnSpc>
            </a:pPr>
            <a:r>
              <a:rPr spc="-15" dirty="0">
                <a:latin typeface="Trebuchet MS"/>
                <a:cs typeface="Trebuchet MS"/>
              </a:rPr>
              <a:t>E</a:t>
            </a:r>
            <a:r>
              <a:rPr spc="-254" dirty="0">
                <a:latin typeface="Trebuchet MS"/>
                <a:cs typeface="Trebuchet MS"/>
              </a:rPr>
              <a:t>V</a:t>
            </a:r>
            <a:r>
              <a:rPr spc="-15" dirty="0">
                <a:latin typeface="Trebuchet MS"/>
                <a:cs typeface="Trebuchet MS"/>
              </a:rPr>
              <a:t>AL</a:t>
            </a:r>
            <a:r>
              <a:rPr spc="-10" dirty="0">
                <a:latin typeface="Trebuchet MS"/>
                <a:cs typeface="Trebuchet MS"/>
              </a:rPr>
              <a:t>U</a:t>
            </a:r>
            <a:r>
              <a:rPr spc="-15" dirty="0">
                <a:latin typeface="Trebuchet MS"/>
                <a:cs typeface="Trebuchet MS"/>
              </a:rPr>
              <a:t>ACI</a:t>
            </a:r>
            <a:r>
              <a:rPr spc="-25" dirty="0">
                <a:latin typeface="Trebuchet MS"/>
                <a:cs typeface="Trebuchet MS"/>
              </a:rPr>
              <a:t>Ó</a:t>
            </a:r>
            <a:r>
              <a:rPr spc="-15" dirty="0">
                <a:latin typeface="Trebuchet MS"/>
                <a:cs typeface="Trebuchet MS"/>
              </a:rPr>
              <a:t>N</a:t>
            </a:r>
            <a:r>
              <a:rPr spc="130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rebuchet MS"/>
                <a:cs typeface="Trebuchet MS"/>
              </a:rPr>
              <a:t>INTEG</a:t>
            </a:r>
            <a:r>
              <a:rPr spc="-5" dirty="0">
                <a:latin typeface="Trebuchet MS"/>
                <a:cs typeface="Trebuchet MS"/>
              </a:rPr>
              <a:t>R</a:t>
            </a:r>
            <a:r>
              <a:rPr spc="-15" dirty="0">
                <a:latin typeface="Trebuchet MS"/>
                <a:cs typeface="Trebuchet MS"/>
              </a:rPr>
              <a:t>ADORA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6106F9A4-432E-440C-A6A6-003EAF6E7F9A}"/>
              </a:ext>
            </a:extLst>
          </p:cNvPr>
          <p:cNvSpPr txBox="1"/>
          <p:nvPr/>
        </p:nvSpPr>
        <p:spPr>
          <a:xfrm>
            <a:off x="6668218" y="4899805"/>
            <a:ext cx="1337095" cy="6549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 dirty="0" err="1">
                <a:solidFill>
                  <a:srgbClr val="FFFFFF"/>
                </a:solidFill>
              </a:rPr>
              <a:t>Asignaturas</a:t>
            </a:r>
            <a:endParaRPr lang="es-ES" dirty="0" err="1">
              <a:ea typeface="+mn-lt"/>
              <a:cs typeface="+mn-lt"/>
            </a:endParaRPr>
          </a:p>
          <a:p>
            <a:pPr algn="l"/>
            <a:endParaRPr lang="es-ES" dirty="0">
              <a:cs typeface="Calibri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3EFE4BC4-FD29-4486-82AD-3DC3AA0DD96F}"/>
              </a:ext>
            </a:extLst>
          </p:cNvPr>
          <p:cNvSpPr txBox="1"/>
          <p:nvPr/>
        </p:nvSpPr>
        <p:spPr>
          <a:xfrm>
            <a:off x="6293508" y="6043343"/>
            <a:ext cx="2139351" cy="3779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FFFFFF"/>
                </a:solidFill>
              </a:rPr>
              <a:t>Competencias</a:t>
            </a:r>
            <a:r>
              <a:rPr lang="en-US" b="1" dirty="0">
                <a:solidFill>
                  <a:srgbClr val="FFFFFF"/>
                </a:solidFill>
                <a:latin typeface="Times New Roman"/>
                <a:cs typeface="Times New Roman"/>
              </a:rPr>
              <a:t> </a:t>
            </a:r>
            <a:r>
              <a:rPr lang="en-US" b="1" dirty="0">
                <a:solidFill>
                  <a:srgbClr val="FFFFFF"/>
                </a:solidFill>
              </a:rPr>
              <a:t>Clave</a:t>
            </a:r>
            <a:endParaRPr lang="es-ES" dirty="0"/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F9A56CE4-B42C-4EF4-8438-2AF01B1A8199}"/>
              </a:ext>
            </a:extLst>
          </p:cNvPr>
          <p:cNvSpPr txBox="1"/>
          <p:nvPr/>
        </p:nvSpPr>
        <p:spPr>
          <a:xfrm>
            <a:off x="3805327" y="5194181"/>
            <a:ext cx="168215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b="1" dirty="0">
                <a:solidFill>
                  <a:srgbClr val="FFFFFF"/>
                </a:solidFill>
              </a:rPr>
              <a:t>REFERENTE PARA LA EVALUACIÓN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4340" y="2125860"/>
            <a:ext cx="7852460" cy="39241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6235" algn="l"/>
              </a:tabLst>
            </a:pPr>
            <a:r>
              <a:rPr sz="3000" b="1" spc="-30" dirty="0">
                <a:latin typeface="Calibri"/>
                <a:cs typeface="Calibri"/>
              </a:rPr>
              <a:t>O</a:t>
            </a:r>
            <a:r>
              <a:rPr sz="3000" b="1" spc="-35" dirty="0">
                <a:latin typeface="Calibri"/>
                <a:cs typeface="Calibri"/>
              </a:rPr>
              <a:t>b</a:t>
            </a:r>
            <a:r>
              <a:rPr sz="3000" b="1" dirty="0">
                <a:latin typeface="Calibri"/>
                <a:cs typeface="Calibri"/>
              </a:rPr>
              <a:t>se</a:t>
            </a:r>
            <a:r>
              <a:rPr sz="3000" b="1" spc="25" dirty="0">
                <a:latin typeface="Calibri"/>
                <a:cs typeface="Calibri"/>
              </a:rPr>
              <a:t>r</a:t>
            </a:r>
            <a:r>
              <a:rPr sz="3000" b="1" spc="-55" dirty="0">
                <a:latin typeface="Calibri"/>
                <a:cs typeface="Calibri"/>
              </a:rPr>
              <a:t>v</a:t>
            </a:r>
            <a:r>
              <a:rPr sz="3000" b="1" spc="-15" dirty="0">
                <a:latin typeface="Calibri"/>
                <a:cs typeface="Calibri"/>
              </a:rPr>
              <a:t>a</a:t>
            </a:r>
            <a:r>
              <a:rPr sz="3000" b="1" spc="-30" dirty="0">
                <a:latin typeface="Calibri"/>
                <a:cs typeface="Calibri"/>
              </a:rPr>
              <a:t>b</a:t>
            </a:r>
            <a:r>
              <a:rPr sz="3000" b="1" spc="-15" dirty="0">
                <a:latin typeface="Calibri"/>
                <a:cs typeface="Calibri"/>
              </a:rPr>
              <a:t>les</a:t>
            </a:r>
            <a:r>
              <a:rPr lang="es-ES" sz="3000" b="1" spc="-15" dirty="0">
                <a:latin typeface="Calibri"/>
                <a:cs typeface="Calibri"/>
              </a:rPr>
              <a:t>.</a:t>
            </a:r>
            <a:endParaRPr sz="3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tabLst>
                <a:tab pos="356235" algn="l"/>
              </a:tabLst>
            </a:pPr>
            <a:r>
              <a:rPr sz="3000" b="1" spc="-90" dirty="0" err="1">
                <a:latin typeface="Calibri"/>
                <a:cs typeface="Calibri"/>
              </a:rPr>
              <a:t>E</a:t>
            </a:r>
            <a:r>
              <a:rPr sz="3000" b="1" spc="-55" dirty="0" err="1">
                <a:latin typeface="Calibri"/>
                <a:cs typeface="Calibri"/>
              </a:rPr>
              <a:t>v</a:t>
            </a:r>
            <a:r>
              <a:rPr sz="3000" b="1" spc="-15" dirty="0" err="1">
                <a:latin typeface="Calibri"/>
                <a:cs typeface="Calibri"/>
              </a:rPr>
              <a:t>a</a:t>
            </a:r>
            <a:r>
              <a:rPr sz="3000" b="1" spc="-25" dirty="0" err="1">
                <a:latin typeface="Calibri"/>
                <a:cs typeface="Calibri"/>
              </a:rPr>
              <a:t>l</a:t>
            </a:r>
            <a:r>
              <a:rPr sz="3000" b="1" spc="-20" dirty="0" err="1">
                <a:latin typeface="Calibri"/>
                <a:cs typeface="Calibri"/>
              </a:rPr>
              <a:t>u</a:t>
            </a:r>
            <a:r>
              <a:rPr sz="3000" b="1" spc="-25" dirty="0" err="1">
                <a:latin typeface="Calibri"/>
                <a:cs typeface="Calibri"/>
              </a:rPr>
              <a:t>a</a:t>
            </a:r>
            <a:r>
              <a:rPr sz="3000" b="1" spc="-15" dirty="0" err="1">
                <a:latin typeface="Calibri"/>
                <a:cs typeface="Calibri"/>
              </a:rPr>
              <a:t>bles</a:t>
            </a:r>
            <a:r>
              <a:rPr lang="es-ES" sz="3000" b="1" spc="-15" dirty="0">
                <a:latin typeface="Calibri"/>
                <a:cs typeface="Calibri"/>
              </a:rPr>
              <a:t>.</a:t>
            </a:r>
            <a:endParaRPr sz="3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tabLst>
                <a:tab pos="356235" algn="l"/>
              </a:tabLst>
            </a:pPr>
            <a:r>
              <a:rPr sz="3000" b="1" dirty="0" err="1">
                <a:latin typeface="Calibri"/>
                <a:cs typeface="Calibri"/>
              </a:rPr>
              <a:t>M</a:t>
            </a:r>
            <a:r>
              <a:rPr sz="3000" b="1" spc="5" dirty="0" err="1">
                <a:latin typeface="Calibri"/>
                <a:cs typeface="Calibri"/>
              </a:rPr>
              <a:t>e</a:t>
            </a:r>
            <a:r>
              <a:rPr sz="3000" b="1" spc="-15" dirty="0" err="1">
                <a:latin typeface="Calibri"/>
                <a:cs typeface="Calibri"/>
              </a:rPr>
              <a:t>di</a:t>
            </a:r>
            <a:r>
              <a:rPr sz="3000" b="1" spc="-35" dirty="0" err="1">
                <a:latin typeface="Calibri"/>
                <a:cs typeface="Calibri"/>
              </a:rPr>
              <a:t>b</a:t>
            </a:r>
            <a:r>
              <a:rPr sz="3000" b="1" spc="-15" dirty="0" err="1">
                <a:latin typeface="Calibri"/>
                <a:cs typeface="Calibri"/>
              </a:rPr>
              <a:t>les</a:t>
            </a:r>
            <a:r>
              <a:rPr lang="es-ES" sz="3000" b="1" spc="-15" dirty="0">
                <a:latin typeface="Calibri"/>
                <a:cs typeface="Calibri"/>
              </a:rPr>
              <a:t>.</a:t>
            </a:r>
            <a:endParaRPr sz="3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tabLst>
                <a:tab pos="356235" algn="l"/>
              </a:tabLst>
            </a:pPr>
            <a:r>
              <a:rPr sz="3000" b="1" spc="-25" dirty="0" err="1">
                <a:solidFill>
                  <a:srgbClr val="FF0000"/>
                </a:solidFill>
                <a:latin typeface="Calibri"/>
                <a:cs typeface="Calibri"/>
              </a:rPr>
              <a:t>Púb</a:t>
            </a:r>
            <a:r>
              <a:rPr sz="3000" b="1" spc="-20" dirty="0" err="1">
                <a:solidFill>
                  <a:srgbClr val="FF0000"/>
                </a:solidFill>
                <a:latin typeface="Calibri"/>
                <a:cs typeface="Calibri"/>
              </a:rPr>
              <a:t>l</a:t>
            </a:r>
            <a:r>
              <a:rPr sz="3000" b="1" dirty="0" err="1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3000" b="1" spc="-15" dirty="0" err="1">
                <a:solidFill>
                  <a:srgbClr val="FF0000"/>
                </a:solidFill>
                <a:latin typeface="Calibri"/>
                <a:cs typeface="Calibri"/>
              </a:rPr>
              <a:t>cos</a:t>
            </a:r>
            <a:r>
              <a:rPr lang="es-ES" sz="3000" b="1" spc="-15" dirty="0">
                <a:solidFill>
                  <a:srgbClr val="FF0000"/>
                </a:solidFill>
                <a:latin typeface="Calibri"/>
                <a:cs typeface="Calibri"/>
              </a:rPr>
              <a:t>.</a:t>
            </a:r>
            <a:endParaRPr sz="3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tabLst>
                <a:tab pos="356235" algn="l"/>
              </a:tabLst>
            </a:pPr>
            <a:r>
              <a:rPr sz="3000" b="1" spc="-20" dirty="0">
                <a:latin typeface="Calibri"/>
                <a:cs typeface="Calibri"/>
              </a:rPr>
              <a:t>Cl</a:t>
            </a:r>
            <a:r>
              <a:rPr sz="3000" b="1" spc="-30" dirty="0">
                <a:latin typeface="Calibri"/>
                <a:cs typeface="Calibri"/>
              </a:rPr>
              <a:t>a</a:t>
            </a:r>
            <a:r>
              <a:rPr sz="3000" b="1" spc="-35" dirty="0">
                <a:latin typeface="Calibri"/>
                <a:cs typeface="Calibri"/>
              </a:rPr>
              <a:t>r</a:t>
            </a:r>
            <a:r>
              <a:rPr sz="3000" b="1" spc="-15" dirty="0">
                <a:latin typeface="Calibri"/>
                <a:cs typeface="Calibri"/>
              </a:rPr>
              <a:t>os,</a:t>
            </a:r>
            <a:r>
              <a:rPr sz="3000" b="1" spc="-75" dirty="0">
                <a:latin typeface="Times New Roman"/>
                <a:cs typeface="Times New Roman"/>
              </a:rPr>
              <a:t> </a:t>
            </a:r>
            <a:r>
              <a:rPr sz="3000" b="1" dirty="0">
                <a:latin typeface="Calibri"/>
                <a:cs typeface="Calibri"/>
              </a:rPr>
              <a:t>p</a:t>
            </a:r>
            <a:r>
              <a:rPr sz="3000" b="1" spc="-45" dirty="0">
                <a:latin typeface="Calibri"/>
                <a:cs typeface="Calibri"/>
              </a:rPr>
              <a:t>r</a:t>
            </a:r>
            <a:r>
              <a:rPr sz="3000" b="1" spc="-5" dirty="0">
                <a:latin typeface="Calibri"/>
                <a:cs typeface="Calibri"/>
              </a:rPr>
              <a:t>e</a:t>
            </a:r>
            <a:r>
              <a:rPr sz="3000" b="1" dirty="0">
                <a:latin typeface="Calibri"/>
                <a:cs typeface="Calibri"/>
              </a:rPr>
              <a:t>c</a:t>
            </a:r>
            <a:r>
              <a:rPr sz="3000" b="1" spc="-10" dirty="0">
                <a:latin typeface="Calibri"/>
                <a:cs typeface="Calibri"/>
              </a:rPr>
              <a:t>is</a:t>
            </a:r>
            <a:r>
              <a:rPr sz="3000" b="1" spc="-30" dirty="0">
                <a:latin typeface="Calibri"/>
                <a:cs typeface="Calibri"/>
              </a:rPr>
              <a:t>o</a:t>
            </a:r>
            <a:r>
              <a:rPr sz="3000" b="1" spc="-15" dirty="0">
                <a:latin typeface="Calibri"/>
                <a:cs typeface="Calibri"/>
              </a:rPr>
              <a:t>s</a:t>
            </a:r>
            <a:r>
              <a:rPr sz="3000" b="1" spc="-70" dirty="0">
                <a:latin typeface="Times New Roman"/>
                <a:cs typeface="Times New Roman"/>
              </a:rPr>
              <a:t> </a:t>
            </a:r>
            <a:r>
              <a:rPr sz="3000" b="1" spc="-15" dirty="0">
                <a:latin typeface="Calibri"/>
                <a:cs typeface="Calibri"/>
              </a:rPr>
              <a:t>y</a:t>
            </a:r>
            <a:r>
              <a:rPr sz="3000" b="1" spc="-75" dirty="0">
                <a:latin typeface="Times New Roman"/>
                <a:cs typeface="Times New Roman"/>
              </a:rPr>
              <a:t> </a:t>
            </a:r>
            <a:r>
              <a:rPr sz="3000" b="1" dirty="0">
                <a:latin typeface="Calibri"/>
                <a:cs typeface="Calibri"/>
              </a:rPr>
              <a:t>b</a:t>
            </a:r>
            <a:r>
              <a:rPr sz="3000" b="1" spc="-40" dirty="0">
                <a:latin typeface="Calibri"/>
                <a:cs typeface="Calibri"/>
              </a:rPr>
              <a:t>r</a:t>
            </a:r>
            <a:r>
              <a:rPr sz="3000" b="1" spc="-15" dirty="0">
                <a:latin typeface="Calibri"/>
                <a:cs typeface="Calibri"/>
              </a:rPr>
              <a:t>e</a:t>
            </a:r>
            <a:r>
              <a:rPr sz="3000" b="1" spc="-30" dirty="0">
                <a:latin typeface="Calibri"/>
                <a:cs typeface="Calibri"/>
              </a:rPr>
              <a:t>v</a:t>
            </a:r>
            <a:r>
              <a:rPr sz="3000" b="1" spc="-5" dirty="0">
                <a:latin typeface="Calibri"/>
                <a:cs typeface="Calibri"/>
              </a:rPr>
              <a:t>es.</a:t>
            </a:r>
            <a:endParaRPr sz="3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tabLst>
                <a:tab pos="356235" algn="l"/>
              </a:tabLst>
            </a:pPr>
            <a:r>
              <a:rPr sz="3000" b="1" spc="-25" dirty="0">
                <a:solidFill>
                  <a:srgbClr val="FF0000"/>
                </a:solidFill>
                <a:latin typeface="Calibri"/>
                <a:cs typeface="Calibri"/>
              </a:rPr>
              <a:t>Co</a:t>
            </a:r>
            <a:r>
              <a:rPr sz="3000" b="1" spc="-30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3000" b="1" dirty="0">
                <a:solidFill>
                  <a:srgbClr val="FF0000"/>
                </a:solidFill>
                <a:latin typeface="Calibri"/>
                <a:cs typeface="Calibri"/>
              </a:rPr>
              <a:t>se</a:t>
            </a:r>
            <a:r>
              <a:rPr sz="3000" b="1" spc="5" dirty="0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sz="3000" b="1" spc="-15" dirty="0">
                <a:solidFill>
                  <a:srgbClr val="FF0000"/>
                </a:solidFill>
                <a:latin typeface="Calibri"/>
                <a:cs typeface="Calibri"/>
              </a:rPr>
              <a:t>ui</a:t>
            </a:r>
            <a:r>
              <a:rPr sz="3000" b="1" spc="-35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sz="3000" b="1" spc="-15" dirty="0">
                <a:solidFill>
                  <a:srgbClr val="FF0000"/>
                </a:solidFill>
                <a:latin typeface="Calibri"/>
                <a:cs typeface="Calibri"/>
              </a:rPr>
              <a:t>os</a:t>
            </a:r>
            <a:r>
              <a:rPr sz="3000" b="1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000" b="1" spc="-20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sz="3000" b="1" spc="-30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3000" b="1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3000" b="1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000" b="1" spc="-40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3000" b="1" spc="-20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3000" b="1" spc="-30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sz="3000" b="1" spc="-15" dirty="0">
                <a:solidFill>
                  <a:srgbClr val="FF0000"/>
                </a:solidFill>
                <a:latin typeface="Calibri"/>
                <a:cs typeface="Calibri"/>
              </a:rPr>
              <a:t>os</a:t>
            </a:r>
            <a:r>
              <a:rPr sz="3000" b="1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000" b="1" spc="-10" dirty="0">
                <a:solidFill>
                  <a:srgbClr val="FF0000"/>
                </a:solidFill>
                <a:latin typeface="Calibri"/>
                <a:cs typeface="Calibri"/>
              </a:rPr>
              <a:t>l</a:t>
            </a:r>
            <a:r>
              <a:rPr sz="3000" b="1" spc="-30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3000" b="1" spc="-15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3000" b="1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000" b="1" spc="-15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3000" b="1" spc="-25" dirty="0">
                <a:solidFill>
                  <a:srgbClr val="FF0000"/>
                </a:solidFill>
                <a:latin typeface="Calibri"/>
                <a:cs typeface="Calibri"/>
              </a:rPr>
              <a:t>l</a:t>
            </a:r>
            <a:r>
              <a:rPr sz="3000" b="1" spc="-20" dirty="0">
                <a:solidFill>
                  <a:srgbClr val="FF0000"/>
                </a:solidFill>
                <a:latin typeface="Calibri"/>
                <a:cs typeface="Calibri"/>
              </a:rPr>
              <a:t>umn</a:t>
            </a:r>
            <a:r>
              <a:rPr sz="3000" b="1" spc="-35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3000" b="1" spc="-15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3000" b="1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000" b="1" spc="-15" dirty="0">
                <a:solidFill>
                  <a:srgbClr val="FF0000"/>
                </a:solidFill>
                <a:latin typeface="Calibri"/>
                <a:cs typeface="Calibri"/>
              </a:rPr>
              <a:t>y</a:t>
            </a:r>
            <a:r>
              <a:rPr sz="3000" b="1" spc="-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000" b="1" spc="-15" dirty="0" err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3000" b="1" spc="-25" dirty="0" err="1">
                <a:solidFill>
                  <a:srgbClr val="FF0000"/>
                </a:solidFill>
                <a:latin typeface="Calibri"/>
                <a:cs typeface="Calibri"/>
              </a:rPr>
              <a:t>l</a:t>
            </a:r>
            <a:r>
              <a:rPr sz="3000" b="1" spc="-20" dirty="0" err="1">
                <a:solidFill>
                  <a:srgbClr val="FF0000"/>
                </a:solidFill>
                <a:latin typeface="Calibri"/>
                <a:cs typeface="Calibri"/>
              </a:rPr>
              <a:t>umn</a:t>
            </a:r>
            <a:r>
              <a:rPr sz="3000" b="1" spc="-30" dirty="0" err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3000" b="1" spc="-15" dirty="0" err="1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lang="es-ES" sz="3000" b="1" spc="-15" dirty="0">
                <a:solidFill>
                  <a:srgbClr val="FF0000"/>
                </a:solidFill>
                <a:latin typeface="Calibri"/>
                <a:cs typeface="Calibri"/>
              </a:rPr>
              <a:t>.</a:t>
            </a:r>
            <a:endParaRPr sz="30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1523" y="188595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303" rIns="0" bIns="0" rtlCol="0">
            <a:spAutoFit/>
          </a:bodyPr>
          <a:lstStyle/>
          <a:p>
            <a:pPr marL="2876550">
              <a:lnSpc>
                <a:spcPct val="100000"/>
              </a:lnSpc>
            </a:pPr>
            <a:r>
              <a:rPr spc="-20" dirty="0">
                <a:latin typeface="Trebuchet MS"/>
                <a:cs typeface="Trebuchet MS"/>
              </a:rPr>
              <a:t>CARACT</a:t>
            </a:r>
            <a:r>
              <a:rPr spc="-15" dirty="0">
                <a:latin typeface="Trebuchet MS"/>
                <a:cs typeface="Trebuchet MS"/>
              </a:rPr>
              <a:t>ERÍSTICAS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523" y="188595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30" dirty="0">
                <a:solidFill>
                  <a:srgbClr val="92CDDD"/>
                </a:solidFill>
                <a:latin typeface="Trebuchet MS"/>
                <a:cs typeface="Trebuchet MS"/>
              </a:rPr>
              <a:t>LOMCE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12819" y="515903"/>
            <a:ext cx="386016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spc="-2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ARAC</a:t>
            </a:r>
            <a:r>
              <a:rPr sz="2200" spc="-2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2200" spc="-10" dirty="0">
                <a:solidFill>
                  <a:srgbClr val="FFFFFF"/>
                </a:solidFill>
                <a:latin typeface="Trebuchet MS"/>
                <a:cs typeface="Trebuchet MS"/>
              </a:rPr>
              <a:t>ERÍSTI</a:t>
            </a:r>
            <a:r>
              <a:rPr sz="2200" spc="-3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AS</a:t>
            </a:r>
            <a:r>
              <a:rPr sz="2200" spc="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PRINCI</a:t>
            </a:r>
            <a:r>
              <a:rPr sz="2200" spc="-26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ALES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835657" y="6597399"/>
            <a:ext cx="7055993" cy="860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88366" y="1259552"/>
            <a:ext cx="8014715" cy="4924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299720" algn="l"/>
              </a:tabLst>
            </a:pP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Pruebas</a:t>
            </a:r>
            <a:r>
              <a:rPr lang="es-ES" sz="1600" spc="1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4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x</a:t>
            </a:r>
            <a:r>
              <a:rPr lang="es-ES" sz="1600" spc="-2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rn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as:</a:t>
            </a:r>
            <a:r>
              <a:rPr lang="es-ES" sz="1600" spc="1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600" spc="-20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iv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idual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600" spc="-30" dirty="0">
                <a:solidFill>
                  <a:srgbClr val="16375E"/>
                </a:solidFill>
                <a:latin typeface="Calibri"/>
                <a:cs typeface="Calibri"/>
              </a:rPr>
              <a:t>z</a:t>
            </a:r>
            <a:r>
              <a:rPr lang="es-ES" sz="1600" spc="-2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as</a:t>
            </a:r>
            <a:r>
              <a:rPr lang="es-ES" sz="1600" spc="1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600" spc="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3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º</a:t>
            </a:r>
            <a:r>
              <a:rPr lang="es-ES" sz="1600" spc="1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y</a:t>
            </a:r>
            <a:r>
              <a:rPr lang="es-ES" sz="1600" spc="1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6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º</a:t>
            </a:r>
            <a:r>
              <a:rPr lang="es-ES" sz="1600" spc="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dirty="0">
                <a:solidFill>
                  <a:srgbClr val="16375E"/>
                </a:solidFill>
                <a:latin typeface="Calibri"/>
                <a:cs typeface="Calibri"/>
              </a:rPr>
              <a:t>P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imaria</a:t>
            </a:r>
            <a:r>
              <a:rPr lang="es-ES" sz="1600" spc="1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y</a:t>
            </a:r>
            <a:r>
              <a:rPr lang="es-ES" sz="1600" spc="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lang="es-ES" sz="1600" spc="1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40" dirty="0">
                <a:solidFill>
                  <a:srgbClr val="16375E"/>
                </a:solidFill>
                <a:latin typeface="Calibri"/>
                <a:cs typeface="Calibri"/>
              </a:rPr>
              <a:t>v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60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u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6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ó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600" spc="1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fi</a:t>
            </a:r>
            <a:r>
              <a:rPr lang="es-ES" sz="1600" spc="-25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al</a:t>
            </a:r>
            <a:r>
              <a:rPr lang="es-ES" sz="1600" spc="2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600" spc="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4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º</a:t>
            </a:r>
            <a:r>
              <a:rPr lang="es-ES" sz="1600" spc="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endParaRPr lang="es-ES" sz="1600" dirty="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</a:pPr>
            <a:r>
              <a:rPr lang="es-ES" sz="1600" spc="-2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SO</a:t>
            </a:r>
            <a:r>
              <a:rPr lang="es-ES" sz="1600" spc="-2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y</a:t>
            </a:r>
            <a:r>
              <a:rPr lang="es-ES" sz="1600" spc="-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B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achi</a:t>
            </a:r>
            <a:r>
              <a:rPr lang="es-ES" sz="1600" spc="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60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5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600" spc="-20" dirty="0">
                <a:solidFill>
                  <a:srgbClr val="16375E"/>
                </a:solidFill>
                <a:latin typeface="Calibri"/>
                <a:cs typeface="Calibri"/>
              </a:rPr>
              <a:t>at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endParaRPr lang="es-ES" sz="16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299720" algn="l"/>
              </a:tabLst>
            </a:pP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Desa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pa</a:t>
            </a:r>
            <a:r>
              <a:rPr lang="es-ES" sz="1600" spc="-3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2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600" spc="-5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30" dirty="0">
                <a:solidFill>
                  <a:srgbClr val="16375E"/>
                </a:solidFill>
                <a:latin typeface="Calibri"/>
                <a:cs typeface="Calibri"/>
              </a:rPr>
              <a:t>P AEU</a:t>
            </a:r>
            <a:endParaRPr lang="es-ES" sz="16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299720" algn="l"/>
              </a:tabLst>
            </a:pPr>
            <a:r>
              <a:rPr lang="es-ES" sz="1600" spc="-2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SO</a:t>
            </a:r>
            <a:r>
              <a:rPr lang="es-ES" sz="1600" spc="-1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lang="es-ES" sz="160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vide</a:t>
            </a:r>
            <a:r>
              <a:rPr lang="es-ES"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8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600" spc="-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do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lang="es-ES" sz="1600" spc="-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cicl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s:</a:t>
            </a:r>
            <a:r>
              <a:rPr lang="es-ES" sz="1600" spc="-5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Primer</a:t>
            </a:r>
            <a:r>
              <a:rPr lang="es-ES" sz="1600" spc="-2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ciclo:</a:t>
            </a:r>
            <a:r>
              <a:rPr lang="es-ES" sz="1600" spc="-5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1º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-</a:t>
            </a:r>
            <a:r>
              <a:rPr lang="es-ES" sz="1600" spc="-2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3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º</a:t>
            </a:r>
            <a:r>
              <a:rPr lang="es-ES"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7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Segu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600" spc="-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ciclo:</a:t>
            </a:r>
            <a:r>
              <a:rPr lang="es-ES" sz="16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4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º</a:t>
            </a:r>
            <a:r>
              <a:rPr lang="es-ES" sz="1600" spc="-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lang="es-ES" sz="1600" spc="-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2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lang="es-ES" sz="1600" spc="-4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.</a:t>
            </a:r>
            <a:endParaRPr lang="es-ES" sz="16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299720" algn="l"/>
              </a:tabLst>
            </a:pP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Do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lang="es-ES" sz="1600" spc="-2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opc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one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lang="es-ES" sz="1600" spc="-1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600" spc="-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4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º</a:t>
            </a:r>
            <a:r>
              <a:rPr lang="es-ES" sz="1600" spc="-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lang="es-ES" sz="16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600" spc="-5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2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SO</a:t>
            </a:r>
            <a:endParaRPr lang="es-ES" sz="16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299720" algn="l"/>
              </a:tabLst>
            </a:pP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P</a:t>
            </a:r>
            <a:r>
              <a:rPr lang="es-ES" sz="1600" spc="-3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og</a:t>
            </a:r>
            <a:r>
              <a:rPr lang="es-ES" sz="1600" spc="-5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ama</a:t>
            </a:r>
            <a:r>
              <a:rPr lang="es-ES" sz="1600" spc="-2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lang="es-ES" sz="16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Mejo</a:t>
            </a:r>
            <a:r>
              <a:rPr lang="es-ES" sz="1600" spc="-5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600" spc="-1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6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Ap</a:t>
            </a:r>
            <a:r>
              <a:rPr lang="es-ES" sz="1600" spc="-4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endi</a:t>
            </a:r>
            <a:r>
              <a:rPr lang="es-ES" sz="1600" spc="-30" dirty="0">
                <a:solidFill>
                  <a:srgbClr val="16375E"/>
                </a:solidFill>
                <a:latin typeface="Calibri"/>
                <a:cs typeface="Calibri"/>
              </a:rPr>
              <a:t>z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aje</a:t>
            </a:r>
            <a:r>
              <a:rPr lang="es-ES" sz="1600" spc="-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y</a:t>
            </a:r>
            <a:r>
              <a:rPr lang="es-ES" sz="16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6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4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endimie</a:t>
            </a:r>
            <a:r>
              <a:rPr lang="es-ES" sz="1600" spc="-25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600" spc="-2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600" spc="-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600" spc="-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2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º</a:t>
            </a:r>
            <a:r>
              <a:rPr lang="es-ES" sz="16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y</a:t>
            </a:r>
            <a:r>
              <a:rPr lang="es-ES" sz="16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3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º</a:t>
            </a:r>
            <a:r>
              <a:rPr lang="es-ES" sz="16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lang="es-ES" sz="1600" spc="-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2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SO</a:t>
            </a:r>
            <a:endParaRPr lang="es-ES" sz="16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299720" algn="l"/>
              </a:tabLst>
            </a:pP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Nu</a:t>
            </a:r>
            <a:r>
              <a:rPr lang="es-ES" sz="1600" spc="-3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vo</a:t>
            </a:r>
            <a:r>
              <a:rPr lang="es-ES" sz="1600" spc="1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lang="es-ES" sz="160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señ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600" spc="1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urr</a:t>
            </a:r>
            <a:r>
              <a:rPr lang="es-ES" sz="160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600" spc="-25" dirty="0">
                <a:solidFill>
                  <a:srgbClr val="16375E"/>
                </a:solidFill>
                <a:latin typeface="Calibri"/>
                <a:cs typeface="Calibri"/>
              </a:rPr>
              <a:t>u</a:t>
            </a:r>
            <a:r>
              <a:rPr lang="es-ES" sz="160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ar</a:t>
            </a:r>
            <a:r>
              <a:rPr lang="es-ES" sz="1600" spc="1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600" spc="1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Pri</a:t>
            </a:r>
            <a:r>
              <a:rPr lang="es-ES" sz="1600" spc="-20" dirty="0">
                <a:solidFill>
                  <a:srgbClr val="16375E"/>
                </a:solidFill>
                <a:latin typeface="Calibri"/>
                <a:cs typeface="Calibri"/>
              </a:rPr>
              <a:t>m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aria,</a:t>
            </a:r>
            <a:r>
              <a:rPr lang="es-ES" sz="1600" spc="12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5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2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und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600" spc="-2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60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600" spc="1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y</a:t>
            </a:r>
            <a:r>
              <a:rPr lang="es-ES" sz="1600" spc="1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B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ch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il</a:t>
            </a:r>
            <a:r>
              <a:rPr lang="es-ES" sz="160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5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600" spc="-20" dirty="0">
                <a:solidFill>
                  <a:srgbClr val="16375E"/>
                </a:solidFill>
                <a:latin typeface="Calibri"/>
                <a:cs typeface="Calibri"/>
              </a:rPr>
              <a:t>at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:</a:t>
            </a:r>
            <a:r>
              <a:rPr lang="es-ES" sz="1600" spc="1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Asig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600" spc="-20" dirty="0">
                <a:solidFill>
                  <a:srgbClr val="16375E"/>
                </a:solidFill>
                <a:latin typeface="Calibri"/>
                <a:cs typeface="Calibri"/>
              </a:rPr>
              <a:t>at</a:t>
            </a:r>
            <a:r>
              <a:rPr lang="es-ES" sz="1600" spc="-25" dirty="0">
                <a:solidFill>
                  <a:srgbClr val="16375E"/>
                </a:solidFill>
                <a:latin typeface="Calibri"/>
                <a:cs typeface="Calibri"/>
              </a:rPr>
              <a:t>u</a:t>
            </a:r>
            <a:r>
              <a:rPr lang="es-ES" sz="1600" spc="-5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as</a:t>
            </a:r>
            <a:r>
              <a:rPr lang="es-ES" sz="1600" spc="1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600" spc="-3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on</a:t>
            </a:r>
            <a:r>
              <a:rPr lang="es-ES" sz="1600" spc="-3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60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,</a:t>
            </a:r>
            <a:endParaRPr lang="es-ES" sz="1600" dirty="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</a:pP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espe</a:t>
            </a:r>
            <a:r>
              <a:rPr lang="es-ES" sz="1600" spc="-2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ífi</a:t>
            </a:r>
            <a:r>
              <a:rPr lang="es-ES" sz="16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as</a:t>
            </a:r>
            <a:r>
              <a:rPr lang="es-ES" sz="1600" spc="-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y</a:t>
            </a:r>
            <a:r>
              <a:rPr lang="es-ES" sz="16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lang="es-ES" sz="16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li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b</a:t>
            </a:r>
            <a:r>
              <a:rPr lang="es-ES" sz="1600" spc="-4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600" spc="-25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figu</a:t>
            </a:r>
            <a:r>
              <a:rPr lang="es-ES" sz="1600" spc="-5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aci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ó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6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au</a:t>
            </a:r>
            <a:r>
              <a:rPr lang="es-ES" sz="1600" spc="-2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onóm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6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endParaRPr lang="es-ES" sz="16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299720" algn="l"/>
              </a:tabLst>
            </a:pP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Ob</a:t>
            </a:r>
            <a:r>
              <a:rPr lang="es-ES" sz="160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600" spc="-30" dirty="0">
                <a:solidFill>
                  <a:srgbClr val="16375E"/>
                </a:solidFill>
                <a:latin typeface="Calibri"/>
                <a:cs typeface="Calibri"/>
              </a:rPr>
              <a:t>g</a:t>
            </a:r>
            <a:r>
              <a:rPr lang="es-ES" sz="1600" spc="-20" dirty="0">
                <a:solidFill>
                  <a:srgbClr val="16375E"/>
                </a:solidFill>
                <a:latin typeface="Calibri"/>
                <a:cs typeface="Calibri"/>
              </a:rPr>
              <a:t>at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600" spc="-2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iedad</a:t>
            </a:r>
            <a:r>
              <a:rPr lang="es-ES" sz="1600" spc="-7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lang="es-ES" sz="1600" spc="-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of</a:t>
            </a:r>
            <a:r>
              <a:rPr lang="es-ES" sz="1600" spc="-3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2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er</a:t>
            </a:r>
            <a:r>
              <a:rPr lang="es-ES"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enseñan</a:t>
            </a:r>
            <a:r>
              <a:rPr lang="es-ES" sz="1600" spc="-30" dirty="0">
                <a:solidFill>
                  <a:srgbClr val="16375E"/>
                </a:solidFill>
                <a:latin typeface="Calibri"/>
                <a:cs typeface="Calibri"/>
              </a:rPr>
              <a:t>z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as</a:t>
            </a:r>
            <a:r>
              <a:rPr lang="es-ES" sz="1600" spc="-2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600" spc="-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600" spc="-20" dirty="0">
                <a:solidFill>
                  <a:srgbClr val="16375E"/>
                </a:solidFill>
                <a:latin typeface="Calibri"/>
                <a:cs typeface="Calibri"/>
              </a:rPr>
              <a:t>st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el</a:t>
            </a:r>
            <a:r>
              <a:rPr lang="es-ES" sz="160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ano.</a:t>
            </a:r>
            <a:endParaRPr lang="es-ES" sz="16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299720" algn="l"/>
              </a:tabLst>
            </a:pPr>
            <a:r>
              <a:rPr lang="es-ES" sz="1600" spc="-4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el</a:t>
            </a:r>
            <a:r>
              <a:rPr lang="es-ES" sz="160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g</a:t>
            </a:r>
            <a:r>
              <a:rPr lang="es-ES" sz="160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ó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600" spc="-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y</a:t>
            </a:r>
            <a:r>
              <a:rPr lang="es-ES" sz="16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60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600" spc="-2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2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600" spc="-2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ti</a:t>
            </a:r>
            <a:r>
              <a:rPr lang="es-ES" sz="1600" spc="-35" dirty="0">
                <a:solidFill>
                  <a:srgbClr val="16375E"/>
                </a:solidFill>
                <a:latin typeface="Calibri"/>
                <a:cs typeface="Calibri"/>
              </a:rPr>
              <a:t>v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a:</a:t>
            </a:r>
            <a:r>
              <a:rPr lang="es-ES" sz="1600" spc="-7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2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35" dirty="0">
                <a:solidFill>
                  <a:srgbClr val="16375E"/>
                </a:solidFill>
                <a:latin typeface="Calibri"/>
                <a:cs typeface="Calibri"/>
              </a:rPr>
              <a:t>v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60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u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b</a:t>
            </a:r>
            <a:r>
              <a:rPr lang="es-ES" sz="160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y</a:t>
            </a:r>
            <a:r>
              <a:rPr lang="es-ES" sz="1600" spc="-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ompu</a:t>
            </a:r>
            <a:r>
              <a:rPr lang="es-ES" sz="1600" spc="-3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able</a:t>
            </a:r>
            <a:endParaRPr lang="es-ES" sz="1600" dirty="0">
              <a:latin typeface="Calibri"/>
              <a:cs typeface="Calibri"/>
            </a:endParaRPr>
          </a:p>
          <a:p>
            <a:pPr marL="299085" marR="5080" indent="-286385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299720" algn="l"/>
              </a:tabLst>
            </a:pPr>
            <a:r>
              <a:rPr lang="es-ES" sz="1600" spc="-35" dirty="0">
                <a:solidFill>
                  <a:srgbClr val="16375E"/>
                </a:solidFill>
                <a:latin typeface="Calibri"/>
                <a:cs typeface="Calibri"/>
              </a:rPr>
              <a:t>F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or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maci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ó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600" spc="6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P</a:t>
            </a:r>
            <a:r>
              <a:rPr lang="es-ES" sz="1600" spc="-2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600" spc="-40" dirty="0">
                <a:solidFill>
                  <a:srgbClr val="16375E"/>
                </a:solidFill>
                <a:latin typeface="Calibri"/>
                <a:cs typeface="Calibri"/>
              </a:rPr>
              <a:t>f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esi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on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60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:</a:t>
            </a:r>
            <a:r>
              <a:rPr lang="es-ES" sz="1600" spc="6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F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P</a:t>
            </a:r>
            <a:r>
              <a:rPr lang="es-ES" sz="1600" spc="6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Bási</a:t>
            </a:r>
            <a:r>
              <a:rPr lang="es-ES" sz="16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a,</a:t>
            </a:r>
            <a:r>
              <a:rPr lang="es-ES" sz="1600" spc="5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que</a:t>
            </a:r>
            <a:r>
              <a:rPr lang="es-ES" sz="1600" spc="5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p</a:t>
            </a:r>
            <a:r>
              <a:rPr lang="es-ES" sz="160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mi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5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600" spc="6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acc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600" spc="5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esde</a:t>
            </a:r>
            <a:r>
              <a:rPr lang="es-ES" sz="1600" spc="6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600" spc="5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F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P</a:t>
            </a:r>
            <a:r>
              <a:rPr lang="es-ES" sz="1600" spc="7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Bási</a:t>
            </a:r>
            <a:r>
              <a:rPr lang="es-ES" sz="16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600" spc="5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600" spc="5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60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6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lang="es-ES" sz="1600" spc="5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lang="es-ES" sz="1600" spc="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G</a:t>
            </a:r>
            <a:r>
              <a:rPr lang="es-ES" sz="1600" spc="-5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ado</a:t>
            </a:r>
            <a:r>
              <a:rPr lang="es-ES" sz="1600" spc="-1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Med</a:t>
            </a:r>
            <a:r>
              <a:rPr lang="es-ES" sz="160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600" spc="-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y</a:t>
            </a:r>
            <a:r>
              <a:rPr lang="es-ES" sz="16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desd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é</a:t>
            </a:r>
            <a:r>
              <a:rPr lang="es-ES" sz="1600" spc="-25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lang="es-ES" sz="1600" spc="-2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lang="es-ES" sz="1600" spc="-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600" spc="-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600" spc="-5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F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P</a:t>
            </a:r>
            <a:r>
              <a:rPr lang="es-ES" sz="1600" spc="-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lang="es-ES" sz="16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G</a:t>
            </a:r>
            <a:r>
              <a:rPr lang="es-ES" sz="1600" spc="-5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ado</a:t>
            </a:r>
            <a:r>
              <a:rPr lang="es-ES" sz="1600" spc="-2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Super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600" spc="-20" dirty="0">
                <a:solidFill>
                  <a:srgbClr val="16375E"/>
                </a:solidFill>
                <a:latin typeface="Times New Roman"/>
                <a:cs typeface="Times New Roman"/>
              </a:rPr>
              <a:t> .</a:t>
            </a:r>
            <a:endParaRPr lang="es-ES" sz="16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299720" algn="l"/>
              </a:tabLst>
            </a:pP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F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P</a:t>
            </a:r>
            <a:r>
              <a:rPr lang="es-ES" sz="16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Dual</a:t>
            </a:r>
            <a:endParaRPr lang="es-ES" sz="16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299720" algn="l"/>
              </a:tabLst>
            </a:pP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Más</a:t>
            </a:r>
            <a:r>
              <a:rPr lang="es-ES" sz="1600" spc="-5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omp</a:t>
            </a:r>
            <a:r>
              <a:rPr lang="es-ES" sz="1600" spc="-3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2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encia</a:t>
            </a:r>
            <a:r>
              <a:rPr lang="es-ES" sz="1600" spc="-2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p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600" spc="-5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600" spc="-2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6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lang="es-ES" sz="160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600" spc="-4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20" dirty="0">
                <a:solidFill>
                  <a:srgbClr val="16375E"/>
                </a:solidFill>
                <a:latin typeface="Calibri"/>
                <a:cs typeface="Calibri"/>
              </a:rPr>
              <a:t>ct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600" spc="-15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,</a:t>
            </a:r>
            <a:r>
              <a:rPr lang="es-ES" sz="1600" spc="-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m</a:t>
            </a:r>
            <a:r>
              <a:rPr lang="es-ES" sz="1600" spc="-2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no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lang="es-ES" sz="1600" spc="-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p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600" spc="-5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600" spc="-2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6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Consej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600" spc="-1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Es</a:t>
            </a:r>
            <a:r>
              <a:rPr lang="es-ES" sz="16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la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endParaRPr lang="es-ES" sz="16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299720" algn="l"/>
              </a:tabLst>
            </a:pP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4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3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onoc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1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al</a:t>
            </a:r>
            <a:r>
              <a:rPr lang="es-ES" sz="1600" spc="-5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p</a:t>
            </a:r>
            <a:r>
              <a:rPr lang="es-ES" sz="1600" spc="-4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600" spc="-40" dirty="0">
                <a:solidFill>
                  <a:srgbClr val="16375E"/>
                </a:solidFill>
                <a:latin typeface="Calibri"/>
                <a:cs typeface="Calibri"/>
              </a:rPr>
              <a:t>f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eso</a:t>
            </a:r>
            <a:r>
              <a:rPr lang="es-ES" sz="1600" spc="-6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ado</a:t>
            </a:r>
            <a:r>
              <a:rPr lang="es-ES" sz="1600" spc="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600" spc="-6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au</a:t>
            </a:r>
            <a:r>
              <a:rPr lang="es-ES" sz="1600" spc="-2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600" spc="-2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ad</a:t>
            </a:r>
            <a:r>
              <a:rPr lang="es-ES" sz="1600" spc="-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doce</a:t>
            </a:r>
            <a:r>
              <a:rPr lang="es-ES" sz="1600" spc="-25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600" spc="-2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endParaRPr lang="es-ES" sz="16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299720" algn="l"/>
              </a:tabLst>
            </a:pP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600" spc="-2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lang="es-ES" sz="1600" spc="-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600" spc="-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espe</a:t>
            </a:r>
            <a:r>
              <a:rPr lang="es-ES" sz="1600" spc="-2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ia</a:t>
            </a:r>
            <a:r>
              <a:rPr lang="es-ES" sz="160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600" spc="-30" dirty="0">
                <a:solidFill>
                  <a:srgbClr val="16375E"/>
                </a:solidFill>
                <a:latin typeface="Calibri"/>
                <a:cs typeface="Calibri"/>
              </a:rPr>
              <a:t>z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aci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ó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600" spc="-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cu</a:t>
            </a:r>
            <a:r>
              <a:rPr lang="es-ES" sz="1600" spc="-2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icul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endParaRPr lang="es-ES" sz="16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299720" algn="l"/>
              </a:tabLst>
            </a:pP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La</a:t>
            </a:r>
            <a:r>
              <a:rPr lang="es-ES" sz="16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3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du</a:t>
            </a:r>
            <a:r>
              <a:rPr lang="es-ES" sz="16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aci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ó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600" spc="-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600" spc="-25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600" spc="-40" dirty="0">
                <a:solidFill>
                  <a:srgbClr val="16375E"/>
                </a:solidFill>
                <a:latin typeface="Calibri"/>
                <a:cs typeface="Calibri"/>
              </a:rPr>
              <a:t>f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600" spc="-2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til</a:t>
            </a:r>
            <a:r>
              <a:rPr lang="es-ES" sz="1600" spc="-7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qued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600" spc="-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600" spc="-20" dirty="0">
                <a:solidFill>
                  <a:srgbClr val="16375E"/>
                </a:solidFill>
                <a:latin typeface="Calibri"/>
                <a:cs typeface="Calibri"/>
              </a:rPr>
              <a:t>om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600" spc="-2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figu</a:t>
            </a:r>
            <a:r>
              <a:rPr lang="es-ES" sz="1600" spc="-5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600" spc="-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600" spc="-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600" spc="-5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5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OE</a:t>
            </a:r>
            <a:endParaRPr lang="es-ES" sz="1600" dirty="0">
              <a:latin typeface="Calibri"/>
              <a:cs typeface="Calibri"/>
            </a:endParaRPr>
          </a:p>
          <a:p>
            <a:pPr marL="299085" marR="6985" indent="-286385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299720" algn="l"/>
              </a:tabLst>
            </a:pPr>
            <a:r>
              <a:rPr lang="es-ES" sz="1600" spc="-5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35" dirty="0">
                <a:solidFill>
                  <a:srgbClr val="16375E"/>
                </a:solidFill>
                <a:latin typeface="Calibri"/>
                <a:cs typeface="Calibri"/>
              </a:rPr>
              <a:t>v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60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u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6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ó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n:</a:t>
            </a:r>
            <a:r>
              <a:rPr lang="es-ES"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15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600" spc="-25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ti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nu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15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y</a:t>
            </a:r>
            <a:r>
              <a:rPr lang="es-ES"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1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g</a:t>
            </a:r>
            <a:r>
              <a:rPr lang="es-ES" sz="160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oba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16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1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Primaria,</a:t>
            </a:r>
            <a:r>
              <a:rPr lang="es-ES"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1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co</a:t>
            </a:r>
            <a:r>
              <a:rPr lang="es-ES" sz="1600" spc="-3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ti</a:t>
            </a:r>
            <a:r>
              <a:rPr lang="es-ES" sz="1600" spc="-25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u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a,</a:t>
            </a:r>
            <a:r>
              <a:rPr lang="es-ES"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15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40" dirty="0">
                <a:solidFill>
                  <a:srgbClr val="16375E"/>
                </a:solidFill>
                <a:latin typeface="Calibri"/>
                <a:cs typeface="Calibri"/>
              </a:rPr>
              <a:t>f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rm</a:t>
            </a:r>
            <a:r>
              <a:rPr lang="es-ES" sz="1600" spc="-25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ti</a:t>
            </a:r>
            <a:r>
              <a:rPr lang="es-ES" sz="1600" spc="-35" dirty="0">
                <a:solidFill>
                  <a:srgbClr val="16375E"/>
                </a:solidFill>
                <a:latin typeface="Calibri"/>
                <a:cs typeface="Calibri"/>
              </a:rPr>
              <a:t>v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15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1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600" spc="-25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600" spc="-2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eg</a:t>
            </a:r>
            <a:r>
              <a:rPr lang="es-ES" sz="1600" spc="-5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ad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600" spc="-5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16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en</a:t>
            </a:r>
            <a:r>
              <a:rPr lang="es-ES" sz="1600" spc="-1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Secun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daria</a:t>
            </a:r>
            <a:r>
              <a:rPr lang="es-ES" sz="1600" spc="-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y</a:t>
            </a:r>
            <a:r>
              <a:rPr lang="es-ES" sz="16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600" spc="-25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600" spc="-5" dirty="0">
                <a:solidFill>
                  <a:srgbClr val="16375E"/>
                </a:solidFill>
                <a:latin typeface="Calibri"/>
                <a:cs typeface="Calibri"/>
              </a:rPr>
              <a:t>ti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nu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600" spc="-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y</a:t>
            </a:r>
            <a:r>
              <a:rPr lang="es-ES" sz="1600" spc="-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lang="es-ES" sz="160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600" spc="-40" dirty="0">
                <a:solidFill>
                  <a:srgbClr val="16375E"/>
                </a:solidFill>
                <a:latin typeface="Calibri"/>
                <a:cs typeface="Calibri"/>
              </a:rPr>
              <a:t>f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4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enciada</a:t>
            </a:r>
            <a:r>
              <a:rPr lang="es-ES" sz="1600" spc="-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600" spc="-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Bachi</a:t>
            </a:r>
            <a:r>
              <a:rPr lang="es-ES" sz="160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le</a:t>
            </a:r>
            <a:r>
              <a:rPr lang="es-ES" sz="1600" spc="-5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600" spc="-20" dirty="0">
                <a:solidFill>
                  <a:srgbClr val="16375E"/>
                </a:solidFill>
                <a:latin typeface="Calibri"/>
                <a:cs typeface="Calibri"/>
              </a:rPr>
              <a:t>at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endParaRPr lang="es-ES" sz="16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299720" algn="l"/>
              </a:tabLst>
            </a:pP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Comp</a:t>
            </a:r>
            <a:r>
              <a:rPr lang="es-ES" sz="1600" spc="-3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2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encias</a:t>
            </a:r>
            <a:r>
              <a:rPr lang="es-ES" sz="1600" spc="-2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cl</a:t>
            </a:r>
            <a:r>
              <a:rPr lang="es-ES" sz="1600" spc="-3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600" spc="-25" dirty="0">
                <a:solidFill>
                  <a:srgbClr val="16375E"/>
                </a:solidFill>
                <a:latin typeface="Calibri"/>
                <a:cs typeface="Calibri"/>
              </a:rPr>
              <a:t>v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y</a:t>
            </a:r>
            <a:r>
              <a:rPr lang="es-ES" sz="1600" spc="-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600" spc="-25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lang="es-ES" sz="1600" spc="-3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án</a:t>
            </a:r>
            <a:r>
              <a:rPr lang="es-ES" sz="1600" spc="-15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600" spc="-4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es</a:t>
            </a:r>
            <a:r>
              <a:rPr lang="es-ES" sz="1600" spc="-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lang="es-ES" sz="1600" spc="-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ap</a:t>
            </a:r>
            <a:r>
              <a:rPr lang="es-ES" sz="1600" spc="-4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endi</a:t>
            </a:r>
            <a:r>
              <a:rPr lang="es-ES" sz="1600" spc="-30" dirty="0">
                <a:solidFill>
                  <a:srgbClr val="16375E"/>
                </a:solidFill>
                <a:latin typeface="Calibri"/>
                <a:cs typeface="Calibri"/>
              </a:rPr>
              <a:t>z</a:t>
            </a:r>
            <a:r>
              <a:rPr lang="es-ES" sz="1600" spc="-10" dirty="0">
                <a:solidFill>
                  <a:srgbClr val="16375E"/>
                </a:solidFill>
                <a:latin typeface="Calibri"/>
                <a:cs typeface="Calibri"/>
              </a:rPr>
              <a:t>aje. En la LOE ya había competencias básicas.</a:t>
            </a:r>
            <a:endParaRPr lang="es-ES" sz="1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532" y="3516555"/>
            <a:ext cx="8353425" cy="630555"/>
          </a:xfrm>
          <a:custGeom>
            <a:avLst/>
            <a:gdLst/>
            <a:ahLst/>
            <a:cxnLst/>
            <a:rect l="l" t="t" r="r" b="b"/>
            <a:pathLst>
              <a:path w="8353425" h="630554">
                <a:moveTo>
                  <a:pt x="0" y="629994"/>
                </a:moveTo>
                <a:lnTo>
                  <a:pt x="8352917" y="629994"/>
                </a:lnTo>
                <a:lnTo>
                  <a:pt x="8352917" y="0"/>
                </a:lnTo>
                <a:lnTo>
                  <a:pt x="0" y="0"/>
                </a:lnTo>
                <a:lnTo>
                  <a:pt x="0" y="6299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532" y="3516555"/>
            <a:ext cx="8353425" cy="630555"/>
          </a:xfrm>
          <a:custGeom>
            <a:avLst/>
            <a:gdLst/>
            <a:ahLst/>
            <a:cxnLst/>
            <a:rect l="l" t="t" r="r" b="b"/>
            <a:pathLst>
              <a:path w="8353425" h="630554">
                <a:moveTo>
                  <a:pt x="0" y="629994"/>
                </a:moveTo>
                <a:lnTo>
                  <a:pt x="8352917" y="629994"/>
                </a:lnTo>
                <a:lnTo>
                  <a:pt x="8352917" y="0"/>
                </a:lnTo>
                <a:lnTo>
                  <a:pt x="0" y="0"/>
                </a:lnTo>
                <a:lnTo>
                  <a:pt x="0" y="629994"/>
                </a:lnTo>
                <a:close/>
              </a:path>
            </a:pathLst>
          </a:custGeom>
          <a:ln w="25400">
            <a:solidFill>
              <a:srgbClr val="4F80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0774" y="2256662"/>
            <a:ext cx="7953375" cy="1629410"/>
          </a:xfrm>
          <a:custGeom>
            <a:avLst/>
            <a:gdLst/>
            <a:ahLst/>
            <a:cxnLst/>
            <a:rect l="l" t="t" r="r" b="b"/>
            <a:pathLst>
              <a:path w="7953375" h="1629410">
                <a:moveTo>
                  <a:pt x="7944928" y="206266"/>
                </a:moveTo>
                <a:lnTo>
                  <a:pt x="7890" y="206266"/>
                </a:lnTo>
                <a:lnTo>
                  <a:pt x="3553" y="227476"/>
                </a:lnTo>
                <a:lnTo>
                  <a:pt x="900" y="249252"/>
                </a:lnTo>
                <a:lnTo>
                  <a:pt x="0" y="271526"/>
                </a:lnTo>
                <a:lnTo>
                  <a:pt x="0" y="1357376"/>
                </a:lnTo>
                <a:lnTo>
                  <a:pt x="3553" y="1401425"/>
                </a:lnTo>
                <a:lnTo>
                  <a:pt x="13840" y="1443209"/>
                </a:lnTo>
                <a:lnTo>
                  <a:pt x="30303" y="1482169"/>
                </a:lnTo>
                <a:lnTo>
                  <a:pt x="52382" y="1517747"/>
                </a:lnTo>
                <a:lnTo>
                  <a:pt x="79518" y="1549384"/>
                </a:lnTo>
                <a:lnTo>
                  <a:pt x="111152" y="1576521"/>
                </a:lnTo>
                <a:lnTo>
                  <a:pt x="146725" y="1598599"/>
                </a:lnTo>
                <a:lnTo>
                  <a:pt x="185678" y="1615062"/>
                </a:lnTo>
                <a:lnTo>
                  <a:pt x="227452" y="1625348"/>
                </a:lnTo>
                <a:lnTo>
                  <a:pt x="271487" y="1628902"/>
                </a:lnTo>
                <a:lnTo>
                  <a:pt x="7681418" y="1628902"/>
                </a:lnTo>
                <a:lnTo>
                  <a:pt x="7725433" y="1625348"/>
                </a:lnTo>
                <a:lnTo>
                  <a:pt x="7767190" y="1615062"/>
                </a:lnTo>
                <a:lnTo>
                  <a:pt x="7806129" y="1598599"/>
                </a:lnTo>
                <a:lnTo>
                  <a:pt x="7841690" y="1576521"/>
                </a:lnTo>
                <a:lnTo>
                  <a:pt x="7873315" y="1549384"/>
                </a:lnTo>
                <a:lnTo>
                  <a:pt x="7900444" y="1517747"/>
                </a:lnTo>
                <a:lnTo>
                  <a:pt x="7922518" y="1482169"/>
                </a:lnTo>
                <a:lnTo>
                  <a:pt x="7938978" y="1443209"/>
                </a:lnTo>
                <a:lnTo>
                  <a:pt x="7949264" y="1401425"/>
                </a:lnTo>
                <a:lnTo>
                  <a:pt x="7952817" y="1357376"/>
                </a:lnTo>
                <a:lnTo>
                  <a:pt x="7952817" y="271526"/>
                </a:lnTo>
                <a:lnTo>
                  <a:pt x="7951917" y="249252"/>
                </a:lnTo>
                <a:lnTo>
                  <a:pt x="7949264" y="227476"/>
                </a:lnTo>
                <a:lnTo>
                  <a:pt x="7944928" y="206266"/>
                </a:lnTo>
                <a:close/>
              </a:path>
              <a:path w="7953375" h="1629410">
                <a:moveTo>
                  <a:pt x="7873315" y="79517"/>
                </a:moveTo>
                <a:lnTo>
                  <a:pt x="79518" y="79517"/>
                </a:lnTo>
                <a:lnTo>
                  <a:pt x="65353" y="94808"/>
                </a:lnTo>
                <a:lnTo>
                  <a:pt x="40676" y="128485"/>
                </a:lnTo>
                <a:lnTo>
                  <a:pt x="21335" y="165824"/>
                </a:lnTo>
                <a:lnTo>
                  <a:pt x="13840" y="185692"/>
                </a:lnTo>
                <a:lnTo>
                  <a:pt x="7938978" y="185692"/>
                </a:lnTo>
                <a:lnTo>
                  <a:pt x="7922518" y="146732"/>
                </a:lnTo>
                <a:lnTo>
                  <a:pt x="7900444" y="111154"/>
                </a:lnTo>
                <a:lnTo>
                  <a:pt x="7873315" y="79517"/>
                </a:lnTo>
                <a:close/>
              </a:path>
              <a:path w="7953375" h="1629410">
                <a:moveTo>
                  <a:pt x="7681418" y="0"/>
                </a:moveTo>
                <a:lnTo>
                  <a:pt x="271487" y="0"/>
                </a:lnTo>
                <a:lnTo>
                  <a:pt x="249222" y="899"/>
                </a:lnTo>
                <a:lnTo>
                  <a:pt x="206247" y="7889"/>
                </a:lnTo>
                <a:lnTo>
                  <a:pt x="165814" y="21334"/>
                </a:lnTo>
                <a:lnTo>
                  <a:pt x="128481" y="40674"/>
                </a:lnTo>
                <a:lnTo>
                  <a:pt x="94807" y="65352"/>
                </a:lnTo>
                <a:lnTo>
                  <a:pt x="7858030" y="65352"/>
                </a:lnTo>
                <a:lnTo>
                  <a:pt x="7824366" y="40674"/>
                </a:lnTo>
                <a:lnTo>
                  <a:pt x="7787046" y="21334"/>
                </a:lnTo>
                <a:lnTo>
                  <a:pt x="7746629" y="7889"/>
                </a:lnTo>
                <a:lnTo>
                  <a:pt x="7703673" y="899"/>
                </a:lnTo>
                <a:lnTo>
                  <a:pt x="7681418" y="0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0774" y="2256662"/>
            <a:ext cx="7953375" cy="1629410"/>
          </a:xfrm>
          <a:custGeom>
            <a:avLst/>
            <a:gdLst/>
            <a:ahLst/>
            <a:cxnLst/>
            <a:rect l="l" t="t" r="r" b="b"/>
            <a:pathLst>
              <a:path w="7953375" h="1629410">
                <a:moveTo>
                  <a:pt x="0" y="271526"/>
                </a:moveTo>
                <a:lnTo>
                  <a:pt x="3553" y="227476"/>
                </a:lnTo>
                <a:lnTo>
                  <a:pt x="13840" y="185692"/>
                </a:lnTo>
                <a:lnTo>
                  <a:pt x="30303" y="146732"/>
                </a:lnTo>
                <a:lnTo>
                  <a:pt x="52382" y="111154"/>
                </a:lnTo>
                <a:lnTo>
                  <a:pt x="79518" y="79517"/>
                </a:lnTo>
                <a:lnTo>
                  <a:pt x="111152" y="52380"/>
                </a:lnTo>
                <a:lnTo>
                  <a:pt x="146725" y="30302"/>
                </a:lnTo>
                <a:lnTo>
                  <a:pt x="185678" y="13839"/>
                </a:lnTo>
                <a:lnTo>
                  <a:pt x="227452" y="3553"/>
                </a:lnTo>
                <a:lnTo>
                  <a:pt x="271487" y="0"/>
                </a:lnTo>
                <a:lnTo>
                  <a:pt x="7681418" y="0"/>
                </a:lnTo>
                <a:lnTo>
                  <a:pt x="7725433" y="3553"/>
                </a:lnTo>
                <a:lnTo>
                  <a:pt x="7767190" y="13839"/>
                </a:lnTo>
                <a:lnTo>
                  <a:pt x="7806129" y="30302"/>
                </a:lnTo>
                <a:lnTo>
                  <a:pt x="7841690" y="52380"/>
                </a:lnTo>
                <a:lnTo>
                  <a:pt x="7873315" y="79517"/>
                </a:lnTo>
                <a:lnTo>
                  <a:pt x="7900444" y="111154"/>
                </a:lnTo>
                <a:lnTo>
                  <a:pt x="7922518" y="146732"/>
                </a:lnTo>
                <a:lnTo>
                  <a:pt x="7938978" y="185692"/>
                </a:lnTo>
                <a:lnTo>
                  <a:pt x="7949264" y="227476"/>
                </a:lnTo>
                <a:lnTo>
                  <a:pt x="7952817" y="271526"/>
                </a:lnTo>
                <a:lnTo>
                  <a:pt x="7952817" y="1357376"/>
                </a:lnTo>
                <a:lnTo>
                  <a:pt x="7949264" y="1401425"/>
                </a:lnTo>
                <a:lnTo>
                  <a:pt x="7938978" y="1443209"/>
                </a:lnTo>
                <a:lnTo>
                  <a:pt x="7922518" y="1482169"/>
                </a:lnTo>
                <a:lnTo>
                  <a:pt x="7900444" y="1517747"/>
                </a:lnTo>
                <a:lnTo>
                  <a:pt x="7873315" y="1549384"/>
                </a:lnTo>
                <a:lnTo>
                  <a:pt x="7841690" y="1576521"/>
                </a:lnTo>
                <a:lnTo>
                  <a:pt x="7806129" y="1598599"/>
                </a:lnTo>
                <a:lnTo>
                  <a:pt x="7767190" y="1615062"/>
                </a:lnTo>
                <a:lnTo>
                  <a:pt x="7725433" y="1625348"/>
                </a:lnTo>
                <a:lnTo>
                  <a:pt x="7681418" y="1628902"/>
                </a:lnTo>
                <a:lnTo>
                  <a:pt x="271487" y="1628902"/>
                </a:lnTo>
                <a:lnTo>
                  <a:pt x="227452" y="1625348"/>
                </a:lnTo>
                <a:lnTo>
                  <a:pt x="185678" y="1615062"/>
                </a:lnTo>
                <a:lnTo>
                  <a:pt x="146725" y="1598599"/>
                </a:lnTo>
                <a:lnTo>
                  <a:pt x="111152" y="1576521"/>
                </a:lnTo>
                <a:lnTo>
                  <a:pt x="79518" y="1549384"/>
                </a:lnTo>
                <a:lnTo>
                  <a:pt x="52382" y="1517747"/>
                </a:lnTo>
                <a:lnTo>
                  <a:pt x="30303" y="1482169"/>
                </a:lnTo>
                <a:lnTo>
                  <a:pt x="13840" y="1443209"/>
                </a:lnTo>
                <a:lnTo>
                  <a:pt x="3553" y="1401425"/>
                </a:lnTo>
                <a:lnTo>
                  <a:pt x="0" y="1357376"/>
                </a:lnTo>
                <a:lnTo>
                  <a:pt x="0" y="271526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08682" y="2600784"/>
            <a:ext cx="7223125" cy="961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480"/>
              </a:lnSpc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1.1.Comunica verbalmente de forma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razon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da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el proc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so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uido en la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resolución de un problema de matemát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cas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en contextos de la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realidad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23532" y="5267463"/>
            <a:ext cx="8353425" cy="630555"/>
          </a:xfrm>
          <a:custGeom>
            <a:avLst/>
            <a:gdLst/>
            <a:ahLst/>
            <a:cxnLst/>
            <a:rect l="l" t="t" r="r" b="b"/>
            <a:pathLst>
              <a:path w="8353425" h="630554">
                <a:moveTo>
                  <a:pt x="0" y="630000"/>
                </a:moveTo>
                <a:lnTo>
                  <a:pt x="8352917" y="630000"/>
                </a:lnTo>
                <a:lnTo>
                  <a:pt x="8352917" y="0"/>
                </a:lnTo>
                <a:lnTo>
                  <a:pt x="0" y="0"/>
                </a:lnTo>
                <a:lnTo>
                  <a:pt x="0" y="630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3532" y="5267463"/>
            <a:ext cx="8353425" cy="630555"/>
          </a:xfrm>
          <a:custGeom>
            <a:avLst/>
            <a:gdLst/>
            <a:ahLst/>
            <a:cxnLst/>
            <a:rect l="l" t="t" r="r" b="b"/>
            <a:pathLst>
              <a:path w="8353425" h="630554">
                <a:moveTo>
                  <a:pt x="0" y="630000"/>
                </a:moveTo>
                <a:lnTo>
                  <a:pt x="8352917" y="630000"/>
                </a:lnTo>
                <a:lnTo>
                  <a:pt x="8352917" y="0"/>
                </a:lnTo>
                <a:lnTo>
                  <a:pt x="0" y="0"/>
                </a:lnTo>
                <a:lnTo>
                  <a:pt x="0" y="630000"/>
                </a:lnTo>
                <a:close/>
              </a:path>
            </a:pathLst>
          </a:custGeom>
          <a:ln w="25400">
            <a:solidFill>
              <a:srgbClr val="4F80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23239" y="4302125"/>
            <a:ext cx="7953375" cy="1355090"/>
          </a:xfrm>
          <a:custGeom>
            <a:avLst/>
            <a:gdLst/>
            <a:ahLst/>
            <a:cxnLst/>
            <a:rect l="l" t="t" r="r" b="b"/>
            <a:pathLst>
              <a:path w="7953375" h="1355089">
                <a:moveTo>
                  <a:pt x="7727340" y="0"/>
                </a:moveTo>
                <a:lnTo>
                  <a:pt x="225817" y="0"/>
                </a:lnTo>
                <a:lnTo>
                  <a:pt x="207295" y="748"/>
                </a:lnTo>
                <a:lnTo>
                  <a:pt x="154436" y="11511"/>
                </a:lnTo>
                <a:lnTo>
                  <a:pt x="106860" y="33829"/>
                </a:lnTo>
                <a:lnTo>
                  <a:pt x="66135" y="66135"/>
                </a:lnTo>
                <a:lnTo>
                  <a:pt x="33829" y="106858"/>
                </a:lnTo>
                <a:lnTo>
                  <a:pt x="11511" y="154432"/>
                </a:lnTo>
                <a:lnTo>
                  <a:pt x="748" y="207285"/>
                </a:lnTo>
                <a:lnTo>
                  <a:pt x="0" y="225806"/>
                </a:lnTo>
                <a:lnTo>
                  <a:pt x="0" y="1129030"/>
                </a:lnTo>
                <a:lnTo>
                  <a:pt x="6562" y="1183295"/>
                </a:lnTo>
                <a:lnTo>
                  <a:pt x="25202" y="1232803"/>
                </a:lnTo>
                <a:lnTo>
                  <a:pt x="54354" y="1275984"/>
                </a:lnTo>
                <a:lnTo>
                  <a:pt x="92447" y="1311270"/>
                </a:lnTo>
                <a:lnTo>
                  <a:pt x="137913" y="1337092"/>
                </a:lnTo>
                <a:lnTo>
                  <a:pt x="189185" y="1351881"/>
                </a:lnTo>
                <a:lnTo>
                  <a:pt x="225817" y="1354837"/>
                </a:lnTo>
                <a:lnTo>
                  <a:pt x="7727340" y="1354837"/>
                </a:lnTo>
                <a:lnTo>
                  <a:pt x="7781613" y="1348274"/>
                </a:lnTo>
                <a:lnTo>
                  <a:pt x="7831140" y="1329633"/>
                </a:lnTo>
                <a:lnTo>
                  <a:pt x="7874348" y="1300482"/>
                </a:lnTo>
                <a:lnTo>
                  <a:pt x="7909662" y="1262390"/>
                </a:lnTo>
                <a:lnTo>
                  <a:pt x="7935509" y="1216926"/>
                </a:lnTo>
                <a:lnTo>
                  <a:pt x="7950314" y="1165658"/>
                </a:lnTo>
                <a:lnTo>
                  <a:pt x="7953273" y="1129030"/>
                </a:lnTo>
                <a:lnTo>
                  <a:pt x="7953273" y="225806"/>
                </a:lnTo>
                <a:lnTo>
                  <a:pt x="7946703" y="171540"/>
                </a:lnTo>
                <a:lnTo>
                  <a:pt x="7928042" y="122033"/>
                </a:lnTo>
                <a:lnTo>
                  <a:pt x="7898865" y="78851"/>
                </a:lnTo>
                <a:lnTo>
                  <a:pt x="7860745" y="43566"/>
                </a:lnTo>
                <a:lnTo>
                  <a:pt x="7815256" y="17744"/>
                </a:lnTo>
                <a:lnTo>
                  <a:pt x="7763972" y="2955"/>
                </a:lnTo>
                <a:lnTo>
                  <a:pt x="7727340" y="0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23239" y="4302125"/>
            <a:ext cx="7953375" cy="1355090"/>
          </a:xfrm>
          <a:custGeom>
            <a:avLst/>
            <a:gdLst/>
            <a:ahLst/>
            <a:cxnLst/>
            <a:rect l="l" t="t" r="r" b="b"/>
            <a:pathLst>
              <a:path w="7953375" h="1355089">
                <a:moveTo>
                  <a:pt x="0" y="225806"/>
                </a:moveTo>
                <a:lnTo>
                  <a:pt x="6562" y="171540"/>
                </a:lnTo>
                <a:lnTo>
                  <a:pt x="25202" y="122033"/>
                </a:lnTo>
                <a:lnTo>
                  <a:pt x="54354" y="78851"/>
                </a:lnTo>
                <a:lnTo>
                  <a:pt x="92447" y="43566"/>
                </a:lnTo>
                <a:lnTo>
                  <a:pt x="137913" y="17744"/>
                </a:lnTo>
                <a:lnTo>
                  <a:pt x="189185" y="2955"/>
                </a:lnTo>
                <a:lnTo>
                  <a:pt x="225817" y="0"/>
                </a:lnTo>
                <a:lnTo>
                  <a:pt x="7727340" y="0"/>
                </a:lnTo>
                <a:lnTo>
                  <a:pt x="7781613" y="6562"/>
                </a:lnTo>
                <a:lnTo>
                  <a:pt x="7831140" y="25203"/>
                </a:lnTo>
                <a:lnTo>
                  <a:pt x="7874348" y="54353"/>
                </a:lnTo>
                <a:lnTo>
                  <a:pt x="7909662" y="92445"/>
                </a:lnTo>
                <a:lnTo>
                  <a:pt x="7935509" y="137910"/>
                </a:lnTo>
                <a:lnTo>
                  <a:pt x="7950314" y="189177"/>
                </a:lnTo>
                <a:lnTo>
                  <a:pt x="7953273" y="225806"/>
                </a:lnTo>
                <a:lnTo>
                  <a:pt x="7953273" y="1129030"/>
                </a:lnTo>
                <a:lnTo>
                  <a:pt x="7946703" y="1183295"/>
                </a:lnTo>
                <a:lnTo>
                  <a:pt x="7928042" y="1232803"/>
                </a:lnTo>
                <a:lnTo>
                  <a:pt x="7898865" y="1275984"/>
                </a:lnTo>
                <a:lnTo>
                  <a:pt x="7860745" y="1311270"/>
                </a:lnTo>
                <a:lnTo>
                  <a:pt x="7815256" y="1337092"/>
                </a:lnTo>
                <a:lnTo>
                  <a:pt x="7763972" y="1351881"/>
                </a:lnTo>
                <a:lnTo>
                  <a:pt x="7727340" y="1354837"/>
                </a:lnTo>
                <a:lnTo>
                  <a:pt x="225817" y="1354837"/>
                </a:lnTo>
                <a:lnTo>
                  <a:pt x="171546" y="1348274"/>
                </a:lnTo>
                <a:lnTo>
                  <a:pt x="122035" y="1329633"/>
                </a:lnTo>
                <a:lnTo>
                  <a:pt x="78852" y="1300482"/>
                </a:lnTo>
                <a:lnTo>
                  <a:pt x="43566" y="1262390"/>
                </a:lnTo>
                <a:lnTo>
                  <a:pt x="17744" y="1216926"/>
                </a:lnTo>
                <a:lnTo>
                  <a:pt x="2955" y="1165658"/>
                </a:lnTo>
                <a:lnTo>
                  <a:pt x="0" y="1129030"/>
                </a:lnTo>
                <a:lnTo>
                  <a:pt x="0" y="225806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97714" y="4490084"/>
            <a:ext cx="7174230" cy="999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1500"/>
              </a:lnSpc>
            </a:pP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1.</a:t>
            </a:r>
            <a:r>
              <a:rPr sz="2400" b="1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om</a:t>
            </a:r>
            <a:r>
              <a:rPr sz="2400" b="1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b="1" spc="-4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b="1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400" b="1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pi</a:t>
            </a:r>
            <a:r>
              <a:rPr sz="2400" b="1" spc="-6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á</a:t>
            </a:r>
            <a:r>
              <a:rPr sz="2400" b="1" spc="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ide</a:t>
            </a:r>
            <a:r>
              <a:rPr sz="2400" b="1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b="1" spc="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tual</a:t>
            </a:r>
            <a:r>
              <a:rPr sz="2400" b="1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400" b="1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pobla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ión</a:t>
            </a:r>
            <a:r>
              <a:rPr sz="2400" b="1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sp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ñola</a:t>
            </a:r>
            <a:r>
              <a:rPr sz="2400" b="1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400" b="1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co</a:t>
            </a:r>
            <a:r>
              <a:rPr sz="2400" b="1" spc="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pa</a:t>
            </a:r>
            <a:r>
              <a:rPr sz="2400" b="1" spc="-6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b="1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co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b="1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alguna</a:t>
            </a:r>
            <a:r>
              <a:rPr sz="2400" b="1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400" b="1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un</a:t>
            </a:r>
            <a:r>
              <a:rPr sz="2400" b="1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periodo</a:t>
            </a:r>
            <a:r>
              <a:rPr sz="2400" b="1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b="1" spc="-4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eri</a:t>
            </a:r>
            <a:r>
              <a:rPr sz="2400" b="1" spc="1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b="1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b="1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400" b="1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evisi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nes</a:t>
            </a:r>
            <a:r>
              <a:rPr sz="2400" b="1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fut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b="1" spc="-5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1523" y="188595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303" rIns="0" bIns="0" rtlCol="0">
            <a:spAutoFit/>
          </a:bodyPr>
          <a:lstStyle/>
          <a:p>
            <a:pPr marL="2312670">
              <a:lnSpc>
                <a:spcPct val="100000"/>
              </a:lnSpc>
            </a:pPr>
            <a:r>
              <a:rPr spc="-15" dirty="0">
                <a:latin typeface="Trebuchet MS"/>
                <a:cs typeface="Trebuchet MS"/>
              </a:rPr>
              <a:t>ELEMEN</a:t>
            </a:r>
            <a:r>
              <a:rPr spc="-140" dirty="0">
                <a:latin typeface="Trebuchet MS"/>
                <a:cs typeface="Trebuchet MS"/>
              </a:rPr>
              <a:t>T</a:t>
            </a:r>
            <a:r>
              <a:rPr spc="-15" dirty="0">
                <a:latin typeface="Trebuchet MS"/>
                <a:cs typeface="Trebuchet MS"/>
              </a:rPr>
              <a:t>OS</a:t>
            </a:r>
            <a:r>
              <a:rPr spc="114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rebuchet MS"/>
                <a:cs typeface="Trebuchet MS"/>
              </a:rPr>
              <a:t>DE</a:t>
            </a:r>
            <a:r>
              <a:rPr spc="-15" dirty="0">
                <a:latin typeface="Trebuchet MS"/>
                <a:cs typeface="Trebuchet MS"/>
              </a:rPr>
              <a:t>L</a:t>
            </a:r>
            <a:r>
              <a:rPr spc="35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Trebuchet MS"/>
                <a:cs typeface="Trebuchet MS"/>
              </a:rPr>
              <a:t>ESTÁNDAR</a:t>
            </a:r>
          </a:p>
        </p:txBody>
      </p:sp>
      <p:sp>
        <p:nvSpPr>
          <p:cNvPr id="14" name="object 14"/>
          <p:cNvSpPr/>
          <p:nvPr/>
        </p:nvSpPr>
        <p:spPr>
          <a:xfrm>
            <a:off x="1080516" y="1237488"/>
            <a:ext cx="1601723" cy="5135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374392" y="1237488"/>
            <a:ext cx="359663" cy="5135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211679" y="1344167"/>
            <a:ext cx="131889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APRENDIZ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JE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165091" y="1389888"/>
            <a:ext cx="1050036" cy="5135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07279" y="1389888"/>
            <a:ext cx="359663" cy="5135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296283" y="1496567"/>
            <a:ext cx="76835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40" dirty="0">
                <a:solidFill>
                  <a:srgbClr val="00AF50"/>
                </a:solidFill>
                <a:latin typeface="Calibri"/>
                <a:cs typeface="Calibri"/>
              </a:rPr>
              <a:t>A</a:t>
            </a:r>
            <a:r>
              <a:rPr sz="1800" b="1" spc="-5" dirty="0">
                <a:solidFill>
                  <a:srgbClr val="00AF50"/>
                </a:solidFill>
                <a:latin typeface="Calibri"/>
                <a:cs typeface="Calibri"/>
              </a:rPr>
              <a:t>C</a:t>
            </a:r>
            <a:r>
              <a:rPr sz="1800" b="1" spc="-10" dirty="0">
                <a:solidFill>
                  <a:srgbClr val="00AF50"/>
                </a:solidFill>
                <a:latin typeface="Calibri"/>
                <a:cs typeface="Calibri"/>
              </a:rPr>
              <a:t>CIÓN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899147" y="1357883"/>
            <a:ext cx="1342644" cy="5135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933943" y="1357883"/>
            <a:ext cx="359664" cy="5135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030973" y="1464183"/>
            <a:ext cx="106108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20" dirty="0">
                <a:solidFill>
                  <a:srgbClr val="6F2F9F"/>
                </a:solidFill>
                <a:latin typeface="Calibri"/>
                <a:cs typeface="Calibri"/>
              </a:rPr>
              <a:t>C</a:t>
            </a:r>
            <a:r>
              <a:rPr sz="1800" b="1" spc="-5" dirty="0">
                <a:solidFill>
                  <a:srgbClr val="6F2F9F"/>
                </a:solidFill>
                <a:latin typeface="Calibri"/>
                <a:cs typeface="Calibri"/>
              </a:rPr>
              <a:t>ONT</a:t>
            </a:r>
            <a:r>
              <a:rPr sz="1800" b="1" spc="-10" dirty="0">
                <a:solidFill>
                  <a:srgbClr val="6F2F9F"/>
                </a:solidFill>
                <a:latin typeface="Calibri"/>
                <a:cs typeface="Calibri"/>
              </a:rPr>
              <a:t>EX</a:t>
            </a:r>
            <a:r>
              <a:rPr sz="1800" b="1" spc="-60" dirty="0">
                <a:solidFill>
                  <a:srgbClr val="6F2F9F"/>
                </a:solidFill>
                <a:latin typeface="Calibri"/>
                <a:cs typeface="Calibri"/>
              </a:rPr>
              <a:t>T</a:t>
            </a:r>
            <a:r>
              <a:rPr sz="1800" b="1" dirty="0">
                <a:solidFill>
                  <a:srgbClr val="6F2F9F"/>
                </a:solidFill>
                <a:latin typeface="Calibri"/>
                <a:cs typeface="Calibri"/>
              </a:rPr>
              <a:t>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048002" y="1749425"/>
            <a:ext cx="2884170" cy="1261110"/>
          </a:xfrm>
          <a:custGeom>
            <a:avLst/>
            <a:gdLst/>
            <a:ahLst/>
            <a:cxnLst/>
            <a:rect l="l" t="t" r="r" b="b"/>
            <a:pathLst>
              <a:path w="2884170" h="1261110">
                <a:moveTo>
                  <a:pt x="2830620" y="1234882"/>
                </a:moveTo>
                <a:lnTo>
                  <a:pt x="2772791" y="1241933"/>
                </a:lnTo>
                <a:lnTo>
                  <a:pt x="2769108" y="1246759"/>
                </a:lnTo>
                <a:lnTo>
                  <a:pt x="2770378" y="1257173"/>
                </a:lnTo>
                <a:lnTo>
                  <a:pt x="2775077" y="1260856"/>
                </a:lnTo>
                <a:lnTo>
                  <a:pt x="2873667" y="1248791"/>
                </a:lnTo>
                <a:lnTo>
                  <a:pt x="2862961" y="1248791"/>
                </a:lnTo>
                <a:lnTo>
                  <a:pt x="2830620" y="1234882"/>
                </a:lnTo>
                <a:close/>
              </a:path>
              <a:path w="2884170" h="1261110">
                <a:moveTo>
                  <a:pt x="2849316" y="1232603"/>
                </a:moveTo>
                <a:lnTo>
                  <a:pt x="2830620" y="1234882"/>
                </a:lnTo>
                <a:lnTo>
                  <a:pt x="2862961" y="1248791"/>
                </a:lnTo>
                <a:lnTo>
                  <a:pt x="2864295" y="1245743"/>
                </a:lnTo>
                <a:lnTo>
                  <a:pt x="2859024" y="1245743"/>
                </a:lnTo>
                <a:lnTo>
                  <a:pt x="2849316" y="1232603"/>
                </a:lnTo>
                <a:close/>
              </a:path>
              <a:path w="2884170" h="1261110">
                <a:moveTo>
                  <a:pt x="2812796" y="1158367"/>
                </a:moveTo>
                <a:lnTo>
                  <a:pt x="2808605" y="1161415"/>
                </a:lnTo>
                <a:lnTo>
                  <a:pt x="2804414" y="1164590"/>
                </a:lnTo>
                <a:lnTo>
                  <a:pt x="2803525" y="1170559"/>
                </a:lnTo>
                <a:lnTo>
                  <a:pt x="2806573" y="1174750"/>
                </a:lnTo>
                <a:lnTo>
                  <a:pt x="2838100" y="1217422"/>
                </a:lnTo>
                <a:lnTo>
                  <a:pt x="2870581" y="1231392"/>
                </a:lnTo>
                <a:lnTo>
                  <a:pt x="2862961" y="1248791"/>
                </a:lnTo>
                <a:lnTo>
                  <a:pt x="2873667" y="1248791"/>
                </a:lnTo>
                <a:lnTo>
                  <a:pt x="2884043" y="1247521"/>
                </a:lnTo>
                <a:lnTo>
                  <a:pt x="2821940" y="1163447"/>
                </a:lnTo>
                <a:lnTo>
                  <a:pt x="2818765" y="1159256"/>
                </a:lnTo>
                <a:lnTo>
                  <a:pt x="2812796" y="1158367"/>
                </a:lnTo>
                <a:close/>
              </a:path>
              <a:path w="2884170" h="1261110">
                <a:moveTo>
                  <a:pt x="2865501" y="1230630"/>
                </a:moveTo>
                <a:lnTo>
                  <a:pt x="2849316" y="1232603"/>
                </a:lnTo>
                <a:lnTo>
                  <a:pt x="2859024" y="1245743"/>
                </a:lnTo>
                <a:lnTo>
                  <a:pt x="2865501" y="1230630"/>
                </a:lnTo>
                <a:close/>
              </a:path>
              <a:path w="2884170" h="1261110">
                <a:moveTo>
                  <a:pt x="2868809" y="1230630"/>
                </a:moveTo>
                <a:lnTo>
                  <a:pt x="2865501" y="1230630"/>
                </a:lnTo>
                <a:lnTo>
                  <a:pt x="2859024" y="1245743"/>
                </a:lnTo>
                <a:lnTo>
                  <a:pt x="2864295" y="1245743"/>
                </a:lnTo>
                <a:lnTo>
                  <a:pt x="2870581" y="1231392"/>
                </a:lnTo>
                <a:lnTo>
                  <a:pt x="2868809" y="1230630"/>
                </a:lnTo>
                <a:close/>
              </a:path>
              <a:path w="2884170" h="1261110">
                <a:moveTo>
                  <a:pt x="7493" y="0"/>
                </a:moveTo>
                <a:lnTo>
                  <a:pt x="0" y="17526"/>
                </a:lnTo>
                <a:lnTo>
                  <a:pt x="2830620" y="1234882"/>
                </a:lnTo>
                <a:lnTo>
                  <a:pt x="2849316" y="1232603"/>
                </a:lnTo>
                <a:lnTo>
                  <a:pt x="2838100" y="1217422"/>
                </a:lnTo>
                <a:lnTo>
                  <a:pt x="7493" y="0"/>
                </a:lnTo>
                <a:close/>
              </a:path>
              <a:path w="2884170" h="1261110">
                <a:moveTo>
                  <a:pt x="2838100" y="1217422"/>
                </a:moveTo>
                <a:lnTo>
                  <a:pt x="2849316" y="1232603"/>
                </a:lnTo>
                <a:lnTo>
                  <a:pt x="2865501" y="1230630"/>
                </a:lnTo>
                <a:lnTo>
                  <a:pt x="2868809" y="1230630"/>
                </a:lnTo>
                <a:lnTo>
                  <a:pt x="2838100" y="121742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541018" y="1659127"/>
            <a:ext cx="2743200" cy="2706370"/>
          </a:xfrm>
          <a:custGeom>
            <a:avLst/>
            <a:gdLst/>
            <a:ahLst/>
            <a:cxnLst/>
            <a:rect l="l" t="t" r="r" b="b"/>
            <a:pathLst>
              <a:path w="2743200" h="2706370">
                <a:moveTo>
                  <a:pt x="2641346" y="2660269"/>
                </a:moveTo>
                <a:lnTo>
                  <a:pt x="2636139" y="2663444"/>
                </a:lnTo>
                <a:lnTo>
                  <a:pt x="2634869" y="2668524"/>
                </a:lnTo>
                <a:lnTo>
                  <a:pt x="2633472" y="2673604"/>
                </a:lnTo>
                <a:lnTo>
                  <a:pt x="2636647" y="2678811"/>
                </a:lnTo>
                <a:lnTo>
                  <a:pt x="2742946" y="2705989"/>
                </a:lnTo>
                <a:lnTo>
                  <a:pt x="2741194" y="2699512"/>
                </a:lnTo>
                <a:lnTo>
                  <a:pt x="2722880" y="2699512"/>
                </a:lnTo>
                <a:lnTo>
                  <a:pt x="2697831" y="2674803"/>
                </a:lnTo>
                <a:lnTo>
                  <a:pt x="2646426" y="2661666"/>
                </a:lnTo>
                <a:lnTo>
                  <a:pt x="2641346" y="2660269"/>
                </a:lnTo>
                <a:close/>
              </a:path>
              <a:path w="2743200" h="2706370">
                <a:moveTo>
                  <a:pt x="2697831" y="2674803"/>
                </a:moveTo>
                <a:lnTo>
                  <a:pt x="2722880" y="2699512"/>
                </a:lnTo>
                <a:lnTo>
                  <a:pt x="2727157" y="2695194"/>
                </a:lnTo>
                <a:lnTo>
                  <a:pt x="2720340" y="2695194"/>
                </a:lnTo>
                <a:lnTo>
                  <a:pt x="2716092" y="2679470"/>
                </a:lnTo>
                <a:lnTo>
                  <a:pt x="2697831" y="2674803"/>
                </a:lnTo>
                <a:close/>
              </a:path>
              <a:path w="2743200" h="2706370">
                <a:moveTo>
                  <a:pt x="2709037" y="2597023"/>
                </a:moveTo>
                <a:lnTo>
                  <a:pt x="2703957" y="2598420"/>
                </a:lnTo>
                <a:lnTo>
                  <a:pt x="2698877" y="2599690"/>
                </a:lnTo>
                <a:lnTo>
                  <a:pt x="2695956" y="2605024"/>
                </a:lnTo>
                <a:lnTo>
                  <a:pt x="2697353" y="2610104"/>
                </a:lnTo>
                <a:lnTo>
                  <a:pt x="2711204" y="2661377"/>
                </a:lnTo>
                <a:lnTo>
                  <a:pt x="2736215" y="2686050"/>
                </a:lnTo>
                <a:lnTo>
                  <a:pt x="2722880" y="2699512"/>
                </a:lnTo>
                <a:lnTo>
                  <a:pt x="2741194" y="2699512"/>
                </a:lnTo>
                <a:lnTo>
                  <a:pt x="2715641" y="2605024"/>
                </a:lnTo>
                <a:lnTo>
                  <a:pt x="2714371" y="2600071"/>
                </a:lnTo>
                <a:lnTo>
                  <a:pt x="2709037" y="2597023"/>
                </a:lnTo>
                <a:close/>
              </a:path>
              <a:path w="2743200" h="2706370">
                <a:moveTo>
                  <a:pt x="2716092" y="2679470"/>
                </a:moveTo>
                <a:lnTo>
                  <a:pt x="2720340" y="2695194"/>
                </a:lnTo>
                <a:lnTo>
                  <a:pt x="2731897" y="2683510"/>
                </a:lnTo>
                <a:lnTo>
                  <a:pt x="2716092" y="2679470"/>
                </a:lnTo>
                <a:close/>
              </a:path>
              <a:path w="2743200" h="2706370">
                <a:moveTo>
                  <a:pt x="2711204" y="2661377"/>
                </a:moveTo>
                <a:lnTo>
                  <a:pt x="2716092" y="2679470"/>
                </a:lnTo>
                <a:lnTo>
                  <a:pt x="2731897" y="2683510"/>
                </a:lnTo>
                <a:lnTo>
                  <a:pt x="2720340" y="2695194"/>
                </a:lnTo>
                <a:lnTo>
                  <a:pt x="2727157" y="2695194"/>
                </a:lnTo>
                <a:lnTo>
                  <a:pt x="2736215" y="2686050"/>
                </a:lnTo>
                <a:lnTo>
                  <a:pt x="2711204" y="2661377"/>
                </a:lnTo>
                <a:close/>
              </a:path>
              <a:path w="2743200" h="2706370">
                <a:moveTo>
                  <a:pt x="13335" y="0"/>
                </a:moveTo>
                <a:lnTo>
                  <a:pt x="0" y="13589"/>
                </a:lnTo>
                <a:lnTo>
                  <a:pt x="2697831" y="2674803"/>
                </a:lnTo>
                <a:lnTo>
                  <a:pt x="2716092" y="2679470"/>
                </a:lnTo>
                <a:lnTo>
                  <a:pt x="2711204" y="2661377"/>
                </a:lnTo>
                <a:lnTo>
                  <a:pt x="13335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71598" y="1781301"/>
            <a:ext cx="2415540" cy="738505"/>
          </a:xfrm>
          <a:custGeom>
            <a:avLst/>
            <a:gdLst/>
            <a:ahLst/>
            <a:cxnLst/>
            <a:rect l="l" t="t" r="r" b="b"/>
            <a:pathLst>
              <a:path w="2415540" h="738505">
                <a:moveTo>
                  <a:pt x="81661" y="631825"/>
                </a:moveTo>
                <a:lnTo>
                  <a:pt x="75692" y="631952"/>
                </a:lnTo>
                <a:lnTo>
                  <a:pt x="72009" y="635762"/>
                </a:lnTo>
                <a:lnTo>
                  <a:pt x="0" y="711581"/>
                </a:lnTo>
                <a:lnTo>
                  <a:pt x="106553" y="738251"/>
                </a:lnTo>
                <a:lnTo>
                  <a:pt x="111760" y="735076"/>
                </a:lnTo>
                <a:lnTo>
                  <a:pt x="114300" y="724916"/>
                </a:lnTo>
                <a:lnTo>
                  <a:pt x="111252" y="719709"/>
                </a:lnTo>
                <a:lnTo>
                  <a:pt x="94343" y="715518"/>
                </a:lnTo>
                <a:lnTo>
                  <a:pt x="20828" y="715518"/>
                </a:lnTo>
                <a:lnTo>
                  <a:pt x="15494" y="697230"/>
                </a:lnTo>
                <a:lnTo>
                  <a:pt x="49297" y="687385"/>
                </a:lnTo>
                <a:lnTo>
                  <a:pt x="85852" y="648843"/>
                </a:lnTo>
                <a:lnTo>
                  <a:pt x="89535" y="645033"/>
                </a:lnTo>
                <a:lnTo>
                  <a:pt x="89281" y="639064"/>
                </a:lnTo>
                <a:lnTo>
                  <a:pt x="85471" y="635381"/>
                </a:lnTo>
                <a:lnTo>
                  <a:pt x="81661" y="631825"/>
                </a:lnTo>
                <a:close/>
              </a:path>
              <a:path w="2415540" h="738505">
                <a:moveTo>
                  <a:pt x="49297" y="687385"/>
                </a:moveTo>
                <a:lnTo>
                  <a:pt x="15494" y="697230"/>
                </a:lnTo>
                <a:lnTo>
                  <a:pt x="20828" y="715518"/>
                </a:lnTo>
                <a:lnTo>
                  <a:pt x="29986" y="712851"/>
                </a:lnTo>
                <a:lnTo>
                  <a:pt x="25146" y="712851"/>
                </a:lnTo>
                <a:lnTo>
                  <a:pt x="20574" y="697103"/>
                </a:lnTo>
                <a:lnTo>
                  <a:pt x="40081" y="697103"/>
                </a:lnTo>
                <a:lnTo>
                  <a:pt x="49297" y="687385"/>
                </a:lnTo>
                <a:close/>
              </a:path>
              <a:path w="2415540" h="738505">
                <a:moveTo>
                  <a:pt x="54759" y="705636"/>
                </a:moveTo>
                <a:lnTo>
                  <a:pt x="20828" y="715518"/>
                </a:lnTo>
                <a:lnTo>
                  <a:pt x="94343" y="715518"/>
                </a:lnTo>
                <a:lnTo>
                  <a:pt x="54759" y="705636"/>
                </a:lnTo>
                <a:close/>
              </a:path>
              <a:path w="2415540" h="738505">
                <a:moveTo>
                  <a:pt x="20574" y="697103"/>
                </a:moveTo>
                <a:lnTo>
                  <a:pt x="25146" y="712851"/>
                </a:lnTo>
                <a:lnTo>
                  <a:pt x="36347" y="701040"/>
                </a:lnTo>
                <a:lnTo>
                  <a:pt x="20574" y="697103"/>
                </a:lnTo>
                <a:close/>
              </a:path>
              <a:path w="2415540" h="738505">
                <a:moveTo>
                  <a:pt x="36347" y="701040"/>
                </a:moveTo>
                <a:lnTo>
                  <a:pt x="25146" y="712851"/>
                </a:lnTo>
                <a:lnTo>
                  <a:pt x="29986" y="712851"/>
                </a:lnTo>
                <a:lnTo>
                  <a:pt x="54759" y="705636"/>
                </a:lnTo>
                <a:lnTo>
                  <a:pt x="36347" y="701040"/>
                </a:lnTo>
                <a:close/>
              </a:path>
              <a:path w="2415540" h="738505">
                <a:moveTo>
                  <a:pt x="2409698" y="0"/>
                </a:moveTo>
                <a:lnTo>
                  <a:pt x="49297" y="687385"/>
                </a:lnTo>
                <a:lnTo>
                  <a:pt x="36347" y="701040"/>
                </a:lnTo>
                <a:lnTo>
                  <a:pt x="54759" y="705636"/>
                </a:lnTo>
                <a:lnTo>
                  <a:pt x="2415032" y="18288"/>
                </a:lnTo>
                <a:lnTo>
                  <a:pt x="2409698" y="0"/>
                </a:lnTo>
                <a:close/>
              </a:path>
              <a:path w="2415540" h="738505">
                <a:moveTo>
                  <a:pt x="40081" y="697103"/>
                </a:moveTo>
                <a:lnTo>
                  <a:pt x="20574" y="697103"/>
                </a:lnTo>
                <a:lnTo>
                  <a:pt x="36347" y="701040"/>
                </a:lnTo>
                <a:lnTo>
                  <a:pt x="40081" y="697103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051685" y="1936241"/>
            <a:ext cx="2391410" cy="2428875"/>
          </a:xfrm>
          <a:custGeom>
            <a:avLst/>
            <a:gdLst/>
            <a:ahLst/>
            <a:cxnLst/>
            <a:rect l="l" t="t" r="r" b="b"/>
            <a:pathLst>
              <a:path w="2391410" h="2428875">
                <a:moveTo>
                  <a:pt x="32258" y="2319401"/>
                </a:moveTo>
                <a:lnTo>
                  <a:pt x="27178" y="2322449"/>
                </a:lnTo>
                <a:lnTo>
                  <a:pt x="25781" y="2327529"/>
                </a:lnTo>
                <a:lnTo>
                  <a:pt x="0" y="2428875"/>
                </a:lnTo>
                <a:lnTo>
                  <a:pt x="24742" y="2422144"/>
                </a:lnTo>
                <a:lnTo>
                  <a:pt x="20066" y="2422144"/>
                </a:lnTo>
                <a:lnTo>
                  <a:pt x="6477" y="2408809"/>
                </a:lnTo>
                <a:lnTo>
                  <a:pt x="31184" y="2383712"/>
                </a:lnTo>
                <a:lnTo>
                  <a:pt x="44323" y="2332228"/>
                </a:lnTo>
                <a:lnTo>
                  <a:pt x="45593" y="2327148"/>
                </a:lnTo>
                <a:lnTo>
                  <a:pt x="42545" y="2322068"/>
                </a:lnTo>
                <a:lnTo>
                  <a:pt x="37338" y="2320671"/>
                </a:lnTo>
                <a:lnTo>
                  <a:pt x="32258" y="2319401"/>
                </a:lnTo>
                <a:close/>
              </a:path>
              <a:path w="2391410" h="2428875">
                <a:moveTo>
                  <a:pt x="31184" y="2383712"/>
                </a:moveTo>
                <a:lnTo>
                  <a:pt x="6477" y="2408809"/>
                </a:lnTo>
                <a:lnTo>
                  <a:pt x="20066" y="2422144"/>
                </a:lnTo>
                <a:lnTo>
                  <a:pt x="24316" y="2417826"/>
                </a:lnTo>
                <a:lnTo>
                  <a:pt x="22479" y="2417826"/>
                </a:lnTo>
                <a:lnTo>
                  <a:pt x="10795" y="2406269"/>
                </a:lnTo>
                <a:lnTo>
                  <a:pt x="26518" y="2401997"/>
                </a:lnTo>
                <a:lnTo>
                  <a:pt x="31184" y="2383712"/>
                </a:lnTo>
                <a:close/>
              </a:path>
              <a:path w="2391410" h="2428875">
                <a:moveTo>
                  <a:pt x="100965" y="2381758"/>
                </a:moveTo>
                <a:lnTo>
                  <a:pt x="44783" y="2397036"/>
                </a:lnTo>
                <a:lnTo>
                  <a:pt x="20066" y="2422144"/>
                </a:lnTo>
                <a:lnTo>
                  <a:pt x="24742" y="2422144"/>
                </a:lnTo>
                <a:lnTo>
                  <a:pt x="100838" y="2401443"/>
                </a:lnTo>
                <a:lnTo>
                  <a:pt x="105918" y="2400173"/>
                </a:lnTo>
                <a:lnTo>
                  <a:pt x="108966" y="2394839"/>
                </a:lnTo>
                <a:lnTo>
                  <a:pt x="106172" y="2384679"/>
                </a:lnTo>
                <a:lnTo>
                  <a:pt x="100965" y="2381758"/>
                </a:lnTo>
                <a:close/>
              </a:path>
              <a:path w="2391410" h="2428875">
                <a:moveTo>
                  <a:pt x="26518" y="2401997"/>
                </a:moveTo>
                <a:lnTo>
                  <a:pt x="10795" y="2406269"/>
                </a:lnTo>
                <a:lnTo>
                  <a:pt x="22479" y="2417826"/>
                </a:lnTo>
                <a:lnTo>
                  <a:pt x="26518" y="2401997"/>
                </a:lnTo>
                <a:close/>
              </a:path>
              <a:path w="2391410" h="2428875">
                <a:moveTo>
                  <a:pt x="44783" y="2397036"/>
                </a:moveTo>
                <a:lnTo>
                  <a:pt x="26518" y="2401997"/>
                </a:lnTo>
                <a:lnTo>
                  <a:pt x="22479" y="2417826"/>
                </a:lnTo>
                <a:lnTo>
                  <a:pt x="24316" y="2417826"/>
                </a:lnTo>
                <a:lnTo>
                  <a:pt x="44783" y="2397036"/>
                </a:lnTo>
                <a:close/>
              </a:path>
              <a:path w="2391410" h="2428875">
                <a:moveTo>
                  <a:pt x="2377948" y="0"/>
                </a:moveTo>
                <a:lnTo>
                  <a:pt x="31184" y="2383712"/>
                </a:lnTo>
                <a:lnTo>
                  <a:pt x="26518" y="2401997"/>
                </a:lnTo>
                <a:lnTo>
                  <a:pt x="44783" y="2397036"/>
                </a:lnTo>
                <a:lnTo>
                  <a:pt x="2391410" y="13335"/>
                </a:lnTo>
                <a:lnTo>
                  <a:pt x="2377948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508116" y="1750313"/>
            <a:ext cx="2058035" cy="1403985"/>
          </a:xfrm>
          <a:custGeom>
            <a:avLst/>
            <a:gdLst/>
            <a:ahLst/>
            <a:cxnLst/>
            <a:rect l="l" t="t" r="r" b="b"/>
            <a:pathLst>
              <a:path w="2058034" h="1403985">
                <a:moveTo>
                  <a:pt x="52959" y="1302639"/>
                </a:moveTo>
                <a:lnTo>
                  <a:pt x="47244" y="1304671"/>
                </a:lnTo>
                <a:lnTo>
                  <a:pt x="44958" y="1309370"/>
                </a:lnTo>
                <a:lnTo>
                  <a:pt x="0" y="1403731"/>
                </a:lnTo>
                <a:lnTo>
                  <a:pt x="40243" y="1400937"/>
                </a:lnTo>
                <a:lnTo>
                  <a:pt x="20955" y="1400937"/>
                </a:lnTo>
                <a:lnTo>
                  <a:pt x="10160" y="1385189"/>
                </a:lnTo>
                <a:lnTo>
                  <a:pt x="39372" y="1365321"/>
                </a:lnTo>
                <a:lnTo>
                  <a:pt x="62230" y="1317625"/>
                </a:lnTo>
                <a:lnTo>
                  <a:pt x="64516" y="1312799"/>
                </a:lnTo>
                <a:lnTo>
                  <a:pt x="62484" y="1307084"/>
                </a:lnTo>
                <a:lnTo>
                  <a:pt x="57658" y="1304925"/>
                </a:lnTo>
                <a:lnTo>
                  <a:pt x="52959" y="1302639"/>
                </a:lnTo>
                <a:close/>
              </a:path>
              <a:path w="2058034" h="1403985">
                <a:moveTo>
                  <a:pt x="39372" y="1365321"/>
                </a:moveTo>
                <a:lnTo>
                  <a:pt x="10160" y="1385189"/>
                </a:lnTo>
                <a:lnTo>
                  <a:pt x="20955" y="1400937"/>
                </a:lnTo>
                <a:lnTo>
                  <a:pt x="26556" y="1397127"/>
                </a:lnTo>
                <a:lnTo>
                  <a:pt x="24130" y="1397127"/>
                </a:lnTo>
                <a:lnTo>
                  <a:pt x="14859" y="1383538"/>
                </a:lnTo>
                <a:lnTo>
                  <a:pt x="31184" y="1382407"/>
                </a:lnTo>
                <a:lnTo>
                  <a:pt x="39372" y="1365321"/>
                </a:lnTo>
                <a:close/>
              </a:path>
              <a:path w="2058034" h="1403985">
                <a:moveTo>
                  <a:pt x="108204" y="1377061"/>
                </a:moveTo>
                <a:lnTo>
                  <a:pt x="50127" y="1381095"/>
                </a:lnTo>
                <a:lnTo>
                  <a:pt x="20955" y="1400937"/>
                </a:lnTo>
                <a:lnTo>
                  <a:pt x="40243" y="1400937"/>
                </a:lnTo>
                <a:lnTo>
                  <a:pt x="109474" y="1396111"/>
                </a:lnTo>
                <a:lnTo>
                  <a:pt x="113411" y="1391539"/>
                </a:lnTo>
                <a:lnTo>
                  <a:pt x="113030" y="1386332"/>
                </a:lnTo>
                <a:lnTo>
                  <a:pt x="112776" y="1381125"/>
                </a:lnTo>
                <a:lnTo>
                  <a:pt x="108204" y="1377061"/>
                </a:lnTo>
                <a:close/>
              </a:path>
              <a:path w="2058034" h="1403985">
                <a:moveTo>
                  <a:pt x="31184" y="1382407"/>
                </a:moveTo>
                <a:lnTo>
                  <a:pt x="14859" y="1383538"/>
                </a:lnTo>
                <a:lnTo>
                  <a:pt x="24130" y="1397127"/>
                </a:lnTo>
                <a:lnTo>
                  <a:pt x="31184" y="1382407"/>
                </a:lnTo>
                <a:close/>
              </a:path>
              <a:path w="2058034" h="1403985">
                <a:moveTo>
                  <a:pt x="50127" y="1381095"/>
                </a:moveTo>
                <a:lnTo>
                  <a:pt x="31184" y="1382407"/>
                </a:lnTo>
                <a:lnTo>
                  <a:pt x="24130" y="1397127"/>
                </a:lnTo>
                <a:lnTo>
                  <a:pt x="26556" y="1397127"/>
                </a:lnTo>
                <a:lnTo>
                  <a:pt x="50127" y="1381095"/>
                </a:lnTo>
                <a:close/>
              </a:path>
              <a:path w="2058034" h="1403985">
                <a:moveTo>
                  <a:pt x="2046859" y="0"/>
                </a:moveTo>
                <a:lnTo>
                  <a:pt x="39372" y="1365321"/>
                </a:lnTo>
                <a:lnTo>
                  <a:pt x="31184" y="1382407"/>
                </a:lnTo>
                <a:lnTo>
                  <a:pt x="50127" y="1381095"/>
                </a:lnTo>
                <a:lnTo>
                  <a:pt x="2057527" y="15748"/>
                </a:lnTo>
                <a:lnTo>
                  <a:pt x="2046859" y="0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851910" y="1903348"/>
            <a:ext cx="3867150" cy="3254375"/>
          </a:xfrm>
          <a:custGeom>
            <a:avLst/>
            <a:gdLst/>
            <a:ahLst/>
            <a:cxnLst/>
            <a:rect l="l" t="t" r="r" b="b"/>
            <a:pathLst>
              <a:path w="3867150" h="3254375">
                <a:moveTo>
                  <a:pt x="42418" y="3147949"/>
                </a:moveTo>
                <a:lnTo>
                  <a:pt x="36957" y="3150489"/>
                </a:lnTo>
                <a:lnTo>
                  <a:pt x="35179" y="3155442"/>
                </a:lnTo>
                <a:lnTo>
                  <a:pt x="0" y="3253867"/>
                </a:lnTo>
                <a:lnTo>
                  <a:pt x="27956" y="3249041"/>
                </a:lnTo>
                <a:lnTo>
                  <a:pt x="20447" y="3249041"/>
                </a:lnTo>
                <a:lnTo>
                  <a:pt x="8128" y="3234563"/>
                </a:lnTo>
                <a:lnTo>
                  <a:pt x="35191" y="3211805"/>
                </a:lnTo>
                <a:lnTo>
                  <a:pt x="54864" y="3156839"/>
                </a:lnTo>
                <a:lnTo>
                  <a:pt x="52324" y="3151505"/>
                </a:lnTo>
                <a:lnTo>
                  <a:pt x="42418" y="3147949"/>
                </a:lnTo>
                <a:close/>
              </a:path>
              <a:path w="3867150" h="3254375">
                <a:moveTo>
                  <a:pt x="35191" y="3211805"/>
                </a:moveTo>
                <a:lnTo>
                  <a:pt x="8128" y="3234563"/>
                </a:lnTo>
                <a:lnTo>
                  <a:pt x="20447" y="3249041"/>
                </a:lnTo>
                <a:lnTo>
                  <a:pt x="25431" y="3244850"/>
                </a:lnTo>
                <a:lnTo>
                  <a:pt x="23368" y="3244850"/>
                </a:lnTo>
                <a:lnTo>
                  <a:pt x="12827" y="3232277"/>
                </a:lnTo>
                <a:lnTo>
                  <a:pt x="28855" y="3229511"/>
                </a:lnTo>
                <a:lnTo>
                  <a:pt x="35191" y="3211805"/>
                </a:lnTo>
                <a:close/>
              </a:path>
              <a:path w="3867150" h="3254375">
                <a:moveTo>
                  <a:pt x="104902" y="3216402"/>
                </a:moveTo>
                <a:lnTo>
                  <a:pt x="47495" y="3226296"/>
                </a:lnTo>
                <a:lnTo>
                  <a:pt x="20447" y="3249041"/>
                </a:lnTo>
                <a:lnTo>
                  <a:pt x="27956" y="3249041"/>
                </a:lnTo>
                <a:lnTo>
                  <a:pt x="108204" y="3235198"/>
                </a:lnTo>
                <a:lnTo>
                  <a:pt x="111633" y="3230245"/>
                </a:lnTo>
                <a:lnTo>
                  <a:pt x="109855" y="3219831"/>
                </a:lnTo>
                <a:lnTo>
                  <a:pt x="104902" y="3216402"/>
                </a:lnTo>
                <a:close/>
              </a:path>
              <a:path w="3867150" h="3254375">
                <a:moveTo>
                  <a:pt x="28855" y="3229511"/>
                </a:moveTo>
                <a:lnTo>
                  <a:pt x="12827" y="3232277"/>
                </a:lnTo>
                <a:lnTo>
                  <a:pt x="23368" y="3244850"/>
                </a:lnTo>
                <a:lnTo>
                  <a:pt x="28855" y="3229511"/>
                </a:lnTo>
                <a:close/>
              </a:path>
              <a:path w="3867150" h="3254375">
                <a:moveTo>
                  <a:pt x="47495" y="3226296"/>
                </a:moveTo>
                <a:lnTo>
                  <a:pt x="28855" y="3229511"/>
                </a:lnTo>
                <a:lnTo>
                  <a:pt x="23368" y="3244850"/>
                </a:lnTo>
                <a:lnTo>
                  <a:pt x="25431" y="3244850"/>
                </a:lnTo>
                <a:lnTo>
                  <a:pt x="47495" y="3226296"/>
                </a:lnTo>
                <a:close/>
              </a:path>
              <a:path w="3867150" h="3254375">
                <a:moveTo>
                  <a:pt x="3854704" y="0"/>
                </a:moveTo>
                <a:lnTo>
                  <a:pt x="35191" y="3211805"/>
                </a:lnTo>
                <a:lnTo>
                  <a:pt x="28855" y="3229511"/>
                </a:lnTo>
                <a:lnTo>
                  <a:pt x="47495" y="3226296"/>
                </a:lnTo>
                <a:lnTo>
                  <a:pt x="3866896" y="14605"/>
                </a:lnTo>
                <a:lnTo>
                  <a:pt x="3854704" y="0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539" y="3956052"/>
            <a:ext cx="7909559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1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ánda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0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ap</a:t>
            </a:r>
            <a:r>
              <a:rPr sz="20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spc="-5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z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aje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uab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les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9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14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so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0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0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f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aqu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0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ap</a:t>
            </a:r>
            <a:r>
              <a:rPr sz="20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end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z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ajes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14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b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ás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ic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14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ia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0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1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que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debe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z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ados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14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14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na</a:t>
            </a:r>
            <a:r>
              <a:rPr sz="20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spc="17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spc="18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18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amb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én</a:t>
            </a:r>
            <a:r>
              <a:rPr sz="2000" spc="17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perm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z="2000" spc="18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spc="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b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lecer</a:t>
            </a:r>
            <a:r>
              <a:rPr sz="2000" spc="18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spc="17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di</a:t>
            </a:r>
            <a:r>
              <a:rPr sz="2000" b="1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f</a:t>
            </a:r>
            <a:r>
              <a:rPr sz="2000" b="1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b="1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b="1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b="1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b="1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b="1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b="1" spc="19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ni</a:t>
            </a:r>
            <a:r>
              <a:rPr sz="2000" b="1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sz="2000" b="1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ele</a:t>
            </a:r>
            <a:r>
              <a:rPr sz="20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b="1" spc="17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sz="2000" b="1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desa</a:t>
            </a:r>
            <a:r>
              <a:rPr sz="2000" b="1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b="1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b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ollo</a:t>
            </a:r>
            <a:r>
              <a:rPr sz="2000" b="1" spc="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sz="2000" spc="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spc="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ap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end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z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aj</a:t>
            </a:r>
            <a:r>
              <a:rPr sz="20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spc="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que</a:t>
            </a:r>
            <a:r>
              <a:rPr sz="2000" spc="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spc="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g</a:t>
            </a:r>
            <a:r>
              <a:rPr sz="2000" spc="-5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ados</a:t>
            </a:r>
            <a:r>
              <a:rPr sz="2000" spc="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spc="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spc="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lumno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spc="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sz="2000" spc="7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lu</a:t>
            </a:r>
            <a:r>
              <a:rPr sz="20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nas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segú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su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op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ias</a:t>
            </a:r>
            <a:r>
              <a:rPr sz="20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apa</a:t>
            </a:r>
            <a:r>
              <a:rPr sz="20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dades</a:t>
            </a:r>
            <a:endParaRPr sz="20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1523" y="188595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303" rIns="0" bIns="0" rtlCol="0">
            <a:spAutoFit/>
          </a:bodyPr>
          <a:lstStyle/>
          <a:p>
            <a:pPr marL="3492500">
              <a:lnSpc>
                <a:spcPct val="100000"/>
              </a:lnSpc>
            </a:pPr>
            <a:r>
              <a:rPr spc="-15" dirty="0">
                <a:latin typeface="Trebuchet MS"/>
                <a:cs typeface="Trebuchet MS"/>
              </a:rPr>
              <a:t>ADEMÁS</a:t>
            </a:r>
          </a:p>
        </p:txBody>
      </p:sp>
      <p:sp>
        <p:nvSpPr>
          <p:cNvPr id="5" name="object 5"/>
          <p:cNvSpPr/>
          <p:nvPr/>
        </p:nvSpPr>
        <p:spPr>
          <a:xfrm>
            <a:off x="462776" y="1719325"/>
            <a:ext cx="8218805" cy="1333500"/>
          </a:xfrm>
          <a:custGeom>
            <a:avLst/>
            <a:gdLst/>
            <a:ahLst/>
            <a:cxnLst/>
            <a:rect l="l" t="t" r="r" b="b"/>
            <a:pathLst>
              <a:path w="8218805" h="1333500">
                <a:moveTo>
                  <a:pt x="8218435" y="0"/>
                </a:moveTo>
                <a:lnTo>
                  <a:pt x="0" y="0"/>
                </a:lnTo>
                <a:lnTo>
                  <a:pt x="0" y="1332992"/>
                </a:lnTo>
                <a:lnTo>
                  <a:pt x="8218435" y="1332992"/>
                </a:lnTo>
                <a:lnTo>
                  <a:pt x="8218435" y="1328166"/>
                </a:lnTo>
                <a:lnTo>
                  <a:pt x="9525" y="1328166"/>
                </a:lnTo>
                <a:lnTo>
                  <a:pt x="4762" y="1323467"/>
                </a:lnTo>
                <a:lnTo>
                  <a:pt x="9525" y="1323467"/>
                </a:lnTo>
                <a:lnTo>
                  <a:pt x="9525" y="9525"/>
                </a:lnTo>
                <a:lnTo>
                  <a:pt x="4762" y="9525"/>
                </a:lnTo>
                <a:lnTo>
                  <a:pt x="9525" y="4826"/>
                </a:lnTo>
                <a:lnTo>
                  <a:pt x="8218435" y="4826"/>
                </a:lnTo>
                <a:lnTo>
                  <a:pt x="8218435" y="0"/>
                </a:lnTo>
                <a:close/>
              </a:path>
              <a:path w="8218805" h="1333500">
                <a:moveTo>
                  <a:pt x="9525" y="1323467"/>
                </a:moveTo>
                <a:lnTo>
                  <a:pt x="4762" y="1323467"/>
                </a:lnTo>
                <a:lnTo>
                  <a:pt x="9525" y="1328166"/>
                </a:lnTo>
                <a:lnTo>
                  <a:pt x="9525" y="1323467"/>
                </a:lnTo>
                <a:close/>
              </a:path>
              <a:path w="8218805" h="1333500">
                <a:moveTo>
                  <a:pt x="8208910" y="1323467"/>
                </a:moveTo>
                <a:lnTo>
                  <a:pt x="9525" y="1323467"/>
                </a:lnTo>
                <a:lnTo>
                  <a:pt x="9525" y="1328166"/>
                </a:lnTo>
                <a:lnTo>
                  <a:pt x="8208910" y="1328166"/>
                </a:lnTo>
                <a:lnTo>
                  <a:pt x="8208910" y="1323467"/>
                </a:lnTo>
                <a:close/>
              </a:path>
              <a:path w="8218805" h="1333500">
                <a:moveTo>
                  <a:pt x="8208910" y="4826"/>
                </a:moveTo>
                <a:lnTo>
                  <a:pt x="8208910" y="1328166"/>
                </a:lnTo>
                <a:lnTo>
                  <a:pt x="8213736" y="1323467"/>
                </a:lnTo>
                <a:lnTo>
                  <a:pt x="8218435" y="1323467"/>
                </a:lnTo>
                <a:lnTo>
                  <a:pt x="8218435" y="9525"/>
                </a:lnTo>
                <a:lnTo>
                  <a:pt x="8213736" y="9525"/>
                </a:lnTo>
                <a:lnTo>
                  <a:pt x="8208910" y="4826"/>
                </a:lnTo>
                <a:close/>
              </a:path>
              <a:path w="8218805" h="1333500">
                <a:moveTo>
                  <a:pt x="8218435" y="1323467"/>
                </a:moveTo>
                <a:lnTo>
                  <a:pt x="8213736" y="1323467"/>
                </a:lnTo>
                <a:lnTo>
                  <a:pt x="8208910" y="1328166"/>
                </a:lnTo>
                <a:lnTo>
                  <a:pt x="8218435" y="1328166"/>
                </a:lnTo>
                <a:lnTo>
                  <a:pt x="8218435" y="1323467"/>
                </a:lnTo>
                <a:close/>
              </a:path>
              <a:path w="8218805" h="1333500">
                <a:moveTo>
                  <a:pt x="9525" y="4826"/>
                </a:moveTo>
                <a:lnTo>
                  <a:pt x="4762" y="9525"/>
                </a:lnTo>
                <a:lnTo>
                  <a:pt x="9525" y="9525"/>
                </a:lnTo>
                <a:lnTo>
                  <a:pt x="9525" y="4826"/>
                </a:lnTo>
                <a:close/>
              </a:path>
              <a:path w="8218805" h="1333500">
                <a:moveTo>
                  <a:pt x="8208910" y="4826"/>
                </a:moveTo>
                <a:lnTo>
                  <a:pt x="9525" y="4826"/>
                </a:lnTo>
                <a:lnTo>
                  <a:pt x="9525" y="9525"/>
                </a:lnTo>
                <a:lnTo>
                  <a:pt x="8208910" y="9525"/>
                </a:lnTo>
                <a:lnTo>
                  <a:pt x="8208910" y="4826"/>
                </a:lnTo>
                <a:close/>
              </a:path>
              <a:path w="8218805" h="1333500">
                <a:moveTo>
                  <a:pt x="8218435" y="4826"/>
                </a:moveTo>
                <a:lnTo>
                  <a:pt x="8208910" y="4826"/>
                </a:lnTo>
                <a:lnTo>
                  <a:pt x="8213736" y="9525"/>
                </a:lnTo>
                <a:lnTo>
                  <a:pt x="8218435" y="9525"/>
                </a:lnTo>
                <a:lnTo>
                  <a:pt x="8218435" y="4826"/>
                </a:lnTo>
                <a:close/>
              </a:path>
            </a:pathLst>
          </a:custGeom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46303" y="1805106"/>
            <a:ext cx="8053070" cy="15388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65"/>
              </a:lnSpc>
            </a:pPr>
            <a:r>
              <a:rPr sz="2000" b="1" spc="-5" dirty="0">
                <a:solidFill>
                  <a:srgbClr val="943735"/>
                </a:solidFill>
                <a:latin typeface="Trebuchet MS"/>
                <a:cs typeface="Trebuchet MS"/>
              </a:rPr>
              <a:t>Art</a:t>
            </a:r>
            <a:r>
              <a:rPr sz="2000" b="1" dirty="0">
                <a:solidFill>
                  <a:srgbClr val="943735"/>
                </a:solidFill>
                <a:latin typeface="Trebuchet MS"/>
                <a:cs typeface="Trebuchet MS"/>
              </a:rPr>
              <a:t>.</a:t>
            </a:r>
            <a:r>
              <a:rPr sz="2000" b="1" spc="85" dirty="0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943735"/>
                </a:solidFill>
                <a:latin typeface="Trebuchet MS"/>
                <a:cs typeface="Trebuchet MS"/>
              </a:rPr>
              <a:t>32</a:t>
            </a:r>
            <a:r>
              <a:rPr sz="2000" b="1" spc="-5" dirty="0">
                <a:solidFill>
                  <a:srgbClr val="943735"/>
                </a:solidFill>
                <a:latin typeface="Trebuchet MS"/>
                <a:cs typeface="Trebuchet MS"/>
              </a:rPr>
              <a:t>.</a:t>
            </a:r>
            <a:r>
              <a:rPr sz="2000" b="1" dirty="0">
                <a:solidFill>
                  <a:srgbClr val="943735"/>
                </a:solidFill>
                <a:latin typeface="Trebuchet MS"/>
                <a:cs typeface="Trebuchet MS"/>
              </a:rPr>
              <a:t>3</a:t>
            </a:r>
            <a:r>
              <a:rPr sz="2000" b="1" spc="100" dirty="0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943735"/>
                </a:solidFill>
                <a:latin typeface="Trebuchet MS"/>
                <a:cs typeface="Trebuchet MS"/>
              </a:rPr>
              <a:t>O</a:t>
            </a:r>
            <a:r>
              <a:rPr sz="2000" b="1" spc="-10" dirty="0">
                <a:solidFill>
                  <a:srgbClr val="943735"/>
                </a:solidFill>
                <a:latin typeface="Trebuchet MS"/>
                <a:cs typeface="Trebuchet MS"/>
              </a:rPr>
              <a:t>r</a:t>
            </a:r>
            <a:r>
              <a:rPr sz="2000" b="1" dirty="0">
                <a:solidFill>
                  <a:srgbClr val="943735"/>
                </a:solidFill>
                <a:latin typeface="Trebuchet MS"/>
                <a:cs typeface="Trebuchet MS"/>
              </a:rPr>
              <a:t>den</a:t>
            </a:r>
            <a:r>
              <a:rPr sz="2000" b="1" spc="100" dirty="0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943735"/>
                </a:solidFill>
                <a:latin typeface="Trebuchet MS"/>
                <a:cs typeface="Trebuchet MS"/>
              </a:rPr>
              <a:t>EDU</a:t>
            </a:r>
            <a:r>
              <a:rPr sz="2000" b="1" spc="80" dirty="0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943735"/>
                </a:solidFill>
                <a:latin typeface="Trebuchet MS"/>
                <a:cs typeface="Trebuchet MS"/>
              </a:rPr>
              <a:t>362.</a:t>
            </a:r>
            <a:endParaRPr sz="2000" dirty="0">
              <a:latin typeface="Trebuchet MS"/>
              <a:cs typeface="Trebuchet MS"/>
            </a:endParaRPr>
          </a:p>
          <a:p>
            <a:pPr marL="12700" marR="5080">
              <a:lnSpc>
                <a:spcPts val="2400"/>
              </a:lnSpc>
              <a:spcBef>
                <a:spcPts val="40"/>
              </a:spcBef>
              <a:tabLst>
                <a:tab pos="461645" algn="l"/>
                <a:tab pos="1360170" algn="l"/>
                <a:tab pos="1443990" algn="l"/>
                <a:tab pos="1812289" algn="l"/>
                <a:tab pos="2378075" algn="l"/>
                <a:tab pos="2491105" algn="l"/>
                <a:tab pos="2698115" algn="l"/>
                <a:tab pos="3548379" algn="l"/>
                <a:tab pos="3924300" algn="l"/>
                <a:tab pos="3943350" algn="l"/>
                <a:tab pos="4599305" algn="l"/>
                <a:tab pos="4839970" algn="l"/>
                <a:tab pos="5876290" algn="l"/>
                <a:tab pos="6245225" algn="l"/>
                <a:tab pos="6752590" algn="l"/>
                <a:tab pos="7205345" algn="l"/>
                <a:tab pos="7338059" algn="l"/>
                <a:tab pos="7741920" algn="l"/>
              </a:tabLst>
            </a:pPr>
            <a:r>
              <a:rPr sz="2000" spc="-5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2000" dirty="0">
                <a:solidFill>
                  <a:srgbClr val="16375E"/>
                </a:solidFill>
                <a:latin typeface="Calibri"/>
                <a:cs typeface="Calibri"/>
              </a:rPr>
              <a:t>in</a:t>
            </a:r>
            <a:r>
              <a:rPr sz="2000" dirty="0">
                <a:solidFill>
                  <a:srgbClr val="16375E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16375E"/>
                </a:solidFill>
                <a:latin typeface="Calibri"/>
                <a:cs typeface="Calibri"/>
              </a:rPr>
              <a:t>perj</a:t>
            </a:r>
            <a:r>
              <a:rPr sz="2000" spc="-10" dirty="0">
                <a:solidFill>
                  <a:srgbClr val="16375E"/>
                </a:solidFill>
                <a:latin typeface="Calibri"/>
                <a:cs typeface="Calibri"/>
              </a:rPr>
              <a:t>u</a:t>
            </a:r>
            <a:r>
              <a:rPr sz="2000" dirty="0">
                <a:solidFill>
                  <a:srgbClr val="16375E"/>
                </a:solidFill>
                <a:latin typeface="Calibri"/>
                <a:cs typeface="Calibri"/>
              </a:rPr>
              <a:t>cio</a:t>
            </a:r>
            <a:r>
              <a:rPr sz="2000" dirty="0">
                <a:solidFill>
                  <a:srgbClr val="16375E"/>
                </a:solidFill>
                <a:latin typeface="Times New Roman"/>
                <a:cs typeface="Times New Roman"/>
              </a:rPr>
              <a:t>		</a:t>
            </a:r>
            <a:r>
              <a:rPr sz="2000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sz="2000" dirty="0">
                <a:solidFill>
                  <a:srgbClr val="16375E"/>
                </a:solidFill>
                <a:latin typeface="Times New Roman"/>
                <a:cs typeface="Times New Roman"/>
              </a:rPr>
              <a:t>	</a:t>
            </a:r>
            <a:r>
              <a:rPr sz="2000" spc="-2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16375E"/>
                </a:solidFill>
                <a:latin typeface="Calibri"/>
                <a:cs typeface="Calibri"/>
              </a:rPr>
              <a:t>q</a:t>
            </a:r>
            <a:r>
              <a:rPr sz="2000" spc="-5" dirty="0">
                <a:solidFill>
                  <a:srgbClr val="16375E"/>
                </a:solidFill>
                <a:latin typeface="Calibri"/>
                <a:cs typeface="Calibri"/>
              </a:rPr>
              <a:t>u</a:t>
            </a:r>
            <a:r>
              <a:rPr sz="200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2000" dirty="0">
                <a:solidFill>
                  <a:srgbClr val="16375E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200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2000" dirty="0">
                <a:solidFill>
                  <a:srgbClr val="16375E"/>
                </a:solidFill>
                <a:latin typeface="Times New Roman"/>
                <a:cs typeface="Times New Roman"/>
              </a:rPr>
              <a:t>	</a:t>
            </a:r>
            <a:r>
              <a:rPr sz="2000" spc="-1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2000" spc="-45" dirty="0">
                <a:solidFill>
                  <a:srgbClr val="16375E"/>
                </a:solidFill>
                <a:latin typeface="Calibri"/>
                <a:cs typeface="Calibri"/>
              </a:rPr>
              <a:t>v</a:t>
            </a:r>
            <a:r>
              <a:rPr sz="2000" dirty="0">
                <a:solidFill>
                  <a:srgbClr val="16375E"/>
                </a:solidFill>
                <a:latin typeface="Calibri"/>
                <a:cs typeface="Calibri"/>
              </a:rPr>
              <a:t>al</a:t>
            </a:r>
            <a:r>
              <a:rPr sz="2000" spc="-5" dirty="0">
                <a:solidFill>
                  <a:srgbClr val="16375E"/>
                </a:solidFill>
                <a:latin typeface="Calibri"/>
                <a:cs typeface="Calibri"/>
              </a:rPr>
              <a:t>uac</a:t>
            </a:r>
            <a:r>
              <a:rPr sz="200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2000" spc="-5" dirty="0">
                <a:solidFill>
                  <a:srgbClr val="16375E"/>
                </a:solidFill>
                <a:latin typeface="Calibri"/>
                <a:cs typeface="Calibri"/>
              </a:rPr>
              <a:t>ó</a:t>
            </a:r>
            <a:r>
              <a:rPr sz="200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2000" dirty="0">
                <a:solidFill>
                  <a:srgbClr val="16375E"/>
                </a:solidFill>
                <a:latin typeface="Times New Roman"/>
                <a:cs typeface="Times New Roman"/>
              </a:rPr>
              <a:t>		</a:t>
            </a:r>
            <a:r>
              <a:rPr sz="2000" spc="-5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sz="20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2000" spc="-5" dirty="0">
                <a:solidFill>
                  <a:srgbClr val="16375E"/>
                </a:solidFill>
                <a:latin typeface="Calibri"/>
                <a:cs typeface="Calibri"/>
              </a:rPr>
              <a:t>b</a:t>
            </a:r>
            <a:r>
              <a:rPr sz="200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2000" dirty="0">
                <a:solidFill>
                  <a:srgbClr val="16375E"/>
                </a:solidFill>
                <a:latin typeface="Times New Roman"/>
                <a:cs typeface="Times New Roman"/>
              </a:rPr>
              <a:t>	</a:t>
            </a:r>
            <a:r>
              <a:rPr sz="2000" spc="-2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2000" spc="-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2000" spc="-25" dirty="0">
                <a:solidFill>
                  <a:srgbClr val="16375E"/>
                </a:solidFill>
                <a:latin typeface="Calibri"/>
                <a:cs typeface="Calibri"/>
              </a:rPr>
              <a:t>nt</a:t>
            </a:r>
            <a:r>
              <a:rPr sz="200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16375E"/>
                </a:solidFill>
                <a:latin typeface="Calibri"/>
                <a:cs typeface="Calibri"/>
              </a:rPr>
              <a:t>m</a:t>
            </a:r>
            <a:r>
              <a:rPr sz="2000" spc="-5" dirty="0">
                <a:solidFill>
                  <a:srgbClr val="16375E"/>
                </a:solidFill>
                <a:latin typeface="Calibri"/>
                <a:cs typeface="Calibri"/>
              </a:rPr>
              <a:t>p</a:t>
            </a:r>
            <a:r>
              <a:rPr sz="2000" dirty="0">
                <a:solidFill>
                  <a:srgbClr val="16375E"/>
                </a:solidFill>
                <a:latin typeface="Calibri"/>
                <a:cs typeface="Calibri"/>
              </a:rPr>
              <a:t>lar</a:t>
            </a:r>
            <a:r>
              <a:rPr sz="2000" dirty="0">
                <a:solidFill>
                  <a:srgbClr val="16375E"/>
                </a:solidFill>
                <a:latin typeface="Times New Roman"/>
                <a:cs typeface="Times New Roman"/>
              </a:rPr>
              <a:t>	</a:t>
            </a:r>
            <a:r>
              <a:rPr sz="2000" spc="-1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2000" spc="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200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2000" dirty="0">
                <a:solidFill>
                  <a:srgbClr val="16375E"/>
                </a:solidFill>
                <a:latin typeface="Times New Roman"/>
                <a:cs typeface="Times New Roman"/>
              </a:rPr>
              <a:t>	</a:t>
            </a:r>
            <a:r>
              <a:rPr sz="2000" b="1" spc="-25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2000" b="1" spc="-1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2000" b="1" spc="-25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2000" b="1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2000" b="1" spc="-1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2000" b="1" spc="-1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2000" b="1" dirty="0">
                <a:solidFill>
                  <a:srgbClr val="16375E"/>
                </a:solidFill>
                <a:latin typeface="Calibri"/>
                <a:cs typeface="Calibri"/>
              </a:rPr>
              <a:t>dad</a:t>
            </a:r>
            <a:r>
              <a:rPr sz="2000" b="1" dirty="0">
                <a:solidFill>
                  <a:srgbClr val="16375E"/>
                </a:solidFill>
                <a:latin typeface="Times New Roman"/>
                <a:cs typeface="Times New Roman"/>
              </a:rPr>
              <a:t>		</a:t>
            </a:r>
            <a:r>
              <a:rPr sz="2000" b="1" spc="-10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sz="2000" b="1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2000" b="1" dirty="0">
                <a:solidFill>
                  <a:srgbClr val="16375E"/>
                </a:solidFill>
                <a:latin typeface="Times New Roman"/>
                <a:cs typeface="Times New Roman"/>
              </a:rPr>
              <a:t>	</a:t>
            </a:r>
            <a:r>
              <a:rPr sz="2000" b="1" spc="-1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2000" b="1" spc="-1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2000" b="1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2000" b="1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2000" b="1" spc="-2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2000" b="1" spc="-25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2000" b="1" dirty="0">
                <a:solidFill>
                  <a:srgbClr val="16375E"/>
                </a:solidFill>
                <a:latin typeface="Calibri"/>
                <a:cs typeface="Calibri"/>
              </a:rPr>
              <a:t>ánda</a:t>
            </a:r>
            <a:r>
              <a:rPr sz="2000" b="1" spc="-3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2000" b="1" spc="-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2000" b="1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2000" b="1" dirty="0">
                <a:solidFill>
                  <a:srgbClr val="16375E"/>
                </a:solidFill>
                <a:latin typeface="Times New Roman"/>
                <a:cs typeface="Times New Roman"/>
              </a:rPr>
              <a:t>	</a:t>
            </a:r>
            <a:r>
              <a:rPr sz="2000" spc="-10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sz="200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2000" dirty="0">
                <a:solidFill>
                  <a:srgbClr val="16375E"/>
                </a:solidFill>
                <a:latin typeface="Times New Roman"/>
                <a:cs typeface="Times New Roman"/>
              </a:rPr>
              <a:t>	</a:t>
            </a:r>
            <a:r>
              <a:rPr sz="2000" spc="-1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2000" dirty="0">
                <a:solidFill>
                  <a:srgbClr val="16375E"/>
                </a:solidFill>
                <a:latin typeface="Calibri"/>
                <a:cs typeface="Calibri"/>
              </a:rPr>
              <a:t>ada</a:t>
            </a:r>
            <a:r>
              <a:rPr sz="2000" dirty="0">
                <a:solidFill>
                  <a:srgbClr val="16375E"/>
                </a:solidFill>
                <a:latin typeface="Times New Roman"/>
                <a:cs typeface="Times New Roman"/>
              </a:rPr>
              <a:t>		</a:t>
            </a:r>
            <a:r>
              <a:rPr sz="2000" dirty="0">
                <a:solidFill>
                  <a:srgbClr val="16375E"/>
                </a:solidFill>
                <a:latin typeface="Calibri"/>
                <a:cs typeface="Calibri"/>
              </a:rPr>
              <a:t>m</a:t>
            </a:r>
            <a:r>
              <a:rPr sz="2000" spc="-3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2000" spc="-25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2000" spc="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200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2000" dirty="0">
                <a:solidFill>
                  <a:srgbClr val="16375E"/>
                </a:solidFill>
                <a:latin typeface="Calibri"/>
                <a:cs typeface="Calibri"/>
              </a:rPr>
              <a:t>a,</a:t>
            </a:r>
            <a:r>
              <a:rPr sz="2000" dirty="0">
                <a:solidFill>
                  <a:srgbClr val="16375E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200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2000" dirty="0">
                <a:solidFill>
                  <a:srgbClr val="16375E"/>
                </a:solidFill>
                <a:latin typeface="Times New Roman"/>
                <a:cs typeface="Times New Roman"/>
              </a:rPr>
              <a:t>	</a:t>
            </a:r>
            <a:r>
              <a:rPr sz="2000" spc="-48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16375E"/>
                </a:solidFill>
                <a:latin typeface="Calibri"/>
                <a:cs typeface="Calibri"/>
              </a:rPr>
              <a:t>equ</a:t>
            </a:r>
            <a:r>
              <a:rPr sz="2000" spc="-5" dirty="0">
                <a:solidFill>
                  <a:srgbClr val="16375E"/>
                </a:solidFill>
                <a:latin typeface="Calibri"/>
                <a:cs typeface="Calibri"/>
              </a:rPr>
              <a:t>ip</a:t>
            </a:r>
            <a:r>
              <a:rPr sz="200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2000" dirty="0">
                <a:solidFill>
                  <a:srgbClr val="16375E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16375E"/>
                </a:solidFill>
                <a:latin typeface="Calibri"/>
                <a:cs typeface="Calibri"/>
              </a:rPr>
              <a:t>do</a:t>
            </a:r>
            <a:r>
              <a:rPr sz="2000" spc="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200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2000" spc="-25" dirty="0">
                <a:solidFill>
                  <a:srgbClr val="16375E"/>
                </a:solidFill>
                <a:latin typeface="Calibri"/>
                <a:cs typeface="Calibri"/>
              </a:rPr>
              <a:t>nt</a:t>
            </a:r>
            <a:r>
              <a:rPr sz="200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2000" dirty="0">
                <a:solidFill>
                  <a:srgbClr val="16375E"/>
                </a:solidFill>
                <a:latin typeface="Times New Roman"/>
                <a:cs typeface="Times New Roman"/>
              </a:rPr>
              <a:t>	</a:t>
            </a:r>
            <a:r>
              <a:rPr sz="2000" spc="-25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2000" dirty="0">
                <a:solidFill>
                  <a:srgbClr val="16375E"/>
                </a:solidFill>
                <a:latin typeface="Calibri"/>
                <a:cs typeface="Calibri"/>
              </a:rPr>
              <a:t>end</a:t>
            </a:r>
            <a:r>
              <a:rPr sz="2000" spc="-4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2000" dirty="0">
                <a:solidFill>
                  <a:srgbClr val="16375E"/>
                </a:solidFill>
                <a:latin typeface="Calibri"/>
                <a:cs typeface="Calibri"/>
              </a:rPr>
              <a:t>á</a:t>
            </a:r>
            <a:r>
              <a:rPr sz="2000" dirty="0">
                <a:solidFill>
                  <a:srgbClr val="16375E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200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2000" dirty="0">
                <a:solidFill>
                  <a:srgbClr val="16375E"/>
                </a:solidFill>
                <a:latin typeface="Times New Roman"/>
                <a:cs typeface="Times New Roman"/>
              </a:rPr>
              <a:t>	</a:t>
            </a:r>
            <a:r>
              <a:rPr sz="2000" dirty="0">
                <a:solidFill>
                  <a:srgbClr val="16375E"/>
                </a:solidFill>
                <a:latin typeface="Calibri"/>
                <a:cs typeface="Calibri"/>
              </a:rPr>
              <a:t>espec</a:t>
            </a:r>
            <a:r>
              <a:rPr sz="2000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2000" dirty="0">
                <a:solidFill>
                  <a:srgbClr val="16375E"/>
                </a:solidFill>
                <a:latin typeface="Calibri"/>
                <a:cs typeface="Calibri"/>
              </a:rPr>
              <a:t>al</a:t>
            </a:r>
            <a:endParaRPr sz="2000" dirty="0">
              <a:latin typeface="Calibri"/>
              <a:cs typeface="Calibri"/>
            </a:endParaRPr>
          </a:p>
          <a:p>
            <a:pPr marL="12700"/>
            <a:r>
              <a:rPr sz="2000" spc="-1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2000" spc="-5" dirty="0">
                <a:solidFill>
                  <a:srgbClr val="16375E"/>
                </a:solidFill>
                <a:latin typeface="Calibri"/>
                <a:cs typeface="Calibri"/>
              </a:rPr>
              <a:t>ons</a:t>
            </a:r>
            <a:r>
              <a:rPr sz="200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2000" spc="-5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sz="2000" spc="-4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2000" dirty="0">
                <a:solidFill>
                  <a:srgbClr val="16375E"/>
                </a:solidFill>
                <a:latin typeface="Calibri"/>
                <a:cs typeface="Calibri"/>
              </a:rPr>
              <a:t>aci</a:t>
            </a:r>
            <a:r>
              <a:rPr sz="2000" spc="-5" dirty="0">
                <a:solidFill>
                  <a:srgbClr val="16375E"/>
                </a:solidFill>
                <a:latin typeface="Calibri"/>
                <a:cs typeface="Calibri"/>
              </a:rPr>
              <a:t>ó</a:t>
            </a:r>
            <a:r>
              <a:rPr sz="200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2000" spc="-6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16375E"/>
                </a:solidFill>
                <a:latin typeface="Calibri"/>
                <a:cs typeface="Calibri"/>
              </a:rPr>
              <a:t>aque</a:t>
            </a:r>
            <a:r>
              <a:rPr sz="2000" spc="-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200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2000" spc="-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200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2000" spc="-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16375E"/>
                </a:solidFill>
                <a:latin typeface="Calibri"/>
                <a:cs typeface="Calibri"/>
              </a:rPr>
              <a:t>que</a:t>
            </a:r>
            <a:r>
              <a:rPr sz="2000" spc="-6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200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2000" spc="-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2000" spc="-5" dirty="0">
                <a:solidFill>
                  <a:srgbClr val="16375E"/>
                </a:solidFill>
                <a:latin typeface="Calibri"/>
                <a:cs typeface="Calibri"/>
              </a:rPr>
              <a:t>ons</a:t>
            </a:r>
            <a:r>
              <a:rPr sz="200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2000" spc="-5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sz="2000" spc="-3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2000" dirty="0">
                <a:solidFill>
                  <a:srgbClr val="16375E"/>
                </a:solidFill>
                <a:latin typeface="Calibri"/>
                <a:cs typeface="Calibri"/>
              </a:rPr>
              <a:t>en</a:t>
            </a:r>
            <a:r>
              <a:rPr sz="2000" spc="-5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2000" b="1" dirty="0" err="1">
                <a:solidFill>
                  <a:srgbClr val="16375E"/>
                </a:solidFill>
                <a:latin typeface="Calibri"/>
                <a:cs typeface="Calibri"/>
              </a:rPr>
              <a:t>bási</a:t>
            </a:r>
            <a:r>
              <a:rPr sz="2000" b="1" spc="-10" dirty="0" err="1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2000" b="1" dirty="0" err="1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2000" b="1" spc="5" dirty="0" err="1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2000" b="1" dirty="0">
                <a:solidFill>
                  <a:srgbClr val="16375E"/>
                </a:solidFill>
                <a:latin typeface="Calibri"/>
                <a:cs typeface="Calibri"/>
              </a:rPr>
              <a:t>.</a:t>
            </a:r>
            <a:r>
              <a:rPr lang="es-ES_tradnl" sz="2000" b="1" dirty="0">
                <a:solidFill>
                  <a:srgbClr val="16375E"/>
                </a:solidFill>
                <a:latin typeface="Calibri"/>
                <a:cs typeface="Calibri"/>
              </a:rPr>
              <a:t> Se recomienda que los estándares básicos sean el 50% del total aproximadamente.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5799" y="1371600"/>
            <a:ext cx="7999729" cy="43088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indent="-342900">
              <a:buFont typeface="Arial"/>
              <a:buChar char="•"/>
              <a:tabLst>
                <a:tab pos="355600" algn="l"/>
              </a:tabLst>
            </a:pPr>
            <a:r>
              <a:rPr sz="2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Que</a:t>
            </a:r>
            <a:r>
              <a:rPr sz="2800" spc="-8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800" spc="-7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sea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800" spc="-8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yu</a:t>
            </a:r>
            <a:r>
              <a:rPr sz="28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tu</a:t>
            </a:r>
            <a:r>
              <a:rPr sz="2800" spc="-8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sz="28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s.</a:t>
            </a:r>
            <a:endParaRPr sz="28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marR="401955" indent="-342900">
              <a:buFont typeface="Arial"/>
              <a:buChar char="•"/>
              <a:tabLst>
                <a:tab pos="355600" algn="l"/>
              </a:tabLst>
            </a:pPr>
            <a:r>
              <a:rPr sz="2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Que</a:t>
            </a:r>
            <a:r>
              <a:rPr sz="2800" spc="-8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800" spc="-8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spc="-6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8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800" spc="-5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an</a:t>
            </a:r>
            <a:r>
              <a:rPr sz="2800" spc="-7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z="2800" spc="-7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ot</a:t>
            </a:r>
            <a:r>
              <a:rPr sz="2800" spc="-8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as</a:t>
            </a:r>
            <a:r>
              <a:rPr sz="2800" spc="-7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</a:t>
            </a:r>
            <a:r>
              <a:rPr sz="28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8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8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ias</a:t>
            </a:r>
            <a:r>
              <a:rPr sz="2800" spc="-7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(p</a:t>
            </a:r>
            <a:r>
              <a:rPr sz="2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ue</a:t>
            </a:r>
            <a:r>
              <a:rPr sz="28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800" spc="-7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haber</a:t>
            </a:r>
            <a:r>
              <a:rPr sz="2800" spc="-1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</a:t>
            </a:r>
            <a:r>
              <a:rPr sz="28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ti</a:t>
            </a:r>
            <a:r>
              <a:rPr sz="2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ces)</a:t>
            </a:r>
            <a:endParaRPr sz="28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indent="-342900">
              <a:buFont typeface="Arial"/>
              <a:buChar char="•"/>
              <a:tabLst>
                <a:tab pos="355600" algn="l"/>
              </a:tabLst>
            </a:pPr>
            <a:r>
              <a:rPr sz="2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Que</a:t>
            </a:r>
            <a:r>
              <a:rPr sz="2800" spc="-8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800" spc="-8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ons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8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8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800" spc="-5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z="2800" spc="-8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mp</a:t>
            </a:r>
            <a:r>
              <a:rPr sz="2800" spc="-5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esc</a:t>
            </a:r>
            <a:r>
              <a:rPr sz="2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in</a:t>
            </a:r>
            <a:r>
              <a:rPr sz="2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b</a:t>
            </a:r>
            <a:r>
              <a:rPr sz="2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les</a:t>
            </a:r>
            <a:r>
              <a:rPr sz="2800" spc="-6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pa</a:t>
            </a:r>
            <a:r>
              <a:rPr sz="2800" spc="-6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</a:p>
          <a:p>
            <a:r>
              <a:rPr sz="28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8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ti</a:t>
            </a:r>
            <a:r>
              <a:rPr sz="2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ar</a:t>
            </a:r>
            <a:r>
              <a:rPr sz="2800" spc="-7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z="2800" spc="-5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do.</a:t>
            </a:r>
            <a:endParaRPr sz="28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marR="5080" indent="-342900">
              <a:buFont typeface="Arial"/>
              <a:buChar char="•"/>
              <a:tabLst>
                <a:tab pos="355600" algn="l"/>
              </a:tabLst>
            </a:pPr>
            <a:r>
              <a:rPr sz="2800" spc="-1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sz="2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8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bo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800" spc="-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om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800" spc="-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onoce</a:t>
            </a:r>
            <a:r>
              <a:rPr sz="2800" spc="-26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sz="2800" spc="-8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8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8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ti</a:t>
            </a:r>
            <a:r>
              <a:rPr sz="2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f</a:t>
            </a:r>
            <a:r>
              <a:rPr sz="2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8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800" spc="-27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sz="2800" spc="-8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clasi</a:t>
            </a:r>
            <a:r>
              <a:rPr sz="2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f</a:t>
            </a:r>
            <a:r>
              <a:rPr sz="2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8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800" spc="-27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sz="2800" spc="-1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sz="2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scr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b</a:t>
            </a:r>
            <a:r>
              <a:rPr sz="2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ir</a:t>
            </a:r>
            <a:r>
              <a:rPr sz="2800" spc="-7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(pr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8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me</a:t>
            </a:r>
            <a:r>
              <a:rPr sz="2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8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8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sz="2800" spc="-8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800" spc="-9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spc="-7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800" spc="-5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z</a:t>
            </a:r>
            <a:r>
              <a:rPr sz="2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onam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800" spc="-5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8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o)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sz="2800" spc="-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f</a:t>
            </a:r>
            <a:r>
              <a:rPr sz="2800" spc="-5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800" spc="-5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8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800" spc="-8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ot</a:t>
            </a:r>
            <a:r>
              <a:rPr sz="2800" spc="-5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800" spc="-6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om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800" spc="-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spc="-6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8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f</a:t>
            </a:r>
            <a:r>
              <a:rPr sz="2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800" spc="-7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x</a:t>
            </a:r>
            <a:r>
              <a:rPr sz="2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ona</a:t>
            </a:r>
            <a:r>
              <a:rPr sz="2800" spc="-27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sz="2800" spc="-6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crit</a:t>
            </a:r>
            <a:r>
              <a:rPr sz="2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8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800" spc="-27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sz="2800" spc="-9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spc="-6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f</a:t>
            </a:r>
            <a:r>
              <a:rPr sz="2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ormu</a:t>
            </a:r>
            <a:r>
              <a:rPr sz="2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ar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h</a:t>
            </a:r>
            <a:r>
              <a:rPr sz="2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pó</a:t>
            </a:r>
            <a:r>
              <a:rPr sz="28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esi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s…</a:t>
            </a:r>
          </a:p>
          <a:p>
            <a:pPr marR="1449705" indent="-342900">
              <a:buFont typeface="Arial"/>
              <a:buChar char="•"/>
              <a:tabLst>
                <a:tab pos="355600" algn="l"/>
              </a:tabLst>
            </a:pPr>
            <a:r>
              <a:rPr sz="2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Que</a:t>
            </a:r>
            <a:r>
              <a:rPr sz="2800" spc="-8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2800" spc="-7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spc="-6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sz="28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800" spc="-8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aci</a:t>
            </a:r>
            <a:r>
              <a:rPr sz="2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800" spc="-7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z="28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ue</a:t>
            </a:r>
            <a:r>
              <a:rPr sz="2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800" spc="-7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</a:t>
            </a:r>
            <a:r>
              <a:rPr sz="2800" spc="-8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8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óm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8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Adqu</a:t>
            </a:r>
            <a:r>
              <a:rPr sz="2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do/N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8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adqu</a:t>
            </a:r>
            <a:r>
              <a:rPr sz="2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do.</a:t>
            </a:r>
            <a:endParaRPr sz="28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1523" y="188595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303" rIns="0" bIns="0" rtlCol="0">
            <a:spAutoFit/>
          </a:bodyPr>
          <a:lstStyle/>
          <a:p>
            <a:pPr marL="728980">
              <a:lnSpc>
                <a:spcPct val="100000"/>
              </a:lnSpc>
            </a:pPr>
            <a:r>
              <a:rPr spc="-15" dirty="0">
                <a:latin typeface="Trebuchet MS"/>
                <a:cs typeface="Trebuchet MS"/>
              </a:rPr>
              <a:t>ORIEN</a:t>
            </a:r>
            <a:r>
              <a:rPr spc="-235" dirty="0">
                <a:latin typeface="Trebuchet MS"/>
                <a:cs typeface="Trebuchet MS"/>
              </a:rPr>
              <a:t>T</a:t>
            </a:r>
            <a:r>
              <a:rPr spc="-15" dirty="0">
                <a:latin typeface="Trebuchet MS"/>
                <a:cs typeface="Trebuchet MS"/>
              </a:rPr>
              <a:t>ACI</a:t>
            </a:r>
            <a:r>
              <a:rPr spc="-25" dirty="0">
                <a:latin typeface="Trebuchet MS"/>
                <a:cs typeface="Trebuchet MS"/>
              </a:rPr>
              <a:t>O</a:t>
            </a:r>
            <a:r>
              <a:rPr spc="-20" dirty="0">
                <a:latin typeface="Trebuchet MS"/>
                <a:cs typeface="Trebuchet MS"/>
              </a:rPr>
              <a:t>NE</a:t>
            </a:r>
            <a:r>
              <a:rPr spc="-15" dirty="0">
                <a:latin typeface="Trebuchet MS"/>
                <a:cs typeface="Trebuchet MS"/>
              </a:rPr>
              <a:t>S</a:t>
            </a:r>
            <a:r>
              <a:rPr spc="135" dirty="0">
                <a:latin typeface="Times New Roman"/>
                <a:cs typeface="Times New Roman"/>
              </a:rPr>
              <a:t> </a:t>
            </a:r>
            <a:r>
              <a:rPr spc="-260" dirty="0">
                <a:latin typeface="Trebuchet MS"/>
                <a:cs typeface="Trebuchet MS"/>
              </a:rPr>
              <a:t>P</a:t>
            </a:r>
            <a:r>
              <a:rPr spc="-15" dirty="0">
                <a:latin typeface="Trebuchet MS"/>
                <a:cs typeface="Trebuchet MS"/>
              </a:rPr>
              <a:t>ARA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rebuchet MS"/>
                <a:cs typeface="Trebuchet MS"/>
              </a:rPr>
              <a:t>L</a:t>
            </a:r>
            <a:r>
              <a:rPr spc="-15" dirty="0">
                <a:latin typeface="Trebuchet MS"/>
                <a:cs typeface="Trebuchet MS"/>
              </a:rPr>
              <a:t>A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Trebuchet MS"/>
                <a:cs typeface="Trebuchet MS"/>
              </a:rPr>
              <a:t>SELEC</a:t>
            </a:r>
            <a:r>
              <a:rPr spc="-25" dirty="0">
                <a:latin typeface="Trebuchet MS"/>
                <a:cs typeface="Trebuchet MS"/>
              </a:rPr>
              <a:t>C</a:t>
            </a:r>
            <a:r>
              <a:rPr spc="-20" dirty="0">
                <a:latin typeface="Trebuchet MS"/>
                <a:cs typeface="Trebuchet MS"/>
              </a:rPr>
              <a:t>IÓ</a:t>
            </a:r>
            <a:r>
              <a:rPr spc="-15" dirty="0">
                <a:latin typeface="Trebuchet MS"/>
                <a:cs typeface="Trebuchet MS"/>
              </a:rPr>
              <a:t>N</a:t>
            </a:r>
            <a:r>
              <a:rPr spc="135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rebuchet MS"/>
                <a:cs typeface="Trebuchet MS"/>
              </a:rPr>
              <a:t>D</a:t>
            </a:r>
            <a:r>
              <a:rPr spc="-15" dirty="0">
                <a:latin typeface="Trebuchet MS"/>
                <a:cs typeface="Trebuchet MS"/>
              </a:rPr>
              <a:t>E</a:t>
            </a:r>
            <a:r>
              <a:rPr spc="110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rebuchet MS"/>
                <a:cs typeface="Trebuchet MS"/>
              </a:rPr>
              <a:t>LO</a:t>
            </a:r>
            <a:r>
              <a:rPr spc="-15" dirty="0">
                <a:latin typeface="Trebuchet MS"/>
                <a:cs typeface="Trebuchet MS"/>
              </a:rPr>
              <a:t>S</a:t>
            </a:r>
            <a:r>
              <a:rPr spc="130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Trebuchet MS"/>
                <a:cs typeface="Trebuchet MS"/>
              </a:rPr>
              <a:t>BÁSI</a:t>
            </a:r>
            <a:r>
              <a:rPr spc="-20" dirty="0">
                <a:latin typeface="Trebuchet MS"/>
                <a:cs typeface="Trebuchet MS"/>
              </a:rPr>
              <a:t>C</a:t>
            </a:r>
            <a:r>
              <a:rPr spc="-25" dirty="0">
                <a:latin typeface="Trebuchet MS"/>
                <a:cs typeface="Trebuchet MS"/>
              </a:rPr>
              <a:t>O</a:t>
            </a:r>
            <a:r>
              <a:rPr spc="-15" dirty="0">
                <a:latin typeface="Trebuchet MS"/>
                <a:cs typeface="Trebuchet MS"/>
              </a:rPr>
              <a:t>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635982"/>
            <a:ext cx="5597525" cy="993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FÍSIC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-4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Calibri"/>
                <a:cs typeface="Calibri"/>
              </a:rPr>
              <a:t>Y</a:t>
            </a:r>
            <a:r>
              <a:rPr sz="3200" spc="-8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Calibri"/>
                <a:cs typeface="Calibri"/>
              </a:rPr>
              <a:t>QUÍ</a:t>
            </a:r>
            <a:r>
              <a:rPr sz="3200" spc="-10" dirty="0">
                <a:latin typeface="Calibri"/>
                <a:cs typeface="Calibri"/>
              </a:rPr>
              <a:t>M</a:t>
            </a:r>
            <a:r>
              <a:rPr sz="3200" dirty="0">
                <a:latin typeface="Calibri"/>
                <a:cs typeface="Calibri"/>
              </a:rPr>
              <a:t>ICA</a:t>
            </a:r>
            <a:r>
              <a:rPr sz="3200" spc="-7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Calibri"/>
                <a:cs typeface="Calibri"/>
              </a:rPr>
              <a:t>3º</a:t>
            </a:r>
            <a:r>
              <a:rPr sz="3200" spc="-80" dirty="0">
                <a:latin typeface="Times New Roman"/>
                <a:cs typeface="Times New Roman"/>
              </a:rPr>
              <a:t> </a:t>
            </a:r>
            <a:r>
              <a:rPr sz="3200" spc="-50" dirty="0">
                <a:latin typeface="Calibri"/>
                <a:cs typeface="Calibri"/>
              </a:rPr>
              <a:t>E</a:t>
            </a:r>
            <a:r>
              <a:rPr sz="3200" spc="-5" dirty="0">
                <a:latin typeface="Calibri"/>
                <a:cs typeface="Calibri"/>
              </a:rPr>
              <a:t>SO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85"/>
              </a:spcBef>
              <a:buFont typeface="Arial"/>
              <a:buChar char="•"/>
              <a:tabLst>
                <a:tab pos="355600" algn="l"/>
              </a:tabLst>
            </a:pPr>
            <a:r>
              <a:rPr sz="3200" dirty="0">
                <a:latin typeface="Calibri"/>
                <a:cs typeface="Calibri"/>
              </a:rPr>
              <a:t>Bl</a:t>
            </a:r>
            <a:r>
              <a:rPr sz="3200" spc="-5" dirty="0">
                <a:latin typeface="Calibri"/>
                <a:cs typeface="Calibri"/>
              </a:rPr>
              <a:t>oqu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-7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Calibri"/>
                <a:cs typeface="Calibri"/>
              </a:rPr>
              <a:t>1.</a:t>
            </a:r>
            <a:r>
              <a:rPr sz="3200" spc="-8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Calibri"/>
                <a:cs typeface="Calibri"/>
              </a:rPr>
              <a:t>L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-7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Calibri"/>
                <a:cs typeface="Calibri"/>
              </a:rPr>
              <a:t>Act</a:t>
            </a:r>
            <a:r>
              <a:rPr sz="3200" spc="-5" dirty="0">
                <a:latin typeface="Calibri"/>
                <a:cs typeface="Calibri"/>
              </a:rPr>
              <a:t>i</a:t>
            </a:r>
            <a:r>
              <a:rPr sz="3200" dirty="0">
                <a:latin typeface="Calibri"/>
                <a:cs typeface="Calibri"/>
              </a:rPr>
              <a:t>v</a:t>
            </a:r>
            <a:r>
              <a:rPr sz="3200" spc="-10" dirty="0">
                <a:latin typeface="Calibri"/>
                <a:cs typeface="Calibri"/>
              </a:rPr>
              <a:t>i</a:t>
            </a:r>
            <a:r>
              <a:rPr sz="3200" spc="-5" dirty="0">
                <a:latin typeface="Calibri"/>
                <a:cs typeface="Calibri"/>
              </a:rPr>
              <a:t>da</a:t>
            </a:r>
            <a:r>
              <a:rPr sz="3200" dirty="0">
                <a:latin typeface="Calibri"/>
                <a:cs typeface="Calibri"/>
              </a:rPr>
              <a:t>d</a:t>
            </a:r>
            <a:r>
              <a:rPr sz="3200" spc="-5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Calibri"/>
                <a:cs typeface="Calibri"/>
              </a:rPr>
              <a:t>cie</a:t>
            </a:r>
            <a:r>
              <a:rPr sz="3200" spc="-35" dirty="0">
                <a:latin typeface="Calibri"/>
                <a:cs typeface="Calibri"/>
              </a:rPr>
              <a:t>n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-10" dirty="0">
                <a:latin typeface="Calibri"/>
                <a:cs typeface="Calibri"/>
              </a:rPr>
              <a:t>í</a:t>
            </a:r>
            <a:r>
              <a:rPr sz="3200" spc="-5" dirty="0">
                <a:latin typeface="Calibri"/>
                <a:cs typeface="Calibri"/>
              </a:rPr>
              <a:t>f</a:t>
            </a:r>
            <a:r>
              <a:rPr sz="3200" spc="-10" dirty="0">
                <a:latin typeface="Calibri"/>
                <a:cs typeface="Calibri"/>
              </a:rPr>
              <a:t>i</a:t>
            </a:r>
            <a:r>
              <a:rPr sz="3200" spc="-25" dirty="0">
                <a:latin typeface="Calibri"/>
                <a:cs typeface="Calibri"/>
              </a:rPr>
              <a:t>c</a:t>
            </a:r>
            <a:r>
              <a:rPr sz="3200" dirty="0">
                <a:latin typeface="Calibri"/>
                <a:cs typeface="Calibri"/>
              </a:rPr>
              <a:t>a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3207652"/>
            <a:ext cx="7903209" cy="261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ts val="2160"/>
              </a:lnSpc>
              <a:buFont typeface="Arial"/>
              <a:buChar char="•"/>
              <a:tabLst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4.1.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Ide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spc="-15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35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spc="-3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tru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nt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bás</a:t>
            </a:r>
            <a:r>
              <a:rPr sz="2000" spc="-10" dirty="0">
                <a:latin typeface="Calibri"/>
                <a:cs typeface="Calibri"/>
              </a:rPr>
              <a:t>ic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a</a:t>
            </a:r>
            <a:r>
              <a:rPr sz="2000" spc="-5" dirty="0">
                <a:latin typeface="Calibri"/>
                <a:cs typeface="Calibri"/>
              </a:rPr>
              <a:t>bo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25" dirty="0">
                <a:latin typeface="Calibri"/>
                <a:cs typeface="Calibri"/>
              </a:rPr>
              <a:t>at</a:t>
            </a:r>
            <a:r>
              <a:rPr sz="2000" spc="-5" dirty="0">
                <a:latin typeface="Calibri"/>
                <a:cs typeface="Calibri"/>
              </a:rPr>
              <a:t>or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onoc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su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or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45" dirty="0">
                <a:latin typeface="Calibri"/>
                <a:cs typeface="Calibri"/>
              </a:rPr>
              <a:t>z</a:t>
            </a:r>
            <a:r>
              <a:rPr sz="2000" dirty="0">
                <a:latin typeface="Calibri"/>
                <a:cs typeface="Calibri"/>
              </a:rPr>
              <a:t>aci</a:t>
            </a:r>
            <a:r>
              <a:rPr sz="2000" spc="-5" dirty="0">
                <a:latin typeface="Calibri"/>
                <a:cs typeface="Calibri"/>
              </a:rPr>
              <a:t>ó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pa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la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ea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45" dirty="0">
                <a:latin typeface="Calibri"/>
                <a:cs typeface="Calibri"/>
              </a:rPr>
              <a:t>z</a:t>
            </a:r>
            <a:r>
              <a:rPr sz="2000" dirty="0">
                <a:latin typeface="Calibri"/>
                <a:cs typeface="Calibri"/>
              </a:rPr>
              <a:t>aci</a:t>
            </a:r>
            <a:r>
              <a:rPr sz="2000" spc="-5" dirty="0">
                <a:latin typeface="Calibri"/>
                <a:cs typeface="Calibri"/>
              </a:rPr>
              <a:t>ó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5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xper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encias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esp</a:t>
            </a:r>
            <a:r>
              <a:rPr sz="2000" spc="-2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ando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las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norma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segur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da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de</a:t>
            </a:r>
            <a:r>
              <a:rPr sz="2000" spc="-20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spc="-10" dirty="0">
                <a:latin typeface="Calibri"/>
                <a:cs typeface="Calibri"/>
              </a:rPr>
              <a:t>ic</a:t>
            </a:r>
            <a:r>
              <a:rPr sz="2000" dirty="0">
                <a:latin typeface="Calibri"/>
                <a:cs typeface="Calibri"/>
              </a:rPr>
              <a:t>ando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titudes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ed</a:t>
            </a:r>
            <a:r>
              <a:rPr sz="2000" spc="-5" dirty="0">
                <a:latin typeface="Calibri"/>
                <a:cs typeface="Calibri"/>
              </a:rPr>
              <a:t>ida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tua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ón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35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as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8"/>
              </a:spcBef>
              <a:buFont typeface="Arial"/>
              <a:buChar char="•"/>
            </a:pPr>
            <a:endParaRPr sz="2700">
              <a:latin typeface="Times New Roman"/>
              <a:cs typeface="Times New Roman"/>
            </a:endParaRPr>
          </a:p>
          <a:p>
            <a:pPr marL="355600" marR="117475" indent="-342900">
              <a:lnSpc>
                <a:spcPts val="2160"/>
              </a:lnSpc>
              <a:buFont typeface="Arial"/>
              <a:buChar char="•"/>
              <a:tabLst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5.1.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P</a:t>
            </a:r>
            <a:r>
              <a:rPr sz="2000" spc="-5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opon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el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desar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ol</a:t>
            </a:r>
            <a:r>
              <a:rPr sz="2000" dirty="0">
                <a:latin typeface="Calibri"/>
                <a:cs typeface="Calibri"/>
              </a:rPr>
              <a:t>lo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xpe</a:t>
            </a:r>
            <a:r>
              <a:rPr sz="2000" spc="-1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5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nt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nc</a:t>
            </a:r>
            <a:r>
              <a:rPr sz="2000" dirty="0">
                <a:latin typeface="Calibri"/>
                <a:cs typeface="Calibri"/>
              </a:rPr>
              <a:t>il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qu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per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30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omp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oba</a:t>
            </a:r>
            <a:r>
              <a:rPr sz="2000" dirty="0">
                <a:latin typeface="Calibri"/>
                <a:cs typeface="Calibri"/>
              </a:rPr>
              <a:t>r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xper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m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nt</a:t>
            </a:r>
            <a:r>
              <a:rPr sz="2000" dirty="0">
                <a:latin typeface="Calibri"/>
                <a:cs typeface="Calibri"/>
              </a:rPr>
              <a:t>al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nt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el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spc="-50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ec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la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conce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aci</a:t>
            </a:r>
            <a:r>
              <a:rPr sz="2000" spc="-5" dirty="0">
                <a:latin typeface="Calibri"/>
                <a:cs typeface="Calibri"/>
              </a:rPr>
              <a:t>ó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os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eact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spc="-35" dirty="0">
                <a:latin typeface="Calibri"/>
                <a:cs typeface="Calibri"/>
              </a:rPr>
              <a:t>v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en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la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loc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da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40" dirty="0">
                <a:latin typeface="Calibri"/>
                <a:cs typeface="Calibri"/>
              </a:rPr>
              <a:t>f</a:t>
            </a:r>
            <a:r>
              <a:rPr sz="2000" spc="-5" dirty="0">
                <a:latin typeface="Calibri"/>
                <a:cs typeface="Calibri"/>
              </a:rPr>
              <a:t>or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aci</a:t>
            </a:r>
            <a:r>
              <a:rPr sz="2000" spc="-5" dirty="0">
                <a:latin typeface="Calibri"/>
                <a:cs typeface="Calibri"/>
              </a:rPr>
              <a:t>ó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p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od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c</a:t>
            </a:r>
            <a:r>
              <a:rPr sz="2000" spc="-20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eacci</a:t>
            </a:r>
            <a:r>
              <a:rPr sz="2000" spc="-5" dirty="0">
                <a:latin typeface="Calibri"/>
                <a:cs typeface="Calibri"/>
              </a:rPr>
              <a:t>ón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q</a:t>
            </a:r>
            <a:r>
              <a:rPr sz="2000" spc="5" dirty="0">
                <a:latin typeface="Calibri"/>
                <a:cs typeface="Calibri"/>
              </a:rPr>
              <a:t>u</a:t>
            </a:r>
            <a:r>
              <a:rPr sz="2000" dirty="0">
                <a:latin typeface="Calibri"/>
                <a:cs typeface="Calibri"/>
              </a:rPr>
              <a:t>í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a,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ju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5" dirty="0">
                <a:latin typeface="Calibri"/>
                <a:cs typeface="Calibri"/>
              </a:rPr>
              <a:t>f</a:t>
            </a:r>
            <a:r>
              <a:rPr sz="2000" spc="-10" dirty="0">
                <a:latin typeface="Calibri"/>
                <a:cs typeface="Calibri"/>
              </a:rPr>
              <a:t>ic</a:t>
            </a:r>
            <a:r>
              <a:rPr sz="2000" dirty="0">
                <a:latin typeface="Calibri"/>
                <a:cs typeface="Calibri"/>
              </a:rPr>
              <a:t>ando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35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spc="-50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ec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en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ér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no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la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eor</a:t>
            </a:r>
            <a:r>
              <a:rPr sz="2000" spc="-15" dirty="0">
                <a:latin typeface="Calibri"/>
                <a:cs typeface="Calibri"/>
              </a:rPr>
              <a:t>í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spc="-10" dirty="0">
                <a:latin typeface="Calibri"/>
                <a:cs typeface="Calibri"/>
              </a:rPr>
              <a:t>i</a:t>
            </a:r>
            <a:r>
              <a:rPr sz="2000" spc="-5" dirty="0">
                <a:latin typeface="Calibri"/>
                <a:cs typeface="Calibri"/>
              </a:rPr>
              <a:t>ones.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1523" y="188595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303" rIns="0" bIns="0" rtlCol="0">
            <a:spAutoFit/>
          </a:bodyPr>
          <a:lstStyle/>
          <a:p>
            <a:pPr marL="3427095">
              <a:lnSpc>
                <a:spcPct val="100000"/>
              </a:lnSpc>
            </a:pPr>
            <a:r>
              <a:rPr spc="-15" dirty="0">
                <a:latin typeface="Trebuchet MS"/>
                <a:cs typeface="Trebuchet MS"/>
              </a:rPr>
              <a:t>EJEMPLO</a:t>
            </a:r>
          </a:p>
        </p:txBody>
      </p:sp>
      <p:sp>
        <p:nvSpPr>
          <p:cNvPr id="6" name="object 6"/>
          <p:cNvSpPr/>
          <p:nvPr/>
        </p:nvSpPr>
        <p:spPr>
          <a:xfrm>
            <a:off x="2682239" y="2578607"/>
            <a:ext cx="3136392" cy="21198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3564" y="1268730"/>
            <a:ext cx="6233541" cy="40272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00852" y="4581144"/>
            <a:ext cx="3343147" cy="22768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1523" y="188595"/>
            <a:ext cx="8640953" cy="7920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303" rIns="0" bIns="0" rtlCol="0">
            <a:spAutoFit/>
          </a:bodyPr>
          <a:lstStyle/>
          <a:p>
            <a:pPr marL="2120900">
              <a:lnSpc>
                <a:spcPct val="100000"/>
              </a:lnSpc>
            </a:pPr>
            <a:r>
              <a:rPr spc="-15" dirty="0">
                <a:latin typeface="Trebuchet MS"/>
                <a:cs typeface="Trebuchet MS"/>
              </a:rPr>
              <a:t>PERFIL</a:t>
            </a:r>
            <a:r>
              <a:rPr spc="15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rebuchet MS"/>
                <a:cs typeface="Trebuchet MS"/>
              </a:rPr>
              <a:t>D</a:t>
            </a:r>
            <a:r>
              <a:rPr spc="-15" dirty="0">
                <a:latin typeface="Trebuchet MS"/>
                <a:cs typeface="Trebuchet MS"/>
              </a:rPr>
              <a:t>E</a:t>
            </a:r>
            <a:r>
              <a:rPr spc="114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rebuchet MS"/>
                <a:cs typeface="Trebuchet MS"/>
              </a:rPr>
              <a:t>LA</a:t>
            </a:r>
            <a:r>
              <a:rPr spc="-15" dirty="0">
                <a:latin typeface="Trebuchet MS"/>
                <a:cs typeface="Trebuchet MS"/>
              </a:rPr>
              <a:t>S</a:t>
            </a:r>
            <a:r>
              <a:rPr spc="125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rebuchet MS"/>
                <a:cs typeface="Trebuchet MS"/>
              </a:rPr>
              <a:t>C</a:t>
            </a:r>
            <a:r>
              <a:rPr spc="-25" dirty="0">
                <a:latin typeface="Trebuchet MS"/>
                <a:cs typeface="Trebuchet MS"/>
              </a:rPr>
              <a:t>O</a:t>
            </a:r>
            <a:r>
              <a:rPr spc="-20" dirty="0">
                <a:latin typeface="Trebuchet MS"/>
                <a:cs typeface="Trebuchet MS"/>
              </a:rPr>
              <a:t>MPETENCIAS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24805" y="2179749"/>
            <a:ext cx="6694805" cy="3727450"/>
          </a:xfrm>
          <a:custGeom>
            <a:avLst/>
            <a:gdLst/>
            <a:ahLst/>
            <a:cxnLst/>
            <a:rect l="l" t="t" r="r" b="b"/>
            <a:pathLst>
              <a:path w="6694805" h="3727450">
                <a:moveTo>
                  <a:pt x="0" y="3727437"/>
                </a:moveTo>
                <a:lnTo>
                  <a:pt x="6694551" y="3727437"/>
                </a:lnTo>
                <a:lnTo>
                  <a:pt x="6694551" y="0"/>
                </a:lnTo>
                <a:lnTo>
                  <a:pt x="0" y="0"/>
                </a:lnTo>
                <a:lnTo>
                  <a:pt x="0" y="37274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56067" y="2751028"/>
            <a:ext cx="4434903" cy="30250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06630" y="2910240"/>
            <a:ext cx="113030" cy="112395"/>
          </a:xfrm>
          <a:custGeom>
            <a:avLst/>
            <a:gdLst/>
            <a:ahLst/>
            <a:cxnLst/>
            <a:rect l="l" t="t" r="r" b="b"/>
            <a:pathLst>
              <a:path w="113029" h="112394">
                <a:moveTo>
                  <a:pt x="0" y="112385"/>
                </a:moveTo>
                <a:lnTo>
                  <a:pt x="112514" y="112385"/>
                </a:lnTo>
                <a:lnTo>
                  <a:pt x="112514" y="0"/>
                </a:lnTo>
                <a:lnTo>
                  <a:pt x="0" y="0"/>
                </a:lnTo>
                <a:lnTo>
                  <a:pt x="0" y="112385"/>
                </a:lnTo>
                <a:close/>
              </a:path>
            </a:pathLst>
          </a:custGeom>
          <a:solidFill>
            <a:srgbClr val="457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06630" y="3238027"/>
            <a:ext cx="113030" cy="112395"/>
          </a:xfrm>
          <a:custGeom>
            <a:avLst/>
            <a:gdLst/>
            <a:ahLst/>
            <a:cxnLst/>
            <a:rect l="l" t="t" r="r" b="b"/>
            <a:pathLst>
              <a:path w="113029" h="112395">
                <a:moveTo>
                  <a:pt x="0" y="112385"/>
                </a:moveTo>
                <a:lnTo>
                  <a:pt x="112514" y="112385"/>
                </a:lnTo>
                <a:lnTo>
                  <a:pt x="112514" y="0"/>
                </a:lnTo>
                <a:lnTo>
                  <a:pt x="0" y="0"/>
                </a:lnTo>
                <a:lnTo>
                  <a:pt x="0" y="112385"/>
                </a:lnTo>
                <a:close/>
              </a:path>
            </a:pathLst>
          </a:custGeom>
          <a:solidFill>
            <a:srgbClr val="AA46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06630" y="3556448"/>
            <a:ext cx="113030" cy="121920"/>
          </a:xfrm>
          <a:custGeom>
            <a:avLst/>
            <a:gdLst/>
            <a:ahLst/>
            <a:cxnLst/>
            <a:rect l="l" t="t" r="r" b="b"/>
            <a:pathLst>
              <a:path w="113029" h="121920">
                <a:moveTo>
                  <a:pt x="0" y="121751"/>
                </a:moveTo>
                <a:lnTo>
                  <a:pt x="112514" y="121751"/>
                </a:lnTo>
                <a:lnTo>
                  <a:pt x="112514" y="0"/>
                </a:lnTo>
                <a:lnTo>
                  <a:pt x="0" y="0"/>
                </a:lnTo>
                <a:lnTo>
                  <a:pt x="0" y="121751"/>
                </a:lnTo>
                <a:close/>
              </a:path>
            </a:pathLst>
          </a:custGeom>
          <a:solidFill>
            <a:srgbClr val="88A4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06630" y="3884241"/>
            <a:ext cx="113030" cy="112395"/>
          </a:xfrm>
          <a:custGeom>
            <a:avLst/>
            <a:gdLst/>
            <a:ahLst/>
            <a:cxnLst/>
            <a:rect l="l" t="t" r="r" b="b"/>
            <a:pathLst>
              <a:path w="113029" h="112395">
                <a:moveTo>
                  <a:pt x="0" y="112385"/>
                </a:moveTo>
                <a:lnTo>
                  <a:pt x="112514" y="112385"/>
                </a:lnTo>
                <a:lnTo>
                  <a:pt x="112514" y="0"/>
                </a:lnTo>
                <a:lnTo>
                  <a:pt x="0" y="0"/>
                </a:lnTo>
                <a:lnTo>
                  <a:pt x="0" y="112385"/>
                </a:lnTo>
                <a:close/>
              </a:path>
            </a:pathLst>
          </a:custGeom>
          <a:solidFill>
            <a:srgbClr val="7057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06630" y="4212028"/>
            <a:ext cx="113030" cy="112395"/>
          </a:xfrm>
          <a:custGeom>
            <a:avLst/>
            <a:gdLst/>
            <a:ahLst/>
            <a:cxnLst/>
            <a:rect l="l" t="t" r="r" b="b"/>
            <a:pathLst>
              <a:path w="113029" h="112395">
                <a:moveTo>
                  <a:pt x="0" y="112385"/>
                </a:moveTo>
                <a:lnTo>
                  <a:pt x="112514" y="112385"/>
                </a:lnTo>
                <a:lnTo>
                  <a:pt x="112514" y="0"/>
                </a:lnTo>
                <a:lnTo>
                  <a:pt x="0" y="0"/>
                </a:lnTo>
                <a:lnTo>
                  <a:pt x="0" y="112385"/>
                </a:lnTo>
                <a:close/>
              </a:path>
            </a:pathLst>
          </a:custGeom>
          <a:solidFill>
            <a:srgbClr val="4097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06630" y="4530449"/>
            <a:ext cx="113030" cy="121920"/>
          </a:xfrm>
          <a:custGeom>
            <a:avLst/>
            <a:gdLst/>
            <a:ahLst/>
            <a:cxnLst/>
            <a:rect l="l" t="t" r="r" b="b"/>
            <a:pathLst>
              <a:path w="113029" h="121920">
                <a:moveTo>
                  <a:pt x="0" y="121751"/>
                </a:moveTo>
                <a:lnTo>
                  <a:pt x="112514" y="121751"/>
                </a:lnTo>
                <a:lnTo>
                  <a:pt x="112514" y="0"/>
                </a:lnTo>
                <a:lnTo>
                  <a:pt x="0" y="0"/>
                </a:lnTo>
                <a:lnTo>
                  <a:pt x="0" y="121751"/>
                </a:lnTo>
                <a:close/>
              </a:path>
            </a:pathLst>
          </a:custGeom>
          <a:solidFill>
            <a:srgbClr val="DB83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06630" y="4858255"/>
            <a:ext cx="113030" cy="112395"/>
          </a:xfrm>
          <a:custGeom>
            <a:avLst/>
            <a:gdLst/>
            <a:ahLst/>
            <a:cxnLst/>
            <a:rect l="l" t="t" r="r" b="b"/>
            <a:pathLst>
              <a:path w="113029" h="112395">
                <a:moveTo>
                  <a:pt x="0" y="112385"/>
                </a:moveTo>
                <a:lnTo>
                  <a:pt x="112514" y="112385"/>
                </a:lnTo>
                <a:lnTo>
                  <a:pt x="112514" y="0"/>
                </a:lnTo>
                <a:lnTo>
                  <a:pt x="0" y="0"/>
                </a:lnTo>
                <a:lnTo>
                  <a:pt x="0" y="112385"/>
                </a:lnTo>
                <a:close/>
              </a:path>
            </a:pathLst>
          </a:custGeom>
          <a:solidFill>
            <a:srgbClr val="92A8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06630" y="5186042"/>
            <a:ext cx="113030" cy="112395"/>
          </a:xfrm>
          <a:custGeom>
            <a:avLst/>
            <a:gdLst/>
            <a:ahLst/>
            <a:cxnLst/>
            <a:rect l="l" t="t" r="r" b="b"/>
            <a:pathLst>
              <a:path w="113029" h="112395">
                <a:moveTo>
                  <a:pt x="0" y="112385"/>
                </a:moveTo>
                <a:lnTo>
                  <a:pt x="112514" y="112385"/>
                </a:lnTo>
                <a:lnTo>
                  <a:pt x="112514" y="0"/>
                </a:lnTo>
                <a:lnTo>
                  <a:pt x="0" y="0"/>
                </a:lnTo>
                <a:lnTo>
                  <a:pt x="0" y="112385"/>
                </a:lnTo>
                <a:close/>
              </a:path>
            </a:pathLst>
          </a:custGeom>
          <a:solidFill>
            <a:srgbClr val="D192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06630" y="5504467"/>
            <a:ext cx="113030" cy="121920"/>
          </a:xfrm>
          <a:custGeom>
            <a:avLst/>
            <a:gdLst/>
            <a:ahLst/>
            <a:cxnLst/>
            <a:rect l="l" t="t" r="r" b="b"/>
            <a:pathLst>
              <a:path w="113029" h="121920">
                <a:moveTo>
                  <a:pt x="0" y="121751"/>
                </a:moveTo>
                <a:lnTo>
                  <a:pt x="112514" y="121751"/>
                </a:lnTo>
                <a:lnTo>
                  <a:pt x="112514" y="0"/>
                </a:lnTo>
                <a:lnTo>
                  <a:pt x="0" y="0"/>
                </a:lnTo>
                <a:lnTo>
                  <a:pt x="0" y="121751"/>
                </a:lnTo>
                <a:close/>
              </a:path>
            </a:pathLst>
          </a:custGeom>
          <a:solidFill>
            <a:srgbClr val="B8CD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229493" y="2184424"/>
            <a:ext cx="6694805" cy="3727450"/>
          </a:xfrm>
          <a:prstGeom prst="rect">
            <a:avLst/>
          </a:prstGeom>
          <a:ln w="9377">
            <a:solidFill>
              <a:srgbClr val="858585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58620">
              <a:lnSpc>
                <a:spcPct val="100000"/>
              </a:lnSpc>
            </a:pPr>
            <a:r>
              <a:rPr sz="2150" b="1" spc="-30" dirty="0">
                <a:latin typeface="Calibri"/>
                <a:cs typeface="Calibri"/>
              </a:rPr>
              <a:t>C</a:t>
            </a:r>
            <a:r>
              <a:rPr sz="2150" b="1" spc="20" dirty="0">
                <a:latin typeface="Calibri"/>
                <a:cs typeface="Calibri"/>
              </a:rPr>
              <a:t>O</a:t>
            </a:r>
            <a:r>
              <a:rPr sz="2150" b="1" spc="-35" dirty="0">
                <a:latin typeface="Calibri"/>
                <a:cs typeface="Calibri"/>
              </a:rPr>
              <a:t>M</a:t>
            </a:r>
            <a:r>
              <a:rPr sz="2150" b="1" dirty="0">
                <a:latin typeface="Calibri"/>
                <a:cs typeface="Calibri"/>
              </a:rPr>
              <a:t>U</a:t>
            </a:r>
            <a:r>
              <a:rPr sz="2150" b="1" spc="-10" dirty="0">
                <a:latin typeface="Calibri"/>
                <a:cs typeface="Calibri"/>
              </a:rPr>
              <a:t>N</a:t>
            </a:r>
            <a:r>
              <a:rPr sz="2150" b="1" spc="0" dirty="0">
                <a:latin typeface="Calibri"/>
                <a:cs typeface="Calibri"/>
              </a:rPr>
              <a:t>I</a:t>
            </a:r>
            <a:r>
              <a:rPr sz="2150" b="1" spc="-30" dirty="0">
                <a:latin typeface="Calibri"/>
                <a:cs typeface="Calibri"/>
              </a:rPr>
              <a:t>C</a:t>
            </a:r>
            <a:r>
              <a:rPr sz="2150" b="1" spc="25" dirty="0">
                <a:latin typeface="Calibri"/>
                <a:cs typeface="Calibri"/>
              </a:rPr>
              <a:t>A</a:t>
            </a:r>
            <a:r>
              <a:rPr sz="2150" b="1" spc="-30" dirty="0">
                <a:latin typeface="Calibri"/>
                <a:cs typeface="Calibri"/>
              </a:rPr>
              <a:t>C</a:t>
            </a:r>
            <a:r>
              <a:rPr sz="2150" b="1" spc="0" dirty="0">
                <a:latin typeface="Calibri"/>
                <a:cs typeface="Calibri"/>
              </a:rPr>
              <a:t>I</a:t>
            </a:r>
            <a:r>
              <a:rPr sz="2150" b="1" spc="20" dirty="0">
                <a:latin typeface="Calibri"/>
                <a:cs typeface="Calibri"/>
              </a:rPr>
              <a:t>Ó</a:t>
            </a:r>
            <a:r>
              <a:rPr sz="2150" b="1" spc="-15" dirty="0">
                <a:latin typeface="Calibri"/>
                <a:cs typeface="Calibri"/>
              </a:rPr>
              <a:t>N</a:t>
            </a:r>
            <a:r>
              <a:rPr sz="2150" b="1" spc="-254" dirty="0">
                <a:latin typeface="Times New Roman"/>
                <a:cs typeface="Times New Roman"/>
              </a:rPr>
              <a:t> </a:t>
            </a:r>
            <a:r>
              <a:rPr sz="2150" b="1" spc="-25" dirty="0">
                <a:latin typeface="Calibri"/>
                <a:cs typeface="Calibri"/>
              </a:rPr>
              <a:t>L</a:t>
            </a:r>
            <a:r>
              <a:rPr sz="2150" b="1" spc="0" dirty="0">
                <a:latin typeface="Calibri"/>
                <a:cs typeface="Calibri"/>
              </a:rPr>
              <a:t>I</a:t>
            </a:r>
            <a:r>
              <a:rPr sz="2150" b="1" spc="-30" dirty="0">
                <a:latin typeface="Calibri"/>
                <a:cs typeface="Calibri"/>
              </a:rPr>
              <a:t>N</a:t>
            </a:r>
            <a:r>
              <a:rPr sz="2150" b="1" spc="-40" dirty="0">
                <a:latin typeface="Calibri"/>
                <a:cs typeface="Calibri"/>
              </a:rPr>
              <a:t>G</a:t>
            </a:r>
            <a:r>
              <a:rPr sz="2150" b="1" spc="-15" dirty="0">
                <a:latin typeface="Calibri"/>
                <a:cs typeface="Calibri"/>
              </a:rPr>
              <a:t>Ü</a:t>
            </a:r>
            <a:r>
              <a:rPr sz="2150" b="1" spc="0" dirty="0">
                <a:latin typeface="Calibri"/>
                <a:cs typeface="Calibri"/>
              </a:rPr>
              <a:t>ÍS</a:t>
            </a:r>
            <a:r>
              <a:rPr sz="2150" b="1" spc="-30" dirty="0">
                <a:latin typeface="Calibri"/>
                <a:cs typeface="Calibri"/>
              </a:rPr>
              <a:t>T</a:t>
            </a:r>
            <a:r>
              <a:rPr sz="2150" b="1" spc="0" dirty="0">
                <a:latin typeface="Calibri"/>
                <a:cs typeface="Calibri"/>
              </a:rPr>
              <a:t>I</a:t>
            </a:r>
            <a:r>
              <a:rPr sz="2150" b="1" spc="-30" dirty="0">
                <a:latin typeface="Calibri"/>
                <a:cs typeface="Calibri"/>
              </a:rPr>
              <a:t>C</a:t>
            </a:r>
            <a:r>
              <a:rPr sz="2150" b="1" dirty="0">
                <a:latin typeface="Calibri"/>
                <a:cs typeface="Calibri"/>
              </a:rPr>
              <a:t>A</a:t>
            </a:r>
            <a:endParaRPr sz="2150">
              <a:latin typeface="Calibri"/>
              <a:cs typeface="Calibri"/>
            </a:endParaRPr>
          </a:p>
          <a:p>
            <a:pPr marL="4954270" marR="102870">
              <a:lnSpc>
                <a:spcPct val="133800"/>
              </a:lnSpc>
              <a:spcBef>
                <a:spcPts val="1280"/>
              </a:spcBef>
            </a:pPr>
            <a:r>
              <a:rPr sz="1600" spc="-15" dirty="0">
                <a:latin typeface="Calibri"/>
                <a:cs typeface="Calibri"/>
              </a:rPr>
              <a:t>L</a:t>
            </a:r>
            <a:r>
              <a:rPr sz="1600" spc="5" dirty="0">
                <a:latin typeface="Calibri"/>
                <a:cs typeface="Calibri"/>
              </a:rPr>
              <a:t>e</a:t>
            </a:r>
            <a:r>
              <a:rPr sz="1600" spc="35" dirty="0">
                <a:latin typeface="Calibri"/>
                <a:cs typeface="Calibri"/>
              </a:rPr>
              <a:t>n</a:t>
            </a:r>
            <a:r>
              <a:rPr sz="1600" spc="-25" dirty="0">
                <a:latin typeface="Calibri"/>
                <a:cs typeface="Calibri"/>
              </a:rPr>
              <a:t>g</a:t>
            </a:r>
            <a:r>
              <a:rPr sz="1600" spc="40" dirty="0">
                <a:latin typeface="Calibri"/>
                <a:cs typeface="Calibri"/>
              </a:rPr>
              <a:t>u</a:t>
            </a:r>
            <a:r>
              <a:rPr sz="1600" spc="5" dirty="0">
                <a:latin typeface="Calibri"/>
                <a:cs typeface="Calibri"/>
              </a:rPr>
              <a:t>a</a:t>
            </a:r>
            <a:r>
              <a:rPr sz="1600" spc="-75" dirty="0">
                <a:latin typeface="Times New Roman"/>
                <a:cs typeface="Times New Roman"/>
              </a:rPr>
              <a:t> </a:t>
            </a:r>
            <a:r>
              <a:rPr sz="1600" spc="5" dirty="0">
                <a:latin typeface="Calibri"/>
                <a:cs typeface="Calibri"/>
              </a:rPr>
              <a:t>y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60" dirty="0">
                <a:latin typeface="Calibri"/>
                <a:cs typeface="Calibri"/>
              </a:rPr>
              <a:t>L</a:t>
            </a:r>
            <a:r>
              <a:rPr sz="1600" spc="-5" dirty="0">
                <a:latin typeface="Calibri"/>
                <a:cs typeface="Calibri"/>
              </a:rPr>
              <a:t>i</a:t>
            </a:r>
            <a:r>
              <a:rPr sz="1600" spc="-25" dirty="0">
                <a:latin typeface="Calibri"/>
                <a:cs typeface="Calibri"/>
              </a:rPr>
              <a:t>t</a:t>
            </a:r>
            <a:r>
              <a:rPr sz="1600" spc="5" dirty="0">
                <a:latin typeface="Calibri"/>
                <a:cs typeface="Calibri"/>
              </a:rPr>
              <a:t>e</a:t>
            </a:r>
            <a:r>
              <a:rPr sz="1600" spc="25" dirty="0">
                <a:latin typeface="Calibri"/>
                <a:cs typeface="Calibri"/>
              </a:rPr>
              <a:t>r</a:t>
            </a:r>
            <a:r>
              <a:rPr sz="1600" spc="-40" dirty="0">
                <a:latin typeface="Calibri"/>
                <a:cs typeface="Calibri"/>
              </a:rPr>
              <a:t>a</a:t>
            </a:r>
            <a:r>
              <a:rPr sz="1600" spc="45" dirty="0">
                <a:latin typeface="Calibri"/>
                <a:cs typeface="Calibri"/>
              </a:rPr>
              <a:t>t</a:t>
            </a:r>
            <a:r>
              <a:rPr sz="1600" spc="-30" dirty="0">
                <a:latin typeface="Calibri"/>
                <a:cs typeface="Calibri"/>
              </a:rPr>
              <a:t>u</a:t>
            </a:r>
            <a:r>
              <a:rPr sz="1600" spc="25" dirty="0">
                <a:latin typeface="Calibri"/>
                <a:cs typeface="Calibri"/>
              </a:rPr>
              <a:t>r</a:t>
            </a:r>
            <a:r>
              <a:rPr sz="1600" spc="5" dirty="0">
                <a:latin typeface="Calibri"/>
                <a:cs typeface="Calibri"/>
              </a:rPr>
              <a:t>a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25" dirty="0">
                <a:latin typeface="Calibri"/>
                <a:cs typeface="Calibri"/>
              </a:rPr>
              <a:t>I</a:t>
            </a:r>
            <a:r>
              <a:rPr sz="1600" spc="-30" dirty="0">
                <a:latin typeface="Calibri"/>
                <a:cs typeface="Calibri"/>
              </a:rPr>
              <a:t>n</a:t>
            </a:r>
            <a:r>
              <a:rPr sz="1600" spc="45" dirty="0">
                <a:latin typeface="Calibri"/>
                <a:cs typeface="Calibri"/>
              </a:rPr>
              <a:t>g</a:t>
            </a:r>
            <a:r>
              <a:rPr sz="1600" spc="-5" dirty="0">
                <a:latin typeface="Calibri"/>
                <a:cs typeface="Calibri"/>
              </a:rPr>
              <a:t>l</a:t>
            </a:r>
            <a:r>
              <a:rPr sz="1600" spc="5" dirty="0">
                <a:latin typeface="Calibri"/>
                <a:cs typeface="Calibri"/>
              </a:rPr>
              <a:t>és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15" dirty="0">
                <a:latin typeface="Calibri"/>
                <a:cs typeface="Calibri"/>
              </a:rPr>
              <a:t>M</a:t>
            </a:r>
            <a:r>
              <a:rPr sz="1600" spc="-40" dirty="0">
                <a:latin typeface="Calibri"/>
                <a:cs typeface="Calibri"/>
              </a:rPr>
              <a:t>a</a:t>
            </a:r>
            <a:r>
              <a:rPr sz="1600" spc="45" dirty="0">
                <a:latin typeface="Calibri"/>
                <a:cs typeface="Calibri"/>
              </a:rPr>
              <a:t>t</a:t>
            </a:r>
            <a:r>
              <a:rPr sz="1600" spc="5" dirty="0">
                <a:latin typeface="Calibri"/>
                <a:cs typeface="Calibri"/>
              </a:rPr>
              <a:t>e</a:t>
            </a:r>
            <a:r>
              <a:rPr sz="1600" spc="-35" dirty="0">
                <a:latin typeface="Calibri"/>
                <a:cs typeface="Calibri"/>
              </a:rPr>
              <a:t>m</a:t>
            </a:r>
            <a:r>
              <a:rPr sz="1600" spc="35" dirty="0">
                <a:latin typeface="Calibri"/>
                <a:cs typeface="Calibri"/>
              </a:rPr>
              <a:t>á</a:t>
            </a:r>
            <a:r>
              <a:rPr sz="1600" spc="-25" dirty="0">
                <a:latin typeface="Calibri"/>
                <a:cs typeface="Calibri"/>
              </a:rPr>
              <a:t>t</a:t>
            </a:r>
            <a:r>
              <a:rPr sz="1600" spc="-5" dirty="0">
                <a:latin typeface="Calibri"/>
                <a:cs typeface="Calibri"/>
              </a:rPr>
              <a:t>i</a:t>
            </a:r>
            <a:r>
              <a:rPr sz="1600" spc="50" dirty="0">
                <a:latin typeface="Calibri"/>
                <a:cs typeface="Calibri"/>
              </a:rPr>
              <a:t>c</a:t>
            </a:r>
            <a:r>
              <a:rPr sz="1600" spc="-40" dirty="0">
                <a:latin typeface="Calibri"/>
                <a:cs typeface="Calibri"/>
              </a:rPr>
              <a:t>a</a:t>
            </a:r>
            <a:r>
              <a:rPr sz="1600" spc="10" dirty="0">
                <a:latin typeface="Calibri"/>
                <a:cs typeface="Calibri"/>
              </a:rPr>
              <a:t>s</a:t>
            </a:r>
            <a:endParaRPr sz="1600">
              <a:latin typeface="Calibri"/>
              <a:cs typeface="Calibri"/>
            </a:endParaRPr>
          </a:p>
          <a:p>
            <a:pPr marR="843280" algn="r">
              <a:lnSpc>
                <a:spcPct val="100000"/>
              </a:lnSpc>
              <a:spcBef>
                <a:spcPts val="645"/>
              </a:spcBef>
            </a:pPr>
            <a:r>
              <a:rPr sz="1600" spc="25" dirty="0">
                <a:latin typeface="Calibri"/>
                <a:cs typeface="Calibri"/>
              </a:rPr>
              <a:t>C</a:t>
            </a:r>
            <a:r>
              <a:rPr sz="1600" spc="5" dirty="0">
                <a:latin typeface="Calibri"/>
                <a:cs typeface="Calibri"/>
              </a:rPr>
              <a:t>.</a:t>
            </a:r>
            <a:r>
              <a:rPr sz="1600" spc="-7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Calibri"/>
                <a:cs typeface="Calibri"/>
              </a:rPr>
              <a:t>S</a:t>
            </a:r>
            <a:r>
              <a:rPr sz="1600" spc="40" dirty="0">
                <a:latin typeface="Calibri"/>
                <a:cs typeface="Calibri"/>
              </a:rPr>
              <a:t>o</a:t>
            </a:r>
            <a:r>
              <a:rPr sz="1600" spc="-20" dirty="0">
                <a:latin typeface="Calibri"/>
                <a:cs typeface="Calibri"/>
              </a:rPr>
              <a:t>c</a:t>
            </a:r>
            <a:r>
              <a:rPr sz="1600" spc="70" dirty="0">
                <a:latin typeface="Calibri"/>
                <a:cs typeface="Calibri"/>
              </a:rPr>
              <a:t>i</a:t>
            </a:r>
            <a:r>
              <a:rPr sz="1600" spc="-30" dirty="0">
                <a:latin typeface="Calibri"/>
                <a:cs typeface="Calibri"/>
              </a:rPr>
              <a:t>a</a:t>
            </a:r>
            <a:r>
              <a:rPr sz="1600" spc="-5" dirty="0">
                <a:latin typeface="Calibri"/>
                <a:cs typeface="Calibri"/>
              </a:rPr>
              <a:t>l</a:t>
            </a:r>
            <a:r>
              <a:rPr sz="1600" spc="10" dirty="0">
                <a:latin typeface="Calibri"/>
                <a:cs typeface="Calibri"/>
              </a:rPr>
              <a:t>es</a:t>
            </a:r>
            <a:endParaRPr sz="1600">
              <a:latin typeface="Calibri"/>
              <a:cs typeface="Calibri"/>
            </a:endParaRPr>
          </a:p>
          <a:p>
            <a:pPr marL="4954270" marR="703580">
              <a:lnSpc>
                <a:spcPct val="133800"/>
              </a:lnSpc>
            </a:pPr>
            <a:r>
              <a:rPr sz="1600" spc="25" dirty="0">
                <a:latin typeface="Calibri"/>
                <a:cs typeface="Calibri"/>
              </a:rPr>
              <a:t>C</a:t>
            </a:r>
            <a:r>
              <a:rPr sz="1600" spc="5" dirty="0">
                <a:latin typeface="Calibri"/>
                <a:cs typeface="Calibri"/>
              </a:rPr>
              <a:t>.</a:t>
            </a:r>
            <a:r>
              <a:rPr sz="1600" spc="-75" dirty="0">
                <a:latin typeface="Times New Roman"/>
                <a:cs typeface="Times New Roman"/>
              </a:rPr>
              <a:t> </a:t>
            </a:r>
            <a:r>
              <a:rPr sz="1600" spc="60" dirty="0">
                <a:latin typeface="Calibri"/>
                <a:cs typeface="Calibri"/>
              </a:rPr>
              <a:t>N</a:t>
            </a:r>
            <a:r>
              <a:rPr sz="1600" spc="-40" dirty="0">
                <a:latin typeface="Calibri"/>
                <a:cs typeface="Calibri"/>
              </a:rPr>
              <a:t>a</a:t>
            </a:r>
            <a:r>
              <a:rPr sz="1600" spc="45" dirty="0">
                <a:latin typeface="Calibri"/>
                <a:cs typeface="Calibri"/>
              </a:rPr>
              <a:t>t</a:t>
            </a:r>
            <a:r>
              <a:rPr sz="1600" spc="-30" dirty="0">
                <a:latin typeface="Calibri"/>
                <a:cs typeface="Calibri"/>
              </a:rPr>
              <a:t>u</a:t>
            </a:r>
            <a:r>
              <a:rPr sz="1600" spc="25" dirty="0">
                <a:latin typeface="Calibri"/>
                <a:cs typeface="Calibri"/>
              </a:rPr>
              <a:t>r</a:t>
            </a:r>
            <a:r>
              <a:rPr sz="1600" spc="-40" dirty="0">
                <a:latin typeface="Calibri"/>
                <a:cs typeface="Calibri"/>
              </a:rPr>
              <a:t>a</a:t>
            </a:r>
            <a:r>
              <a:rPr sz="1600" spc="-5" dirty="0">
                <a:latin typeface="Calibri"/>
                <a:cs typeface="Calibri"/>
              </a:rPr>
              <a:t>l</a:t>
            </a:r>
            <a:r>
              <a:rPr sz="1600" spc="5" dirty="0">
                <a:latin typeface="Calibri"/>
                <a:cs typeface="Calibri"/>
              </a:rPr>
              <a:t>es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25" dirty="0">
                <a:latin typeface="Calibri"/>
                <a:cs typeface="Calibri"/>
              </a:rPr>
              <a:t>E</a:t>
            </a:r>
            <a:r>
              <a:rPr sz="1600" spc="-30" dirty="0">
                <a:latin typeface="Calibri"/>
                <a:cs typeface="Calibri"/>
              </a:rPr>
              <a:t>d</a:t>
            </a:r>
            <a:r>
              <a:rPr sz="1600" spc="5" dirty="0">
                <a:latin typeface="Calibri"/>
                <a:cs typeface="Calibri"/>
              </a:rPr>
              <a:t>.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Calibri"/>
                <a:cs typeface="Calibri"/>
              </a:rPr>
              <a:t>F</a:t>
            </a:r>
            <a:r>
              <a:rPr sz="1600" spc="-5" dirty="0">
                <a:latin typeface="Calibri"/>
                <a:cs typeface="Calibri"/>
              </a:rPr>
              <a:t>í</a:t>
            </a:r>
            <a:r>
              <a:rPr sz="1600" spc="25" dirty="0">
                <a:latin typeface="Calibri"/>
                <a:cs typeface="Calibri"/>
              </a:rPr>
              <a:t>s</a:t>
            </a:r>
            <a:r>
              <a:rPr sz="1600" spc="-5" dirty="0">
                <a:latin typeface="Calibri"/>
                <a:cs typeface="Calibri"/>
              </a:rPr>
              <a:t>i</a:t>
            </a:r>
            <a:r>
              <a:rPr sz="1600" spc="-25" dirty="0">
                <a:latin typeface="Calibri"/>
                <a:cs typeface="Calibri"/>
              </a:rPr>
              <a:t>c</a:t>
            </a:r>
            <a:r>
              <a:rPr sz="1600" spc="5" dirty="0">
                <a:latin typeface="Calibri"/>
                <a:cs typeface="Calibri"/>
              </a:rPr>
              <a:t>a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25" dirty="0">
                <a:latin typeface="Calibri"/>
                <a:cs typeface="Calibri"/>
              </a:rPr>
              <a:t>E</a:t>
            </a:r>
            <a:r>
              <a:rPr sz="1600" spc="-30" dirty="0">
                <a:latin typeface="Calibri"/>
                <a:cs typeface="Calibri"/>
              </a:rPr>
              <a:t>d</a:t>
            </a:r>
            <a:r>
              <a:rPr sz="1600" spc="5" dirty="0">
                <a:latin typeface="Calibri"/>
                <a:cs typeface="Calibri"/>
              </a:rPr>
              <a:t>.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20" dirty="0">
                <a:latin typeface="Calibri"/>
                <a:cs typeface="Calibri"/>
              </a:rPr>
              <a:t>A</a:t>
            </a:r>
            <a:r>
              <a:rPr sz="1600" spc="-50" dirty="0">
                <a:latin typeface="Calibri"/>
                <a:cs typeface="Calibri"/>
              </a:rPr>
              <a:t>r</a:t>
            </a:r>
            <a:r>
              <a:rPr sz="1600" spc="45" dirty="0">
                <a:latin typeface="Calibri"/>
                <a:cs typeface="Calibri"/>
              </a:rPr>
              <a:t>t</a:t>
            </a:r>
            <a:r>
              <a:rPr sz="1600" spc="-5" dirty="0">
                <a:latin typeface="Calibri"/>
                <a:cs typeface="Calibri"/>
              </a:rPr>
              <a:t>í</a:t>
            </a:r>
            <a:r>
              <a:rPr sz="1600" spc="-40" dirty="0">
                <a:latin typeface="Calibri"/>
                <a:cs typeface="Calibri"/>
              </a:rPr>
              <a:t>s</a:t>
            </a:r>
            <a:r>
              <a:rPr sz="1600" spc="45" dirty="0">
                <a:latin typeface="Calibri"/>
                <a:cs typeface="Calibri"/>
              </a:rPr>
              <a:t>t</a:t>
            </a:r>
            <a:r>
              <a:rPr sz="1600" spc="-5" dirty="0">
                <a:latin typeface="Calibri"/>
                <a:cs typeface="Calibri"/>
              </a:rPr>
              <a:t>i</a:t>
            </a:r>
            <a:r>
              <a:rPr sz="1600" spc="-25" dirty="0">
                <a:latin typeface="Calibri"/>
                <a:cs typeface="Calibri"/>
              </a:rPr>
              <a:t>c</a:t>
            </a:r>
            <a:r>
              <a:rPr sz="1600" spc="5" dirty="0">
                <a:latin typeface="Calibri"/>
                <a:cs typeface="Calibri"/>
              </a:rPr>
              <a:t>a</a:t>
            </a:r>
            <a:endParaRPr sz="1600">
              <a:latin typeface="Calibri"/>
              <a:cs typeface="Calibri"/>
            </a:endParaRPr>
          </a:p>
          <a:p>
            <a:pPr marL="4954270" marR="337185">
              <a:lnSpc>
                <a:spcPts val="2570"/>
              </a:lnSpc>
              <a:spcBef>
                <a:spcPts val="190"/>
              </a:spcBef>
            </a:pPr>
            <a:r>
              <a:rPr sz="1600" spc="5" dirty="0">
                <a:latin typeface="Calibri"/>
                <a:cs typeface="Calibri"/>
              </a:rPr>
              <a:t>Rel</a:t>
            </a:r>
            <a:r>
              <a:rPr sz="1600" spc="-5" dirty="0">
                <a:latin typeface="Calibri"/>
                <a:cs typeface="Calibri"/>
              </a:rPr>
              <a:t>i</a:t>
            </a:r>
            <a:r>
              <a:rPr sz="1600" spc="-25" dirty="0">
                <a:latin typeface="Calibri"/>
                <a:cs typeface="Calibri"/>
              </a:rPr>
              <a:t>g</a:t>
            </a:r>
            <a:r>
              <a:rPr sz="1600" spc="70" dirty="0">
                <a:latin typeface="Calibri"/>
                <a:cs typeface="Calibri"/>
              </a:rPr>
              <a:t>i</a:t>
            </a:r>
            <a:r>
              <a:rPr sz="1600" spc="-35" dirty="0">
                <a:latin typeface="Calibri"/>
                <a:cs typeface="Calibri"/>
              </a:rPr>
              <a:t>ó</a:t>
            </a:r>
            <a:r>
              <a:rPr sz="1600" spc="40" dirty="0">
                <a:latin typeface="Calibri"/>
                <a:cs typeface="Calibri"/>
              </a:rPr>
              <a:t>n</a:t>
            </a:r>
            <a:r>
              <a:rPr sz="1600" spc="-30" dirty="0">
                <a:latin typeface="Calibri"/>
                <a:cs typeface="Calibri"/>
              </a:rPr>
              <a:t>/</a:t>
            </a:r>
            <a:r>
              <a:rPr sz="1600" spc="50" dirty="0">
                <a:latin typeface="Calibri"/>
                <a:cs typeface="Calibri"/>
              </a:rPr>
              <a:t>V</a:t>
            </a:r>
            <a:r>
              <a:rPr sz="1600" spc="-40" dirty="0">
                <a:latin typeface="Calibri"/>
                <a:cs typeface="Calibri"/>
              </a:rPr>
              <a:t>a</a:t>
            </a:r>
            <a:r>
              <a:rPr sz="1600" spc="-5" dirty="0">
                <a:latin typeface="Calibri"/>
                <a:cs typeface="Calibri"/>
              </a:rPr>
              <a:t>l</a:t>
            </a:r>
            <a:r>
              <a:rPr sz="1600" spc="40" dirty="0">
                <a:latin typeface="Calibri"/>
                <a:cs typeface="Calibri"/>
              </a:rPr>
              <a:t>o</a:t>
            </a:r>
            <a:r>
              <a:rPr sz="1600" spc="25" dirty="0">
                <a:latin typeface="Calibri"/>
                <a:cs typeface="Calibri"/>
              </a:rPr>
              <a:t>r</a:t>
            </a:r>
            <a:r>
              <a:rPr sz="1600" spc="5" dirty="0">
                <a:latin typeface="Calibri"/>
                <a:cs typeface="Calibri"/>
              </a:rPr>
              <a:t>es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Calibri"/>
                <a:cs typeface="Calibri"/>
              </a:rPr>
              <a:t>F</a:t>
            </a:r>
            <a:r>
              <a:rPr sz="1600" spc="25" dirty="0">
                <a:latin typeface="Calibri"/>
                <a:cs typeface="Calibri"/>
              </a:rPr>
              <a:t>r</a:t>
            </a:r>
            <a:r>
              <a:rPr sz="1600" spc="-40" dirty="0">
                <a:latin typeface="Calibri"/>
                <a:cs typeface="Calibri"/>
              </a:rPr>
              <a:t>a</a:t>
            </a:r>
            <a:r>
              <a:rPr sz="1600" spc="40" dirty="0">
                <a:latin typeface="Calibri"/>
                <a:cs typeface="Calibri"/>
              </a:rPr>
              <a:t>n</a:t>
            </a:r>
            <a:r>
              <a:rPr sz="1600" spc="-25" dirty="0">
                <a:latin typeface="Calibri"/>
                <a:cs typeface="Calibri"/>
              </a:rPr>
              <a:t>c</a:t>
            </a:r>
            <a:r>
              <a:rPr sz="1600" spc="5" dirty="0">
                <a:latin typeface="Calibri"/>
                <a:cs typeface="Calibri"/>
              </a:rPr>
              <a:t>és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303" rIns="0" bIns="0" rtlCol="0">
            <a:spAutoFit/>
          </a:bodyPr>
          <a:lstStyle/>
          <a:p>
            <a:pPr marL="2263140">
              <a:lnSpc>
                <a:spcPct val="100000"/>
              </a:lnSpc>
            </a:pPr>
            <a:r>
              <a:rPr spc="-15" dirty="0">
                <a:latin typeface="Trebuchet MS"/>
                <a:cs typeface="Trebuchet MS"/>
              </a:rPr>
              <a:t>PE</a:t>
            </a:r>
            <a:r>
              <a:rPr spc="-10" dirty="0">
                <a:latin typeface="Trebuchet MS"/>
                <a:cs typeface="Trebuchet MS"/>
              </a:rPr>
              <a:t>RFIL</a:t>
            </a:r>
            <a:r>
              <a:rPr spc="20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rebuchet MS"/>
                <a:cs typeface="Trebuchet MS"/>
              </a:rPr>
              <a:t>D</a:t>
            </a:r>
            <a:r>
              <a:rPr spc="-15" dirty="0">
                <a:latin typeface="Trebuchet MS"/>
                <a:cs typeface="Trebuchet MS"/>
              </a:rPr>
              <a:t>E</a:t>
            </a:r>
            <a:r>
              <a:rPr spc="120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Trebuchet MS"/>
                <a:cs typeface="Trebuchet MS"/>
              </a:rPr>
              <a:t>LA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rebuchet MS"/>
                <a:cs typeface="Trebuchet MS"/>
              </a:rPr>
              <a:t>COMPETE</a:t>
            </a:r>
            <a:r>
              <a:rPr spc="-10" dirty="0">
                <a:latin typeface="Trebuchet MS"/>
                <a:cs typeface="Trebuchet MS"/>
              </a:rPr>
              <a:t>N</a:t>
            </a:r>
            <a:r>
              <a:rPr spc="-20" dirty="0">
                <a:latin typeface="Trebuchet MS"/>
                <a:cs typeface="Trebuchet MS"/>
              </a:rPr>
              <a:t>CIA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1729" y="1785863"/>
            <a:ext cx="7977505" cy="2120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ts val="2500"/>
              </a:lnSpc>
              <a:buFont typeface="Arial"/>
              <a:buChar char="•"/>
              <a:tabLst>
                <a:tab pos="355600" algn="l"/>
              </a:tabLst>
            </a:pPr>
            <a:r>
              <a:rPr sz="2600" spc="-50" dirty="0">
                <a:latin typeface="Calibri"/>
                <a:cs typeface="Calibri"/>
              </a:rPr>
              <a:t>R</a:t>
            </a:r>
            <a:r>
              <a:rPr sz="2600" dirty="0">
                <a:latin typeface="Calibri"/>
                <a:cs typeface="Calibri"/>
              </a:rPr>
              <a:t>elaci</a:t>
            </a:r>
            <a:r>
              <a:rPr sz="2600" spc="-5" dirty="0">
                <a:latin typeface="Calibri"/>
                <a:cs typeface="Calibri"/>
              </a:rPr>
              <a:t>ó</a:t>
            </a:r>
            <a:r>
              <a:rPr sz="2600" dirty="0">
                <a:latin typeface="Calibri"/>
                <a:cs typeface="Calibri"/>
              </a:rPr>
              <a:t>n</a:t>
            </a:r>
            <a:r>
              <a:rPr sz="2600" spc="-75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Calibri"/>
                <a:cs typeface="Calibri"/>
              </a:rPr>
              <a:t>d</a:t>
            </a:r>
            <a:r>
              <a:rPr sz="2600" dirty="0">
                <a:latin typeface="Calibri"/>
                <a:cs typeface="Calibri"/>
              </a:rPr>
              <a:t>e</a:t>
            </a:r>
            <a:r>
              <a:rPr sz="2600" spc="-7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l</a:t>
            </a:r>
            <a:r>
              <a:rPr sz="2600" spc="-5" dirty="0">
                <a:latin typeface="Calibri"/>
                <a:cs typeface="Calibri"/>
              </a:rPr>
              <a:t>o</a:t>
            </a:r>
            <a:r>
              <a:rPr sz="2600" dirty="0">
                <a:latin typeface="Calibri"/>
                <a:cs typeface="Calibri"/>
              </a:rPr>
              <a:t>s</a:t>
            </a:r>
            <a:r>
              <a:rPr sz="2600" spc="-6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e</a:t>
            </a:r>
            <a:r>
              <a:rPr sz="2600" spc="-30" dirty="0">
                <a:latin typeface="Calibri"/>
                <a:cs typeface="Calibri"/>
              </a:rPr>
              <a:t>s</a:t>
            </a:r>
            <a:r>
              <a:rPr sz="2600" spc="-35" dirty="0">
                <a:latin typeface="Calibri"/>
                <a:cs typeface="Calibri"/>
              </a:rPr>
              <a:t>t</a:t>
            </a:r>
            <a:r>
              <a:rPr sz="2600" dirty="0">
                <a:latin typeface="Calibri"/>
                <a:cs typeface="Calibri"/>
              </a:rPr>
              <a:t>ánda</a:t>
            </a:r>
            <a:r>
              <a:rPr sz="2600" spc="-30" dirty="0">
                <a:latin typeface="Calibri"/>
                <a:cs typeface="Calibri"/>
              </a:rPr>
              <a:t>r</a:t>
            </a:r>
            <a:r>
              <a:rPr sz="2600" dirty="0">
                <a:latin typeface="Calibri"/>
                <a:cs typeface="Calibri"/>
              </a:rPr>
              <a:t>es</a:t>
            </a:r>
            <a:r>
              <a:rPr sz="2600" spc="-100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Calibri"/>
                <a:cs typeface="Calibri"/>
              </a:rPr>
              <a:t>d</a:t>
            </a:r>
            <a:r>
              <a:rPr sz="2600" dirty="0">
                <a:latin typeface="Calibri"/>
                <a:cs typeface="Calibri"/>
              </a:rPr>
              <a:t>e</a:t>
            </a:r>
            <a:r>
              <a:rPr sz="2600" spc="-8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ap</a:t>
            </a:r>
            <a:r>
              <a:rPr sz="2600" spc="-35" dirty="0">
                <a:latin typeface="Calibri"/>
                <a:cs typeface="Calibri"/>
              </a:rPr>
              <a:t>r</a:t>
            </a:r>
            <a:r>
              <a:rPr sz="2600" dirty="0">
                <a:latin typeface="Calibri"/>
                <a:cs typeface="Calibri"/>
              </a:rPr>
              <a:t>end</a:t>
            </a:r>
            <a:r>
              <a:rPr sz="2600" spc="-5" dirty="0">
                <a:latin typeface="Calibri"/>
                <a:cs typeface="Calibri"/>
              </a:rPr>
              <a:t>i</a:t>
            </a:r>
            <a:r>
              <a:rPr sz="2600" spc="-45" dirty="0">
                <a:latin typeface="Calibri"/>
                <a:cs typeface="Calibri"/>
              </a:rPr>
              <a:t>z</a:t>
            </a:r>
            <a:r>
              <a:rPr sz="2600" dirty="0">
                <a:latin typeface="Calibri"/>
                <a:cs typeface="Calibri"/>
              </a:rPr>
              <a:t>aje</a:t>
            </a:r>
            <a:r>
              <a:rPr sz="2600" spc="-85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Calibri"/>
                <a:cs typeface="Calibri"/>
              </a:rPr>
              <a:t>d</a:t>
            </a:r>
            <a:r>
              <a:rPr sz="2600" dirty="0">
                <a:latin typeface="Calibri"/>
                <a:cs typeface="Calibri"/>
              </a:rPr>
              <a:t>e</a:t>
            </a:r>
            <a:r>
              <a:rPr sz="2600" spc="-75" dirty="0">
                <a:latin typeface="Times New Roman"/>
                <a:cs typeface="Times New Roman"/>
              </a:rPr>
              <a:t> </a:t>
            </a:r>
            <a:r>
              <a:rPr sz="2600" spc="-25" dirty="0">
                <a:latin typeface="Calibri"/>
                <a:cs typeface="Calibri"/>
              </a:rPr>
              <a:t>c</a:t>
            </a:r>
            <a:r>
              <a:rPr sz="2600" dirty="0">
                <a:latin typeface="Calibri"/>
                <a:cs typeface="Calibri"/>
              </a:rPr>
              <a:t>ada</a:t>
            </a:r>
            <a:r>
              <a:rPr sz="2600" spc="-7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á</a:t>
            </a:r>
            <a:r>
              <a:rPr sz="2600" spc="-35" dirty="0">
                <a:latin typeface="Calibri"/>
                <a:cs typeface="Calibri"/>
              </a:rPr>
              <a:t>r</a:t>
            </a:r>
            <a:r>
              <a:rPr sz="2600" dirty="0">
                <a:latin typeface="Calibri"/>
                <a:cs typeface="Calibri"/>
              </a:rPr>
              <a:t>ea</a:t>
            </a:r>
            <a:r>
              <a:rPr sz="2600" spc="-6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o</a:t>
            </a:r>
            <a:r>
              <a:rPr sz="2600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m</a:t>
            </a:r>
            <a:r>
              <a:rPr sz="2600" spc="-30" dirty="0">
                <a:latin typeface="Calibri"/>
                <a:cs typeface="Calibri"/>
              </a:rPr>
              <a:t>a</a:t>
            </a:r>
            <a:r>
              <a:rPr sz="2600" spc="-25" dirty="0">
                <a:latin typeface="Calibri"/>
                <a:cs typeface="Calibri"/>
              </a:rPr>
              <a:t>t</a:t>
            </a:r>
            <a:r>
              <a:rPr sz="2600" dirty="0">
                <a:latin typeface="Calibri"/>
                <a:cs typeface="Calibri"/>
              </a:rPr>
              <a:t>eria</a:t>
            </a:r>
            <a:r>
              <a:rPr sz="2600" spc="-70" dirty="0">
                <a:latin typeface="Times New Roman"/>
                <a:cs typeface="Times New Roman"/>
              </a:rPr>
              <a:t> </a:t>
            </a:r>
            <a:r>
              <a:rPr sz="2600" spc="-25" dirty="0">
                <a:latin typeface="Calibri"/>
                <a:cs typeface="Calibri"/>
              </a:rPr>
              <a:t>c</a:t>
            </a:r>
            <a:r>
              <a:rPr sz="2600" spc="-5" dirty="0">
                <a:latin typeface="Calibri"/>
                <a:cs typeface="Calibri"/>
              </a:rPr>
              <a:t>o</a:t>
            </a:r>
            <a:r>
              <a:rPr sz="2600" dirty="0">
                <a:latin typeface="Calibri"/>
                <a:cs typeface="Calibri"/>
              </a:rPr>
              <a:t>n</a:t>
            </a:r>
            <a:r>
              <a:rPr sz="2600" spc="-6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las</a:t>
            </a:r>
            <a:r>
              <a:rPr sz="2600" spc="-65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Calibri"/>
                <a:cs typeface="Calibri"/>
              </a:rPr>
              <a:t>d</a:t>
            </a:r>
            <a:r>
              <a:rPr sz="2600" dirty="0">
                <a:latin typeface="Calibri"/>
                <a:cs typeface="Calibri"/>
              </a:rPr>
              <a:t>i</a:t>
            </a:r>
            <a:r>
              <a:rPr sz="2600" spc="-65" dirty="0">
                <a:latin typeface="Calibri"/>
                <a:cs typeface="Calibri"/>
              </a:rPr>
              <a:t>f</a:t>
            </a:r>
            <a:r>
              <a:rPr sz="2600" dirty="0">
                <a:latin typeface="Calibri"/>
                <a:cs typeface="Calibri"/>
              </a:rPr>
              <a:t>e</a:t>
            </a:r>
            <a:r>
              <a:rPr sz="2600" spc="-35" dirty="0">
                <a:latin typeface="Calibri"/>
                <a:cs typeface="Calibri"/>
              </a:rPr>
              <a:t>r</a:t>
            </a:r>
            <a:r>
              <a:rPr sz="2600" dirty="0">
                <a:latin typeface="Calibri"/>
                <a:cs typeface="Calibri"/>
              </a:rPr>
              <a:t>e</a:t>
            </a:r>
            <a:r>
              <a:rPr sz="2600" spc="-25" dirty="0">
                <a:latin typeface="Calibri"/>
                <a:cs typeface="Calibri"/>
              </a:rPr>
              <a:t>n</a:t>
            </a:r>
            <a:r>
              <a:rPr sz="2600" spc="-35" dirty="0">
                <a:latin typeface="Calibri"/>
                <a:cs typeface="Calibri"/>
              </a:rPr>
              <a:t>t</a:t>
            </a:r>
            <a:r>
              <a:rPr sz="2600" dirty="0">
                <a:latin typeface="Calibri"/>
                <a:cs typeface="Calibri"/>
              </a:rPr>
              <a:t>es</a:t>
            </a:r>
            <a:r>
              <a:rPr sz="2600" spc="-110" dirty="0">
                <a:latin typeface="Times New Roman"/>
                <a:cs typeface="Times New Roman"/>
              </a:rPr>
              <a:t> </a:t>
            </a:r>
            <a:r>
              <a:rPr sz="2600" spc="-25" dirty="0">
                <a:latin typeface="Calibri"/>
                <a:cs typeface="Calibri"/>
              </a:rPr>
              <a:t>c</a:t>
            </a:r>
            <a:r>
              <a:rPr sz="2600" spc="-5" dirty="0">
                <a:latin typeface="Calibri"/>
                <a:cs typeface="Calibri"/>
              </a:rPr>
              <a:t>o</a:t>
            </a:r>
            <a:r>
              <a:rPr sz="2600" spc="-10" dirty="0">
                <a:latin typeface="Calibri"/>
                <a:cs typeface="Calibri"/>
              </a:rPr>
              <a:t>m</a:t>
            </a:r>
            <a:r>
              <a:rPr sz="2600" spc="-5" dirty="0">
                <a:latin typeface="Calibri"/>
                <a:cs typeface="Calibri"/>
              </a:rPr>
              <a:t>p</a:t>
            </a:r>
            <a:r>
              <a:rPr sz="2600" spc="-15" dirty="0">
                <a:latin typeface="Calibri"/>
                <a:cs typeface="Calibri"/>
              </a:rPr>
              <a:t>e</a:t>
            </a:r>
            <a:r>
              <a:rPr sz="2600" spc="-25" dirty="0">
                <a:latin typeface="Calibri"/>
                <a:cs typeface="Calibri"/>
              </a:rPr>
              <a:t>t</a:t>
            </a:r>
            <a:r>
              <a:rPr sz="2600" dirty="0">
                <a:latin typeface="Calibri"/>
                <a:cs typeface="Calibri"/>
              </a:rPr>
              <a:t>enc</a:t>
            </a:r>
            <a:r>
              <a:rPr sz="2600" spc="-5" dirty="0">
                <a:latin typeface="Calibri"/>
                <a:cs typeface="Calibri"/>
              </a:rPr>
              <a:t>i</a:t>
            </a:r>
            <a:r>
              <a:rPr sz="2600" dirty="0">
                <a:latin typeface="Calibri"/>
                <a:cs typeface="Calibri"/>
              </a:rPr>
              <a:t>as</a:t>
            </a:r>
            <a:r>
              <a:rPr sz="2600" spc="-9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cl</a:t>
            </a:r>
            <a:r>
              <a:rPr sz="2600" spc="-45" dirty="0">
                <a:latin typeface="Calibri"/>
                <a:cs typeface="Calibri"/>
              </a:rPr>
              <a:t>a</a:t>
            </a:r>
            <a:r>
              <a:rPr sz="2600" spc="-30" dirty="0">
                <a:latin typeface="Calibri"/>
                <a:cs typeface="Calibri"/>
              </a:rPr>
              <a:t>v</a:t>
            </a:r>
            <a:r>
              <a:rPr sz="2600" dirty="0">
                <a:latin typeface="Calibri"/>
                <a:cs typeface="Calibri"/>
              </a:rPr>
              <a:t>e</a:t>
            </a:r>
            <a:endParaRPr sz="2600">
              <a:latin typeface="Calibri"/>
              <a:cs typeface="Calibri"/>
            </a:endParaRPr>
          </a:p>
          <a:p>
            <a:pPr marL="355600" marR="402590" indent="-342900">
              <a:lnSpc>
                <a:spcPts val="2500"/>
              </a:lnSpc>
              <a:spcBef>
                <a:spcPts val="620"/>
              </a:spcBef>
              <a:buFont typeface="Arial"/>
              <a:buChar char="•"/>
              <a:tabLst>
                <a:tab pos="355600" algn="l"/>
              </a:tabLst>
            </a:pPr>
            <a:r>
              <a:rPr sz="2600" spc="-5" dirty="0">
                <a:latin typeface="Calibri"/>
                <a:cs typeface="Calibri"/>
              </a:rPr>
              <a:t>E</a:t>
            </a:r>
            <a:r>
              <a:rPr sz="2600" spc="-25" dirty="0">
                <a:latin typeface="Calibri"/>
                <a:cs typeface="Calibri"/>
              </a:rPr>
              <a:t>st</a:t>
            </a:r>
            <a:r>
              <a:rPr sz="2600" dirty="0">
                <a:latin typeface="Calibri"/>
                <a:cs typeface="Calibri"/>
              </a:rPr>
              <a:t>e</a:t>
            </a:r>
            <a:r>
              <a:rPr sz="2600" spc="-90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Calibri"/>
                <a:cs typeface="Calibri"/>
              </a:rPr>
              <a:t>perf</a:t>
            </a:r>
            <a:r>
              <a:rPr sz="2600" spc="5" dirty="0">
                <a:latin typeface="Calibri"/>
                <a:cs typeface="Calibri"/>
              </a:rPr>
              <a:t>i</a:t>
            </a:r>
            <a:r>
              <a:rPr sz="2600" dirty="0">
                <a:latin typeface="Calibri"/>
                <a:cs typeface="Calibri"/>
              </a:rPr>
              <a:t>l</a:t>
            </a:r>
            <a:r>
              <a:rPr sz="2600" spc="-85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Calibri"/>
                <a:cs typeface="Calibri"/>
              </a:rPr>
              <a:t>perm</a:t>
            </a:r>
            <a:r>
              <a:rPr sz="2600" spc="5" dirty="0">
                <a:latin typeface="Calibri"/>
                <a:cs typeface="Calibri"/>
              </a:rPr>
              <a:t>i</a:t>
            </a:r>
            <a:r>
              <a:rPr sz="2600" dirty="0">
                <a:latin typeface="Calibri"/>
                <a:cs typeface="Calibri"/>
              </a:rPr>
              <a:t>ti</a:t>
            </a:r>
            <a:r>
              <a:rPr sz="2600" spc="-40" dirty="0">
                <a:latin typeface="Calibri"/>
                <a:cs typeface="Calibri"/>
              </a:rPr>
              <a:t>r</a:t>
            </a:r>
            <a:r>
              <a:rPr sz="2600" dirty="0">
                <a:latin typeface="Calibri"/>
                <a:cs typeface="Calibri"/>
              </a:rPr>
              <a:t>á</a:t>
            </a:r>
            <a:r>
              <a:rPr sz="2600" spc="-7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i</a:t>
            </a:r>
            <a:r>
              <a:rPr sz="2600" spc="-5" dirty="0">
                <a:latin typeface="Calibri"/>
                <a:cs typeface="Calibri"/>
              </a:rPr>
              <a:t>de</a:t>
            </a:r>
            <a:r>
              <a:rPr sz="2600" spc="-20" dirty="0">
                <a:latin typeface="Calibri"/>
                <a:cs typeface="Calibri"/>
              </a:rPr>
              <a:t>n</a:t>
            </a:r>
            <a:r>
              <a:rPr sz="2600" dirty="0">
                <a:latin typeface="Calibri"/>
                <a:cs typeface="Calibri"/>
              </a:rPr>
              <a:t>ti</a:t>
            </a:r>
            <a:r>
              <a:rPr sz="2600" spc="-5" dirty="0">
                <a:latin typeface="Calibri"/>
                <a:cs typeface="Calibri"/>
              </a:rPr>
              <a:t>f</a:t>
            </a:r>
            <a:r>
              <a:rPr sz="2600" dirty="0">
                <a:latin typeface="Calibri"/>
                <a:cs typeface="Calibri"/>
              </a:rPr>
              <a:t>i</a:t>
            </a:r>
            <a:r>
              <a:rPr sz="2600" spc="-20" dirty="0">
                <a:latin typeface="Calibri"/>
                <a:cs typeface="Calibri"/>
              </a:rPr>
              <a:t>c</a:t>
            </a:r>
            <a:r>
              <a:rPr sz="2600" dirty="0">
                <a:latin typeface="Calibri"/>
                <a:cs typeface="Calibri"/>
              </a:rPr>
              <a:t>ar</a:t>
            </a:r>
            <a:r>
              <a:rPr sz="2600" spc="-8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aquellas</a:t>
            </a:r>
            <a:r>
              <a:rPr sz="2600" spc="-80" dirty="0">
                <a:latin typeface="Times New Roman"/>
                <a:cs typeface="Times New Roman"/>
              </a:rPr>
              <a:t> </a:t>
            </a:r>
            <a:r>
              <a:rPr sz="2600" spc="-25" dirty="0">
                <a:latin typeface="Calibri"/>
                <a:cs typeface="Calibri"/>
              </a:rPr>
              <a:t>c</a:t>
            </a:r>
            <a:r>
              <a:rPr sz="2600" spc="-5" dirty="0">
                <a:latin typeface="Calibri"/>
                <a:cs typeface="Calibri"/>
              </a:rPr>
              <a:t>o</a:t>
            </a:r>
            <a:r>
              <a:rPr sz="2600" spc="-10" dirty="0">
                <a:latin typeface="Calibri"/>
                <a:cs typeface="Calibri"/>
              </a:rPr>
              <a:t>m</a:t>
            </a:r>
            <a:r>
              <a:rPr sz="2600" spc="-5" dirty="0">
                <a:latin typeface="Calibri"/>
                <a:cs typeface="Calibri"/>
              </a:rPr>
              <a:t>p</a:t>
            </a:r>
            <a:r>
              <a:rPr sz="2600" spc="-15" dirty="0">
                <a:latin typeface="Calibri"/>
                <a:cs typeface="Calibri"/>
              </a:rPr>
              <a:t>e</a:t>
            </a:r>
            <a:r>
              <a:rPr sz="2600" spc="-25" dirty="0">
                <a:latin typeface="Calibri"/>
                <a:cs typeface="Calibri"/>
              </a:rPr>
              <a:t>t</a:t>
            </a:r>
            <a:r>
              <a:rPr sz="2600" dirty="0">
                <a:latin typeface="Calibri"/>
                <a:cs typeface="Calibri"/>
              </a:rPr>
              <a:t>enc</a:t>
            </a:r>
            <a:r>
              <a:rPr sz="2600" spc="-5" dirty="0">
                <a:latin typeface="Calibri"/>
                <a:cs typeface="Calibri"/>
              </a:rPr>
              <a:t>i</a:t>
            </a:r>
            <a:r>
              <a:rPr sz="2600" dirty="0">
                <a:latin typeface="Calibri"/>
                <a:cs typeface="Calibri"/>
              </a:rPr>
              <a:t>as</a:t>
            </a:r>
            <a:r>
              <a:rPr sz="2600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Calibri"/>
                <a:cs typeface="Calibri"/>
              </a:rPr>
              <a:t>qu</a:t>
            </a:r>
            <a:r>
              <a:rPr sz="2600" dirty="0">
                <a:latin typeface="Calibri"/>
                <a:cs typeface="Calibri"/>
              </a:rPr>
              <a:t>e</a:t>
            </a:r>
            <a:r>
              <a:rPr sz="2600" spc="-85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Calibri"/>
                <a:cs typeface="Calibri"/>
              </a:rPr>
              <a:t>s</a:t>
            </a:r>
            <a:r>
              <a:rPr sz="2600" dirty="0">
                <a:latin typeface="Calibri"/>
                <a:cs typeface="Calibri"/>
              </a:rPr>
              <a:t>e</a:t>
            </a:r>
            <a:r>
              <a:rPr sz="2600" spc="-75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Calibri"/>
                <a:cs typeface="Calibri"/>
              </a:rPr>
              <a:t>desar</a:t>
            </a:r>
            <a:r>
              <a:rPr sz="2600" spc="-20" dirty="0">
                <a:latin typeface="Calibri"/>
                <a:cs typeface="Calibri"/>
              </a:rPr>
              <a:t>r</a:t>
            </a:r>
            <a:r>
              <a:rPr sz="2600" spc="-5" dirty="0">
                <a:latin typeface="Calibri"/>
                <a:cs typeface="Calibri"/>
              </a:rPr>
              <a:t>o</a:t>
            </a:r>
            <a:r>
              <a:rPr sz="2600" dirty="0">
                <a:latin typeface="Calibri"/>
                <a:cs typeface="Calibri"/>
              </a:rPr>
              <a:t>llan</a:t>
            </a:r>
            <a:r>
              <a:rPr sz="2600" spc="-90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a</a:t>
            </a:r>
            <a:r>
              <a:rPr sz="2600" spc="-6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t</a:t>
            </a:r>
            <a:r>
              <a:rPr sz="2600" spc="-45" dirty="0">
                <a:latin typeface="Calibri"/>
                <a:cs typeface="Calibri"/>
              </a:rPr>
              <a:t>r</a:t>
            </a:r>
            <a:r>
              <a:rPr sz="2600" spc="-50" dirty="0">
                <a:latin typeface="Calibri"/>
                <a:cs typeface="Calibri"/>
              </a:rPr>
              <a:t>a</a:t>
            </a:r>
            <a:r>
              <a:rPr sz="2600" spc="-30" dirty="0">
                <a:latin typeface="Calibri"/>
                <a:cs typeface="Calibri"/>
              </a:rPr>
              <a:t>v</a:t>
            </a:r>
            <a:r>
              <a:rPr sz="2600" dirty="0">
                <a:latin typeface="Calibri"/>
                <a:cs typeface="Calibri"/>
              </a:rPr>
              <a:t>és</a:t>
            </a:r>
            <a:r>
              <a:rPr sz="2600" spc="-75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Calibri"/>
                <a:cs typeface="Calibri"/>
              </a:rPr>
              <a:t>d</a:t>
            </a:r>
            <a:r>
              <a:rPr sz="2600" dirty="0">
                <a:latin typeface="Calibri"/>
                <a:cs typeface="Calibri"/>
              </a:rPr>
              <a:t>e</a:t>
            </a:r>
            <a:r>
              <a:rPr sz="2600" spc="-75" dirty="0">
                <a:latin typeface="Times New Roman"/>
                <a:cs typeface="Times New Roman"/>
              </a:rPr>
              <a:t> </a:t>
            </a:r>
            <a:r>
              <a:rPr sz="2600" spc="-25" dirty="0">
                <a:latin typeface="Calibri"/>
                <a:cs typeface="Calibri"/>
              </a:rPr>
              <a:t>c</a:t>
            </a:r>
            <a:r>
              <a:rPr sz="2600" dirty="0">
                <a:latin typeface="Calibri"/>
                <a:cs typeface="Calibri"/>
              </a:rPr>
              <a:t>ada</a:t>
            </a:r>
            <a:r>
              <a:rPr sz="2600" spc="-7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á</a:t>
            </a:r>
            <a:r>
              <a:rPr sz="2600" spc="-35" dirty="0">
                <a:latin typeface="Calibri"/>
                <a:cs typeface="Calibri"/>
              </a:rPr>
              <a:t>r</a:t>
            </a:r>
            <a:r>
              <a:rPr sz="2600" dirty="0">
                <a:latin typeface="Calibri"/>
                <a:cs typeface="Calibri"/>
              </a:rPr>
              <a:t>ea</a:t>
            </a:r>
            <a:r>
              <a:rPr sz="2600" spc="-6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o</a:t>
            </a:r>
            <a:r>
              <a:rPr sz="2600" spc="-50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m</a:t>
            </a:r>
            <a:r>
              <a:rPr sz="2600" spc="-30" dirty="0">
                <a:latin typeface="Calibri"/>
                <a:cs typeface="Calibri"/>
              </a:rPr>
              <a:t>a</a:t>
            </a:r>
            <a:r>
              <a:rPr sz="2600" spc="-25" dirty="0">
                <a:latin typeface="Calibri"/>
                <a:cs typeface="Calibri"/>
              </a:rPr>
              <a:t>t</a:t>
            </a:r>
            <a:r>
              <a:rPr sz="2600" dirty="0">
                <a:latin typeface="Calibri"/>
                <a:cs typeface="Calibri"/>
              </a:rPr>
              <a:t>eria</a:t>
            </a:r>
            <a:endParaRPr sz="2600">
              <a:latin typeface="Calibri"/>
              <a:cs typeface="Calibri"/>
            </a:endParaRPr>
          </a:p>
          <a:p>
            <a:pPr marL="355600" indent="-342900">
              <a:lnSpc>
                <a:spcPts val="2810"/>
              </a:lnSpc>
              <a:spcBef>
                <a:spcPts val="20"/>
              </a:spcBef>
              <a:buFont typeface="Arial"/>
              <a:buChar char="•"/>
              <a:tabLst>
                <a:tab pos="355600" algn="l"/>
              </a:tabLst>
            </a:pPr>
            <a:r>
              <a:rPr sz="2600" spc="-50" dirty="0">
                <a:latin typeface="Calibri"/>
                <a:cs typeface="Calibri"/>
              </a:rPr>
              <a:t>P</a:t>
            </a:r>
            <a:r>
              <a:rPr sz="2600" spc="-5" dirty="0">
                <a:latin typeface="Calibri"/>
                <a:cs typeface="Calibri"/>
              </a:rPr>
              <a:t>onde</a:t>
            </a:r>
            <a:r>
              <a:rPr sz="2600" spc="-45" dirty="0">
                <a:latin typeface="Calibri"/>
                <a:cs typeface="Calibri"/>
              </a:rPr>
              <a:t>r</a:t>
            </a:r>
            <a:r>
              <a:rPr sz="2600" dirty="0">
                <a:latin typeface="Calibri"/>
                <a:cs typeface="Calibri"/>
              </a:rPr>
              <a:t>aci</a:t>
            </a:r>
            <a:r>
              <a:rPr sz="2600" spc="-5" dirty="0">
                <a:latin typeface="Calibri"/>
                <a:cs typeface="Calibri"/>
              </a:rPr>
              <a:t>ó</a:t>
            </a:r>
            <a:r>
              <a:rPr sz="2600" dirty="0">
                <a:latin typeface="Calibri"/>
                <a:cs typeface="Calibri"/>
              </a:rPr>
              <a:t>n</a:t>
            </a:r>
            <a:r>
              <a:rPr sz="2600" spc="-85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Calibri"/>
                <a:cs typeface="Calibri"/>
              </a:rPr>
              <a:t>d</a:t>
            </a:r>
            <a:r>
              <a:rPr sz="2600" dirty="0">
                <a:latin typeface="Calibri"/>
                <a:cs typeface="Calibri"/>
              </a:rPr>
              <a:t>e</a:t>
            </a:r>
            <a:r>
              <a:rPr sz="2600" spc="-8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l</a:t>
            </a:r>
            <a:r>
              <a:rPr sz="2600" spc="-5" dirty="0">
                <a:latin typeface="Calibri"/>
                <a:cs typeface="Calibri"/>
              </a:rPr>
              <a:t>o</a:t>
            </a:r>
            <a:r>
              <a:rPr sz="2600" dirty="0">
                <a:latin typeface="Calibri"/>
                <a:cs typeface="Calibri"/>
              </a:rPr>
              <a:t>s</a:t>
            </a:r>
            <a:r>
              <a:rPr sz="2600" spc="-6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e</a:t>
            </a:r>
            <a:r>
              <a:rPr sz="2600" spc="-30" dirty="0">
                <a:latin typeface="Calibri"/>
                <a:cs typeface="Calibri"/>
              </a:rPr>
              <a:t>s</a:t>
            </a:r>
            <a:r>
              <a:rPr sz="2600" spc="-35" dirty="0">
                <a:latin typeface="Calibri"/>
                <a:cs typeface="Calibri"/>
              </a:rPr>
              <a:t>t</a:t>
            </a:r>
            <a:r>
              <a:rPr sz="2600" dirty="0">
                <a:latin typeface="Calibri"/>
                <a:cs typeface="Calibri"/>
              </a:rPr>
              <a:t>ánda</a:t>
            </a:r>
            <a:r>
              <a:rPr sz="2600" spc="-30" dirty="0">
                <a:latin typeface="Calibri"/>
                <a:cs typeface="Calibri"/>
              </a:rPr>
              <a:t>r</a:t>
            </a:r>
            <a:r>
              <a:rPr sz="2600" dirty="0">
                <a:latin typeface="Calibri"/>
                <a:cs typeface="Calibri"/>
              </a:rPr>
              <a:t>es</a:t>
            </a:r>
            <a:r>
              <a:rPr sz="2600" spc="-100" dirty="0">
                <a:latin typeface="Times New Roman"/>
                <a:cs typeface="Times New Roman"/>
              </a:rPr>
              <a:t> </a:t>
            </a:r>
            <a:r>
              <a:rPr sz="2600" spc="-25" dirty="0">
                <a:latin typeface="Calibri"/>
                <a:cs typeface="Calibri"/>
              </a:rPr>
              <a:t>c</a:t>
            </a:r>
            <a:r>
              <a:rPr sz="2600" spc="-5" dirty="0">
                <a:latin typeface="Calibri"/>
                <a:cs typeface="Calibri"/>
              </a:rPr>
              <a:t>o</a:t>
            </a:r>
            <a:r>
              <a:rPr sz="2600" dirty="0">
                <a:latin typeface="Calibri"/>
                <a:cs typeface="Calibri"/>
              </a:rPr>
              <a:t>n</a:t>
            </a:r>
            <a:r>
              <a:rPr sz="2600" spc="-6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las</a:t>
            </a:r>
            <a:r>
              <a:rPr sz="2600" spc="-6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m</a:t>
            </a:r>
            <a:r>
              <a:rPr sz="2600" spc="-30" dirty="0">
                <a:latin typeface="Calibri"/>
                <a:cs typeface="Calibri"/>
              </a:rPr>
              <a:t>a</a:t>
            </a:r>
            <a:r>
              <a:rPr sz="2600" spc="-25" dirty="0">
                <a:latin typeface="Calibri"/>
                <a:cs typeface="Calibri"/>
              </a:rPr>
              <a:t>t</a:t>
            </a:r>
            <a:r>
              <a:rPr sz="2600" dirty="0">
                <a:latin typeface="Calibri"/>
                <a:cs typeface="Calibri"/>
              </a:rPr>
              <a:t>erias</a:t>
            </a:r>
            <a:r>
              <a:rPr sz="2600" spc="-80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y</a:t>
            </a:r>
            <a:r>
              <a:rPr sz="2600" spc="-6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las</a:t>
            </a:r>
            <a:endParaRPr sz="2600">
              <a:latin typeface="Calibri"/>
              <a:cs typeface="Calibri"/>
            </a:endParaRPr>
          </a:p>
          <a:p>
            <a:pPr marL="355600">
              <a:lnSpc>
                <a:spcPts val="2810"/>
              </a:lnSpc>
            </a:pPr>
            <a:r>
              <a:rPr sz="2600" spc="-5" dirty="0">
                <a:latin typeface="Calibri"/>
                <a:cs typeface="Calibri"/>
              </a:rPr>
              <a:t>d</a:t>
            </a:r>
            <a:r>
              <a:rPr sz="2600" dirty="0">
                <a:latin typeface="Calibri"/>
                <a:cs typeface="Calibri"/>
              </a:rPr>
              <a:t>i</a:t>
            </a:r>
            <a:r>
              <a:rPr sz="2600" spc="-65" dirty="0">
                <a:latin typeface="Calibri"/>
                <a:cs typeface="Calibri"/>
              </a:rPr>
              <a:t>f</a:t>
            </a:r>
            <a:r>
              <a:rPr sz="2600" dirty="0">
                <a:latin typeface="Calibri"/>
                <a:cs typeface="Calibri"/>
              </a:rPr>
              <a:t>e</a:t>
            </a:r>
            <a:r>
              <a:rPr sz="2600" spc="-40" dirty="0">
                <a:latin typeface="Calibri"/>
                <a:cs typeface="Calibri"/>
              </a:rPr>
              <a:t>r</a:t>
            </a:r>
            <a:r>
              <a:rPr sz="2600" dirty="0">
                <a:latin typeface="Calibri"/>
                <a:cs typeface="Calibri"/>
              </a:rPr>
              <a:t>e</a:t>
            </a:r>
            <a:r>
              <a:rPr sz="2600" spc="-30" dirty="0">
                <a:latin typeface="Calibri"/>
                <a:cs typeface="Calibri"/>
              </a:rPr>
              <a:t>n</a:t>
            </a:r>
            <a:r>
              <a:rPr sz="2600" spc="-25" dirty="0">
                <a:latin typeface="Calibri"/>
                <a:cs typeface="Calibri"/>
              </a:rPr>
              <a:t>t</a:t>
            </a:r>
            <a:r>
              <a:rPr sz="2600" spc="-15" dirty="0">
                <a:latin typeface="Calibri"/>
                <a:cs typeface="Calibri"/>
              </a:rPr>
              <a:t>e</a:t>
            </a:r>
            <a:r>
              <a:rPr sz="2600" dirty="0">
                <a:latin typeface="Calibri"/>
                <a:cs typeface="Calibri"/>
              </a:rPr>
              <a:t>s</a:t>
            </a:r>
            <a:r>
              <a:rPr sz="2600" spc="-110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Calibri"/>
                <a:cs typeface="Calibri"/>
              </a:rPr>
              <a:t>asign</a:t>
            </a:r>
            <a:r>
              <a:rPr sz="2600" spc="-35" dirty="0">
                <a:latin typeface="Calibri"/>
                <a:cs typeface="Calibri"/>
              </a:rPr>
              <a:t>a</a:t>
            </a:r>
            <a:r>
              <a:rPr sz="2600" dirty="0">
                <a:latin typeface="Calibri"/>
                <a:cs typeface="Calibri"/>
              </a:rPr>
              <a:t>tu</a:t>
            </a:r>
            <a:r>
              <a:rPr sz="2600" spc="-45" dirty="0">
                <a:latin typeface="Calibri"/>
                <a:cs typeface="Calibri"/>
              </a:rPr>
              <a:t>r</a:t>
            </a:r>
            <a:r>
              <a:rPr sz="2600" dirty="0">
                <a:latin typeface="Calibri"/>
                <a:cs typeface="Calibri"/>
              </a:rPr>
              <a:t>as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303" rIns="0" bIns="0" rtlCol="0">
            <a:spAutoFit/>
          </a:bodyPr>
          <a:lstStyle/>
          <a:p>
            <a:pPr marL="2372995">
              <a:lnSpc>
                <a:spcPct val="100000"/>
              </a:lnSpc>
            </a:pPr>
            <a:r>
              <a:rPr spc="-15" dirty="0">
                <a:latin typeface="Trebuchet MS"/>
                <a:cs typeface="Trebuchet MS"/>
              </a:rPr>
              <a:t>PERFIL</a:t>
            </a:r>
            <a:r>
              <a:rPr spc="15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rebuchet MS"/>
                <a:cs typeface="Trebuchet MS"/>
              </a:rPr>
              <a:t>D</a:t>
            </a:r>
            <a:r>
              <a:rPr spc="-15" dirty="0">
                <a:latin typeface="Trebuchet MS"/>
                <a:cs typeface="Trebuchet MS"/>
              </a:rPr>
              <a:t>E</a:t>
            </a:r>
            <a:r>
              <a:rPr spc="114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rebuchet MS"/>
                <a:cs typeface="Trebuchet MS"/>
              </a:rPr>
              <a:t>L</a:t>
            </a:r>
            <a:r>
              <a:rPr spc="-15" dirty="0">
                <a:latin typeface="Trebuchet MS"/>
                <a:cs typeface="Trebuchet MS"/>
              </a:rPr>
              <a:t>A</a:t>
            </a:r>
            <a:r>
              <a:rPr spc="-125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Trebuchet MS"/>
                <a:cs typeface="Trebuchet MS"/>
              </a:rPr>
              <a:t>ASIGN</a:t>
            </a:r>
            <a:r>
              <a:rPr spc="-229" dirty="0">
                <a:latin typeface="Trebuchet MS"/>
                <a:cs typeface="Trebuchet MS"/>
              </a:rPr>
              <a:t>A</a:t>
            </a:r>
            <a:r>
              <a:rPr spc="-15" dirty="0">
                <a:latin typeface="Trebuchet MS"/>
                <a:cs typeface="Trebuchet MS"/>
              </a:rPr>
              <a:t>TURA</a:t>
            </a:r>
          </a:p>
        </p:txBody>
      </p:sp>
      <p:sp>
        <p:nvSpPr>
          <p:cNvPr id="5" name="object 5"/>
          <p:cNvSpPr/>
          <p:nvPr/>
        </p:nvSpPr>
        <p:spPr>
          <a:xfrm>
            <a:off x="416521" y="4293095"/>
            <a:ext cx="8458200" cy="22002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1366" y="1124831"/>
            <a:ext cx="3736975" cy="822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5" dirty="0">
                <a:latin typeface="Calibri"/>
                <a:cs typeface="Calibri"/>
              </a:rPr>
              <a:t>P</a:t>
            </a:r>
            <a:r>
              <a:rPr sz="2400" b="1" spc="-25" dirty="0">
                <a:latin typeface="Calibri"/>
                <a:cs typeface="Calibri"/>
              </a:rPr>
              <a:t>R</a:t>
            </a:r>
            <a:r>
              <a:rPr sz="2400" b="1" spc="-5" dirty="0">
                <a:latin typeface="Calibri"/>
                <a:cs typeface="Calibri"/>
              </a:rPr>
              <a:t>OPU</a:t>
            </a:r>
            <a:r>
              <a:rPr sz="2400" b="1" spc="-20" dirty="0">
                <a:latin typeface="Calibri"/>
                <a:cs typeface="Calibri"/>
              </a:rPr>
              <a:t>E</a:t>
            </a:r>
            <a:r>
              <a:rPr sz="2400" b="1" spc="-35" dirty="0">
                <a:latin typeface="Calibri"/>
                <a:cs typeface="Calibri"/>
              </a:rPr>
              <a:t>S</a:t>
            </a:r>
            <a:r>
              <a:rPr sz="2400" b="1" spc="-195" dirty="0">
                <a:latin typeface="Calibri"/>
                <a:cs typeface="Calibri"/>
              </a:rPr>
              <a:t>T</a:t>
            </a:r>
            <a:r>
              <a:rPr sz="2400" b="1" spc="-15" dirty="0">
                <a:latin typeface="Calibri"/>
                <a:cs typeface="Calibri"/>
              </a:rPr>
              <a:t>A</a:t>
            </a:r>
            <a:r>
              <a:rPr sz="2400" b="1" spc="-7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Calibri"/>
                <a:cs typeface="Calibri"/>
              </a:rPr>
              <a:t>C</a:t>
            </a:r>
            <a:r>
              <a:rPr sz="2400" b="1" spc="5" dirty="0">
                <a:latin typeface="Calibri"/>
                <a:cs typeface="Calibri"/>
              </a:rPr>
              <a:t>U</a:t>
            </a:r>
            <a:r>
              <a:rPr sz="2400" b="1" spc="-15" dirty="0">
                <a:latin typeface="Calibri"/>
                <a:cs typeface="Calibri"/>
              </a:rPr>
              <a:t>R</a:t>
            </a:r>
            <a:r>
              <a:rPr sz="2400" b="1" spc="-10" dirty="0">
                <a:latin typeface="Calibri"/>
                <a:cs typeface="Calibri"/>
              </a:rPr>
              <a:t>R</a:t>
            </a:r>
            <a:r>
              <a:rPr sz="2400" b="1" spc="-15" dirty="0">
                <a:latin typeface="Calibri"/>
                <a:cs typeface="Calibri"/>
              </a:rPr>
              <a:t>ICULAR</a:t>
            </a:r>
            <a:endParaRPr sz="2400" dirty="0">
              <a:latin typeface="Calibri"/>
              <a:cs typeface="Calibri"/>
            </a:endParaRPr>
          </a:p>
          <a:p>
            <a:pPr marL="249554" marR="5080">
              <a:lnSpc>
                <a:spcPts val="960"/>
              </a:lnSpc>
              <a:spcBef>
                <a:spcPts val="1075"/>
              </a:spcBef>
            </a:pPr>
            <a:r>
              <a:rPr sz="1000" spc="-5" dirty="0">
                <a:latin typeface="Arial"/>
                <a:cs typeface="Arial"/>
              </a:rPr>
              <a:t>a) </a:t>
            </a:r>
            <a:r>
              <a:rPr sz="1000" b="1" spc="-45" dirty="0">
                <a:latin typeface="Arial"/>
                <a:cs typeface="Arial"/>
              </a:rPr>
              <a:t>A</a:t>
            </a:r>
            <a:r>
              <a:rPr sz="1000" b="1" spc="-10" dirty="0">
                <a:latin typeface="Arial"/>
                <a:cs typeface="Arial"/>
              </a:rPr>
              <a:t>de</a:t>
            </a:r>
            <a:r>
              <a:rPr sz="1000" b="1" spc="-15" dirty="0">
                <a:latin typeface="Arial"/>
                <a:cs typeface="Arial"/>
              </a:rPr>
              <a:t>c</a:t>
            </a:r>
            <a:r>
              <a:rPr sz="1000" b="1" spc="-10" dirty="0">
                <a:latin typeface="Arial"/>
                <a:cs typeface="Arial"/>
              </a:rPr>
              <a:t>ua</a:t>
            </a:r>
            <a:r>
              <a:rPr sz="1000" b="1" spc="-15" dirty="0">
                <a:latin typeface="Arial"/>
                <a:cs typeface="Arial"/>
              </a:rPr>
              <a:t>c</a:t>
            </a:r>
            <a:r>
              <a:rPr sz="1000" b="1" spc="-5" dirty="0">
                <a:latin typeface="Arial"/>
                <a:cs typeface="Arial"/>
              </a:rPr>
              <a:t>ión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y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concre</a:t>
            </a:r>
            <a:r>
              <a:rPr sz="1000" b="1" spc="-15" dirty="0">
                <a:latin typeface="Arial"/>
                <a:cs typeface="Arial"/>
              </a:rPr>
              <a:t>c</a:t>
            </a:r>
            <a:r>
              <a:rPr sz="1000" b="1" spc="-5" dirty="0">
                <a:latin typeface="Arial"/>
                <a:cs typeface="Arial"/>
              </a:rPr>
              <a:t>ión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de</a:t>
            </a:r>
            <a:r>
              <a:rPr sz="1000" b="1" spc="-5" dirty="0">
                <a:latin typeface="Arial"/>
                <a:cs typeface="Arial"/>
              </a:rPr>
              <a:t> los objeti</a:t>
            </a:r>
            <a:r>
              <a:rPr sz="1000" b="1" dirty="0">
                <a:latin typeface="Arial"/>
                <a:cs typeface="Arial"/>
              </a:rPr>
              <a:t>v</a:t>
            </a:r>
            <a:r>
              <a:rPr sz="1000" b="1" spc="-10" dirty="0">
                <a:latin typeface="Arial"/>
                <a:cs typeface="Arial"/>
              </a:rPr>
              <a:t>os</a:t>
            </a:r>
            <a:r>
              <a:rPr sz="1000" b="1" spc="-3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gener</a:t>
            </a:r>
            <a:r>
              <a:rPr sz="1000" b="1" spc="-5" dirty="0">
                <a:latin typeface="Arial"/>
                <a:cs typeface="Arial"/>
              </a:rPr>
              <a:t>al</a:t>
            </a:r>
            <a:r>
              <a:rPr sz="1000" b="1" spc="-15" dirty="0">
                <a:latin typeface="Arial"/>
                <a:cs typeface="Arial"/>
              </a:rPr>
              <a:t>e</a:t>
            </a:r>
            <a:r>
              <a:rPr sz="1000" b="1" spc="-10" dirty="0">
                <a:latin typeface="Arial"/>
                <a:cs typeface="Arial"/>
              </a:rPr>
              <a:t>s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de</a:t>
            </a:r>
            <a:r>
              <a:rPr sz="1000" b="1" spc="-5" dirty="0">
                <a:latin typeface="Arial"/>
                <a:cs typeface="Arial"/>
              </a:rPr>
              <a:t> la</a:t>
            </a:r>
            <a:r>
              <a:rPr sz="1000" b="1" spc="-10" dirty="0">
                <a:latin typeface="Arial"/>
                <a:cs typeface="Arial"/>
              </a:rPr>
              <a:t> educ</a:t>
            </a:r>
            <a:r>
              <a:rPr sz="1000" b="1" spc="-15" dirty="0">
                <a:latin typeface="Arial"/>
                <a:cs typeface="Arial"/>
              </a:rPr>
              <a:t>a</a:t>
            </a:r>
            <a:r>
              <a:rPr sz="1000" b="1" spc="-10" dirty="0">
                <a:latin typeface="Arial"/>
                <a:cs typeface="Arial"/>
              </a:rPr>
              <a:t>ción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primar</a:t>
            </a:r>
            <a:r>
              <a:rPr sz="1000" b="1" spc="-5" dirty="0">
                <a:latin typeface="Arial"/>
                <a:cs typeface="Arial"/>
              </a:rPr>
              <a:t>ia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al</a:t>
            </a:r>
            <a:r>
              <a:rPr sz="1000" spc="-10" dirty="0">
                <a:latin typeface="Arial"/>
                <a:cs typeface="Arial"/>
              </a:rPr>
              <a:t> co</a:t>
            </a:r>
            <a:r>
              <a:rPr sz="1000" spc="-15" dirty="0">
                <a:latin typeface="Arial"/>
                <a:cs typeface="Arial"/>
              </a:rPr>
              <a:t>n</a:t>
            </a:r>
            <a:r>
              <a:rPr sz="1000" spc="-5" dirty="0">
                <a:latin typeface="Arial"/>
                <a:cs typeface="Arial"/>
              </a:rPr>
              <a:t>texto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10" dirty="0">
                <a:latin typeface="Arial"/>
                <a:cs typeface="Arial"/>
              </a:rPr>
              <a:t>ocio</a:t>
            </a:r>
            <a:r>
              <a:rPr sz="1000" spc="-15" dirty="0">
                <a:latin typeface="Arial"/>
                <a:cs typeface="Arial"/>
              </a:rPr>
              <a:t>e</a:t>
            </a:r>
            <a:r>
              <a:rPr sz="1000" dirty="0">
                <a:latin typeface="Arial"/>
                <a:cs typeface="Arial"/>
              </a:rPr>
              <a:t>c</a:t>
            </a:r>
            <a:r>
              <a:rPr sz="1000" spc="-10" dirty="0">
                <a:latin typeface="Arial"/>
                <a:cs typeface="Arial"/>
              </a:rPr>
              <a:t>o</a:t>
            </a:r>
            <a:r>
              <a:rPr sz="1000" spc="-15" dirty="0">
                <a:latin typeface="Arial"/>
                <a:cs typeface="Arial"/>
              </a:rPr>
              <a:t>n</a:t>
            </a:r>
            <a:r>
              <a:rPr sz="1000" spc="-10" dirty="0">
                <a:latin typeface="Arial"/>
                <a:cs typeface="Arial"/>
              </a:rPr>
              <a:t>ó</a:t>
            </a:r>
            <a:r>
              <a:rPr sz="1000" spc="5" dirty="0">
                <a:latin typeface="Arial"/>
                <a:cs typeface="Arial"/>
              </a:rPr>
              <a:t>m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dirty="0">
                <a:latin typeface="Arial"/>
                <a:cs typeface="Arial"/>
              </a:rPr>
              <a:t>c</a:t>
            </a:r>
            <a:r>
              <a:rPr sz="1000" spc="-10" dirty="0">
                <a:latin typeface="Arial"/>
                <a:cs typeface="Arial"/>
              </a:rPr>
              <a:t>o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y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</a:t>
            </a:r>
            <a:r>
              <a:rPr sz="1000" spc="-10" dirty="0">
                <a:latin typeface="Arial"/>
                <a:cs typeface="Arial"/>
              </a:rPr>
              <a:t>u</a:t>
            </a:r>
            <a:r>
              <a:rPr sz="1000" spc="-15" dirty="0">
                <a:latin typeface="Arial"/>
                <a:cs typeface="Arial"/>
              </a:rPr>
              <a:t>l</a:t>
            </a:r>
            <a:r>
              <a:rPr sz="1000" spc="-5" dirty="0">
                <a:latin typeface="Arial"/>
                <a:cs typeface="Arial"/>
              </a:rPr>
              <a:t>tural d</a:t>
            </a:r>
            <a:r>
              <a:rPr sz="1000" spc="-15" dirty="0">
                <a:latin typeface="Arial"/>
                <a:cs typeface="Arial"/>
              </a:rPr>
              <a:t>e</a:t>
            </a:r>
            <a:r>
              <a:rPr sz="1000" spc="-5" dirty="0">
                <a:latin typeface="Arial"/>
                <a:cs typeface="Arial"/>
              </a:rPr>
              <a:t>l</a:t>
            </a:r>
            <a:r>
              <a:rPr sz="1000" spc="-10" dirty="0">
                <a:latin typeface="Arial"/>
                <a:cs typeface="Arial"/>
              </a:rPr>
              <a:t> ce</a:t>
            </a:r>
            <a:r>
              <a:rPr sz="1000" spc="-15" dirty="0">
                <a:latin typeface="Arial"/>
                <a:cs typeface="Arial"/>
              </a:rPr>
              <a:t>n</a:t>
            </a:r>
            <a:r>
              <a:rPr sz="1000" spc="-5" dirty="0">
                <a:latin typeface="Arial"/>
                <a:cs typeface="Arial"/>
              </a:rPr>
              <a:t>tro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y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a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5" dirty="0">
                <a:latin typeface="Arial"/>
                <a:cs typeface="Arial"/>
              </a:rPr>
              <a:t>l</a:t>
            </a:r>
            <a:r>
              <a:rPr sz="1000" spc="-10" dirty="0">
                <a:latin typeface="Arial"/>
                <a:cs typeface="Arial"/>
              </a:rPr>
              <a:t>as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cara</a:t>
            </a:r>
            <a:r>
              <a:rPr sz="1000" dirty="0">
                <a:latin typeface="Arial"/>
                <a:cs typeface="Arial"/>
              </a:rPr>
              <a:t>c</a:t>
            </a:r>
            <a:r>
              <a:rPr sz="1000" spc="-5" dirty="0">
                <a:latin typeface="Arial"/>
                <a:cs typeface="Arial"/>
              </a:rPr>
              <a:t>terí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t</a:t>
            </a:r>
            <a:r>
              <a:rPr sz="1000" spc="-15" dirty="0">
                <a:latin typeface="Arial"/>
                <a:cs typeface="Arial"/>
              </a:rPr>
              <a:t>i</a:t>
            </a:r>
            <a:r>
              <a:rPr sz="1000" dirty="0">
                <a:latin typeface="Arial"/>
                <a:cs typeface="Arial"/>
              </a:rPr>
              <a:t>c</a:t>
            </a:r>
            <a:r>
              <a:rPr sz="1000" spc="-10" dirty="0">
                <a:latin typeface="Arial"/>
                <a:cs typeface="Arial"/>
              </a:rPr>
              <a:t>as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d</a:t>
            </a:r>
            <a:r>
              <a:rPr sz="1000" spc="-15" dirty="0">
                <a:latin typeface="Arial"/>
                <a:cs typeface="Arial"/>
              </a:rPr>
              <a:t>e</a:t>
            </a:r>
            <a:r>
              <a:rPr sz="1000" spc="-5" dirty="0">
                <a:latin typeface="Arial"/>
                <a:cs typeface="Arial"/>
              </a:rPr>
              <a:t>l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a</a:t>
            </a:r>
            <a:r>
              <a:rPr sz="1000" spc="-15" dirty="0">
                <a:latin typeface="Arial"/>
                <a:cs typeface="Arial"/>
              </a:rPr>
              <a:t>l</a:t>
            </a:r>
            <a:r>
              <a:rPr sz="1000" spc="-10" dirty="0">
                <a:latin typeface="Arial"/>
                <a:cs typeface="Arial"/>
              </a:rPr>
              <a:t>u</a:t>
            </a:r>
            <a:r>
              <a:rPr sz="1000" spc="5" dirty="0">
                <a:latin typeface="Arial"/>
                <a:cs typeface="Arial"/>
              </a:rPr>
              <a:t>m</a:t>
            </a:r>
            <a:r>
              <a:rPr sz="1000" spc="-10" dirty="0">
                <a:latin typeface="Arial"/>
                <a:cs typeface="Arial"/>
              </a:rPr>
              <a:t>n</a:t>
            </a:r>
            <a:r>
              <a:rPr sz="1000" spc="-15" dirty="0">
                <a:latin typeface="Arial"/>
                <a:cs typeface="Arial"/>
              </a:rPr>
              <a:t>a</a:t>
            </a:r>
            <a:r>
              <a:rPr sz="1000" spc="-10" dirty="0">
                <a:latin typeface="Arial"/>
                <a:cs typeface="Arial"/>
              </a:rPr>
              <a:t>d</a:t>
            </a:r>
            <a:r>
              <a:rPr sz="1000" spc="-15" dirty="0">
                <a:latin typeface="Arial"/>
                <a:cs typeface="Arial"/>
              </a:rPr>
              <a:t>o</a:t>
            </a:r>
            <a:r>
              <a:rPr sz="1000" spc="-5" dirty="0">
                <a:latin typeface="Arial"/>
                <a:cs typeface="Arial"/>
              </a:rPr>
              <a:t>,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te</a:t>
            </a:r>
            <a:r>
              <a:rPr sz="1000" spc="-15" dirty="0">
                <a:latin typeface="Arial"/>
                <a:cs typeface="Arial"/>
              </a:rPr>
              <a:t>n</a:t>
            </a:r>
            <a:r>
              <a:rPr sz="1000" spc="-10" dirty="0">
                <a:latin typeface="Arial"/>
                <a:cs typeface="Arial"/>
              </a:rPr>
              <a:t>ie</a:t>
            </a:r>
            <a:r>
              <a:rPr sz="1000" spc="-15" dirty="0">
                <a:latin typeface="Arial"/>
                <a:cs typeface="Arial"/>
              </a:rPr>
              <a:t>n</a:t>
            </a:r>
            <a:r>
              <a:rPr sz="1000" spc="-10" dirty="0">
                <a:latin typeface="Arial"/>
                <a:cs typeface="Arial"/>
              </a:rPr>
              <a:t>do en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9539" y="2023174"/>
            <a:ext cx="264668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Arial"/>
                <a:cs typeface="Arial"/>
              </a:rPr>
              <a:t>c</a:t>
            </a:r>
            <a:r>
              <a:rPr sz="1000" spc="-10" dirty="0">
                <a:latin typeface="Arial"/>
                <a:cs typeface="Arial"/>
              </a:rPr>
              <a:t>u</a:t>
            </a:r>
            <a:r>
              <a:rPr sz="1000" spc="-15" dirty="0">
                <a:latin typeface="Arial"/>
                <a:cs typeface="Arial"/>
              </a:rPr>
              <a:t>e</a:t>
            </a:r>
            <a:r>
              <a:rPr sz="1000" spc="-5" dirty="0">
                <a:latin typeface="Arial"/>
                <a:cs typeface="Arial"/>
              </a:rPr>
              <a:t>nta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lo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5" dirty="0">
                <a:latin typeface="Arial"/>
                <a:cs typeface="Arial"/>
              </a:rPr>
              <a:t>e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ta</a:t>
            </a:r>
            <a:r>
              <a:rPr sz="1000" spc="-10" dirty="0">
                <a:latin typeface="Arial"/>
                <a:cs typeface="Arial"/>
              </a:rPr>
              <a:t>blecido en</a:t>
            </a:r>
            <a:r>
              <a:rPr sz="1000" spc="-5" dirty="0">
                <a:latin typeface="Arial"/>
                <a:cs typeface="Arial"/>
              </a:rPr>
              <a:t> el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pro</a:t>
            </a:r>
            <a:r>
              <a:rPr sz="1000" spc="-35" dirty="0">
                <a:latin typeface="Arial"/>
                <a:cs typeface="Arial"/>
              </a:rPr>
              <a:t>y</a:t>
            </a:r>
            <a:r>
              <a:rPr sz="1000" spc="-5" dirty="0">
                <a:latin typeface="Arial"/>
                <a:cs typeface="Arial"/>
              </a:rPr>
              <a:t>ecto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e</a:t>
            </a:r>
            <a:r>
              <a:rPr sz="1000" spc="-15" dirty="0">
                <a:latin typeface="Arial"/>
                <a:cs typeface="Arial"/>
              </a:rPr>
              <a:t>d</a:t>
            </a:r>
            <a:r>
              <a:rPr sz="1000" spc="-5" dirty="0">
                <a:latin typeface="Arial"/>
                <a:cs typeface="Arial"/>
              </a:rPr>
              <a:t>ucat</a:t>
            </a:r>
            <a:r>
              <a:rPr sz="1000" spc="-15" dirty="0">
                <a:latin typeface="Arial"/>
                <a:cs typeface="Arial"/>
              </a:rPr>
              <a:t>iv</a:t>
            </a:r>
            <a:r>
              <a:rPr sz="1000" spc="-5" dirty="0">
                <a:latin typeface="Arial"/>
                <a:cs typeface="Arial"/>
              </a:rPr>
              <a:t>o.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9539" y="2175209"/>
            <a:ext cx="3536315" cy="153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b</a:t>
            </a:r>
            <a:r>
              <a:rPr sz="1000" b="1" spc="-5" dirty="0">
                <a:latin typeface="Arial"/>
                <a:cs typeface="Arial"/>
              </a:rPr>
              <a:t>)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Los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c</a:t>
            </a:r>
            <a:r>
              <a:rPr sz="1000" b="1" spc="-10" dirty="0">
                <a:latin typeface="Arial"/>
                <a:cs typeface="Arial"/>
              </a:rPr>
              <a:t>ont</a:t>
            </a:r>
            <a:r>
              <a:rPr sz="1000" b="1" spc="-15" dirty="0">
                <a:latin typeface="Arial"/>
                <a:cs typeface="Arial"/>
              </a:rPr>
              <a:t>e</a:t>
            </a:r>
            <a:r>
              <a:rPr sz="1000" b="1" spc="-10" dirty="0">
                <a:latin typeface="Arial"/>
                <a:cs typeface="Arial"/>
              </a:rPr>
              <a:t>nido</a:t>
            </a:r>
            <a:r>
              <a:rPr sz="1000" b="1" spc="-15" dirty="0">
                <a:latin typeface="Arial"/>
                <a:cs typeface="Arial"/>
              </a:rPr>
              <a:t>s</a:t>
            </a:r>
            <a:r>
              <a:rPr sz="1000" b="1" spc="-5" dirty="0">
                <a:latin typeface="Arial"/>
                <a:cs typeface="Arial"/>
              </a:rPr>
              <a:t>,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c</a:t>
            </a:r>
            <a:r>
              <a:rPr sz="1000" b="1" spc="-10" dirty="0">
                <a:latin typeface="Arial"/>
                <a:cs typeface="Arial"/>
              </a:rPr>
              <a:t>r</a:t>
            </a:r>
            <a:r>
              <a:rPr sz="1000" b="1" spc="-5" dirty="0">
                <a:latin typeface="Arial"/>
                <a:cs typeface="Arial"/>
              </a:rPr>
              <a:t>ite</a:t>
            </a:r>
            <a:r>
              <a:rPr sz="1000" b="1" spc="-15" dirty="0">
                <a:latin typeface="Arial"/>
                <a:cs typeface="Arial"/>
              </a:rPr>
              <a:t>r</a:t>
            </a:r>
            <a:r>
              <a:rPr sz="1000" b="1" spc="-5" dirty="0">
                <a:latin typeface="Arial"/>
                <a:cs typeface="Arial"/>
              </a:rPr>
              <a:t>ios </a:t>
            </a:r>
            <a:r>
              <a:rPr sz="1000" b="1" spc="-10" dirty="0">
                <a:latin typeface="Arial"/>
                <a:cs typeface="Arial"/>
              </a:rPr>
              <a:t>de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e</a:t>
            </a:r>
            <a:r>
              <a:rPr sz="1000" b="1" spc="-5" dirty="0">
                <a:latin typeface="Arial"/>
                <a:cs typeface="Arial"/>
              </a:rPr>
              <a:t>v</a:t>
            </a:r>
            <a:r>
              <a:rPr sz="1000" b="1" spc="-15" dirty="0">
                <a:latin typeface="Arial"/>
                <a:cs typeface="Arial"/>
              </a:rPr>
              <a:t>a</a:t>
            </a:r>
            <a:r>
              <a:rPr sz="1000" b="1" spc="-5" dirty="0">
                <a:latin typeface="Arial"/>
                <a:cs typeface="Arial"/>
              </a:rPr>
              <a:t>lua</a:t>
            </a:r>
            <a:r>
              <a:rPr sz="1000" b="1" spc="-20" dirty="0">
                <a:latin typeface="Arial"/>
                <a:cs typeface="Arial"/>
              </a:rPr>
              <a:t>c</a:t>
            </a:r>
            <a:r>
              <a:rPr sz="1000" b="1" spc="-5" dirty="0">
                <a:latin typeface="Arial"/>
                <a:cs typeface="Arial"/>
              </a:rPr>
              <a:t>ión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y </a:t>
            </a:r>
            <a:r>
              <a:rPr sz="1000" b="1" spc="-15" dirty="0">
                <a:latin typeface="Arial"/>
                <a:cs typeface="Arial"/>
              </a:rPr>
              <a:t>es</a:t>
            </a:r>
            <a:r>
              <a:rPr sz="1000" b="1" spc="-5" dirty="0">
                <a:latin typeface="Arial"/>
                <a:cs typeface="Arial"/>
              </a:rPr>
              <a:t>t</a:t>
            </a:r>
            <a:r>
              <a:rPr sz="1000" b="1" spc="-15" dirty="0">
                <a:latin typeface="Arial"/>
                <a:cs typeface="Arial"/>
              </a:rPr>
              <a:t>á</a:t>
            </a:r>
            <a:r>
              <a:rPr sz="1000" b="1" spc="-10" dirty="0">
                <a:latin typeface="Arial"/>
                <a:cs typeface="Arial"/>
              </a:rPr>
              <a:t>nd</a:t>
            </a:r>
            <a:r>
              <a:rPr sz="1000" b="1" spc="-15" dirty="0">
                <a:latin typeface="Arial"/>
                <a:cs typeface="Arial"/>
              </a:rPr>
              <a:t>a</a:t>
            </a:r>
            <a:r>
              <a:rPr sz="1000" b="1" spc="-10" dirty="0">
                <a:latin typeface="Arial"/>
                <a:cs typeface="Arial"/>
              </a:rPr>
              <a:t>r</a:t>
            </a:r>
            <a:r>
              <a:rPr sz="1000" b="1" spc="-15" dirty="0">
                <a:latin typeface="Arial"/>
                <a:cs typeface="Arial"/>
              </a:rPr>
              <a:t>e</a:t>
            </a:r>
            <a:r>
              <a:rPr sz="1000" b="1" spc="-10" dirty="0">
                <a:latin typeface="Arial"/>
                <a:cs typeface="Arial"/>
              </a:rPr>
              <a:t>s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de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9539" y="2297365"/>
            <a:ext cx="332486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spc="-10" dirty="0">
                <a:latin typeface="Arial"/>
                <a:cs typeface="Arial"/>
              </a:rPr>
              <a:t>apr</a:t>
            </a:r>
            <a:r>
              <a:rPr sz="1000" b="1" spc="-15" dirty="0">
                <a:latin typeface="Arial"/>
                <a:cs typeface="Arial"/>
              </a:rPr>
              <a:t>e</a:t>
            </a:r>
            <a:r>
              <a:rPr sz="1000" b="1" spc="-5" dirty="0">
                <a:latin typeface="Arial"/>
                <a:cs typeface="Arial"/>
              </a:rPr>
              <a:t>ndizaje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e</a:t>
            </a:r>
            <a:r>
              <a:rPr sz="1000" b="1" spc="-5" dirty="0">
                <a:latin typeface="Arial"/>
                <a:cs typeface="Arial"/>
              </a:rPr>
              <a:t>valuables</a:t>
            </a:r>
            <a:r>
              <a:rPr sz="1000" b="1" spc="-3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corre</a:t>
            </a:r>
            <a:r>
              <a:rPr sz="1000" b="1" spc="-15" dirty="0">
                <a:latin typeface="Arial"/>
                <a:cs typeface="Arial"/>
              </a:rPr>
              <a:t>s</a:t>
            </a:r>
            <a:r>
              <a:rPr sz="1000" b="1" spc="-10" dirty="0">
                <a:latin typeface="Arial"/>
                <a:cs typeface="Arial"/>
              </a:rPr>
              <a:t>pondientes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b="1" spc="-15" dirty="0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sz="1000" b="1" spc="-10" dirty="0">
                <a:solidFill>
                  <a:srgbClr val="C00000"/>
                </a:solidFill>
                <a:latin typeface="Arial"/>
                <a:cs typeface="Arial"/>
              </a:rPr>
              <a:t>ada</a:t>
            </a:r>
            <a:r>
              <a:rPr sz="10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C00000"/>
                </a:solidFill>
                <a:latin typeface="Arial"/>
                <a:cs typeface="Arial"/>
              </a:rPr>
              <a:t>área y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99540" y="2419284"/>
            <a:ext cx="341376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spc="-10" dirty="0">
                <a:solidFill>
                  <a:srgbClr val="C00000"/>
                </a:solidFill>
                <a:latin typeface="Arial"/>
                <a:cs typeface="Arial"/>
              </a:rPr>
              <a:t>cur</a:t>
            </a:r>
            <a:r>
              <a:rPr sz="1000" b="1" spc="-15" dirty="0">
                <a:solidFill>
                  <a:srgbClr val="C00000"/>
                </a:solidFill>
                <a:latin typeface="Arial"/>
                <a:cs typeface="Arial"/>
              </a:rPr>
              <a:t>s</a:t>
            </a:r>
            <a:r>
              <a:rPr sz="1000" b="1" spc="-10" dirty="0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sz="1000" spc="-5" dirty="0">
                <a:latin typeface="Arial"/>
                <a:cs typeface="Arial"/>
              </a:rPr>
              <a:t>, </a:t>
            </a:r>
            <a:r>
              <a:rPr sz="1000" spc="-15" dirty="0">
                <a:latin typeface="Arial"/>
                <a:cs typeface="Arial"/>
              </a:rPr>
              <a:t>d</a:t>
            </a:r>
            <a:r>
              <a:rPr sz="1000" spc="-5" dirty="0">
                <a:latin typeface="Arial"/>
                <a:cs typeface="Arial"/>
              </a:rPr>
              <a:t>esar</a:t>
            </a:r>
            <a:r>
              <a:rPr sz="1000" dirty="0">
                <a:latin typeface="Arial"/>
                <a:cs typeface="Arial"/>
              </a:rPr>
              <a:t>r</a:t>
            </a:r>
            <a:r>
              <a:rPr sz="1000" spc="-10" dirty="0">
                <a:latin typeface="Arial"/>
                <a:cs typeface="Arial"/>
              </a:rPr>
              <a:t>o</a:t>
            </a:r>
            <a:r>
              <a:rPr sz="1000" spc="-15" dirty="0">
                <a:latin typeface="Arial"/>
                <a:cs typeface="Arial"/>
              </a:rPr>
              <a:t>l</a:t>
            </a:r>
            <a:r>
              <a:rPr sz="1000" spc="-10" dirty="0">
                <a:latin typeface="Arial"/>
                <a:cs typeface="Arial"/>
              </a:rPr>
              <a:t>la</a:t>
            </a:r>
            <a:r>
              <a:rPr sz="1000" spc="-15" dirty="0">
                <a:latin typeface="Arial"/>
                <a:cs typeface="Arial"/>
              </a:rPr>
              <a:t>n</a:t>
            </a:r>
            <a:r>
              <a:rPr sz="1000" spc="-10" dirty="0">
                <a:latin typeface="Arial"/>
                <a:cs typeface="Arial"/>
              </a:rPr>
              <a:t>do </a:t>
            </a:r>
            <a:r>
              <a:rPr sz="1000" spc="-5" dirty="0">
                <a:latin typeface="Arial"/>
                <a:cs typeface="Arial"/>
              </a:rPr>
              <a:t>y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</a:t>
            </a:r>
            <a:r>
              <a:rPr sz="1000" spc="-10" dirty="0">
                <a:latin typeface="Arial"/>
                <a:cs typeface="Arial"/>
              </a:rPr>
              <a:t>o</a:t>
            </a:r>
            <a:r>
              <a:rPr sz="1000" spc="5" dirty="0">
                <a:latin typeface="Arial"/>
                <a:cs typeface="Arial"/>
              </a:rPr>
              <a:t>m</a:t>
            </a:r>
            <a:r>
              <a:rPr sz="1000" spc="-10" dirty="0">
                <a:latin typeface="Arial"/>
                <a:cs typeface="Arial"/>
              </a:rPr>
              <a:t>p</a:t>
            </a:r>
            <a:r>
              <a:rPr sz="1000" spc="-15" dirty="0">
                <a:latin typeface="Arial"/>
                <a:cs typeface="Arial"/>
              </a:rPr>
              <a:t>l</a:t>
            </a:r>
            <a:r>
              <a:rPr sz="1000" spc="-10" dirty="0">
                <a:latin typeface="Arial"/>
                <a:cs typeface="Arial"/>
              </a:rPr>
              <a:t>e</a:t>
            </a:r>
            <a:r>
              <a:rPr sz="1000" spc="5" dirty="0">
                <a:latin typeface="Arial"/>
                <a:cs typeface="Arial"/>
              </a:rPr>
              <a:t>m</a:t>
            </a:r>
            <a:r>
              <a:rPr sz="1000" spc="-10" dirty="0">
                <a:latin typeface="Arial"/>
                <a:cs typeface="Arial"/>
              </a:rPr>
              <a:t>e</a:t>
            </a:r>
            <a:r>
              <a:rPr sz="1000" spc="-15" dirty="0">
                <a:latin typeface="Arial"/>
                <a:cs typeface="Arial"/>
              </a:rPr>
              <a:t>n</a:t>
            </a:r>
            <a:r>
              <a:rPr sz="1000" spc="-5" dirty="0">
                <a:latin typeface="Arial"/>
                <a:cs typeface="Arial"/>
              </a:rPr>
              <a:t>ta</a:t>
            </a:r>
            <a:r>
              <a:rPr sz="1000" spc="-15" dirty="0">
                <a:latin typeface="Arial"/>
                <a:cs typeface="Arial"/>
              </a:rPr>
              <a:t>n</a:t>
            </a:r>
            <a:r>
              <a:rPr sz="1000" spc="-10" dirty="0">
                <a:latin typeface="Arial"/>
                <a:cs typeface="Arial"/>
              </a:rPr>
              <a:t>do</a:t>
            </a:r>
            <a:r>
              <a:rPr sz="1000" spc="-4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los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esta</a:t>
            </a:r>
            <a:r>
              <a:rPr sz="1000" spc="-10" dirty="0">
                <a:latin typeface="Arial"/>
                <a:cs typeface="Arial"/>
              </a:rPr>
              <a:t>blecid</a:t>
            </a:r>
            <a:r>
              <a:rPr sz="1000" spc="-15" dirty="0">
                <a:latin typeface="Arial"/>
                <a:cs typeface="Arial"/>
              </a:rPr>
              <a:t>o</a:t>
            </a:r>
            <a:r>
              <a:rPr sz="1000" spc="-5" dirty="0">
                <a:latin typeface="Arial"/>
                <a:cs typeface="Arial"/>
              </a:rPr>
              <a:t>s</a:t>
            </a:r>
            <a:r>
              <a:rPr sz="1000" spc="-10" dirty="0">
                <a:latin typeface="Arial"/>
                <a:cs typeface="Arial"/>
              </a:rPr>
              <a:t> en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99540" y="2540053"/>
            <a:ext cx="116205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latin typeface="Arial"/>
                <a:cs typeface="Arial"/>
              </a:rPr>
              <a:t>los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15" dirty="0">
                <a:latin typeface="Arial"/>
                <a:cs typeface="Arial"/>
              </a:rPr>
              <a:t>A</a:t>
            </a:r>
            <a:r>
              <a:rPr sz="1000" spc="-10" dirty="0">
                <a:latin typeface="Arial"/>
                <a:cs typeface="Arial"/>
              </a:rPr>
              <a:t>n</a:t>
            </a:r>
            <a:r>
              <a:rPr sz="1000" spc="-15" dirty="0">
                <a:latin typeface="Arial"/>
                <a:cs typeface="Arial"/>
              </a:rPr>
              <a:t>e</a:t>
            </a:r>
            <a:r>
              <a:rPr sz="1000" dirty="0">
                <a:latin typeface="Arial"/>
                <a:cs typeface="Arial"/>
              </a:rPr>
              <a:t>x</a:t>
            </a:r>
            <a:r>
              <a:rPr sz="1000" spc="-10" dirty="0">
                <a:latin typeface="Arial"/>
                <a:cs typeface="Arial"/>
              </a:rPr>
              <a:t>os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I.B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y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I.C.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99539" y="2847084"/>
            <a:ext cx="3537585" cy="3321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91160">
              <a:lnSpc>
                <a:spcPts val="960"/>
              </a:lnSpc>
              <a:buFont typeface="Arial"/>
              <a:buAutoNum type="alphaLcParenR" startAt="3"/>
              <a:tabLst>
                <a:tab pos="154305" algn="l"/>
              </a:tabLst>
            </a:pPr>
            <a:r>
              <a:rPr sz="1000" spc="-10" dirty="0">
                <a:latin typeface="Arial"/>
                <a:cs typeface="Arial"/>
              </a:rPr>
              <a:t>Deci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10" dirty="0">
                <a:latin typeface="Arial"/>
                <a:cs typeface="Arial"/>
              </a:rPr>
              <a:t>io</a:t>
            </a:r>
            <a:r>
              <a:rPr sz="1000" spc="-15" dirty="0">
                <a:latin typeface="Arial"/>
                <a:cs typeface="Arial"/>
              </a:rPr>
              <a:t>n</a:t>
            </a:r>
            <a:r>
              <a:rPr sz="1000" spc="-10" dirty="0">
                <a:latin typeface="Arial"/>
                <a:cs typeface="Arial"/>
              </a:rPr>
              <a:t>es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de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</a:t>
            </a:r>
            <a:r>
              <a:rPr sz="1000" spc="-5" dirty="0">
                <a:latin typeface="Arial"/>
                <a:cs typeface="Arial"/>
              </a:rPr>
              <a:t>ará</a:t>
            </a:r>
            <a:r>
              <a:rPr sz="1000" dirty="0">
                <a:latin typeface="Arial"/>
                <a:cs typeface="Arial"/>
              </a:rPr>
              <a:t>c</a:t>
            </a:r>
            <a:r>
              <a:rPr sz="1000" spc="-5" dirty="0">
                <a:latin typeface="Arial"/>
                <a:cs typeface="Arial"/>
              </a:rPr>
              <a:t>ter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g</a:t>
            </a:r>
            <a:r>
              <a:rPr sz="1000" spc="-15" dirty="0">
                <a:latin typeface="Arial"/>
                <a:cs typeface="Arial"/>
              </a:rPr>
              <a:t>e</a:t>
            </a:r>
            <a:r>
              <a:rPr sz="1000" spc="-10" dirty="0">
                <a:latin typeface="Arial"/>
                <a:cs typeface="Arial"/>
              </a:rPr>
              <a:t>n</a:t>
            </a:r>
            <a:r>
              <a:rPr sz="1000" spc="-15" dirty="0">
                <a:latin typeface="Arial"/>
                <a:cs typeface="Arial"/>
              </a:rPr>
              <a:t>e</a:t>
            </a:r>
            <a:r>
              <a:rPr sz="1000" spc="-5" dirty="0">
                <a:latin typeface="Arial"/>
                <a:cs typeface="Arial"/>
              </a:rPr>
              <a:t>ral</a:t>
            </a:r>
            <a:r>
              <a:rPr sz="1000" spc="-10" dirty="0">
                <a:latin typeface="Arial"/>
                <a:cs typeface="Arial"/>
              </a:rPr>
              <a:t> so</a:t>
            </a:r>
            <a:r>
              <a:rPr sz="1000" spc="-15" dirty="0">
                <a:latin typeface="Arial"/>
                <a:cs typeface="Arial"/>
              </a:rPr>
              <a:t>b</a:t>
            </a:r>
            <a:r>
              <a:rPr sz="1000" spc="-5" dirty="0">
                <a:latin typeface="Arial"/>
                <a:cs typeface="Arial"/>
              </a:rPr>
              <a:t>re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métodos pedagógicos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y</a:t>
            </a:r>
            <a:r>
              <a:rPr sz="1000" b="1" spc="-5" dirty="0">
                <a:latin typeface="Arial"/>
                <a:cs typeface="Arial"/>
              </a:rPr>
              <a:t> didácticos </a:t>
            </a:r>
            <a:r>
              <a:rPr sz="1000" b="1" spc="-10" dirty="0">
                <a:latin typeface="Arial"/>
                <a:cs typeface="Arial"/>
              </a:rPr>
              <a:t>propios</a:t>
            </a:r>
            <a:r>
              <a:rPr sz="1000" b="1" spc="-5" dirty="0">
                <a:latin typeface="Arial"/>
                <a:cs typeface="Arial"/>
              </a:rPr>
              <a:t> del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c</a:t>
            </a:r>
            <a:r>
              <a:rPr sz="1000" b="1" spc="-15" dirty="0">
                <a:latin typeface="Arial"/>
                <a:cs typeface="Arial"/>
              </a:rPr>
              <a:t>e</a:t>
            </a:r>
            <a:r>
              <a:rPr sz="1000" b="1" spc="-5" dirty="0">
                <a:latin typeface="Arial"/>
                <a:cs typeface="Arial"/>
              </a:rPr>
              <a:t>nt</a:t>
            </a:r>
            <a:r>
              <a:rPr sz="1000" b="1" spc="-10" dirty="0">
                <a:latin typeface="Arial"/>
                <a:cs typeface="Arial"/>
              </a:rPr>
              <a:t>ro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para </a:t>
            </a:r>
            <a:r>
              <a:rPr sz="1000" b="1" spc="-5" dirty="0">
                <a:latin typeface="Arial"/>
                <a:cs typeface="Arial"/>
              </a:rPr>
              <a:t>la etapa.</a:t>
            </a:r>
            <a:endParaRPr sz="1000" dirty="0">
              <a:latin typeface="Arial"/>
              <a:cs typeface="Arial"/>
            </a:endParaRPr>
          </a:p>
          <a:p>
            <a:pPr marL="12700" marR="96520">
              <a:lnSpc>
                <a:spcPct val="79000"/>
              </a:lnSpc>
              <a:spcBef>
                <a:spcPts val="259"/>
              </a:spcBef>
              <a:buFont typeface="Arial"/>
              <a:buAutoNum type="alphaLcParenR" startAt="3"/>
              <a:tabLst>
                <a:tab pos="160655" algn="l"/>
              </a:tabLst>
            </a:pPr>
            <a:r>
              <a:rPr sz="1000" b="1" spc="-10" dirty="0">
                <a:latin typeface="Arial"/>
                <a:cs typeface="Arial"/>
              </a:rPr>
              <a:t>Cri</a:t>
            </a:r>
            <a:r>
              <a:rPr sz="1000" b="1" spc="-5" dirty="0">
                <a:latin typeface="Arial"/>
                <a:cs typeface="Arial"/>
              </a:rPr>
              <a:t>te</a:t>
            </a:r>
            <a:r>
              <a:rPr sz="1000" b="1" spc="-10" dirty="0">
                <a:latin typeface="Arial"/>
                <a:cs typeface="Arial"/>
              </a:rPr>
              <a:t>r</a:t>
            </a:r>
            <a:r>
              <a:rPr sz="1000" b="1" spc="-5" dirty="0">
                <a:latin typeface="Arial"/>
                <a:cs typeface="Arial"/>
              </a:rPr>
              <a:t>ios </a:t>
            </a:r>
            <a:r>
              <a:rPr sz="1000" b="1" spc="-10" dirty="0">
                <a:latin typeface="Arial"/>
                <a:cs typeface="Arial"/>
              </a:rPr>
              <a:t>para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e</a:t>
            </a:r>
            <a:r>
              <a:rPr sz="1000" b="1" spc="-5" dirty="0">
                <a:latin typeface="Arial"/>
                <a:cs typeface="Arial"/>
              </a:rPr>
              <a:t>l </a:t>
            </a:r>
            <a:r>
              <a:rPr sz="1000" b="1" spc="-15" dirty="0">
                <a:latin typeface="Arial"/>
                <a:cs typeface="Arial"/>
              </a:rPr>
              <a:t>a</a:t>
            </a:r>
            <a:r>
              <a:rPr sz="1000" b="1" spc="-10" dirty="0">
                <a:latin typeface="Arial"/>
                <a:cs typeface="Arial"/>
              </a:rPr>
              <a:t>grupamien</a:t>
            </a:r>
            <a:r>
              <a:rPr sz="1000" b="1" dirty="0">
                <a:latin typeface="Arial"/>
                <a:cs typeface="Arial"/>
              </a:rPr>
              <a:t>t</a:t>
            </a:r>
            <a:r>
              <a:rPr sz="1000" b="1" spc="-10" dirty="0">
                <a:latin typeface="Arial"/>
                <a:cs typeface="Arial"/>
              </a:rPr>
              <a:t>o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del </a:t>
            </a:r>
            <a:r>
              <a:rPr sz="1000" b="1" spc="-10" dirty="0">
                <a:latin typeface="Arial"/>
                <a:cs typeface="Arial"/>
              </a:rPr>
              <a:t>alum</a:t>
            </a:r>
            <a:r>
              <a:rPr sz="1000" b="1" spc="-5" dirty="0">
                <a:latin typeface="Arial"/>
                <a:cs typeface="Arial"/>
              </a:rPr>
              <a:t>n</a:t>
            </a:r>
            <a:r>
              <a:rPr sz="1000" b="1" spc="-10" dirty="0">
                <a:latin typeface="Arial"/>
                <a:cs typeface="Arial"/>
              </a:rPr>
              <a:t>ad</a:t>
            </a:r>
            <a:r>
              <a:rPr sz="1000" b="1" spc="5" dirty="0">
                <a:latin typeface="Arial"/>
                <a:cs typeface="Arial"/>
              </a:rPr>
              <a:t>o</a:t>
            </a:r>
            <a:r>
              <a:rPr sz="1000" spc="-5" dirty="0">
                <a:latin typeface="Arial"/>
                <a:cs typeface="Arial"/>
              </a:rPr>
              <a:t>,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así </a:t>
            </a:r>
            <a:r>
              <a:rPr sz="1000" spc="-10" dirty="0">
                <a:latin typeface="Arial"/>
                <a:cs typeface="Arial"/>
              </a:rPr>
              <a:t>co</a:t>
            </a:r>
            <a:r>
              <a:rPr sz="1000" spc="5" dirty="0">
                <a:latin typeface="Arial"/>
                <a:cs typeface="Arial"/>
              </a:rPr>
              <a:t>m</a:t>
            </a:r>
            <a:r>
              <a:rPr sz="1000" spc="-10" dirty="0">
                <a:latin typeface="Arial"/>
                <a:cs typeface="Arial"/>
              </a:rPr>
              <a:t>o</a:t>
            </a:r>
            <a:r>
              <a:rPr sz="1000" spc="-5" dirty="0">
                <a:latin typeface="Arial"/>
                <a:cs typeface="Arial"/>
              </a:rPr>
              <a:t> p</a:t>
            </a:r>
            <a:r>
              <a:rPr sz="1000" spc="-15" dirty="0">
                <a:latin typeface="Arial"/>
                <a:cs typeface="Arial"/>
              </a:rPr>
              <a:t>a</a:t>
            </a:r>
            <a:r>
              <a:rPr sz="1000" spc="-5" dirty="0">
                <a:latin typeface="Arial"/>
                <a:cs typeface="Arial"/>
              </a:rPr>
              <a:t>ra </a:t>
            </a:r>
            <a:r>
              <a:rPr sz="1000" spc="-15" dirty="0">
                <a:latin typeface="Arial"/>
                <a:cs typeface="Arial"/>
              </a:rPr>
              <a:t>l</a:t>
            </a:r>
            <a:r>
              <a:rPr sz="1000" spc="-10" dirty="0">
                <a:latin typeface="Arial"/>
                <a:cs typeface="Arial"/>
              </a:rPr>
              <a:t>a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5" dirty="0">
                <a:latin typeface="Arial"/>
                <a:cs typeface="Arial"/>
              </a:rPr>
              <a:t>o</a:t>
            </a:r>
            <a:r>
              <a:rPr sz="1000" spc="-5" dirty="0">
                <a:latin typeface="Arial"/>
                <a:cs typeface="Arial"/>
              </a:rPr>
              <a:t>rg</a:t>
            </a:r>
            <a:r>
              <a:rPr sz="1000" spc="-15" dirty="0">
                <a:latin typeface="Arial"/>
                <a:cs typeface="Arial"/>
              </a:rPr>
              <a:t>a</a:t>
            </a:r>
            <a:r>
              <a:rPr sz="1000" spc="-10" dirty="0">
                <a:latin typeface="Arial"/>
                <a:cs typeface="Arial"/>
              </a:rPr>
              <a:t>n</a:t>
            </a:r>
            <a:r>
              <a:rPr sz="1000" spc="-15" dirty="0">
                <a:latin typeface="Arial"/>
                <a:cs typeface="Arial"/>
              </a:rPr>
              <a:t>i</a:t>
            </a:r>
            <a:r>
              <a:rPr sz="1000" spc="-25" dirty="0">
                <a:latin typeface="Arial"/>
                <a:cs typeface="Arial"/>
              </a:rPr>
              <a:t>z</a:t>
            </a:r>
            <a:r>
              <a:rPr sz="1000" spc="-10" dirty="0">
                <a:latin typeface="Arial"/>
                <a:cs typeface="Arial"/>
              </a:rPr>
              <a:t>ación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y</a:t>
            </a:r>
            <a:r>
              <a:rPr sz="1000" spc="-10" dirty="0">
                <a:latin typeface="Arial"/>
                <a:cs typeface="Arial"/>
              </a:rPr>
              <a:t> h</a:t>
            </a:r>
            <a:r>
              <a:rPr sz="1000" spc="-15" dirty="0">
                <a:latin typeface="Arial"/>
                <a:cs typeface="Arial"/>
              </a:rPr>
              <a:t>o</a:t>
            </a:r>
            <a:r>
              <a:rPr sz="1000" spc="-5" dirty="0">
                <a:latin typeface="Arial"/>
                <a:cs typeface="Arial"/>
              </a:rPr>
              <a:t>rari</a:t>
            </a:r>
            <a:r>
              <a:rPr sz="1000" spc="-15" dirty="0">
                <a:latin typeface="Arial"/>
                <a:cs typeface="Arial"/>
              </a:rPr>
              <a:t>o</a:t>
            </a:r>
            <a:r>
              <a:rPr sz="1000" spc="-5" dirty="0">
                <a:latin typeface="Arial"/>
                <a:cs typeface="Arial"/>
              </a:rPr>
              <a:t>s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de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5" dirty="0">
                <a:latin typeface="Arial"/>
                <a:cs typeface="Arial"/>
              </a:rPr>
              <a:t>l</a:t>
            </a:r>
            <a:r>
              <a:rPr sz="1000" spc="-10" dirty="0">
                <a:latin typeface="Arial"/>
                <a:cs typeface="Arial"/>
              </a:rPr>
              <a:t>as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act</a:t>
            </a:r>
            <a:r>
              <a:rPr sz="1000" spc="-15" dirty="0">
                <a:latin typeface="Arial"/>
                <a:cs typeface="Arial"/>
              </a:rPr>
              <a:t>iv</a:t>
            </a:r>
            <a:r>
              <a:rPr sz="1000" spc="-10" dirty="0">
                <a:latin typeface="Arial"/>
                <a:cs typeface="Arial"/>
              </a:rPr>
              <a:t>id</a:t>
            </a:r>
            <a:r>
              <a:rPr sz="1000" spc="-15" dirty="0">
                <a:latin typeface="Arial"/>
                <a:cs typeface="Arial"/>
              </a:rPr>
              <a:t>a</a:t>
            </a:r>
            <a:r>
              <a:rPr sz="1000" spc="-10" dirty="0">
                <a:latin typeface="Arial"/>
                <a:cs typeface="Arial"/>
              </a:rPr>
              <a:t>d</a:t>
            </a:r>
            <a:r>
              <a:rPr sz="1000" spc="-15" dirty="0">
                <a:latin typeface="Arial"/>
                <a:cs typeface="Arial"/>
              </a:rPr>
              <a:t>e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.</a:t>
            </a:r>
            <a:endParaRPr sz="1000" dirty="0">
              <a:latin typeface="Arial"/>
              <a:cs typeface="Arial"/>
            </a:endParaRPr>
          </a:p>
          <a:p>
            <a:pPr marL="160020" indent="-147320">
              <a:lnSpc>
                <a:spcPts val="1075"/>
              </a:lnSpc>
              <a:spcBef>
                <a:spcPts val="10"/>
              </a:spcBef>
              <a:buFont typeface="Arial"/>
              <a:buAutoNum type="alphaLcParenR" startAt="3"/>
              <a:tabLst>
                <a:tab pos="160655" algn="l"/>
              </a:tabLst>
            </a:pPr>
            <a:r>
              <a:rPr sz="1000" b="1" spc="-10" dirty="0">
                <a:latin typeface="Arial"/>
                <a:cs typeface="Arial"/>
              </a:rPr>
              <a:t>Cri</a:t>
            </a:r>
            <a:r>
              <a:rPr sz="1000" b="1" spc="-5" dirty="0">
                <a:latin typeface="Arial"/>
                <a:cs typeface="Arial"/>
              </a:rPr>
              <a:t>te</a:t>
            </a:r>
            <a:r>
              <a:rPr sz="1000" b="1" spc="-10" dirty="0">
                <a:latin typeface="Arial"/>
                <a:cs typeface="Arial"/>
              </a:rPr>
              <a:t>r</a:t>
            </a:r>
            <a:r>
              <a:rPr sz="1000" b="1" spc="-5" dirty="0">
                <a:latin typeface="Arial"/>
                <a:cs typeface="Arial"/>
              </a:rPr>
              <a:t>ios </a:t>
            </a:r>
            <a:r>
              <a:rPr sz="1000" b="1" spc="-10" dirty="0">
                <a:latin typeface="Arial"/>
                <a:cs typeface="Arial"/>
              </a:rPr>
              <a:t>de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s</a:t>
            </a:r>
            <a:r>
              <a:rPr sz="1000" b="1" spc="-5" dirty="0">
                <a:latin typeface="Arial"/>
                <a:cs typeface="Arial"/>
              </a:rPr>
              <a:t>el</a:t>
            </a:r>
            <a:r>
              <a:rPr sz="1000" b="1" spc="-15" dirty="0">
                <a:latin typeface="Arial"/>
                <a:cs typeface="Arial"/>
              </a:rPr>
              <a:t>e</a:t>
            </a:r>
            <a:r>
              <a:rPr sz="1000" b="1" spc="-10" dirty="0">
                <a:latin typeface="Arial"/>
                <a:cs typeface="Arial"/>
              </a:rPr>
              <a:t>c</a:t>
            </a:r>
            <a:r>
              <a:rPr sz="1000" b="1" spc="-15" dirty="0">
                <a:latin typeface="Arial"/>
                <a:cs typeface="Arial"/>
              </a:rPr>
              <a:t>c</a:t>
            </a:r>
            <a:r>
              <a:rPr sz="1000" b="1" spc="-5" dirty="0">
                <a:latin typeface="Arial"/>
                <a:cs typeface="Arial"/>
              </a:rPr>
              <a:t>ión</a:t>
            </a:r>
            <a:r>
              <a:rPr sz="1000" b="1" spc="-10" dirty="0">
                <a:latin typeface="Arial"/>
                <a:cs typeface="Arial"/>
              </a:rPr>
              <a:t> de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materi</a:t>
            </a:r>
            <a:r>
              <a:rPr sz="1000" b="1" spc="-5" dirty="0">
                <a:latin typeface="Arial"/>
                <a:cs typeface="Arial"/>
              </a:rPr>
              <a:t>al</a:t>
            </a:r>
            <a:r>
              <a:rPr sz="1000" b="1" spc="-15" dirty="0">
                <a:latin typeface="Arial"/>
                <a:cs typeface="Arial"/>
              </a:rPr>
              <a:t>e</a:t>
            </a:r>
            <a:r>
              <a:rPr sz="1000" b="1" spc="-10" dirty="0">
                <a:latin typeface="Arial"/>
                <a:cs typeface="Arial"/>
              </a:rPr>
              <a:t>s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de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des</a:t>
            </a:r>
            <a:r>
              <a:rPr sz="1000" b="1" spc="-15" dirty="0">
                <a:latin typeface="Arial"/>
                <a:cs typeface="Arial"/>
              </a:rPr>
              <a:t>a</a:t>
            </a:r>
            <a:r>
              <a:rPr sz="1000" b="1" spc="-10" dirty="0">
                <a:latin typeface="Arial"/>
                <a:cs typeface="Arial"/>
              </a:rPr>
              <a:t>rr</a:t>
            </a:r>
            <a:r>
              <a:rPr sz="1000" b="1" spc="-5" dirty="0">
                <a:latin typeface="Arial"/>
                <a:cs typeface="Arial"/>
              </a:rPr>
              <a:t>ollo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ts val="1075"/>
              </a:lnSpc>
            </a:pPr>
            <a:r>
              <a:rPr sz="1000" b="1" spc="-15" dirty="0">
                <a:latin typeface="Arial"/>
                <a:cs typeface="Arial"/>
              </a:rPr>
              <a:t>c</a:t>
            </a:r>
            <a:r>
              <a:rPr sz="1000" b="1" spc="-5" dirty="0">
                <a:latin typeface="Arial"/>
                <a:cs typeface="Arial"/>
              </a:rPr>
              <a:t>ur</a:t>
            </a:r>
            <a:r>
              <a:rPr sz="1000" b="1" spc="-15" dirty="0">
                <a:latin typeface="Arial"/>
                <a:cs typeface="Arial"/>
              </a:rPr>
              <a:t>r</a:t>
            </a:r>
            <a:r>
              <a:rPr sz="1000" b="1" spc="-5" dirty="0">
                <a:latin typeface="Arial"/>
                <a:cs typeface="Arial"/>
              </a:rPr>
              <a:t>i</a:t>
            </a:r>
            <a:r>
              <a:rPr sz="1000" b="1" spc="-15" dirty="0">
                <a:latin typeface="Arial"/>
                <a:cs typeface="Arial"/>
              </a:rPr>
              <a:t>c</a:t>
            </a:r>
            <a:r>
              <a:rPr sz="1000" b="1" spc="-5" dirty="0">
                <a:latin typeface="Arial"/>
                <a:cs typeface="Arial"/>
              </a:rPr>
              <a:t>ular</a:t>
            </a:r>
            <a:endParaRPr sz="1000" dirty="0">
              <a:latin typeface="Arial"/>
              <a:cs typeface="Arial"/>
            </a:endParaRPr>
          </a:p>
          <a:p>
            <a:pPr marL="12700" marR="76200">
              <a:lnSpc>
                <a:spcPts val="960"/>
              </a:lnSpc>
              <a:spcBef>
                <a:spcPts val="240"/>
              </a:spcBef>
              <a:buFont typeface="Arial"/>
              <a:buAutoNum type="alphaLcParenR" startAt="6"/>
              <a:tabLst>
                <a:tab pos="125730" algn="l"/>
              </a:tabLst>
            </a:pPr>
            <a:r>
              <a:rPr sz="1000" spc="-10" dirty="0">
                <a:latin typeface="Arial"/>
                <a:cs typeface="Arial"/>
              </a:rPr>
              <a:t>Cri</a:t>
            </a:r>
            <a:r>
              <a:rPr sz="1000" spc="-5" dirty="0">
                <a:latin typeface="Arial"/>
                <a:cs typeface="Arial"/>
              </a:rPr>
              <a:t>ter</a:t>
            </a:r>
            <a:r>
              <a:rPr sz="1000" spc="-10" dirty="0">
                <a:latin typeface="Arial"/>
                <a:cs typeface="Arial"/>
              </a:rPr>
              <a:t>ios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g</a:t>
            </a:r>
            <a:r>
              <a:rPr sz="1000" spc="-15" dirty="0">
                <a:latin typeface="Arial"/>
                <a:cs typeface="Arial"/>
              </a:rPr>
              <a:t>e</a:t>
            </a:r>
            <a:r>
              <a:rPr sz="1000" spc="-10" dirty="0">
                <a:latin typeface="Arial"/>
                <a:cs typeface="Arial"/>
              </a:rPr>
              <a:t>n</a:t>
            </a:r>
            <a:r>
              <a:rPr sz="1000" spc="-15" dirty="0">
                <a:latin typeface="Arial"/>
                <a:cs typeface="Arial"/>
              </a:rPr>
              <a:t>e</a:t>
            </a:r>
            <a:r>
              <a:rPr sz="1000" spc="-5" dirty="0">
                <a:latin typeface="Arial"/>
                <a:cs typeface="Arial"/>
              </a:rPr>
              <a:t>ra</a:t>
            </a:r>
            <a:r>
              <a:rPr sz="1000" spc="-15" dirty="0">
                <a:latin typeface="Arial"/>
                <a:cs typeface="Arial"/>
              </a:rPr>
              <a:t>l</a:t>
            </a:r>
            <a:r>
              <a:rPr sz="1000" spc="-10" dirty="0">
                <a:latin typeface="Arial"/>
                <a:cs typeface="Arial"/>
              </a:rPr>
              <a:t>es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de </a:t>
            </a:r>
            <a:r>
              <a:rPr sz="1000" b="1" spc="-10" dirty="0">
                <a:latin typeface="Arial"/>
                <a:cs typeface="Arial"/>
              </a:rPr>
              <a:t>e</a:t>
            </a:r>
            <a:r>
              <a:rPr sz="1000" b="1" spc="-5" dirty="0">
                <a:latin typeface="Arial"/>
                <a:cs typeface="Arial"/>
              </a:rPr>
              <a:t>v</a:t>
            </a:r>
            <a:r>
              <a:rPr sz="1000" b="1" spc="-10" dirty="0">
                <a:latin typeface="Arial"/>
                <a:cs typeface="Arial"/>
              </a:rPr>
              <a:t>aluación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de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los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a</a:t>
            </a:r>
            <a:r>
              <a:rPr sz="1000" b="1" spc="-10" dirty="0">
                <a:latin typeface="Arial"/>
                <a:cs typeface="Arial"/>
              </a:rPr>
              <a:t>pr</a:t>
            </a:r>
            <a:r>
              <a:rPr sz="1000" b="1" spc="-5" dirty="0">
                <a:latin typeface="Arial"/>
                <a:cs typeface="Arial"/>
              </a:rPr>
              <a:t>endizaj</a:t>
            </a:r>
            <a:r>
              <a:rPr sz="1000" b="1" spc="-15" dirty="0">
                <a:latin typeface="Arial"/>
                <a:cs typeface="Arial"/>
              </a:rPr>
              <a:t>e</a:t>
            </a:r>
            <a:r>
              <a:rPr sz="1000" b="1" spc="-10" dirty="0">
                <a:latin typeface="Arial"/>
                <a:cs typeface="Arial"/>
              </a:rPr>
              <a:t>s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d</a:t>
            </a:r>
            <a:r>
              <a:rPr sz="1000" spc="-15" dirty="0">
                <a:latin typeface="Arial"/>
                <a:cs typeface="Arial"/>
              </a:rPr>
              <a:t>e</a:t>
            </a:r>
            <a:r>
              <a:rPr sz="1000" spc="-5" dirty="0">
                <a:latin typeface="Arial"/>
                <a:cs typeface="Arial"/>
              </a:rPr>
              <a:t>l a</a:t>
            </a:r>
            <a:r>
              <a:rPr sz="1000" spc="-15" dirty="0">
                <a:latin typeface="Arial"/>
                <a:cs typeface="Arial"/>
              </a:rPr>
              <a:t>l</a:t>
            </a:r>
            <a:r>
              <a:rPr sz="1000" spc="-10" dirty="0">
                <a:latin typeface="Arial"/>
                <a:cs typeface="Arial"/>
              </a:rPr>
              <a:t>u</a:t>
            </a:r>
            <a:r>
              <a:rPr sz="1000" spc="5" dirty="0">
                <a:latin typeface="Arial"/>
                <a:cs typeface="Arial"/>
              </a:rPr>
              <a:t>m</a:t>
            </a:r>
            <a:r>
              <a:rPr sz="1000" spc="-10" dirty="0">
                <a:latin typeface="Arial"/>
                <a:cs typeface="Arial"/>
              </a:rPr>
              <a:t>n</a:t>
            </a:r>
            <a:r>
              <a:rPr sz="1000" spc="-15" dirty="0">
                <a:latin typeface="Arial"/>
                <a:cs typeface="Arial"/>
              </a:rPr>
              <a:t>a</a:t>
            </a:r>
            <a:r>
              <a:rPr sz="1000" spc="-10" dirty="0">
                <a:latin typeface="Arial"/>
                <a:cs typeface="Arial"/>
              </a:rPr>
              <a:t>do</a:t>
            </a:r>
            <a:endParaRPr sz="1000" dirty="0">
              <a:latin typeface="Arial"/>
              <a:cs typeface="Arial"/>
            </a:endParaRPr>
          </a:p>
          <a:p>
            <a:pPr marL="12700" marR="5080" algn="just">
              <a:lnSpc>
                <a:spcPct val="80000"/>
              </a:lnSpc>
              <a:spcBef>
                <a:spcPts val="245"/>
              </a:spcBef>
              <a:buFont typeface="Arial"/>
              <a:buAutoNum type="alphaLcParenR" startAt="6"/>
              <a:tabLst>
                <a:tab pos="160655" algn="l"/>
              </a:tabLst>
            </a:pPr>
            <a:r>
              <a:rPr sz="1000" b="1" spc="-10" dirty="0">
                <a:latin typeface="Arial"/>
                <a:cs typeface="Arial"/>
              </a:rPr>
              <a:t>Cri</a:t>
            </a:r>
            <a:r>
              <a:rPr sz="1000" b="1" spc="-5" dirty="0">
                <a:latin typeface="Arial"/>
                <a:cs typeface="Arial"/>
              </a:rPr>
              <a:t>te</a:t>
            </a:r>
            <a:r>
              <a:rPr sz="1000" b="1" spc="-10" dirty="0">
                <a:latin typeface="Arial"/>
                <a:cs typeface="Arial"/>
              </a:rPr>
              <a:t>r</a:t>
            </a:r>
            <a:r>
              <a:rPr sz="1000" b="1" spc="-5" dirty="0">
                <a:latin typeface="Arial"/>
                <a:cs typeface="Arial"/>
              </a:rPr>
              <a:t>ios </a:t>
            </a:r>
            <a:r>
              <a:rPr sz="1000" b="1" spc="-10" dirty="0">
                <a:latin typeface="Arial"/>
                <a:cs typeface="Arial"/>
              </a:rPr>
              <a:t>sobre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promoción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del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alumnad</a:t>
            </a:r>
            <a:r>
              <a:rPr sz="1000" b="1" spc="5" dirty="0">
                <a:latin typeface="Arial"/>
                <a:cs typeface="Arial"/>
              </a:rPr>
              <a:t>o</a:t>
            </a:r>
            <a:r>
              <a:rPr sz="1000" spc="-5" dirty="0">
                <a:latin typeface="Arial"/>
                <a:cs typeface="Arial"/>
              </a:rPr>
              <a:t>, </a:t>
            </a:r>
            <a:r>
              <a:rPr sz="1000" spc="-15" dirty="0">
                <a:latin typeface="Arial"/>
                <a:cs typeface="Arial"/>
              </a:rPr>
              <a:t>e</a:t>
            </a:r>
            <a:r>
              <a:rPr sz="1000" spc="-10" dirty="0">
                <a:latin typeface="Arial"/>
                <a:cs typeface="Arial"/>
              </a:rPr>
              <a:t>n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el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m</a:t>
            </a:r>
            <a:r>
              <a:rPr sz="1000" spc="-5" dirty="0">
                <a:latin typeface="Arial"/>
                <a:cs typeface="Arial"/>
              </a:rPr>
              <a:t>ar</a:t>
            </a:r>
            <a:r>
              <a:rPr sz="1000" dirty="0">
                <a:latin typeface="Arial"/>
                <a:cs typeface="Arial"/>
              </a:rPr>
              <a:t>c</a:t>
            </a:r>
            <a:r>
              <a:rPr sz="1000" spc="-10" dirty="0">
                <a:latin typeface="Arial"/>
                <a:cs typeface="Arial"/>
              </a:rPr>
              <a:t>o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de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lo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5" dirty="0">
                <a:latin typeface="Arial"/>
                <a:cs typeface="Arial"/>
              </a:rPr>
              <a:t>e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ta</a:t>
            </a:r>
            <a:r>
              <a:rPr sz="1000" spc="-15" dirty="0">
                <a:latin typeface="Arial"/>
                <a:cs typeface="Arial"/>
              </a:rPr>
              <a:t>b</a:t>
            </a:r>
            <a:r>
              <a:rPr sz="1000" spc="-10" dirty="0">
                <a:latin typeface="Arial"/>
                <a:cs typeface="Arial"/>
              </a:rPr>
              <a:t>lecido en</a:t>
            </a:r>
            <a:r>
              <a:rPr sz="1000" spc="-5" dirty="0">
                <a:latin typeface="Arial"/>
                <a:cs typeface="Arial"/>
              </a:rPr>
              <a:t> el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artí</a:t>
            </a:r>
            <a:r>
              <a:rPr sz="1000" dirty="0">
                <a:latin typeface="Arial"/>
                <a:cs typeface="Arial"/>
              </a:rPr>
              <a:t>c</a:t>
            </a:r>
            <a:r>
              <a:rPr sz="1000" spc="-10" dirty="0">
                <a:latin typeface="Arial"/>
                <a:cs typeface="Arial"/>
              </a:rPr>
              <a:t>u</a:t>
            </a:r>
            <a:r>
              <a:rPr sz="1000" spc="-15" dirty="0">
                <a:latin typeface="Arial"/>
                <a:cs typeface="Arial"/>
              </a:rPr>
              <a:t>l</a:t>
            </a:r>
            <a:r>
              <a:rPr sz="1000" spc="-10" dirty="0">
                <a:latin typeface="Arial"/>
                <a:cs typeface="Arial"/>
              </a:rPr>
              <a:t>o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5" dirty="0">
                <a:latin typeface="Arial"/>
                <a:cs typeface="Arial"/>
              </a:rPr>
              <a:t>3</a:t>
            </a:r>
            <a:r>
              <a:rPr sz="1000" spc="-10" dirty="0">
                <a:latin typeface="Arial"/>
                <a:cs typeface="Arial"/>
              </a:rPr>
              <a:t>2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5" dirty="0">
                <a:latin typeface="Arial"/>
                <a:cs typeface="Arial"/>
              </a:rPr>
              <a:t>d</a:t>
            </a:r>
            <a:r>
              <a:rPr sz="1000" spc="-10" dirty="0">
                <a:latin typeface="Arial"/>
                <a:cs typeface="Arial"/>
              </a:rPr>
              <a:t>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esta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orden, y</a:t>
            </a:r>
            <a:r>
              <a:rPr sz="1000" spc="-10" dirty="0">
                <a:latin typeface="Arial"/>
                <a:cs typeface="Arial"/>
              </a:rPr>
              <a:t> p</a:t>
            </a:r>
            <a:r>
              <a:rPr sz="1000" spc="-15" dirty="0">
                <a:latin typeface="Arial"/>
                <a:cs typeface="Arial"/>
              </a:rPr>
              <a:t>a</a:t>
            </a:r>
            <a:r>
              <a:rPr sz="1000" spc="-5" dirty="0">
                <a:latin typeface="Arial"/>
                <a:cs typeface="Arial"/>
              </a:rPr>
              <a:t>ra rea</a:t>
            </a:r>
            <a:r>
              <a:rPr sz="1000" spc="-15" dirty="0">
                <a:latin typeface="Arial"/>
                <a:cs typeface="Arial"/>
              </a:rPr>
              <a:t>l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25" dirty="0">
                <a:latin typeface="Arial"/>
                <a:cs typeface="Arial"/>
              </a:rPr>
              <a:t>z</a:t>
            </a:r>
            <a:r>
              <a:rPr sz="1000" spc="-5" dirty="0">
                <a:latin typeface="Arial"/>
                <a:cs typeface="Arial"/>
              </a:rPr>
              <a:t>ar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la</a:t>
            </a:r>
            <a:r>
              <a:rPr sz="1000" spc="-5" dirty="0">
                <a:latin typeface="Arial"/>
                <a:cs typeface="Arial"/>
              </a:rPr>
              <a:t> n</a:t>
            </a:r>
            <a:r>
              <a:rPr sz="1000" spc="-15" dirty="0">
                <a:latin typeface="Arial"/>
                <a:cs typeface="Arial"/>
              </a:rPr>
              <a:t>e</a:t>
            </a:r>
            <a:r>
              <a:rPr sz="1000" dirty="0">
                <a:latin typeface="Arial"/>
                <a:cs typeface="Arial"/>
              </a:rPr>
              <a:t>c</a:t>
            </a:r>
            <a:r>
              <a:rPr sz="1000" spc="-5" dirty="0">
                <a:latin typeface="Arial"/>
                <a:cs typeface="Arial"/>
              </a:rPr>
              <a:t>esaria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in</a:t>
            </a:r>
            <a:r>
              <a:rPr sz="1000" dirty="0">
                <a:latin typeface="Arial"/>
                <a:cs typeface="Arial"/>
              </a:rPr>
              <a:t>f</a:t>
            </a:r>
            <a:r>
              <a:rPr sz="1000" spc="-5" dirty="0">
                <a:latin typeface="Arial"/>
                <a:cs typeface="Arial"/>
              </a:rPr>
              <a:t>or</a:t>
            </a:r>
            <a:r>
              <a:rPr sz="1000" spc="5" dirty="0">
                <a:latin typeface="Arial"/>
                <a:cs typeface="Arial"/>
              </a:rPr>
              <a:t>m</a:t>
            </a:r>
            <a:r>
              <a:rPr sz="1000" spc="-10" dirty="0">
                <a:latin typeface="Arial"/>
                <a:cs typeface="Arial"/>
              </a:rPr>
              <a:t>ación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a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5" dirty="0">
                <a:latin typeface="Arial"/>
                <a:cs typeface="Arial"/>
              </a:rPr>
              <a:t>l</a:t>
            </a:r>
            <a:r>
              <a:rPr sz="1000" spc="-10" dirty="0">
                <a:latin typeface="Arial"/>
                <a:cs typeface="Arial"/>
              </a:rPr>
              <a:t>as</a:t>
            </a:r>
            <a:r>
              <a:rPr sz="1000" dirty="0">
                <a:latin typeface="Arial"/>
                <a:cs typeface="Arial"/>
              </a:rPr>
              <a:t> f</a:t>
            </a:r>
            <a:r>
              <a:rPr sz="1000" spc="-10" dirty="0">
                <a:latin typeface="Arial"/>
                <a:cs typeface="Arial"/>
              </a:rPr>
              <a:t>a</a:t>
            </a:r>
            <a:r>
              <a:rPr sz="1000" spc="5" dirty="0">
                <a:latin typeface="Arial"/>
                <a:cs typeface="Arial"/>
              </a:rPr>
              <a:t>m</a:t>
            </a:r>
            <a:r>
              <a:rPr sz="1000" spc="-10" dirty="0">
                <a:latin typeface="Arial"/>
                <a:cs typeface="Arial"/>
              </a:rPr>
              <a:t>ili</a:t>
            </a:r>
            <a:r>
              <a:rPr sz="1000" spc="-5" dirty="0">
                <a:latin typeface="Arial"/>
                <a:cs typeface="Arial"/>
              </a:rPr>
              <a:t>as.</a:t>
            </a:r>
            <a:endParaRPr sz="1000" dirty="0">
              <a:latin typeface="Arial"/>
              <a:cs typeface="Arial"/>
            </a:endParaRPr>
          </a:p>
          <a:p>
            <a:pPr marL="12700" marR="192405">
              <a:lnSpc>
                <a:spcPct val="79700"/>
              </a:lnSpc>
              <a:spcBef>
                <a:spcPts val="240"/>
              </a:spcBef>
              <a:buFont typeface="Arial"/>
              <a:buAutoNum type="alphaLcParenR" startAt="6"/>
              <a:tabLst>
                <a:tab pos="160655" algn="l"/>
              </a:tabLst>
            </a:pPr>
            <a:r>
              <a:rPr sz="1000" b="1" spc="-10" dirty="0">
                <a:latin typeface="Arial"/>
                <a:cs typeface="Arial"/>
              </a:rPr>
              <a:t>Or</a:t>
            </a:r>
            <a:r>
              <a:rPr sz="1000" b="1" spc="-5" dirty="0">
                <a:latin typeface="Arial"/>
                <a:cs typeface="Arial"/>
              </a:rPr>
              <a:t>ienta</a:t>
            </a:r>
            <a:r>
              <a:rPr sz="1000" b="1" spc="-15" dirty="0">
                <a:latin typeface="Arial"/>
                <a:cs typeface="Arial"/>
              </a:rPr>
              <a:t>c</a:t>
            </a:r>
            <a:r>
              <a:rPr sz="1000" b="1" spc="-5" dirty="0">
                <a:latin typeface="Arial"/>
                <a:cs typeface="Arial"/>
              </a:rPr>
              <a:t>ion</a:t>
            </a:r>
            <a:r>
              <a:rPr sz="1000" b="1" spc="-10" dirty="0">
                <a:latin typeface="Arial"/>
                <a:cs typeface="Arial"/>
              </a:rPr>
              <a:t>es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para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incorpor</a:t>
            </a:r>
            <a:r>
              <a:rPr sz="1000" b="1" spc="-5" dirty="0">
                <a:latin typeface="Arial"/>
                <a:cs typeface="Arial"/>
              </a:rPr>
              <a:t>ar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el</a:t>
            </a:r>
            <a:r>
              <a:rPr sz="1000" b="1" spc="-10" dirty="0">
                <a:latin typeface="Arial"/>
                <a:cs typeface="Arial"/>
              </a:rPr>
              <a:t> desa</a:t>
            </a:r>
            <a:r>
              <a:rPr sz="1000" b="1" spc="-15" dirty="0">
                <a:latin typeface="Arial"/>
                <a:cs typeface="Arial"/>
              </a:rPr>
              <a:t>r</a:t>
            </a:r>
            <a:r>
              <a:rPr sz="1000" b="1" spc="-10" dirty="0">
                <a:latin typeface="Arial"/>
                <a:cs typeface="Arial"/>
              </a:rPr>
              <a:t>r</a:t>
            </a:r>
            <a:r>
              <a:rPr sz="1000" b="1" spc="-5" dirty="0">
                <a:latin typeface="Arial"/>
                <a:cs typeface="Arial"/>
              </a:rPr>
              <a:t>ollo </a:t>
            </a:r>
            <a:r>
              <a:rPr sz="1000" b="1" spc="-10" dirty="0">
                <a:latin typeface="Arial"/>
                <a:cs typeface="Arial"/>
              </a:rPr>
              <a:t>de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las competenci</a:t>
            </a:r>
            <a:r>
              <a:rPr sz="1000" b="1" spc="-15" dirty="0">
                <a:latin typeface="Arial"/>
                <a:cs typeface="Arial"/>
              </a:rPr>
              <a:t>a</a:t>
            </a:r>
            <a:r>
              <a:rPr sz="1000" b="1" spc="-1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,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a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t</a:t>
            </a:r>
            <a:r>
              <a:rPr sz="1000" spc="-5" dirty="0">
                <a:latin typeface="Arial"/>
                <a:cs typeface="Arial"/>
              </a:rPr>
              <a:t>ra</a:t>
            </a:r>
            <a:r>
              <a:rPr sz="1000" spc="-15" dirty="0">
                <a:latin typeface="Arial"/>
                <a:cs typeface="Arial"/>
              </a:rPr>
              <a:t>v</a:t>
            </a:r>
            <a:r>
              <a:rPr sz="1000" spc="-10" dirty="0">
                <a:latin typeface="Arial"/>
                <a:cs typeface="Arial"/>
              </a:rPr>
              <a:t>és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de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los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asp</a:t>
            </a:r>
            <a:r>
              <a:rPr sz="1000" spc="-15" dirty="0">
                <a:latin typeface="Arial"/>
                <a:cs typeface="Arial"/>
              </a:rPr>
              <a:t>e</a:t>
            </a:r>
            <a:r>
              <a:rPr sz="1000" dirty="0">
                <a:latin typeface="Arial"/>
                <a:cs typeface="Arial"/>
              </a:rPr>
              <a:t>c</a:t>
            </a:r>
            <a:r>
              <a:rPr sz="1000" spc="-5" dirty="0">
                <a:latin typeface="Arial"/>
                <a:cs typeface="Arial"/>
              </a:rPr>
              <a:t>tos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d</a:t>
            </a:r>
            <a:r>
              <a:rPr sz="1000" spc="-15" dirty="0">
                <a:latin typeface="Arial"/>
                <a:cs typeface="Arial"/>
              </a:rPr>
              <a:t>i</a:t>
            </a:r>
            <a:r>
              <a:rPr sz="1000" spc="-10" dirty="0">
                <a:latin typeface="Arial"/>
                <a:cs typeface="Arial"/>
              </a:rPr>
              <a:t>d</a:t>
            </a:r>
            <a:r>
              <a:rPr sz="1000" spc="-15" dirty="0">
                <a:latin typeface="Arial"/>
                <a:cs typeface="Arial"/>
              </a:rPr>
              <a:t>á</a:t>
            </a:r>
            <a:r>
              <a:rPr sz="1000" dirty="0">
                <a:latin typeface="Arial"/>
                <a:cs typeface="Arial"/>
              </a:rPr>
              <a:t>c</a:t>
            </a:r>
            <a:r>
              <a:rPr sz="1000" spc="-5" dirty="0">
                <a:latin typeface="Arial"/>
                <a:cs typeface="Arial"/>
              </a:rPr>
              <a:t>t</a:t>
            </a:r>
            <a:r>
              <a:rPr sz="1000" spc="-15" dirty="0">
                <a:latin typeface="Arial"/>
                <a:cs typeface="Arial"/>
              </a:rPr>
              <a:t>i</a:t>
            </a:r>
            <a:r>
              <a:rPr sz="1000" dirty="0">
                <a:latin typeface="Arial"/>
                <a:cs typeface="Arial"/>
              </a:rPr>
              <a:t>c</a:t>
            </a:r>
            <a:r>
              <a:rPr sz="1000" spc="-10" dirty="0">
                <a:latin typeface="Arial"/>
                <a:cs typeface="Arial"/>
              </a:rPr>
              <a:t>os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y </a:t>
            </a:r>
            <a:r>
              <a:rPr sz="1000" spc="5" dirty="0">
                <a:latin typeface="Arial"/>
                <a:cs typeface="Arial"/>
              </a:rPr>
              <a:t>m</a:t>
            </a:r>
            <a:r>
              <a:rPr sz="1000" spc="-5" dirty="0">
                <a:latin typeface="Arial"/>
                <a:cs typeface="Arial"/>
              </a:rPr>
              <a:t>et</a:t>
            </a:r>
            <a:r>
              <a:rPr sz="1000" spc="-15" dirty="0">
                <a:latin typeface="Arial"/>
                <a:cs typeface="Arial"/>
              </a:rPr>
              <a:t>o</a:t>
            </a:r>
            <a:r>
              <a:rPr sz="1000" spc="-10" dirty="0">
                <a:latin typeface="Arial"/>
                <a:cs typeface="Arial"/>
              </a:rPr>
              <a:t>d</a:t>
            </a:r>
            <a:r>
              <a:rPr sz="1000" spc="-15" dirty="0">
                <a:latin typeface="Arial"/>
                <a:cs typeface="Arial"/>
              </a:rPr>
              <a:t>o</a:t>
            </a:r>
            <a:r>
              <a:rPr sz="1000" spc="-10" dirty="0">
                <a:latin typeface="Arial"/>
                <a:cs typeface="Arial"/>
              </a:rPr>
              <a:t>ló</a:t>
            </a:r>
            <a:r>
              <a:rPr sz="1000" spc="-15" dirty="0">
                <a:latin typeface="Arial"/>
                <a:cs typeface="Arial"/>
              </a:rPr>
              <a:t>g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dirty="0">
                <a:latin typeface="Arial"/>
                <a:cs typeface="Arial"/>
              </a:rPr>
              <a:t>c</a:t>
            </a:r>
            <a:r>
              <a:rPr sz="1000" spc="-10" dirty="0">
                <a:latin typeface="Arial"/>
                <a:cs typeface="Arial"/>
              </a:rPr>
              <a:t>os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de </a:t>
            </a:r>
            <a:r>
              <a:rPr sz="1000" spc="-15" dirty="0">
                <a:latin typeface="Arial"/>
                <a:cs typeface="Arial"/>
              </a:rPr>
              <a:t>l</a:t>
            </a:r>
            <a:r>
              <a:rPr sz="1000" spc="-10" dirty="0">
                <a:latin typeface="Arial"/>
                <a:cs typeface="Arial"/>
              </a:rPr>
              <a:t>as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d</a:t>
            </a:r>
            <a:r>
              <a:rPr sz="1000" spc="-15" dirty="0">
                <a:latin typeface="Arial"/>
                <a:cs typeface="Arial"/>
              </a:rPr>
              <a:t>i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t</a:t>
            </a:r>
            <a:r>
              <a:rPr sz="1000" spc="-15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nt</a:t>
            </a:r>
            <a:r>
              <a:rPr sz="1000" spc="-15" dirty="0">
                <a:latin typeface="Arial"/>
                <a:cs typeface="Arial"/>
              </a:rPr>
              <a:t>a</a:t>
            </a:r>
            <a:r>
              <a:rPr sz="1000" spc="-5" dirty="0">
                <a:latin typeface="Arial"/>
                <a:cs typeface="Arial"/>
              </a:rPr>
              <a:t>s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áreas,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y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de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la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organ</a:t>
            </a:r>
            <a:r>
              <a:rPr sz="1000" spc="-15" dirty="0">
                <a:latin typeface="Arial"/>
                <a:cs typeface="Arial"/>
              </a:rPr>
              <a:t>i</a:t>
            </a:r>
            <a:r>
              <a:rPr sz="1000" spc="-25" dirty="0">
                <a:latin typeface="Arial"/>
                <a:cs typeface="Arial"/>
              </a:rPr>
              <a:t>z</a:t>
            </a:r>
            <a:r>
              <a:rPr sz="1000" spc="-10" dirty="0">
                <a:latin typeface="Arial"/>
                <a:cs typeface="Arial"/>
              </a:rPr>
              <a:t>ación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y </a:t>
            </a:r>
            <a:r>
              <a:rPr sz="1000" spc="0" dirty="0">
                <a:latin typeface="Arial"/>
                <a:cs typeface="Arial"/>
              </a:rPr>
              <a:t>f</a:t>
            </a:r>
            <a:r>
              <a:rPr sz="1000" spc="-10" dirty="0">
                <a:latin typeface="Arial"/>
                <a:cs typeface="Arial"/>
              </a:rPr>
              <a:t>u</a:t>
            </a:r>
            <a:r>
              <a:rPr sz="1000" spc="-15" dirty="0">
                <a:latin typeface="Arial"/>
                <a:cs typeface="Arial"/>
              </a:rPr>
              <a:t>n</a:t>
            </a:r>
            <a:r>
              <a:rPr sz="1000" dirty="0">
                <a:latin typeface="Arial"/>
                <a:cs typeface="Arial"/>
              </a:rPr>
              <a:t>c</a:t>
            </a:r>
            <a:r>
              <a:rPr sz="1000" spc="-10" dirty="0">
                <a:latin typeface="Arial"/>
                <a:cs typeface="Arial"/>
              </a:rPr>
              <a:t>io</a:t>
            </a:r>
            <a:r>
              <a:rPr sz="1000" spc="-15" dirty="0">
                <a:latin typeface="Arial"/>
                <a:cs typeface="Arial"/>
              </a:rPr>
              <a:t>n</a:t>
            </a:r>
            <a:r>
              <a:rPr sz="1000" spc="-10" dirty="0">
                <a:latin typeface="Arial"/>
                <a:cs typeface="Arial"/>
              </a:rPr>
              <a:t>a</a:t>
            </a:r>
            <a:r>
              <a:rPr sz="1000" spc="5" dirty="0">
                <a:latin typeface="Arial"/>
                <a:cs typeface="Arial"/>
              </a:rPr>
              <a:t>m</a:t>
            </a:r>
            <a:r>
              <a:rPr sz="1000" spc="-10" dirty="0">
                <a:latin typeface="Arial"/>
                <a:cs typeface="Arial"/>
              </a:rPr>
              <a:t>ie</a:t>
            </a:r>
            <a:r>
              <a:rPr sz="1000" spc="-15" dirty="0">
                <a:latin typeface="Arial"/>
                <a:cs typeface="Arial"/>
              </a:rPr>
              <a:t>n</a:t>
            </a:r>
            <a:r>
              <a:rPr sz="1000" spc="-5" dirty="0">
                <a:latin typeface="Arial"/>
                <a:cs typeface="Arial"/>
              </a:rPr>
              <a:t>to</a:t>
            </a:r>
            <a:r>
              <a:rPr sz="1000" spc="-4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d</a:t>
            </a:r>
            <a:r>
              <a:rPr sz="1000" spc="-15" dirty="0">
                <a:latin typeface="Arial"/>
                <a:cs typeface="Arial"/>
              </a:rPr>
              <a:t>e</a:t>
            </a:r>
            <a:r>
              <a:rPr sz="1000" spc="-5" dirty="0">
                <a:latin typeface="Arial"/>
                <a:cs typeface="Arial"/>
              </a:rPr>
              <a:t>l</a:t>
            </a:r>
            <a:r>
              <a:rPr sz="1000" dirty="0">
                <a:latin typeface="Arial"/>
                <a:cs typeface="Arial"/>
              </a:rPr>
              <a:t> c</a:t>
            </a:r>
            <a:r>
              <a:rPr sz="1000" spc="-10" dirty="0">
                <a:latin typeface="Arial"/>
                <a:cs typeface="Arial"/>
              </a:rPr>
              <a:t>e</a:t>
            </a:r>
            <a:r>
              <a:rPr sz="1000" spc="-15" dirty="0">
                <a:latin typeface="Arial"/>
                <a:cs typeface="Arial"/>
              </a:rPr>
              <a:t>n</a:t>
            </a:r>
            <a:r>
              <a:rPr sz="1000" spc="-5" dirty="0">
                <a:latin typeface="Arial"/>
                <a:cs typeface="Arial"/>
              </a:rPr>
              <a:t>tro.</a:t>
            </a:r>
            <a:endParaRPr sz="1000" dirty="0">
              <a:latin typeface="Arial"/>
              <a:cs typeface="Arial"/>
            </a:endParaRPr>
          </a:p>
          <a:p>
            <a:pPr marL="12700" marR="59055">
              <a:lnSpc>
                <a:spcPct val="80000"/>
              </a:lnSpc>
              <a:spcBef>
                <a:spcPts val="250"/>
              </a:spcBef>
              <a:buFont typeface="Arial"/>
              <a:buAutoNum type="alphaLcParenR" startAt="9"/>
              <a:tabLst>
                <a:tab pos="119380" algn="l"/>
              </a:tabLst>
            </a:pPr>
            <a:r>
              <a:rPr sz="1000" spc="-10" dirty="0">
                <a:latin typeface="Arial"/>
                <a:cs typeface="Arial"/>
              </a:rPr>
              <a:t>Orie</a:t>
            </a:r>
            <a:r>
              <a:rPr sz="1000" spc="-15" dirty="0">
                <a:latin typeface="Arial"/>
                <a:cs typeface="Arial"/>
              </a:rPr>
              <a:t>n</a:t>
            </a:r>
            <a:r>
              <a:rPr sz="1000" spc="-5" dirty="0">
                <a:latin typeface="Arial"/>
                <a:cs typeface="Arial"/>
              </a:rPr>
              <a:t>tac</a:t>
            </a:r>
            <a:r>
              <a:rPr sz="1000" spc="-10" dirty="0">
                <a:latin typeface="Arial"/>
                <a:cs typeface="Arial"/>
              </a:rPr>
              <a:t>io</a:t>
            </a:r>
            <a:r>
              <a:rPr sz="1000" spc="-15" dirty="0">
                <a:latin typeface="Arial"/>
                <a:cs typeface="Arial"/>
              </a:rPr>
              <a:t>n</a:t>
            </a:r>
            <a:r>
              <a:rPr sz="1000" spc="-10" dirty="0">
                <a:latin typeface="Arial"/>
                <a:cs typeface="Arial"/>
              </a:rPr>
              <a:t>es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p</a:t>
            </a:r>
            <a:r>
              <a:rPr sz="1000" spc="-15" dirty="0">
                <a:latin typeface="Arial"/>
                <a:cs typeface="Arial"/>
              </a:rPr>
              <a:t>a</a:t>
            </a:r>
            <a:r>
              <a:rPr sz="1000" spc="-5" dirty="0">
                <a:latin typeface="Arial"/>
                <a:cs typeface="Arial"/>
              </a:rPr>
              <a:t>ra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incorpor</a:t>
            </a:r>
            <a:r>
              <a:rPr sz="1000" b="1" spc="-5" dirty="0">
                <a:latin typeface="Arial"/>
                <a:cs typeface="Arial"/>
              </a:rPr>
              <a:t>ar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los </a:t>
            </a:r>
            <a:r>
              <a:rPr sz="1000" b="1" spc="-10" dirty="0">
                <a:latin typeface="Arial"/>
                <a:cs typeface="Arial"/>
              </a:rPr>
              <a:t>elemen</a:t>
            </a:r>
            <a:r>
              <a:rPr sz="1000" b="1" dirty="0">
                <a:latin typeface="Arial"/>
                <a:cs typeface="Arial"/>
              </a:rPr>
              <a:t>t</a:t>
            </a:r>
            <a:r>
              <a:rPr sz="1000" b="1" spc="-10" dirty="0">
                <a:latin typeface="Arial"/>
                <a:cs typeface="Arial"/>
              </a:rPr>
              <a:t>os</a:t>
            </a:r>
            <a:r>
              <a:rPr sz="1000" b="1" spc="-5" dirty="0">
                <a:latin typeface="Arial"/>
                <a:cs typeface="Arial"/>
              </a:rPr>
              <a:t> t</a:t>
            </a:r>
            <a:r>
              <a:rPr sz="1000" b="1" spc="-10" dirty="0">
                <a:latin typeface="Arial"/>
                <a:cs typeface="Arial"/>
              </a:rPr>
              <a:t>rans</a:t>
            </a:r>
            <a:r>
              <a:rPr sz="1000" b="1" spc="-5" dirty="0">
                <a:latin typeface="Arial"/>
                <a:cs typeface="Arial"/>
              </a:rPr>
              <a:t>v</a:t>
            </a:r>
            <a:r>
              <a:rPr sz="1000" b="1" spc="-10" dirty="0">
                <a:latin typeface="Arial"/>
                <a:cs typeface="Arial"/>
              </a:rPr>
              <a:t>ers</a:t>
            </a:r>
            <a:r>
              <a:rPr sz="1000" b="1" spc="-15" dirty="0">
                <a:latin typeface="Arial"/>
                <a:cs typeface="Arial"/>
              </a:rPr>
              <a:t>a</a:t>
            </a:r>
            <a:r>
              <a:rPr sz="1000" b="1" spc="-5" dirty="0">
                <a:latin typeface="Arial"/>
                <a:cs typeface="Arial"/>
              </a:rPr>
              <a:t>les</a:t>
            </a:r>
            <a:r>
              <a:rPr sz="1000" b="1" spc="-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esta</a:t>
            </a:r>
            <a:r>
              <a:rPr sz="1000" spc="-15" dirty="0">
                <a:latin typeface="Arial"/>
                <a:cs typeface="Arial"/>
              </a:rPr>
              <a:t>b</a:t>
            </a:r>
            <a:r>
              <a:rPr sz="1000" spc="-10" dirty="0">
                <a:latin typeface="Arial"/>
                <a:cs typeface="Arial"/>
              </a:rPr>
              <a:t>lecid</a:t>
            </a:r>
            <a:r>
              <a:rPr sz="1000" spc="-15" dirty="0">
                <a:latin typeface="Arial"/>
                <a:cs typeface="Arial"/>
              </a:rPr>
              <a:t>o</a:t>
            </a:r>
            <a:r>
              <a:rPr sz="1000" spc="-5" dirty="0">
                <a:latin typeface="Arial"/>
                <a:cs typeface="Arial"/>
              </a:rPr>
              <a:t>s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en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el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artí</a:t>
            </a:r>
            <a:r>
              <a:rPr sz="1000" dirty="0">
                <a:latin typeface="Arial"/>
                <a:cs typeface="Arial"/>
              </a:rPr>
              <a:t>c</a:t>
            </a:r>
            <a:r>
              <a:rPr sz="1000" spc="-10" dirty="0">
                <a:latin typeface="Arial"/>
                <a:cs typeface="Arial"/>
              </a:rPr>
              <a:t>u</a:t>
            </a:r>
            <a:r>
              <a:rPr sz="1000" spc="-15" dirty="0">
                <a:latin typeface="Arial"/>
                <a:cs typeface="Arial"/>
              </a:rPr>
              <a:t>l</a:t>
            </a:r>
            <a:r>
              <a:rPr sz="1000" spc="-10" dirty="0">
                <a:latin typeface="Arial"/>
                <a:cs typeface="Arial"/>
              </a:rPr>
              <a:t>o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10 d</a:t>
            </a:r>
            <a:r>
              <a:rPr sz="1000" spc="-15" dirty="0">
                <a:latin typeface="Arial"/>
                <a:cs typeface="Arial"/>
              </a:rPr>
              <a:t>e</a:t>
            </a:r>
            <a:r>
              <a:rPr sz="1000" spc="-5" dirty="0">
                <a:latin typeface="Arial"/>
                <a:cs typeface="Arial"/>
              </a:rPr>
              <a:t>l</a:t>
            </a:r>
            <a:r>
              <a:rPr sz="1000" spc="-10" dirty="0">
                <a:latin typeface="Arial"/>
                <a:cs typeface="Arial"/>
              </a:rPr>
              <a:t> Re</a:t>
            </a:r>
            <a:r>
              <a:rPr sz="1000" spc="-15" dirty="0">
                <a:latin typeface="Arial"/>
                <a:cs typeface="Arial"/>
              </a:rPr>
              <a:t>a</a:t>
            </a:r>
            <a:r>
              <a:rPr sz="1000" spc="-5" dirty="0">
                <a:latin typeface="Arial"/>
                <a:cs typeface="Arial"/>
              </a:rPr>
              <a:t>l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Decreto </a:t>
            </a:r>
            <a:r>
              <a:rPr sz="1000" spc="-15" dirty="0">
                <a:latin typeface="Arial"/>
                <a:cs typeface="Arial"/>
              </a:rPr>
              <a:t>126/2014</a:t>
            </a:r>
            <a:r>
              <a:rPr sz="1000" spc="-5" dirty="0">
                <a:latin typeface="Arial"/>
                <a:cs typeface="Arial"/>
              </a:rPr>
              <a:t>,</a:t>
            </a:r>
            <a:r>
              <a:rPr sz="1000" spc="-15" dirty="0">
                <a:latin typeface="Arial"/>
                <a:cs typeface="Arial"/>
              </a:rPr>
              <a:t> d</a:t>
            </a:r>
            <a:r>
              <a:rPr sz="1000" spc="-10" dirty="0">
                <a:latin typeface="Arial"/>
                <a:cs typeface="Arial"/>
              </a:rPr>
              <a:t>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15" dirty="0">
                <a:latin typeface="Arial"/>
                <a:cs typeface="Arial"/>
              </a:rPr>
              <a:t>2</a:t>
            </a:r>
            <a:r>
              <a:rPr sz="1000" spc="-10" dirty="0">
                <a:latin typeface="Arial"/>
                <a:cs typeface="Arial"/>
              </a:rPr>
              <a:t>8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5" dirty="0">
                <a:latin typeface="Arial"/>
                <a:cs typeface="Arial"/>
              </a:rPr>
              <a:t>d</a:t>
            </a:r>
            <a:r>
              <a:rPr sz="1000" spc="-10" dirty="0">
                <a:latin typeface="Arial"/>
                <a:cs typeface="Arial"/>
              </a:rPr>
              <a:t>e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0" dirty="0">
                <a:latin typeface="Arial"/>
                <a:cs typeface="Arial"/>
              </a:rPr>
              <a:t>f</a:t>
            </a:r>
            <a:r>
              <a:rPr sz="1000" spc="-15" dirty="0">
                <a:latin typeface="Arial"/>
                <a:cs typeface="Arial"/>
              </a:rPr>
              <a:t>eb</a:t>
            </a:r>
            <a:r>
              <a:rPr sz="1000" spc="-5" dirty="0">
                <a:latin typeface="Arial"/>
                <a:cs typeface="Arial"/>
              </a:rPr>
              <a:t>r</a:t>
            </a:r>
            <a:r>
              <a:rPr sz="1000" spc="-15" dirty="0">
                <a:latin typeface="Arial"/>
                <a:cs typeface="Arial"/>
              </a:rPr>
              <a:t>e</a:t>
            </a:r>
            <a:r>
              <a:rPr sz="1000" spc="-5" dirty="0">
                <a:latin typeface="Arial"/>
                <a:cs typeface="Arial"/>
              </a:rPr>
              <a:t>r</a:t>
            </a:r>
            <a:r>
              <a:rPr sz="1000" spc="-15" dirty="0">
                <a:latin typeface="Arial"/>
                <a:cs typeface="Arial"/>
              </a:rPr>
              <a:t>o</a:t>
            </a:r>
            <a:r>
              <a:rPr sz="1000" spc="-5" dirty="0">
                <a:latin typeface="Arial"/>
                <a:cs typeface="Arial"/>
              </a:rPr>
              <a:t>,</a:t>
            </a:r>
            <a:r>
              <a:rPr sz="1000" spc="-15" dirty="0">
                <a:latin typeface="Arial"/>
                <a:cs typeface="Arial"/>
              </a:rPr>
              <a:t> po</a:t>
            </a:r>
            <a:r>
              <a:rPr sz="1000" spc="-5" dirty="0">
                <a:latin typeface="Arial"/>
                <a:cs typeface="Arial"/>
              </a:rPr>
              <a:t>r</a:t>
            </a:r>
            <a:r>
              <a:rPr sz="1000" spc="-15" dirty="0">
                <a:latin typeface="Arial"/>
                <a:cs typeface="Arial"/>
              </a:rPr>
              <a:t> e</a:t>
            </a:r>
            <a:r>
              <a:rPr sz="1000" spc="-5" dirty="0">
                <a:latin typeface="Arial"/>
                <a:cs typeface="Arial"/>
              </a:rPr>
              <a:t>l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15" dirty="0">
                <a:latin typeface="Arial"/>
                <a:cs typeface="Arial"/>
              </a:rPr>
              <a:t>qu</a:t>
            </a:r>
            <a:r>
              <a:rPr sz="1000" spc="-10" dirty="0">
                <a:latin typeface="Arial"/>
                <a:cs typeface="Arial"/>
              </a:rPr>
              <a:t>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10" dirty="0">
                <a:latin typeface="Arial"/>
                <a:cs typeface="Arial"/>
              </a:rPr>
              <a:t>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5" dirty="0">
                <a:latin typeface="Arial"/>
                <a:cs typeface="Arial"/>
              </a:rPr>
              <a:t>e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10" dirty="0">
                <a:latin typeface="Arial"/>
                <a:cs typeface="Arial"/>
              </a:rPr>
              <a:t>tablece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el </a:t>
            </a:r>
            <a:r>
              <a:rPr sz="1000" dirty="0">
                <a:latin typeface="Arial"/>
                <a:cs typeface="Arial"/>
              </a:rPr>
              <a:t>c</a:t>
            </a:r>
            <a:r>
              <a:rPr sz="1000" spc="-5" dirty="0">
                <a:latin typeface="Arial"/>
                <a:cs typeface="Arial"/>
              </a:rPr>
              <a:t>ur</a:t>
            </a:r>
            <a:r>
              <a:rPr sz="1000" dirty="0">
                <a:latin typeface="Arial"/>
                <a:cs typeface="Arial"/>
              </a:rPr>
              <a:t>r</a:t>
            </a:r>
            <a:r>
              <a:rPr sz="1000" spc="-5" dirty="0">
                <a:latin typeface="Arial"/>
                <a:cs typeface="Arial"/>
              </a:rPr>
              <a:t>ícu</a:t>
            </a:r>
            <a:r>
              <a:rPr sz="1000" spc="-15" dirty="0">
                <a:latin typeface="Arial"/>
                <a:cs typeface="Arial"/>
              </a:rPr>
              <a:t>l</a:t>
            </a:r>
            <a:r>
              <a:rPr sz="1000" spc="-10" dirty="0">
                <a:latin typeface="Arial"/>
                <a:cs typeface="Arial"/>
              </a:rPr>
              <a:t>o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5" dirty="0">
                <a:latin typeface="Arial"/>
                <a:cs typeface="Arial"/>
              </a:rPr>
              <a:t>b</a:t>
            </a:r>
            <a:r>
              <a:rPr sz="1000" spc="-10" dirty="0">
                <a:latin typeface="Arial"/>
                <a:cs typeface="Arial"/>
              </a:rPr>
              <a:t>ási</a:t>
            </a:r>
            <a:r>
              <a:rPr sz="1000" dirty="0">
                <a:latin typeface="Arial"/>
                <a:cs typeface="Arial"/>
              </a:rPr>
              <a:t>c</a:t>
            </a:r>
            <a:r>
              <a:rPr sz="1000" spc="-10" dirty="0">
                <a:latin typeface="Arial"/>
                <a:cs typeface="Arial"/>
              </a:rPr>
              <a:t>o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de </a:t>
            </a:r>
            <a:r>
              <a:rPr sz="1000" spc="-15" dirty="0">
                <a:latin typeface="Arial"/>
                <a:cs typeface="Arial"/>
              </a:rPr>
              <a:t>l</a:t>
            </a:r>
            <a:r>
              <a:rPr sz="1000" spc="-10" dirty="0">
                <a:latin typeface="Arial"/>
                <a:cs typeface="Arial"/>
              </a:rPr>
              <a:t>a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E</a:t>
            </a:r>
            <a:r>
              <a:rPr sz="1000" spc="-10" dirty="0">
                <a:latin typeface="Arial"/>
                <a:cs typeface="Arial"/>
              </a:rPr>
              <a:t>d</a:t>
            </a:r>
            <a:r>
              <a:rPr sz="1000" spc="-15" dirty="0">
                <a:latin typeface="Arial"/>
                <a:cs typeface="Arial"/>
              </a:rPr>
              <a:t>u</a:t>
            </a:r>
            <a:r>
              <a:rPr sz="1000" dirty="0">
                <a:latin typeface="Arial"/>
                <a:cs typeface="Arial"/>
              </a:rPr>
              <a:t>c</a:t>
            </a:r>
            <a:r>
              <a:rPr sz="1000" spc="-10" dirty="0">
                <a:latin typeface="Arial"/>
                <a:cs typeface="Arial"/>
              </a:rPr>
              <a:t>ación </a:t>
            </a:r>
            <a:r>
              <a:rPr sz="1000" spc="-15" dirty="0">
                <a:latin typeface="Arial"/>
                <a:cs typeface="Arial"/>
              </a:rPr>
              <a:t>P</a:t>
            </a:r>
            <a:r>
              <a:rPr sz="1000" spc="-5" dirty="0">
                <a:latin typeface="Arial"/>
                <a:cs typeface="Arial"/>
              </a:rPr>
              <a:t>r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5" dirty="0">
                <a:latin typeface="Arial"/>
                <a:cs typeface="Arial"/>
              </a:rPr>
              <a:t>m</a:t>
            </a:r>
            <a:r>
              <a:rPr sz="1000" spc="-5" dirty="0">
                <a:latin typeface="Arial"/>
                <a:cs typeface="Arial"/>
              </a:rPr>
              <a:t>ari</a:t>
            </a:r>
            <a:r>
              <a:rPr sz="1000" spc="-15" dirty="0">
                <a:latin typeface="Arial"/>
                <a:cs typeface="Arial"/>
              </a:rPr>
              <a:t>a</a:t>
            </a:r>
            <a:r>
              <a:rPr sz="1000" spc="-5" dirty="0">
                <a:latin typeface="Arial"/>
                <a:cs typeface="Arial"/>
              </a:rPr>
              <a:t>, </a:t>
            </a:r>
            <a:r>
              <a:rPr sz="1000" spc="-10" dirty="0">
                <a:latin typeface="Arial"/>
                <a:cs typeface="Arial"/>
              </a:rPr>
              <a:t>a </a:t>
            </a:r>
            <a:r>
              <a:rPr sz="1000" spc="-5" dirty="0">
                <a:latin typeface="Arial"/>
                <a:cs typeface="Arial"/>
              </a:rPr>
              <a:t>tra</a:t>
            </a:r>
            <a:r>
              <a:rPr sz="1000" spc="-10" dirty="0">
                <a:latin typeface="Arial"/>
                <a:cs typeface="Arial"/>
              </a:rPr>
              <a:t>vés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d</a:t>
            </a:r>
            <a:r>
              <a:rPr sz="1000" spc="-15" dirty="0">
                <a:latin typeface="Arial"/>
                <a:cs typeface="Arial"/>
              </a:rPr>
              <a:t>e</a:t>
            </a:r>
            <a:r>
              <a:rPr sz="1000" spc="-5" dirty="0">
                <a:latin typeface="Arial"/>
                <a:cs typeface="Arial"/>
              </a:rPr>
              <a:t>l d</a:t>
            </a:r>
            <a:r>
              <a:rPr sz="1000" spc="-15" dirty="0">
                <a:latin typeface="Arial"/>
                <a:cs typeface="Arial"/>
              </a:rPr>
              <a:t>e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ar</a:t>
            </a:r>
            <a:r>
              <a:rPr sz="1000" dirty="0">
                <a:latin typeface="Arial"/>
                <a:cs typeface="Arial"/>
              </a:rPr>
              <a:t>r</a:t>
            </a:r>
            <a:r>
              <a:rPr sz="1000" spc="-10" dirty="0">
                <a:latin typeface="Arial"/>
                <a:cs typeface="Arial"/>
              </a:rPr>
              <a:t>o</a:t>
            </a:r>
            <a:r>
              <a:rPr sz="1000" spc="-15" dirty="0">
                <a:latin typeface="Arial"/>
                <a:cs typeface="Arial"/>
              </a:rPr>
              <a:t>l</a:t>
            </a:r>
            <a:r>
              <a:rPr sz="1000" spc="-10" dirty="0">
                <a:latin typeface="Arial"/>
                <a:cs typeface="Arial"/>
              </a:rPr>
              <a:t>lo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5" dirty="0">
                <a:latin typeface="Arial"/>
                <a:cs typeface="Arial"/>
              </a:rPr>
              <a:t>d</a:t>
            </a:r>
            <a:r>
              <a:rPr sz="1000" spc="-5" dirty="0">
                <a:latin typeface="Arial"/>
                <a:cs typeface="Arial"/>
              </a:rPr>
              <a:t>el</a:t>
            </a:r>
            <a:r>
              <a:rPr sz="1000" dirty="0">
                <a:latin typeface="Arial"/>
                <a:cs typeface="Arial"/>
              </a:rPr>
              <a:t> c</a:t>
            </a:r>
            <a:r>
              <a:rPr sz="1000" spc="-5" dirty="0">
                <a:latin typeface="Arial"/>
                <a:cs typeface="Arial"/>
              </a:rPr>
              <a:t>ur</a:t>
            </a:r>
            <a:r>
              <a:rPr sz="1000" dirty="0">
                <a:latin typeface="Arial"/>
                <a:cs typeface="Arial"/>
              </a:rPr>
              <a:t>r</a:t>
            </a:r>
            <a:r>
              <a:rPr sz="1000" spc="-5" dirty="0">
                <a:latin typeface="Arial"/>
                <a:cs typeface="Arial"/>
              </a:rPr>
              <a:t>ícu</a:t>
            </a:r>
            <a:r>
              <a:rPr sz="1000" spc="-15" dirty="0">
                <a:latin typeface="Arial"/>
                <a:cs typeface="Arial"/>
              </a:rPr>
              <a:t>l</a:t>
            </a:r>
            <a:r>
              <a:rPr sz="1000" spc="-5" dirty="0">
                <a:latin typeface="Arial"/>
                <a:cs typeface="Arial"/>
              </a:rPr>
              <a:t>o,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y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de </a:t>
            </a:r>
            <a:r>
              <a:rPr sz="1000" spc="-15" dirty="0">
                <a:latin typeface="Arial"/>
                <a:cs typeface="Arial"/>
              </a:rPr>
              <a:t>l</a:t>
            </a:r>
            <a:r>
              <a:rPr sz="1000" spc="-10" dirty="0">
                <a:latin typeface="Arial"/>
                <a:cs typeface="Arial"/>
              </a:rPr>
              <a:t>a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5" dirty="0">
                <a:latin typeface="Arial"/>
                <a:cs typeface="Arial"/>
              </a:rPr>
              <a:t>o</a:t>
            </a:r>
            <a:r>
              <a:rPr sz="1000" spc="-5" dirty="0">
                <a:latin typeface="Arial"/>
                <a:cs typeface="Arial"/>
              </a:rPr>
              <a:t>rg</a:t>
            </a:r>
            <a:r>
              <a:rPr sz="1000" spc="-15" dirty="0">
                <a:latin typeface="Arial"/>
                <a:cs typeface="Arial"/>
              </a:rPr>
              <a:t>a</a:t>
            </a:r>
            <a:r>
              <a:rPr sz="1000" spc="-10" dirty="0">
                <a:latin typeface="Arial"/>
                <a:cs typeface="Arial"/>
              </a:rPr>
              <a:t>n</a:t>
            </a:r>
            <a:r>
              <a:rPr sz="1000" spc="-15" dirty="0">
                <a:latin typeface="Arial"/>
                <a:cs typeface="Arial"/>
              </a:rPr>
              <a:t>i</a:t>
            </a:r>
            <a:r>
              <a:rPr sz="1000" spc="-25" dirty="0">
                <a:latin typeface="Arial"/>
                <a:cs typeface="Arial"/>
              </a:rPr>
              <a:t>z</a:t>
            </a:r>
            <a:r>
              <a:rPr sz="1000" spc="-10" dirty="0">
                <a:latin typeface="Arial"/>
                <a:cs typeface="Arial"/>
              </a:rPr>
              <a:t>ación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y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el </a:t>
            </a:r>
            <a:r>
              <a:rPr sz="1000" spc="0" dirty="0">
                <a:latin typeface="Arial"/>
                <a:cs typeface="Arial"/>
              </a:rPr>
              <a:t>f</a:t>
            </a:r>
            <a:r>
              <a:rPr sz="1000" spc="-10" dirty="0">
                <a:latin typeface="Arial"/>
                <a:cs typeface="Arial"/>
              </a:rPr>
              <a:t>u</a:t>
            </a:r>
            <a:r>
              <a:rPr sz="1000" spc="-15" dirty="0">
                <a:latin typeface="Arial"/>
                <a:cs typeface="Arial"/>
              </a:rPr>
              <a:t>n</a:t>
            </a:r>
            <a:r>
              <a:rPr sz="1000" dirty="0">
                <a:latin typeface="Arial"/>
                <a:cs typeface="Arial"/>
              </a:rPr>
              <a:t>c</a:t>
            </a:r>
            <a:r>
              <a:rPr sz="1000" spc="-10" dirty="0">
                <a:latin typeface="Arial"/>
                <a:cs typeface="Arial"/>
              </a:rPr>
              <a:t>io</a:t>
            </a:r>
            <a:r>
              <a:rPr sz="1000" spc="-15" dirty="0">
                <a:latin typeface="Arial"/>
                <a:cs typeface="Arial"/>
              </a:rPr>
              <a:t>n</a:t>
            </a:r>
            <a:r>
              <a:rPr sz="1000" spc="-10" dirty="0">
                <a:latin typeface="Arial"/>
                <a:cs typeface="Arial"/>
              </a:rPr>
              <a:t>a</a:t>
            </a:r>
            <a:r>
              <a:rPr sz="1000" spc="5" dirty="0">
                <a:latin typeface="Arial"/>
                <a:cs typeface="Arial"/>
              </a:rPr>
              <a:t>m</a:t>
            </a:r>
            <a:r>
              <a:rPr sz="1000" spc="-10" dirty="0">
                <a:latin typeface="Arial"/>
                <a:cs typeface="Arial"/>
              </a:rPr>
              <a:t>ie</a:t>
            </a:r>
            <a:r>
              <a:rPr sz="1000" spc="-15" dirty="0">
                <a:latin typeface="Arial"/>
                <a:cs typeface="Arial"/>
              </a:rPr>
              <a:t>n</a:t>
            </a:r>
            <a:r>
              <a:rPr sz="1000" spc="-5" dirty="0">
                <a:latin typeface="Arial"/>
                <a:cs typeface="Arial"/>
              </a:rPr>
              <a:t>to</a:t>
            </a:r>
            <a:r>
              <a:rPr sz="1000" spc="-4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d</a:t>
            </a:r>
            <a:r>
              <a:rPr sz="1000" spc="-15" dirty="0">
                <a:latin typeface="Arial"/>
                <a:cs typeface="Arial"/>
              </a:rPr>
              <a:t>e</a:t>
            </a:r>
            <a:r>
              <a:rPr sz="1000" spc="-5" dirty="0">
                <a:latin typeface="Arial"/>
                <a:cs typeface="Arial"/>
              </a:rPr>
              <a:t>l</a:t>
            </a:r>
            <a:r>
              <a:rPr sz="1000" dirty="0">
                <a:latin typeface="Arial"/>
                <a:cs typeface="Arial"/>
              </a:rPr>
              <a:t> c</a:t>
            </a:r>
            <a:r>
              <a:rPr sz="1000" spc="-10" dirty="0">
                <a:latin typeface="Arial"/>
                <a:cs typeface="Arial"/>
              </a:rPr>
              <a:t>e</a:t>
            </a:r>
            <a:r>
              <a:rPr sz="1000" spc="-15" dirty="0">
                <a:latin typeface="Arial"/>
                <a:cs typeface="Arial"/>
              </a:rPr>
              <a:t>n</a:t>
            </a:r>
            <a:r>
              <a:rPr sz="1000" spc="-5" dirty="0">
                <a:latin typeface="Arial"/>
                <a:cs typeface="Arial"/>
              </a:rPr>
              <a:t>tro.</a:t>
            </a:r>
            <a:endParaRPr sz="1000" dirty="0">
              <a:latin typeface="Arial"/>
              <a:cs typeface="Arial"/>
            </a:endParaRPr>
          </a:p>
          <a:p>
            <a:pPr marL="12700" marR="151130">
              <a:lnSpc>
                <a:spcPct val="79000"/>
              </a:lnSpc>
              <a:spcBef>
                <a:spcPts val="250"/>
              </a:spcBef>
              <a:buFont typeface="Arial"/>
              <a:buAutoNum type="alphaLcParenR" startAt="9"/>
              <a:tabLst>
                <a:tab pos="119380" algn="l"/>
              </a:tabLst>
            </a:pPr>
            <a:r>
              <a:rPr sz="1000" spc="-10" dirty="0">
                <a:latin typeface="Arial"/>
                <a:cs typeface="Arial"/>
              </a:rPr>
              <a:t>Cri</a:t>
            </a:r>
            <a:r>
              <a:rPr sz="1000" spc="-5" dirty="0">
                <a:latin typeface="Arial"/>
                <a:cs typeface="Arial"/>
              </a:rPr>
              <a:t>ter</a:t>
            </a:r>
            <a:r>
              <a:rPr sz="1000" spc="-10" dirty="0">
                <a:latin typeface="Arial"/>
                <a:cs typeface="Arial"/>
              </a:rPr>
              <a:t>ios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y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pro</a:t>
            </a:r>
            <a:r>
              <a:rPr sz="1000" dirty="0">
                <a:latin typeface="Arial"/>
                <a:cs typeface="Arial"/>
              </a:rPr>
              <a:t>c</a:t>
            </a:r>
            <a:r>
              <a:rPr sz="1000" spc="-10" dirty="0">
                <a:latin typeface="Arial"/>
                <a:cs typeface="Arial"/>
              </a:rPr>
              <a:t>e</a:t>
            </a:r>
            <a:r>
              <a:rPr sz="1000" spc="-15" dirty="0">
                <a:latin typeface="Arial"/>
                <a:cs typeface="Arial"/>
              </a:rPr>
              <a:t>d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5" dirty="0">
                <a:latin typeface="Arial"/>
                <a:cs typeface="Arial"/>
              </a:rPr>
              <a:t>m</a:t>
            </a:r>
            <a:r>
              <a:rPr sz="1000" spc="-10" dirty="0">
                <a:latin typeface="Arial"/>
                <a:cs typeface="Arial"/>
              </a:rPr>
              <a:t>ie</a:t>
            </a:r>
            <a:r>
              <a:rPr sz="1000" spc="-15" dirty="0">
                <a:latin typeface="Arial"/>
                <a:cs typeface="Arial"/>
              </a:rPr>
              <a:t>n</a:t>
            </a:r>
            <a:r>
              <a:rPr sz="1000" spc="-5" dirty="0">
                <a:latin typeface="Arial"/>
                <a:cs typeface="Arial"/>
              </a:rPr>
              <a:t>tos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p</a:t>
            </a:r>
            <a:r>
              <a:rPr sz="1000" spc="-15" dirty="0">
                <a:latin typeface="Arial"/>
                <a:cs typeface="Arial"/>
              </a:rPr>
              <a:t>a</a:t>
            </a:r>
            <a:r>
              <a:rPr sz="1000" spc="-5" dirty="0">
                <a:latin typeface="Arial"/>
                <a:cs typeface="Arial"/>
              </a:rPr>
              <a:t>ra </a:t>
            </a:r>
            <a:r>
              <a:rPr sz="1000" spc="-15" dirty="0">
                <a:latin typeface="Arial"/>
                <a:cs typeface="Arial"/>
              </a:rPr>
              <a:t>l</a:t>
            </a:r>
            <a:r>
              <a:rPr sz="1000" spc="-10" dirty="0">
                <a:latin typeface="Arial"/>
                <a:cs typeface="Arial"/>
              </a:rPr>
              <a:t>a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e</a:t>
            </a:r>
            <a:r>
              <a:rPr sz="1000" b="1" spc="-5" dirty="0">
                <a:latin typeface="Arial"/>
                <a:cs typeface="Arial"/>
              </a:rPr>
              <a:t>v</a:t>
            </a:r>
            <a:r>
              <a:rPr sz="1000" b="1" spc="-10" dirty="0">
                <a:latin typeface="Arial"/>
                <a:cs typeface="Arial"/>
              </a:rPr>
              <a:t>aluación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anual de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la</a:t>
            </a:r>
            <a:r>
              <a:rPr sz="1000" b="1" spc="-5" dirty="0">
                <a:latin typeface="Arial"/>
                <a:cs typeface="Arial"/>
              </a:rPr>
              <a:t> p</a:t>
            </a:r>
            <a:r>
              <a:rPr sz="1000" b="1" spc="-10" dirty="0">
                <a:latin typeface="Arial"/>
                <a:cs typeface="Arial"/>
              </a:rPr>
              <a:t>ropue</a:t>
            </a:r>
            <a:r>
              <a:rPr sz="1000" b="1" spc="-15" dirty="0">
                <a:latin typeface="Arial"/>
                <a:cs typeface="Arial"/>
              </a:rPr>
              <a:t>s</a:t>
            </a:r>
            <a:r>
              <a:rPr sz="1000" b="1" spc="-5" dirty="0">
                <a:latin typeface="Arial"/>
                <a:cs typeface="Arial"/>
              </a:rPr>
              <a:t>ta </a:t>
            </a:r>
            <a:r>
              <a:rPr sz="1000" b="1" spc="-15" dirty="0">
                <a:latin typeface="Arial"/>
                <a:cs typeface="Arial"/>
              </a:rPr>
              <a:t>c</a:t>
            </a:r>
            <a:r>
              <a:rPr sz="1000" b="1" spc="-10" dirty="0">
                <a:latin typeface="Arial"/>
                <a:cs typeface="Arial"/>
              </a:rPr>
              <a:t>urr</a:t>
            </a:r>
            <a:r>
              <a:rPr sz="1000" b="1" spc="-5" dirty="0">
                <a:latin typeface="Arial"/>
                <a:cs typeface="Arial"/>
              </a:rPr>
              <a:t>icula</a:t>
            </a:r>
            <a:r>
              <a:rPr sz="1000" b="1" spc="-10" dirty="0">
                <a:latin typeface="Arial"/>
                <a:cs typeface="Arial"/>
              </a:rPr>
              <a:t>r</a:t>
            </a:r>
            <a:r>
              <a:rPr sz="1000" b="1" spc="-5" dirty="0">
                <a:latin typeface="Arial"/>
                <a:cs typeface="Arial"/>
              </a:rPr>
              <a:t>.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spc="-5" dirty="0">
                <a:latin typeface="Arial"/>
                <a:cs typeface="Arial"/>
              </a:rPr>
              <a:t>k) </a:t>
            </a:r>
            <a:r>
              <a:rPr sz="1000" b="1" spc="-10" dirty="0">
                <a:latin typeface="Arial"/>
                <a:cs typeface="Arial"/>
              </a:rPr>
              <a:t>Las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programaciones didá</a:t>
            </a:r>
            <a:r>
              <a:rPr sz="1000" b="1" spc="-15" dirty="0">
                <a:latin typeface="Arial"/>
                <a:cs typeface="Arial"/>
              </a:rPr>
              <a:t>c</a:t>
            </a:r>
            <a:r>
              <a:rPr sz="1000" b="1" spc="-5" dirty="0">
                <a:latin typeface="Arial"/>
                <a:cs typeface="Arial"/>
              </a:rPr>
              <a:t>tic</a:t>
            </a:r>
            <a:r>
              <a:rPr sz="1000" b="1" spc="-15" dirty="0">
                <a:latin typeface="Arial"/>
                <a:cs typeface="Arial"/>
              </a:rPr>
              <a:t>a</a:t>
            </a:r>
            <a:r>
              <a:rPr sz="1000" b="1" spc="-10" dirty="0">
                <a:latin typeface="Arial"/>
                <a:cs typeface="Arial"/>
              </a:rPr>
              <a:t>s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de </a:t>
            </a:r>
            <a:r>
              <a:rPr sz="1000" spc="-15" dirty="0">
                <a:latin typeface="Arial"/>
                <a:cs typeface="Arial"/>
              </a:rPr>
              <a:t>l</a:t>
            </a:r>
            <a:r>
              <a:rPr sz="1000" spc="-10" dirty="0">
                <a:latin typeface="Arial"/>
                <a:cs typeface="Arial"/>
              </a:rPr>
              <a:t>os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d</a:t>
            </a:r>
            <a:r>
              <a:rPr sz="1000" spc="-15" dirty="0">
                <a:latin typeface="Arial"/>
                <a:cs typeface="Arial"/>
              </a:rPr>
              <a:t>i</a:t>
            </a:r>
            <a:r>
              <a:rPr sz="1000" spc="0" dirty="0">
                <a:latin typeface="Arial"/>
                <a:cs typeface="Arial"/>
              </a:rPr>
              <a:t>f</a:t>
            </a:r>
            <a:r>
              <a:rPr sz="1000" spc="-5" dirty="0">
                <a:latin typeface="Arial"/>
                <a:cs typeface="Arial"/>
              </a:rPr>
              <a:t>erent</a:t>
            </a:r>
            <a:r>
              <a:rPr sz="1000" spc="-15" dirty="0">
                <a:latin typeface="Arial"/>
                <a:cs typeface="Arial"/>
              </a:rPr>
              <a:t>e</a:t>
            </a:r>
            <a:r>
              <a:rPr sz="1000" spc="-5" dirty="0">
                <a:latin typeface="Arial"/>
                <a:cs typeface="Arial"/>
              </a:rPr>
              <a:t>s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</a:t>
            </a:r>
            <a:r>
              <a:rPr sz="1000" spc="-5" dirty="0">
                <a:latin typeface="Arial"/>
                <a:cs typeface="Arial"/>
              </a:rPr>
              <a:t>ur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os.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651644" y="1274193"/>
            <a:ext cx="3656329" cy="680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5" dirty="0">
                <a:latin typeface="Calibri"/>
                <a:cs typeface="Calibri"/>
              </a:rPr>
              <a:t>P</a:t>
            </a:r>
            <a:r>
              <a:rPr sz="2400" b="1" spc="-25" dirty="0">
                <a:latin typeface="Calibri"/>
                <a:cs typeface="Calibri"/>
              </a:rPr>
              <a:t>R</a:t>
            </a:r>
            <a:r>
              <a:rPr sz="2400" b="1" spc="-5" dirty="0">
                <a:latin typeface="Calibri"/>
                <a:cs typeface="Calibri"/>
              </a:rPr>
              <a:t>O</a:t>
            </a:r>
            <a:r>
              <a:rPr sz="2400" b="1" spc="-10" dirty="0">
                <a:latin typeface="Calibri"/>
                <a:cs typeface="Calibri"/>
              </a:rPr>
              <a:t>G</a:t>
            </a:r>
            <a:r>
              <a:rPr sz="2400" b="1" spc="-20" dirty="0">
                <a:latin typeface="Calibri"/>
                <a:cs typeface="Calibri"/>
              </a:rPr>
              <a:t>RAM</a:t>
            </a:r>
            <a:r>
              <a:rPr sz="2400" b="1" spc="-40" dirty="0">
                <a:latin typeface="Calibri"/>
                <a:cs typeface="Calibri"/>
              </a:rPr>
              <a:t>A</a:t>
            </a:r>
            <a:r>
              <a:rPr sz="2400" b="1" spc="-20" dirty="0">
                <a:latin typeface="Calibri"/>
                <a:cs typeface="Calibri"/>
              </a:rPr>
              <a:t>CIÓN</a:t>
            </a:r>
            <a:r>
              <a:rPr sz="2400" b="1" spc="-70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Calibri"/>
                <a:cs typeface="Calibri"/>
              </a:rPr>
              <a:t>DI</a:t>
            </a:r>
            <a:r>
              <a:rPr sz="2400" b="1" spc="-65" dirty="0">
                <a:latin typeface="Calibri"/>
                <a:cs typeface="Calibri"/>
              </a:rPr>
              <a:t>D</a:t>
            </a:r>
            <a:r>
              <a:rPr sz="2400" b="1" spc="-45" dirty="0">
                <a:latin typeface="Calibri"/>
                <a:cs typeface="Calibri"/>
              </a:rPr>
              <a:t>Á</a:t>
            </a:r>
            <a:r>
              <a:rPr sz="2400" b="1" spc="10" dirty="0">
                <a:latin typeface="Calibri"/>
                <a:cs typeface="Calibri"/>
              </a:rPr>
              <a:t>C</a:t>
            </a:r>
            <a:r>
              <a:rPr sz="2400" b="1" spc="-20" dirty="0">
                <a:latin typeface="Calibri"/>
                <a:cs typeface="Calibri"/>
              </a:rPr>
              <a:t>TICA</a:t>
            </a:r>
            <a:endParaRPr sz="2400">
              <a:latin typeface="Calibri"/>
              <a:cs typeface="Calibri"/>
            </a:endParaRPr>
          </a:p>
          <a:p>
            <a:pPr marL="277495">
              <a:lnSpc>
                <a:spcPct val="100000"/>
              </a:lnSpc>
              <a:spcBef>
                <a:spcPts val="1525"/>
              </a:spcBef>
            </a:pPr>
            <a:r>
              <a:rPr sz="1100" spc="-5" dirty="0">
                <a:latin typeface="Arial"/>
                <a:cs typeface="Arial"/>
              </a:rPr>
              <a:t>a</a:t>
            </a:r>
            <a:r>
              <a:rPr sz="1100" dirty="0">
                <a:latin typeface="Arial"/>
                <a:cs typeface="Arial"/>
              </a:rPr>
              <a:t>)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S</a:t>
            </a:r>
            <a:r>
              <a:rPr sz="1100" b="1" dirty="0">
                <a:latin typeface="Arial"/>
                <a:cs typeface="Arial"/>
              </a:rPr>
              <a:t>e</a:t>
            </a:r>
            <a:r>
              <a:rPr sz="1100" b="1" spc="-5" dirty="0">
                <a:latin typeface="Arial"/>
                <a:cs typeface="Arial"/>
              </a:rPr>
              <a:t>c</a:t>
            </a:r>
            <a:r>
              <a:rPr sz="1100" b="1" dirty="0">
                <a:latin typeface="Arial"/>
                <a:cs typeface="Arial"/>
              </a:rPr>
              <a:t>u</a:t>
            </a:r>
            <a:r>
              <a:rPr sz="1100" b="1" spc="-5" dirty="0">
                <a:latin typeface="Arial"/>
                <a:cs typeface="Arial"/>
              </a:rPr>
              <a:t>e</a:t>
            </a:r>
            <a:r>
              <a:rPr sz="1100" b="1" dirty="0">
                <a:latin typeface="Arial"/>
                <a:cs typeface="Arial"/>
              </a:rPr>
              <a:t>n</a:t>
            </a:r>
            <a:r>
              <a:rPr sz="1100" b="1" spc="-5" dirty="0">
                <a:latin typeface="Arial"/>
                <a:cs typeface="Arial"/>
              </a:rPr>
              <a:t>c</a:t>
            </a:r>
            <a:r>
              <a:rPr sz="1100" b="1" dirty="0">
                <a:latin typeface="Arial"/>
                <a:cs typeface="Arial"/>
              </a:rPr>
              <a:t>ia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y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temp</a:t>
            </a:r>
            <a:r>
              <a:rPr sz="1100" b="1" spc="-5" dirty="0">
                <a:latin typeface="Arial"/>
                <a:cs typeface="Arial"/>
              </a:rPr>
              <a:t>o</a:t>
            </a:r>
            <a:r>
              <a:rPr sz="1100" b="1" dirty="0">
                <a:latin typeface="Arial"/>
                <a:cs typeface="Arial"/>
              </a:rPr>
              <a:t>raliza</a:t>
            </a:r>
            <a:r>
              <a:rPr sz="1100" b="1" spc="-5" dirty="0">
                <a:latin typeface="Arial"/>
                <a:cs typeface="Arial"/>
              </a:rPr>
              <a:t>c</a:t>
            </a:r>
            <a:r>
              <a:rPr sz="1100" b="1" spc="-10" dirty="0">
                <a:latin typeface="Arial"/>
                <a:cs typeface="Arial"/>
              </a:rPr>
              <a:t>i</a:t>
            </a:r>
            <a:r>
              <a:rPr sz="1100" b="1" dirty="0">
                <a:latin typeface="Arial"/>
                <a:cs typeface="Arial"/>
              </a:rPr>
              <a:t>ón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d</a:t>
            </a:r>
            <a:r>
              <a:rPr sz="1100" b="1" dirty="0">
                <a:latin typeface="Arial"/>
                <a:cs typeface="Arial"/>
              </a:rPr>
              <a:t>e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los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</a:t>
            </a:r>
            <a:r>
              <a:rPr sz="1100" b="1" spc="-5" dirty="0">
                <a:latin typeface="Arial"/>
                <a:cs typeface="Arial"/>
              </a:rPr>
              <a:t>o</a:t>
            </a:r>
            <a:r>
              <a:rPr sz="1100" b="1" dirty="0">
                <a:latin typeface="Arial"/>
                <a:cs typeface="Arial"/>
              </a:rPr>
              <a:t>ntenido</a:t>
            </a:r>
            <a:r>
              <a:rPr sz="1100" b="1" spc="-5" dirty="0">
                <a:latin typeface="Arial"/>
                <a:cs typeface="Arial"/>
              </a:rPr>
              <a:t>s</a:t>
            </a:r>
            <a:r>
              <a:rPr sz="1100" b="1" dirty="0">
                <a:latin typeface="Arial"/>
                <a:cs typeface="Arial"/>
              </a:rPr>
              <a:t>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916549" y="2006691"/>
            <a:ext cx="3884929" cy="601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30000"/>
              </a:lnSpc>
            </a:pPr>
            <a:r>
              <a:rPr sz="1100" spc="-5" dirty="0">
                <a:latin typeface="Arial"/>
                <a:cs typeface="Arial"/>
              </a:rPr>
              <a:t>b</a:t>
            </a:r>
            <a:r>
              <a:rPr sz="1100" dirty="0">
                <a:latin typeface="Arial"/>
                <a:cs typeface="Arial"/>
              </a:rPr>
              <a:t>) </a:t>
            </a:r>
            <a:r>
              <a:rPr sz="1100" spc="-15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P</a:t>
            </a:r>
            <a:r>
              <a:rPr sz="1100" spc="-15" dirty="0">
                <a:latin typeface="Arial"/>
                <a:cs typeface="Arial"/>
              </a:rPr>
              <a:t>e</a:t>
            </a:r>
            <a:r>
              <a:rPr sz="1100" spc="-10" dirty="0">
                <a:latin typeface="Arial"/>
                <a:cs typeface="Arial"/>
              </a:rPr>
              <a:t>r</a:t>
            </a:r>
            <a:r>
              <a:rPr sz="1100" spc="15" dirty="0">
                <a:latin typeface="Arial"/>
                <a:cs typeface="Arial"/>
              </a:rPr>
              <a:t>f</a:t>
            </a:r>
            <a:r>
              <a:rPr sz="1100" spc="-10" dirty="0">
                <a:latin typeface="Arial"/>
                <a:cs typeface="Arial"/>
              </a:rPr>
              <a:t>i</a:t>
            </a:r>
            <a:r>
              <a:rPr sz="1100" dirty="0">
                <a:latin typeface="Arial"/>
                <a:cs typeface="Arial"/>
              </a:rPr>
              <a:t>l</a:t>
            </a:r>
            <a:r>
              <a:rPr sz="1100" spc="14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d</a:t>
            </a:r>
            <a:r>
              <a:rPr sz="1100" dirty="0">
                <a:latin typeface="Arial"/>
                <a:cs typeface="Arial"/>
              </a:rPr>
              <a:t>e</a:t>
            </a:r>
            <a:r>
              <a:rPr sz="1100" spc="1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ca</a:t>
            </a:r>
            <a:r>
              <a:rPr sz="1100" spc="-5" dirty="0">
                <a:latin typeface="Arial"/>
                <a:cs typeface="Arial"/>
              </a:rPr>
              <a:t>d</a:t>
            </a:r>
            <a:r>
              <a:rPr sz="1100" dirty="0">
                <a:latin typeface="Arial"/>
                <a:cs typeface="Arial"/>
              </a:rPr>
              <a:t>a</a:t>
            </a:r>
            <a:r>
              <a:rPr sz="1100" spc="14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un</a:t>
            </a:r>
            <a:r>
              <a:rPr sz="1100" dirty="0">
                <a:latin typeface="Arial"/>
                <a:cs typeface="Arial"/>
              </a:rPr>
              <a:t>a</a:t>
            </a:r>
            <a:r>
              <a:rPr sz="1100" spc="135" dirty="0">
                <a:latin typeface="Arial"/>
                <a:cs typeface="Arial"/>
              </a:rPr>
              <a:t> </a:t>
            </a:r>
            <a:r>
              <a:rPr sz="1100" spc="-15" dirty="0">
                <a:latin typeface="Arial"/>
                <a:cs typeface="Arial"/>
              </a:rPr>
              <a:t>d</a:t>
            </a:r>
            <a:r>
              <a:rPr sz="1100" dirty="0">
                <a:latin typeface="Arial"/>
                <a:cs typeface="Arial"/>
              </a:rPr>
              <a:t>e</a:t>
            </a:r>
            <a:r>
              <a:rPr sz="1100" spc="14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l</a:t>
            </a:r>
            <a:r>
              <a:rPr sz="1100" dirty="0">
                <a:latin typeface="Arial"/>
                <a:cs typeface="Arial"/>
              </a:rPr>
              <a:t>as</a:t>
            </a:r>
            <a:r>
              <a:rPr sz="1100" spc="1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comp</a:t>
            </a:r>
            <a:r>
              <a:rPr sz="1100" spc="-15" dirty="0">
                <a:latin typeface="Arial"/>
                <a:cs typeface="Arial"/>
              </a:rPr>
              <a:t>e</a:t>
            </a:r>
            <a:r>
              <a:rPr sz="1100" dirty="0">
                <a:latin typeface="Arial"/>
                <a:cs typeface="Arial"/>
              </a:rPr>
              <a:t>te</a:t>
            </a:r>
            <a:r>
              <a:rPr sz="1100" spc="-5" dirty="0">
                <a:latin typeface="Arial"/>
                <a:cs typeface="Arial"/>
              </a:rPr>
              <a:t>n</a:t>
            </a:r>
            <a:r>
              <a:rPr sz="1100" dirty="0">
                <a:latin typeface="Arial"/>
                <a:cs typeface="Arial"/>
              </a:rPr>
              <a:t>c</a:t>
            </a:r>
            <a:r>
              <a:rPr sz="1100" spc="-10" dirty="0">
                <a:latin typeface="Arial"/>
                <a:cs typeface="Arial"/>
              </a:rPr>
              <a:t>i</a:t>
            </a:r>
            <a:r>
              <a:rPr sz="1100" dirty="0">
                <a:latin typeface="Arial"/>
                <a:cs typeface="Arial"/>
              </a:rPr>
              <a:t>as</a:t>
            </a:r>
            <a:r>
              <a:rPr sz="1100" spc="1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</a:t>
            </a:r>
            <a:r>
              <a:rPr sz="1100" spc="1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r</a:t>
            </a:r>
            <a:r>
              <a:rPr sz="1100" b="1" spc="-15" dirty="0">
                <a:latin typeface="Arial"/>
                <a:cs typeface="Arial"/>
              </a:rPr>
              <a:t>e</a:t>
            </a:r>
            <a:r>
              <a:rPr sz="1100" b="1" dirty="0">
                <a:latin typeface="Arial"/>
                <a:cs typeface="Arial"/>
              </a:rPr>
              <a:t>la</a:t>
            </a:r>
            <a:r>
              <a:rPr sz="1100" b="1" spc="-20" dirty="0">
                <a:latin typeface="Arial"/>
                <a:cs typeface="Arial"/>
              </a:rPr>
              <a:t>c</a:t>
            </a:r>
            <a:r>
              <a:rPr sz="1100" b="1" dirty="0">
                <a:latin typeface="Arial"/>
                <a:cs typeface="Arial"/>
              </a:rPr>
              <a:t>ión</a:t>
            </a:r>
            <a:r>
              <a:rPr sz="1100" b="1" spc="14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e</a:t>
            </a:r>
            <a:r>
              <a:rPr sz="1100" b="1" spc="-5" dirty="0">
                <a:latin typeface="Arial"/>
                <a:cs typeface="Arial"/>
              </a:rPr>
              <a:t>n</a:t>
            </a:r>
            <a:r>
              <a:rPr sz="1100" b="1" spc="-10" dirty="0">
                <a:latin typeface="Arial"/>
                <a:cs typeface="Arial"/>
              </a:rPr>
              <a:t>t</a:t>
            </a:r>
            <a:r>
              <a:rPr sz="1100" b="1" dirty="0">
                <a:latin typeface="Arial"/>
                <a:cs typeface="Arial"/>
              </a:rPr>
              <a:t>re los   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e</a:t>
            </a:r>
            <a:r>
              <a:rPr sz="1100" b="1" spc="-5" dirty="0">
                <a:latin typeface="Arial"/>
                <a:cs typeface="Arial"/>
              </a:rPr>
              <a:t>s</a:t>
            </a:r>
            <a:r>
              <a:rPr sz="1100" b="1" dirty="0">
                <a:latin typeface="Arial"/>
                <a:cs typeface="Arial"/>
              </a:rPr>
              <a:t>tá</a:t>
            </a:r>
            <a:r>
              <a:rPr sz="1100" b="1" spc="-5" dirty="0">
                <a:latin typeface="Arial"/>
                <a:cs typeface="Arial"/>
              </a:rPr>
              <a:t>n</a:t>
            </a:r>
            <a:r>
              <a:rPr sz="1100" b="1" dirty="0">
                <a:latin typeface="Arial"/>
                <a:cs typeface="Arial"/>
              </a:rPr>
              <a:t>d</a:t>
            </a:r>
            <a:r>
              <a:rPr sz="1100" b="1" spc="-5" dirty="0">
                <a:latin typeface="Arial"/>
                <a:cs typeface="Arial"/>
              </a:rPr>
              <a:t>a</a:t>
            </a:r>
            <a:r>
              <a:rPr sz="1100" b="1" dirty="0">
                <a:latin typeface="Arial"/>
                <a:cs typeface="Arial"/>
              </a:rPr>
              <a:t>res   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d</a:t>
            </a:r>
            <a:r>
              <a:rPr sz="1100" b="1" dirty="0">
                <a:latin typeface="Arial"/>
                <a:cs typeface="Arial"/>
              </a:rPr>
              <a:t>e   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</a:t>
            </a:r>
            <a:r>
              <a:rPr sz="1100" b="1" spc="-5" dirty="0">
                <a:latin typeface="Arial"/>
                <a:cs typeface="Arial"/>
              </a:rPr>
              <a:t>p</a:t>
            </a:r>
            <a:r>
              <a:rPr sz="1100" b="1" dirty="0">
                <a:latin typeface="Arial"/>
                <a:cs typeface="Arial"/>
              </a:rPr>
              <a:t>ren</a:t>
            </a:r>
            <a:r>
              <a:rPr sz="1100" b="1" spc="-20" dirty="0">
                <a:latin typeface="Arial"/>
                <a:cs typeface="Arial"/>
              </a:rPr>
              <a:t>d</a:t>
            </a:r>
            <a:r>
              <a:rPr sz="1100" b="1" dirty="0">
                <a:latin typeface="Arial"/>
                <a:cs typeface="Arial"/>
              </a:rPr>
              <a:t>iza</a:t>
            </a:r>
            <a:r>
              <a:rPr sz="1100" b="1" spc="-10" dirty="0">
                <a:latin typeface="Arial"/>
                <a:cs typeface="Arial"/>
              </a:rPr>
              <a:t>j</a:t>
            </a:r>
            <a:r>
              <a:rPr sz="1100" b="1" dirty="0">
                <a:latin typeface="Arial"/>
                <a:cs typeface="Arial"/>
              </a:rPr>
              <a:t>e   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e</a:t>
            </a:r>
            <a:r>
              <a:rPr sz="1100" b="1" spc="-20" dirty="0">
                <a:latin typeface="Arial"/>
                <a:cs typeface="Arial"/>
              </a:rPr>
              <a:t>v</a:t>
            </a:r>
            <a:r>
              <a:rPr sz="1100" b="1" dirty="0">
                <a:latin typeface="Arial"/>
                <a:cs typeface="Arial"/>
              </a:rPr>
              <a:t>alua</a:t>
            </a:r>
            <a:r>
              <a:rPr sz="1100" b="1" spc="-5" dirty="0">
                <a:latin typeface="Arial"/>
                <a:cs typeface="Arial"/>
              </a:rPr>
              <a:t>b</a:t>
            </a:r>
            <a:r>
              <a:rPr sz="1100" b="1" dirty="0">
                <a:latin typeface="Arial"/>
                <a:cs typeface="Arial"/>
              </a:rPr>
              <a:t>les   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d</a:t>
            </a:r>
            <a:r>
              <a:rPr sz="1100" b="1" dirty="0">
                <a:latin typeface="Arial"/>
                <a:cs typeface="Arial"/>
              </a:rPr>
              <a:t>e   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l</a:t>
            </a:r>
            <a:r>
              <a:rPr sz="1100" b="1" spc="-15" dirty="0">
                <a:latin typeface="Arial"/>
                <a:cs typeface="Arial"/>
              </a:rPr>
              <a:t>a</a:t>
            </a:r>
            <a:r>
              <a:rPr sz="1100" b="1" dirty="0">
                <a:latin typeface="Arial"/>
                <a:cs typeface="Arial"/>
              </a:rPr>
              <a:t>s d</a:t>
            </a:r>
            <a:r>
              <a:rPr sz="1100" b="1" spc="-10" dirty="0">
                <a:latin typeface="Arial"/>
                <a:cs typeface="Arial"/>
              </a:rPr>
              <a:t>i</a:t>
            </a:r>
            <a:r>
              <a:rPr sz="1100" b="1" dirty="0">
                <a:latin typeface="Arial"/>
                <a:cs typeface="Arial"/>
              </a:rPr>
              <a:t>fere</a:t>
            </a:r>
            <a:r>
              <a:rPr sz="1100" b="1" spc="-20" dirty="0">
                <a:latin typeface="Arial"/>
                <a:cs typeface="Arial"/>
              </a:rPr>
              <a:t>n</a:t>
            </a:r>
            <a:r>
              <a:rPr sz="1100" b="1" dirty="0">
                <a:latin typeface="Arial"/>
                <a:cs typeface="Arial"/>
              </a:rPr>
              <a:t>tes </a:t>
            </a:r>
            <a:r>
              <a:rPr sz="1100" b="1" spc="85" dirty="0">
                <a:latin typeface="Arial"/>
                <a:cs typeface="Arial"/>
              </a:rPr>
              <a:t> </a:t>
            </a:r>
            <a:r>
              <a:rPr sz="1100" b="1" spc="-15" dirty="0">
                <a:latin typeface="Arial"/>
                <a:cs typeface="Arial"/>
              </a:rPr>
              <a:t>á</a:t>
            </a:r>
            <a:r>
              <a:rPr sz="1100" b="1" dirty="0">
                <a:latin typeface="Arial"/>
                <a:cs typeface="Arial"/>
              </a:rPr>
              <a:t>reas </a:t>
            </a:r>
            <a:r>
              <a:rPr sz="1100" b="1" spc="7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y </a:t>
            </a:r>
            <a:r>
              <a:rPr sz="1100" b="1" spc="5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</a:t>
            </a:r>
            <a:r>
              <a:rPr sz="1100" b="1" spc="5" dirty="0">
                <a:latin typeface="Arial"/>
                <a:cs typeface="Arial"/>
              </a:rPr>
              <a:t>a</a:t>
            </a:r>
            <a:r>
              <a:rPr sz="1100" b="1" dirty="0">
                <a:latin typeface="Arial"/>
                <a:cs typeface="Arial"/>
              </a:rPr>
              <a:t>da </a:t>
            </a:r>
            <a:r>
              <a:rPr sz="1100" b="1" spc="8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un</a:t>
            </a:r>
            <a:r>
              <a:rPr sz="1100" b="1" dirty="0">
                <a:latin typeface="Arial"/>
                <a:cs typeface="Arial"/>
              </a:rPr>
              <a:t>a </a:t>
            </a:r>
            <a:r>
              <a:rPr sz="1100" b="1" spc="8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d</a:t>
            </a:r>
            <a:r>
              <a:rPr sz="1100" b="1" dirty="0">
                <a:latin typeface="Arial"/>
                <a:cs typeface="Arial"/>
              </a:rPr>
              <a:t>e </a:t>
            </a:r>
            <a:r>
              <a:rPr sz="1100" b="1" spc="7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las </a:t>
            </a:r>
            <a:r>
              <a:rPr sz="1100" b="1" spc="6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</a:t>
            </a:r>
            <a:r>
              <a:rPr sz="1100" b="1" spc="-20" dirty="0">
                <a:latin typeface="Arial"/>
                <a:cs typeface="Arial"/>
              </a:rPr>
              <a:t>o</a:t>
            </a:r>
            <a:r>
              <a:rPr sz="1100" b="1" dirty="0">
                <a:latin typeface="Arial"/>
                <a:cs typeface="Arial"/>
              </a:rPr>
              <a:t>mpeten</a:t>
            </a:r>
            <a:r>
              <a:rPr sz="1100" b="1" spc="-5" dirty="0">
                <a:latin typeface="Arial"/>
                <a:cs typeface="Arial"/>
              </a:rPr>
              <a:t>c</a:t>
            </a:r>
            <a:r>
              <a:rPr sz="1100" b="1" dirty="0">
                <a:latin typeface="Arial"/>
                <a:cs typeface="Arial"/>
              </a:rPr>
              <a:t>ia</a:t>
            </a:r>
            <a:r>
              <a:rPr sz="1100" b="1" spc="-15" dirty="0">
                <a:latin typeface="Arial"/>
                <a:cs typeface="Arial"/>
              </a:rPr>
              <a:t>s</a:t>
            </a:r>
            <a:r>
              <a:rPr sz="1100" dirty="0">
                <a:latin typeface="Arial"/>
                <a:cs typeface="Arial"/>
              </a:rPr>
              <a:t>. </a:t>
            </a:r>
            <a:r>
              <a:rPr sz="1100" spc="75" dirty="0">
                <a:latin typeface="Arial"/>
                <a:cs typeface="Arial"/>
              </a:rPr>
              <a:t> </a:t>
            </a:r>
            <a:r>
              <a:rPr sz="1100" spc="-15" dirty="0">
                <a:latin typeface="Arial"/>
                <a:cs typeface="Arial"/>
              </a:rPr>
              <a:t>La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16515" y="2660901"/>
            <a:ext cx="3886835" cy="3217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9525">
              <a:lnSpc>
                <a:spcPct val="130000"/>
              </a:lnSpc>
            </a:pPr>
            <a:r>
              <a:rPr sz="1100" dirty="0">
                <a:latin typeface="Arial"/>
                <a:cs typeface="Arial"/>
              </a:rPr>
              <a:t>e</a:t>
            </a:r>
            <a:r>
              <a:rPr sz="1100" spc="-10" dirty="0">
                <a:latin typeface="Arial"/>
                <a:cs typeface="Arial"/>
              </a:rPr>
              <a:t>l</a:t>
            </a:r>
            <a:r>
              <a:rPr sz="1100" dirty="0">
                <a:latin typeface="Arial"/>
                <a:cs typeface="Arial"/>
              </a:rPr>
              <a:t>a</a:t>
            </a:r>
            <a:r>
              <a:rPr sz="1100" spc="-5" dirty="0">
                <a:latin typeface="Arial"/>
                <a:cs typeface="Arial"/>
              </a:rPr>
              <a:t>b</a:t>
            </a:r>
            <a:r>
              <a:rPr sz="1100" dirty="0">
                <a:latin typeface="Arial"/>
                <a:cs typeface="Arial"/>
              </a:rPr>
              <a:t>orac</a:t>
            </a:r>
            <a:r>
              <a:rPr sz="1100" spc="-5" dirty="0">
                <a:latin typeface="Arial"/>
                <a:cs typeface="Arial"/>
              </a:rPr>
              <a:t>i</a:t>
            </a:r>
            <a:r>
              <a:rPr sz="1100" dirty="0">
                <a:latin typeface="Arial"/>
                <a:cs typeface="Arial"/>
              </a:rPr>
              <a:t>ón  </a:t>
            </a:r>
            <a:r>
              <a:rPr sz="1100" spc="-15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d</a:t>
            </a:r>
            <a:r>
              <a:rPr sz="1100" dirty="0">
                <a:latin typeface="Arial"/>
                <a:cs typeface="Arial"/>
              </a:rPr>
              <a:t>e  </a:t>
            </a:r>
            <a:r>
              <a:rPr sz="1100" spc="-15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</a:t>
            </a:r>
            <a:r>
              <a:rPr sz="1100" spc="-15" dirty="0">
                <a:latin typeface="Arial"/>
                <a:cs typeface="Arial"/>
              </a:rPr>
              <a:t>s</a:t>
            </a:r>
            <a:r>
              <a:rPr sz="1100" dirty="0">
                <a:latin typeface="Arial"/>
                <a:cs typeface="Arial"/>
              </a:rPr>
              <a:t>t</a:t>
            </a:r>
            <a:r>
              <a:rPr sz="1100" spc="-15" dirty="0">
                <a:latin typeface="Arial"/>
                <a:cs typeface="Arial"/>
              </a:rPr>
              <a:t>o</a:t>
            </a:r>
            <a:r>
              <a:rPr sz="1100" dirty="0">
                <a:latin typeface="Arial"/>
                <a:cs typeface="Arial"/>
              </a:rPr>
              <a:t>s </a:t>
            </a:r>
            <a:r>
              <a:rPr sz="1100" spc="1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</a:t>
            </a:r>
            <a:r>
              <a:rPr sz="1100" spc="-5" dirty="0">
                <a:latin typeface="Arial"/>
                <a:cs typeface="Arial"/>
              </a:rPr>
              <a:t>e</a:t>
            </a:r>
            <a:r>
              <a:rPr sz="1100" spc="-10" dirty="0">
                <a:latin typeface="Arial"/>
                <a:cs typeface="Arial"/>
              </a:rPr>
              <a:t>r</a:t>
            </a:r>
            <a:r>
              <a:rPr sz="1100" spc="15" dirty="0">
                <a:latin typeface="Arial"/>
                <a:cs typeface="Arial"/>
              </a:rPr>
              <a:t>f</a:t>
            </a:r>
            <a:r>
              <a:rPr sz="1100" spc="-10" dirty="0">
                <a:latin typeface="Arial"/>
                <a:cs typeface="Arial"/>
              </a:rPr>
              <a:t>il</a:t>
            </a:r>
            <a:r>
              <a:rPr sz="1100" dirty="0">
                <a:latin typeface="Arial"/>
                <a:cs typeface="Arial"/>
              </a:rPr>
              <a:t>es  </a:t>
            </a:r>
            <a:r>
              <a:rPr sz="1100" spc="-15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d</a:t>
            </a:r>
            <a:r>
              <a:rPr sz="1100" dirty="0">
                <a:latin typeface="Arial"/>
                <a:cs typeface="Arial"/>
              </a:rPr>
              <a:t>e </a:t>
            </a:r>
            <a:r>
              <a:rPr sz="1100" spc="14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l</a:t>
            </a:r>
            <a:r>
              <a:rPr sz="1100" dirty="0">
                <a:latin typeface="Arial"/>
                <a:cs typeface="Arial"/>
              </a:rPr>
              <a:t>as </a:t>
            </a:r>
            <a:r>
              <a:rPr sz="1100" spc="1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</a:t>
            </a:r>
            <a:r>
              <a:rPr sz="1100" spc="-15" dirty="0">
                <a:latin typeface="Arial"/>
                <a:cs typeface="Arial"/>
              </a:rPr>
              <a:t>o</a:t>
            </a:r>
            <a:r>
              <a:rPr sz="1100" dirty="0">
                <a:latin typeface="Arial"/>
                <a:cs typeface="Arial"/>
              </a:rPr>
              <a:t>mp</a:t>
            </a:r>
            <a:r>
              <a:rPr sz="1100" spc="-20" dirty="0">
                <a:latin typeface="Arial"/>
                <a:cs typeface="Arial"/>
              </a:rPr>
              <a:t>e</a:t>
            </a:r>
            <a:r>
              <a:rPr sz="1100" spc="-10" dirty="0">
                <a:latin typeface="Arial"/>
                <a:cs typeface="Arial"/>
              </a:rPr>
              <a:t>t</a:t>
            </a:r>
            <a:r>
              <a:rPr sz="1100" dirty="0">
                <a:latin typeface="Arial"/>
                <a:cs typeface="Arial"/>
              </a:rPr>
              <a:t>e</a:t>
            </a:r>
            <a:r>
              <a:rPr sz="1100" spc="-5" dirty="0">
                <a:latin typeface="Arial"/>
                <a:cs typeface="Arial"/>
              </a:rPr>
              <a:t>n</a:t>
            </a:r>
            <a:r>
              <a:rPr sz="1100" dirty="0">
                <a:latin typeface="Arial"/>
                <a:cs typeface="Arial"/>
              </a:rPr>
              <a:t>c</a:t>
            </a:r>
            <a:r>
              <a:rPr sz="1100" spc="-10" dirty="0">
                <a:latin typeface="Arial"/>
                <a:cs typeface="Arial"/>
              </a:rPr>
              <a:t>i</a:t>
            </a:r>
            <a:r>
              <a:rPr sz="1100" dirty="0">
                <a:latin typeface="Arial"/>
                <a:cs typeface="Arial"/>
              </a:rPr>
              <a:t>as  </a:t>
            </a:r>
            <a:r>
              <a:rPr sz="1100" spc="-1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</a:t>
            </a:r>
            <a:r>
              <a:rPr sz="1100" spc="-10" dirty="0">
                <a:latin typeface="Arial"/>
                <a:cs typeface="Arial"/>
              </a:rPr>
              <a:t>l</a:t>
            </a:r>
            <a:r>
              <a:rPr sz="1100" dirty="0">
                <a:latin typeface="Arial"/>
                <a:cs typeface="Arial"/>
              </a:rPr>
              <a:t>a</a:t>
            </a:r>
            <a:r>
              <a:rPr sz="1100" spc="-15" dirty="0">
                <a:latin typeface="Arial"/>
                <a:cs typeface="Arial"/>
              </a:rPr>
              <a:t>v</a:t>
            </a:r>
            <a:r>
              <a:rPr sz="1100" dirty="0">
                <a:latin typeface="Arial"/>
                <a:cs typeface="Arial"/>
              </a:rPr>
              <a:t>e </a:t>
            </a:r>
            <a:r>
              <a:rPr sz="1100" spc="15" dirty="0">
                <a:latin typeface="Arial"/>
                <a:cs typeface="Arial"/>
              </a:rPr>
              <a:t>f</a:t>
            </a:r>
            <a:r>
              <a:rPr sz="1100" dirty="0">
                <a:latin typeface="Arial"/>
                <a:cs typeface="Arial"/>
              </a:rPr>
              <a:t>ac</a:t>
            </a:r>
            <a:r>
              <a:rPr sz="1100" spc="-10" dirty="0">
                <a:latin typeface="Arial"/>
                <a:cs typeface="Arial"/>
              </a:rPr>
              <a:t>ili</a:t>
            </a:r>
            <a:r>
              <a:rPr sz="1100" dirty="0">
                <a:latin typeface="Arial"/>
                <a:cs typeface="Arial"/>
              </a:rPr>
              <a:t>tará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su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</a:t>
            </a:r>
            <a:r>
              <a:rPr sz="1100" spc="-15" dirty="0">
                <a:latin typeface="Arial"/>
                <a:cs typeface="Arial"/>
              </a:rPr>
              <a:t>v</a:t>
            </a:r>
            <a:r>
              <a:rPr sz="1100" dirty="0">
                <a:latin typeface="Arial"/>
                <a:cs typeface="Arial"/>
              </a:rPr>
              <a:t>a</a:t>
            </a:r>
            <a:r>
              <a:rPr sz="1100" spc="-10" dirty="0">
                <a:latin typeface="Arial"/>
                <a:cs typeface="Arial"/>
              </a:rPr>
              <a:t>l</a:t>
            </a:r>
            <a:r>
              <a:rPr sz="1100" dirty="0">
                <a:latin typeface="Arial"/>
                <a:cs typeface="Arial"/>
              </a:rPr>
              <a:t>u</a:t>
            </a:r>
            <a:r>
              <a:rPr sz="1100" spc="-5" dirty="0">
                <a:latin typeface="Arial"/>
                <a:cs typeface="Arial"/>
              </a:rPr>
              <a:t>a</a:t>
            </a:r>
            <a:r>
              <a:rPr sz="1100" dirty="0">
                <a:latin typeface="Arial"/>
                <a:cs typeface="Arial"/>
              </a:rPr>
              <a:t>c</a:t>
            </a:r>
            <a:r>
              <a:rPr sz="1100" spc="-10" dirty="0">
                <a:latin typeface="Arial"/>
                <a:cs typeface="Arial"/>
              </a:rPr>
              <a:t>i</a:t>
            </a:r>
            <a:r>
              <a:rPr sz="1100" dirty="0">
                <a:latin typeface="Arial"/>
                <a:cs typeface="Arial"/>
              </a:rPr>
              <a:t>ó</a:t>
            </a:r>
            <a:r>
              <a:rPr sz="1100" spc="-5" dirty="0">
                <a:latin typeface="Arial"/>
                <a:cs typeface="Arial"/>
              </a:rPr>
              <a:t>n</a:t>
            </a:r>
            <a:r>
              <a:rPr sz="1100" dirty="0">
                <a:latin typeface="Arial"/>
                <a:cs typeface="Arial"/>
              </a:rPr>
              <a:t>.</a:t>
            </a:r>
          </a:p>
          <a:p>
            <a:pPr marL="12700" marR="6350">
              <a:lnSpc>
                <a:spcPts val="1720"/>
              </a:lnSpc>
              <a:spcBef>
                <a:spcPts val="120"/>
              </a:spcBef>
              <a:buFont typeface="Arial"/>
              <a:buAutoNum type="alphaLcParenR" startAt="3"/>
              <a:tabLst>
                <a:tab pos="241935" algn="l"/>
              </a:tabLst>
            </a:pPr>
            <a:r>
              <a:rPr sz="1100" spc="-5" dirty="0">
                <a:latin typeface="Arial"/>
                <a:cs typeface="Arial"/>
              </a:rPr>
              <a:t>L</a:t>
            </a:r>
            <a:r>
              <a:rPr sz="1100" dirty="0">
                <a:latin typeface="Arial"/>
                <a:cs typeface="Arial"/>
              </a:rPr>
              <a:t>a  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</a:t>
            </a:r>
            <a:r>
              <a:rPr sz="1100" spc="-5" dirty="0">
                <a:latin typeface="Arial"/>
                <a:cs typeface="Arial"/>
              </a:rPr>
              <a:t>n</a:t>
            </a:r>
            <a:r>
              <a:rPr sz="1100" spc="-15" dirty="0">
                <a:latin typeface="Arial"/>
                <a:cs typeface="Arial"/>
              </a:rPr>
              <a:t>c</a:t>
            </a:r>
            <a:r>
              <a:rPr sz="1100" dirty="0">
                <a:latin typeface="Arial"/>
                <a:cs typeface="Arial"/>
              </a:rPr>
              <a:t>rec</a:t>
            </a:r>
            <a:r>
              <a:rPr sz="1100" spc="-10" dirty="0">
                <a:latin typeface="Arial"/>
                <a:cs typeface="Arial"/>
              </a:rPr>
              <a:t>i</a:t>
            </a:r>
            <a:r>
              <a:rPr sz="1100" dirty="0">
                <a:latin typeface="Arial"/>
                <a:cs typeface="Arial"/>
              </a:rPr>
              <a:t>ón  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d</a:t>
            </a:r>
            <a:r>
              <a:rPr sz="1100" dirty="0">
                <a:latin typeface="Arial"/>
                <a:cs typeface="Arial"/>
              </a:rPr>
              <a:t>e  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el</a:t>
            </a:r>
            <a:r>
              <a:rPr sz="1100" b="1" spc="-15" dirty="0">
                <a:latin typeface="Arial"/>
                <a:cs typeface="Arial"/>
              </a:rPr>
              <a:t>e</a:t>
            </a:r>
            <a:r>
              <a:rPr sz="1100" b="1" dirty="0">
                <a:latin typeface="Arial"/>
                <a:cs typeface="Arial"/>
              </a:rPr>
              <a:t>mentos  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t</a:t>
            </a:r>
            <a:r>
              <a:rPr sz="1100" b="1" dirty="0">
                <a:latin typeface="Arial"/>
                <a:cs typeface="Arial"/>
              </a:rPr>
              <a:t>ran</a:t>
            </a:r>
            <a:r>
              <a:rPr sz="1100" b="1" spc="-5" dirty="0">
                <a:latin typeface="Arial"/>
                <a:cs typeface="Arial"/>
              </a:rPr>
              <a:t>s</a:t>
            </a:r>
            <a:r>
              <a:rPr sz="1100" b="1" spc="-15" dirty="0">
                <a:latin typeface="Arial"/>
                <a:cs typeface="Arial"/>
              </a:rPr>
              <a:t>v</a:t>
            </a:r>
            <a:r>
              <a:rPr sz="1100" b="1" dirty="0">
                <a:latin typeface="Arial"/>
                <a:cs typeface="Arial"/>
              </a:rPr>
              <a:t>ersa</a:t>
            </a:r>
            <a:r>
              <a:rPr sz="1100" b="1" spc="-10" dirty="0">
                <a:latin typeface="Arial"/>
                <a:cs typeface="Arial"/>
              </a:rPr>
              <a:t>l</a:t>
            </a:r>
            <a:r>
              <a:rPr sz="1100" b="1" dirty="0">
                <a:latin typeface="Arial"/>
                <a:cs typeface="Arial"/>
              </a:rPr>
              <a:t>es  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spc="5" dirty="0">
                <a:latin typeface="Arial"/>
                <a:cs typeface="Arial"/>
              </a:rPr>
              <a:t>q</a:t>
            </a:r>
            <a:r>
              <a:rPr sz="1100" dirty="0">
                <a:latin typeface="Arial"/>
                <a:cs typeface="Arial"/>
              </a:rPr>
              <a:t>ue  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se tra</a:t>
            </a:r>
            <a:r>
              <a:rPr sz="1100" spc="-5" dirty="0">
                <a:latin typeface="Arial"/>
                <a:cs typeface="Arial"/>
              </a:rPr>
              <a:t>b</a:t>
            </a:r>
            <a:r>
              <a:rPr sz="1100" dirty="0">
                <a:latin typeface="Arial"/>
                <a:cs typeface="Arial"/>
              </a:rPr>
              <a:t>ajarán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e</a:t>
            </a:r>
            <a:r>
              <a:rPr sz="1100" dirty="0">
                <a:latin typeface="Arial"/>
                <a:cs typeface="Arial"/>
              </a:rPr>
              <a:t>n ca</a:t>
            </a:r>
            <a:r>
              <a:rPr sz="1100" spc="-5" dirty="0">
                <a:latin typeface="Arial"/>
                <a:cs typeface="Arial"/>
              </a:rPr>
              <a:t>d</a:t>
            </a:r>
            <a:r>
              <a:rPr sz="1100" dirty="0">
                <a:latin typeface="Arial"/>
                <a:cs typeface="Arial"/>
              </a:rPr>
              <a:t>a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áre</a:t>
            </a:r>
            <a:r>
              <a:rPr sz="1100" spc="-5" dirty="0">
                <a:latin typeface="Arial"/>
                <a:cs typeface="Arial"/>
              </a:rPr>
              <a:t>a</a:t>
            </a:r>
            <a:r>
              <a:rPr sz="1100" dirty="0">
                <a:latin typeface="Arial"/>
                <a:cs typeface="Arial"/>
              </a:rPr>
              <a:t>.</a:t>
            </a:r>
          </a:p>
          <a:p>
            <a:pPr marL="12700" marR="7620">
              <a:lnSpc>
                <a:spcPts val="1720"/>
              </a:lnSpc>
              <a:buFont typeface="Arial"/>
              <a:buAutoNum type="alphaLcParenR" startAt="3"/>
              <a:tabLst>
                <a:tab pos="182245" algn="l"/>
              </a:tabLst>
            </a:pPr>
            <a:r>
              <a:rPr sz="1100" spc="-5" dirty="0">
                <a:latin typeface="Arial"/>
                <a:cs typeface="Arial"/>
              </a:rPr>
              <a:t>La</a:t>
            </a:r>
            <a:r>
              <a:rPr sz="1100" dirty="0">
                <a:latin typeface="Arial"/>
                <a:cs typeface="Arial"/>
              </a:rPr>
              <a:t>s</a:t>
            </a:r>
            <a:r>
              <a:rPr sz="1100" spc="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</a:t>
            </a:r>
            <a:r>
              <a:rPr sz="1100" spc="-15" dirty="0">
                <a:latin typeface="Arial"/>
                <a:cs typeface="Arial"/>
              </a:rPr>
              <a:t>s</a:t>
            </a:r>
            <a:r>
              <a:rPr sz="1100" spc="-10" dirty="0">
                <a:latin typeface="Arial"/>
                <a:cs typeface="Arial"/>
              </a:rPr>
              <a:t>t</a:t>
            </a:r>
            <a:r>
              <a:rPr sz="1100" dirty="0">
                <a:latin typeface="Arial"/>
                <a:cs typeface="Arial"/>
              </a:rPr>
              <a:t>r</a:t>
            </a:r>
            <a:r>
              <a:rPr sz="1100" spc="-15" dirty="0">
                <a:latin typeface="Arial"/>
                <a:cs typeface="Arial"/>
              </a:rPr>
              <a:t>a</a:t>
            </a:r>
            <a:r>
              <a:rPr sz="1100" dirty="0">
                <a:latin typeface="Arial"/>
                <a:cs typeface="Arial"/>
              </a:rPr>
              <a:t>t</a:t>
            </a:r>
            <a:r>
              <a:rPr sz="1100" spc="-15" dirty="0">
                <a:latin typeface="Arial"/>
                <a:cs typeface="Arial"/>
              </a:rPr>
              <a:t>e</a:t>
            </a:r>
            <a:r>
              <a:rPr sz="1100" spc="5" dirty="0">
                <a:latin typeface="Arial"/>
                <a:cs typeface="Arial"/>
              </a:rPr>
              <a:t>g</a:t>
            </a:r>
            <a:r>
              <a:rPr sz="1100" spc="-10" dirty="0">
                <a:latin typeface="Arial"/>
                <a:cs typeface="Arial"/>
              </a:rPr>
              <a:t>i</a:t>
            </a:r>
            <a:r>
              <a:rPr sz="1100" dirty="0">
                <a:latin typeface="Arial"/>
                <a:cs typeface="Arial"/>
              </a:rPr>
              <a:t>as</a:t>
            </a:r>
            <a:r>
              <a:rPr sz="1100" spc="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in</a:t>
            </a:r>
            <a:r>
              <a:rPr sz="1100" b="1" spc="-5" dirty="0">
                <a:latin typeface="Arial"/>
                <a:cs typeface="Arial"/>
              </a:rPr>
              <a:t>s</a:t>
            </a:r>
            <a:r>
              <a:rPr sz="1100" b="1" spc="-10" dirty="0">
                <a:latin typeface="Arial"/>
                <a:cs typeface="Arial"/>
              </a:rPr>
              <a:t>t</a:t>
            </a:r>
            <a:r>
              <a:rPr sz="1100" b="1" dirty="0">
                <a:latin typeface="Arial"/>
                <a:cs typeface="Arial"/>
              </a:rPr>
              <a:t>rume</a:t>
            </a:r>
            <a:r>
              <a:rPr sz="1100" b="1" spc="-15" dirty="0">
                <a:latin typeface="Arial"/>
                <a:cs typeface="Arial"/>
              </a:rPr>
              <a:t>n</a:t>
            </a:r>
            <a:r>
              <a:rPr sz="1100" b="1" dirty="0">
                <a:latin typeface="Arial"/>
                <a:cs typeface="Arial"/>
              </a:rPr>
              <a:t>tos</a:t>
            </a:r>
            <a:r>
              <a:rPr sz="1100" b="1" spc="5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p</a:t>
            </a:r>
            <a:r>
              <a:rPr sz="1100" b="1" spc="-20" dirty="0">
                <a:latin typeface="Arial"/>
                <a:cs typeface="Arial"/>
              </a:rPr>
              <a:t>a</a:t>
            </a:r>
            <a:r>
              <a:rPr sz="1100" b="1" dirty="0">
                <a:latin typeface="Arial"/>
                <a:cs typeface="Arial"/>
              </a:rPr>
              <a:t>ra</a:t>
            </a:r>
            <a:r>
              <a:rPr sz="1100" b="1" spc="30" dirty="0">
                <a:latin typeface="Arial"/>
                <a:cs typeface="Arial"/>
              </a:rPr>
              <a:t> </a:t>
            </a:r>
            <a:r>
              <a:rPr sz="1100" b="1" spc="5" dirty="0">
                <a:latin typeface="Arial"/>
                <a:cs typeface="Arial"/>
              </a:rPr>
              <a:t>l</a:t>
            </a:r>
            <a:r>
              <a:rPr sz="1100" b="1" dirty="0">
                <a:latin typeface="Arial"/>
                <a:cs typeface="Arial"/>
              </a:rPr>
              <a:t>a</a:t>
            </a:r>
            <a:r>
              <a:rPr sz="1100" b="1" spc="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e</a:t>
            </a:r>
            <a:r>
              <a:rPr sz="1100" b="1" spc="-20" dirty="0">
                <a:latin typeface="Arial"/>
                <a:cs typeface="Arial"/>
              </a:rPr>
              <a:t>v</a:t>
            </a:r>
            <a:r>
              <a:rPr sz="1100" b="1" dirty="0">
                <a:latin typeface="Arial"/>
                <a:cs typeface="Arial"/>
              </a:rPr>
              <a:t>al</a:t>
            </a:r>
            <a:r>
              <a:rPr sz="1100" b="1" spc="-15" dirty="0">
                <a:latin typeface="Arial"/>
                <a:cs typeface="Arial"/>
              </a:rPr>
              <a:t>u</a:t>
            </a:r>
            <a:r>
              <a:rPr sz="1100" b="1" dirty="0">
                <a:latin typeface="Arial"/>
                <a:cs typeface="Arial"/>
              </a:rPr>
              <a:t>a</a:t>
            </a:r>
            <a:r>
              <a:rPr sz="1100" b="1" spc="-5" dirty="0">
                <a:latin typeface="Arial"/>
                <a:cs typeface="Arial"/>
              </a:rPr>
              <a:t>c</a:t>
            </a:r>
            <a:r>
              <a:rPr sz="1100" b="1" dirty="0">
                <a:latin typeface="Arial"/>
                <a:cs typeface="Arial"/>
              </a:rPr>
              <a:t>ión</a:t>
            </a:r>
            <a:r>
              <a:rPr sz="1100" b="1" spc="3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d</a:t>
            </a:r>
            <a:r>
              <a:rPr sz="1100" dirty="0">
                <a:latin typeface="Arial"/>
                <a:cs typeface="Arial"/>
              </a:rPr>
              <a:t>e</a:t>
            </a:r>
            <a:r>
              <a:rPr sz="1100" spc="4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l</a:t>
            </a:r>
            <a:r>
              <a:rPr sz="1100" dirty="0">
                <a:latin typeface="Arial"/>
                <a:cs typeface="Arial"/>
              </a:rPr>
              <a:t>os a</a:t>
            </a:r>
            <a:r>
              <a:rPr sz="1100" spc="-5" dirty="0">
                <a:latin typeface="Arial"/>
                <a:cs typeface="Arial"/>
              </a:rPr>
              <a:t>p</a:t>
            </a:r>
            <a:r>
              <a:rPr sz="1100" dirty="0">
                <a:latin typeface="Arial"/>
                <a:cs typeface="Arial"/>
              </a:rPr>
              <a:t>re</a:t>
            </a:r>
            <a:r>
              <a:rPr sz="1100" spc="-5" dirty="0">
                <a:latin typeface="Arial"/>
                <a:cs typeface="Arial"/>
              </a:rPr>
              <a:t>n</a:t>
            </a:r>
            <a:r>
              <a:rPr sz="1100" dirty="0">
                <a:latin typeface="Arial"/>
                <a:cs typeface="Arial"/>
              </a:rPr>
              <a:t>d</a:t>
            </a:r>
            <a:r>
              <a:rPr sz="1100" spc="-10" dirty="0">
                <a:latin typeface="Arial"/>
                <a:cs typeface="Arial"/>
              </a:rPr>
              <a:t>i</a:t>
            </a:r>
            <a:r>
              <a:rPr sz="1100" spc="-15" dirty="0">
                <a:latin typeface="Arial"/>
                <a:cs typeface="Arial"/>
              </a:rPr>
              <a:t>z</a:t>
            </a:r>
            <a:r>
              <a:rPr sz="1100" dirty="0">
                <a:latin typeface="Arial"/>
                <a:cs typeface="Arial"/>
              </a:rPr>
              <a:t>ajes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de</a:t>
            </a:r>
            <a:r>
              <a:rPr sz="1100" dirty="0">
                <a:latin typeface="Arial"/>
                <a:cs typeface="Arial"/>
              </a:rPr>
              <a:t>l a</a:t>
            </a:r>
            <a:r>
              <a:rPr sz="1100" spc="-10" dirty="0">
                <a:latin typeface="Arial"/>
                <a:cs typeface="Arial"/>
              </a:rPr>
              <a:t>l</a:t>
            </a:r>
            <a:r>
              <a:rPr sz="1100" dirty="0">
                <a:latin typeface="Arial"/>
                <a:cs typeface="Arial"/>
              </a:rPr>
              <a:t>umnad</a:t>
            </a:r>
            <a:r>
              <a:rPr sz="1100" spc="-5" dirty="0">
                <a:latin typeface="Arial"/>
                <a:cs typeface="Arial"/>
              </a:rPr>
              <a:t>o</a:t>
            </a:r>
            <a:r>
              <a:rPr sz="1100" dirty="0">
                <a:latin typeface="Arial"/>
                <a:cs typeface="Arial"/>
              </a:rPr>
              <a:t>.</a:t>
            </a:r>
          </a:p>
          <a:p>
            <a:pPr marL="173990" indent="-161290">
              <a:lnSpc>
                <a:spcPct val="100000"/>
              </a:lnSpc>
              <a:spcBef>
                <a:spcPts val="270"/>
              </a:spcBef>
              <a:buFont typeface="Arial"/>
              <a:buAutoNum type="alphaLcParenR" startAt="3"/>
              <a:tabLst>
                <a:tab pos="174625" algn="l"/>
              </a:tabLst>
            </a:pPr>
            <a:r>
              <a:rPr sz="1100" b="1" spc="-10" dirty="0">
                <a:latin typeface="Arial"/>
                <a:cs typeface="Arial"/>
              </a:rPr>
              <a:t>C</a:t>
            </a:r>
            <a:r>
              <a:rPr sz="1100" b="1" dirty="0">
                <a:latin typeface="Arial"/>
                <a:cs typeface="Arial"/>
              </a:rPr>
              <a:t>r</a:t>
            </a:r>
            <a:r>
              <a:rPr sz="1100" b="1" spc="5" dirty="0">
                <a:latin typeface="Arial"/>
                <a:cs typeface="Arial"/>
              </a:rPr>
              <a:t>i</a:t>
            </a:r>
            <a:r>
              <a:rPr sz="1100" b="1" dirty="0">
                <a:latin typeface="Arial"/>
                <a:cs typeface="Arial"/>
              </a:rPr>
              <a:t>terios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d</a:t>
            </a:r>
            <a:r>
              <a:rPr sz="1100" b="1" dirty="0">
                <a:latin typeface="Arial"/>
                <a:cs typeface="Arial"/>
              </a:rPr>
              <a:t>e e</a:t>
            </a:r>
            <a:r>
              <a:rPr sz="1100" b="1" spc="-20" dirty="0">
                <a:latin typeface="Arial"/>
                <a:cs typeface="Arial"/>
              </a:rPr>
              <a:t>v</a:t>
            </a:r>
            <a:r>
              <a:rPr sz="1100" b="1" dirty="0">
                <a:latin typeface="Arial"/>
                <a:cs typeface="Arial"/>
              </a:rPr>
              <a:t>aluación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y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</a:t>
            </a:r>
            <a:r>
              <a:rPr sz="1100" b="1" spc="-5" dirty="0">
                <a:latin typeface="Arial"/>
                <a:cs typeface="Arial"/>
              </a:rPr>
              <a:t>a</a:t>
            </a:r>
            <a:r>
              <a:rPr sz="1100" b="1" dirty="0">
                <a:latin typeface="Arial"/>
                <a:cs typeface="Arial"/>
              </a:rPr>
              <a:t>lif</a:t>
            </a:r>
            <a:r>
              <a:rPr sz="1100" b="1" spc="-10" dirty="0">
                <a:latin typeface="Arial"/>
                <a:cs typeface="Arial"/>
              </a:rPr>
              <a:t>i</a:t>
            </a:r>
            <a:r>
              <a:rPr sz="1100" b="1" dirty="0">
                <a:latin typeface="Arial"/>
                <a:cs typeface="Arial"/>
              </a:rPr>
              <a:t>c</a:t>
            </a:r>
            <a:r>
              <a:rPr sz="1100" b="1" spc="-5" dirty="0">
                <a:latin typeface="Arial"/>
                <a:cs typeface="Arial"/>
              </a:rPr>
              <a:t>a</a:t>
            </a:r>
            <a:r>
              <a:rPr sz="1100" b="1" dirty="0">
                <a:latin typeface="Arial"/>
                <a:cs typeface="Arial"/>
              </a:rPr>
              <a:t>c</a:t>
            </a:r>
            <a:r>
              <a:rPr sz="1100" b="1" spc="-10" dirty="0">
                <a:latin typeface="Arial"/>
                <a:cs typeface="Arial"/>
              </a:rPr>
              <a:t>i</a:t>
            </a:r>
            <a:r>
              <a:rPr sz="1100" b="1" dirty="0">
                <a:latin typeface="Arial"/>
                <a:cs typeface="Arial"/>
              </a:rPr>
              <a:t>ó</a:t>
            </a:r>
            <a:r>
              <a:rPr sz="1100" b="1" spc="-5" dirty="0">
                <a:latin typeface="Arial"/>
                <a:cs typeface="Arial"/>
              </a:rPr>
              <a:t>n</a:t>
            </a:r>
            <a:r>
              <a:rPr sz="1100" b="1" dirty="0">
                <a:latin typeface="Arial"/>
                <a:cs typeface="Arial"/>
              </a:rPr>
              <a:t>.</a:t>
            </a:r>
            <a:endParaRPr sz="1100" dirty="0">
              <a:latin typeface="Arial"/>
              <a:cs typeface="Arial"/>
            </a:endParaRPr>
          </a:p>
          <a:p>
            <a:pPr marL="134620" indent="-121920">
              <a:lnSpc>
                <a:spcPct val="100000"/>
              </a:lnSpc>
              <a:spcBef>
                <a:spcPts val="395"/>
              </a:spcBef>
              <a:buFont typeface="Arial"/>
              <a:buAutoNum type="alphaLcParenR" startAt="3"/>
              <a:tabLst>
                <a:tab pos="134620" algn="l"/>
              </a:tabLst>
            </a:pPr>
            <a:r>
              <a:rPr sz="1100" b="1" spc="-10" dirty="0">
                <a:latin typeface="Arial"/>
                <a:cs typeface="Arial"/>
              </a:rPr>
              <a:t>D</a:t>
            </a:r>
            <a:r>
              <a:rPr sz="1100" b="1" dirty="0">
                <a:latin typeface="Arial"/>
                <a:cs typeface="Arial"/>
              </a:rPr>
              <a:t>e</a:t>
            </a:r>
            <a:r>
              <a:rPr sz="1100" b="1" spc="-5" dirty="0">
                <a:latin typeface="Arial"/>
                <a:cs typeface="Arial"/>
              </a:rPr>
              <a:t>c</a:t>
            </a:r>
            <a:r>
              <a:rPr sz="1100" b="1" dirty="0">
                <a:latin typeface="Arial"/>
                <a:cs typeface="Arial"/>
              </a:rPr>
              <a:t>ision</a:t>
            </a:r>
            <a:r>
              <a:rPr sz="1100" b="1" spc="-5" dirty="0">
                <a:latin typeface="Arial"/>
                <a:cs typeface="Arial"/>
              </a:rPr>
              <a:t>e</a:t>
            </a:r>
            <a:r>
              <a:rPr sz="1100" b="1" dirty="0">
                <a:latin typeface="Arial"/>
                <a:cs typeface="Arial"/>
              </a:rPr>
              <a:t>s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meto</a:t>
            </a:r>
            <a:r>
              <a:rPr sz="1100" b="1" spc="-10" dirty="0">
                <a:latin typeface="Arial"/>
                <a:cs typeface="Arial"/>
              </a:rPr>
              <a:t>d</a:t>
            </a:r>
            <a:r>
              <a:rPr sz="1100" b="1" dirty="0">
                <a:latin typeface="Arial"/>
                <a:cs typeface="Arial"/>
              </a:rPr>
              <a:t>ológicas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y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</a:t>
            </a:r>
            <a:r>
              <a:rPr sz="1100" spc="-10" dirty="0">
                <a:latin typeface="Arial"/>
                <a:cs typeface="Arial"/>
              </a:rPr>
              <a:t>i</a:t>
            </a:r>
            <a:r>
              <a:rPr sz="1100" dirty="0">
                <a:latin typeface="Arial"/>
                <a:cs typeface="Arial"/>
              </a:rPr>
              <a:t>d</a:t>
            </a:r>
            <a:r>
              <a:rPr sz="1100" spc="-5" dirty="0">
                <a:latin typeface="Arial"/>
                <a:cs typeface="Arial"/>
              </a:rPr>
              <a:t>á</a:t>
            </a:r>
            <a:r>
              <a:rPr sz="1100" dirty="0">
                <a:latin typeface="Arial"/>
                <a:cs typeface="Arial"/>
              </a:rPr>
              <a:t>ct</a:t>
            </a:r>
            <a:r>
              <a:rPr sz="1100" spc="-10" dirty="0">
                <a:latin typeface="Arial"/>
                <a:cs typeface="Arial"/>
              </a:rPr>
              <a:t>i</a:t>
            </a:r>
            <a:r>
              <a:rPr sz="1100" dirty="0">
                <a:latin typeface="Arial"/>
                <a:cs typeface="Arial"/>
              </a:rPr>
              <a:t>cas.</a:t>
            </a:r>
          </a:p>
          <a:p>
            <a:pPr marL="264160" indent="-251460">
              <a:lnSpc>
                <a:spcPct val="100000"/>
              </a:lnSpc>
              <a:spcBef>
                <a:spcPts val="395"/>
              </a:spcBef>
              <a:buFont typeface="Arial"/>
              <a:buAutoNum type="alphaLcParenR" startAt="3"/>
              <a:tabLst>
                <a:tab pos="264160" algn="l"/>
                <a:tab pos="2416175" algn="l"/>
                <a:tab pos="3409950" algn="l"/>
                <a:tab pos="3693160" algn="l"/>
              </a:tabLst>
            </a:pPr>
            <a:r>
              <a:rPr sz="1100" spc="-5" dirty="0">
                <a:latin typeface="Arial"/>
                <a:cs typeface="Arial"/>
              </a:rPr>
              <a:t>P</a:t>
            </a:r>
            <a:r>
              <a:rPr sz="1100" dirty="0">
                <a:latin typeface="Arial"/>
                <a:cs typeface="Arial"/>
              </a:rPr>
              <a:t>roc</a:t>
            </a:r>
            <a:r>
              <a:rPr sz="1100" spc="-5" dirty="0">
                <a:latin typeface="Arial"/>
                <a:cs typeface="Arial"/>
              </a:rPr>
              <a:t>e</a:t>
            </a:r>
            <a:r>
              <a:rPr sz="1100" dirty="0">
                <a:latin typeface="Arial"/>
                <a:cs typeface="Arial"/>
              </a:rPr>
              <a:t>d</a:t>
            </a:r>
            <a:r>
              <a:rPr sz="1100" spc="-10" dirty="0">
                <a:latin typeface="Arial"/>
                <a:cs typeface="Arial"/>
              </a:rPr>
              <a:t>i</a:t>
            </a:r>
            <a:r>
              <a:rPr sz="1100" dirty="0">
                <a:latin typeface="Arial"/>
                <a:cs typeface="Arial"/>
              </a:rPr>
              <a:t>m</a:t>
            </a:r>
            <a:r>
              <a:rPr sz="1100" spc="-10" dirty="0">
                <a:latin typeface="Arial"/>
                <a:cs typeface="Arial"/>
              </a:rPr>
              <a:t>i</a:t>
            </a:r>
            <a:r>
              <a:rPr sz="1100" dirty="0">
                <a:latin typeface="Arial"/>
                <a:cs typeface="Arial"/>
              </a:rPr>
              <a:t>e</a:t>
            </a:r>
            <a:r>
              <a:rPr sz="1100" spc="-5" dirty="0">
                <a:latin typeface="Arial"/>
                <a:cs typeface="Arial"/>
              </a:rPr>
              <a:t>n</a:t>
            </a:r>
            <a:r>
              <a:rPr sz="1100" dirty="0">
                <a:latin typeface="Arial"/>
                <a:cs typeface="Arial"/>
              </a:rPr>
              <a:t>to  </a:t>
            </a:r>
            <a:r>
              <a:rPr sz="1100" spc="8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d</a:t>
            </a:r>
            <a:r>
              <a:rPr sz="1100" dirty="0">
                <a:latin typeface="Arial"/>
                <a:cs typeface="Arial"/>
              </a:rPr>
              <a:t>e  </a:t>
            </a:r>
            <a:r>
              <a:rPr sz="1100" spc="6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</a:t>
            </a:r>
            <a:r>
              <a:rPr sz="1100" spc="-10" dirty="0">
                <a:latin typeface="Arial"/>
                <a:cs typeface="Arial"/>
              </a:rPr>
              <a:t>l</a:t>
            </a:r>
            <a:r>
              <a:rPr sz="1100" dirty="0">
                <a:latin typeface="Arial"/>
                <a:cs typeface="Arial"/>
              </a:rPr>
              <a:t>a</a:t>
            </a:r>
            <a:r>
              <a:rPr sz="1100" spc="-5" dirty="0">
                <a:latin typeface="Arial"/>
                <a:cs typeface="Arial"/>
              </a:rPr>
              <a:t>b</a:t>
            </a:r>
            <a:r>
              <a:rPr sz="1100" dirty="0">
                <a:latin typeface="Arial"/>
                <a:cs typeface="Arial"/>
              </a:rPr>
              <a:t>orac</a:t>
            </a:r>
            <a:r>
              <a:rPr sz="1100" spc="-5" dirty="0">
                <a:latin typeface="Arial"/>
                <a:cs typeface="Arial"/>
              </a:rPr>
              <a:t>i</a:t>
            </a:r>
            <a:r>
              <a:rPr sz="1100" dirty="0">
                <a:latin typeface="Arial"/>
                <a:cs typeface="Arial"/>
              </a:rPr>
              <a:t>ón	y  </a:t>
            </a:r>
            <a:r>
              <a:rPr sz="1100" spc="7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</a:t>
            </a:r>
            <a:r>
              <a:rPr sz="1100" spc="-15" dirty="0">
                <a:latin typeface="Arial"/>
                <a:cs typeface="Arial"/>
              </a:rPr>
              <a:t>v</a:t>
            </a:r>
            <a:r>
              <a:rPr sz="1100" spc="5" dirty="0">
                <a:latin typeface="Arial"/>
                <a:cs typeface="Arial"/>
              </a:rPr>
              <a:t>a</a:t>
            </a:r>
            <a:r>
              <a:rPr sz="1100" spc="-10" dirty="0">
                <a:latin typeface="Arial"/>
                <a:cs typeface="Arial"/>
              </a:rPr>
              <a:t>l</a:t>
            </a:r>
            <a:r>
              <a:rPr sz="1100" dirty="0">
                <a:latin typeface="Arial"/>
                <a:cs typeface="Arial"/>
              </a:rPr>
              <a:t>u</a:t>
            </a:r>
            <a:r>
              <a:rPr sz="1100" spc="-5" dirty="0">
                <a:latin typeface="Arial"/>
                <a:cs typeface="Arial"/>
              </a:rPr>
              <a:t>a</a:t>
            </a:r>
            <a:r>
              <a:rPr sz="1100" spc="10" dirty="0">
                <a:latin typeface="Arial"/>
                <a:cs typeface="Arial"/>
              </a:rPr>
              <a:t>c</a:t>
            </a:r>
            <a:r>
              <a:rPr sz="1100" spc="-10" dirty="0">
                <a:latin typeface="Arial"/>
                <a:cs typeface="Arial"/>
              </a:rPr>
              <a:t>i</a:t>
            </a:r>
            <a:r>
              <a:rPr sz="1100" dirty="0">
                <a:latin typeface="Arial"/>
                <a:cs typeface="Arial"/>
              </a:rPr>
              <a:t>ón	</a:t>
            </a:r>
            <a:r>
              <a:rPr sz="1100" spc="-5" dirty="0">
                <a:latin typeface="Arial"/>
                <a:cs typeface="Arial"/>
              </a:rPr>
              <a:t>d</a:t>
            </a:r>
            <a:r>
              <a:rPr sz="1100" dirty="0">
                <a:latin typeface="Arial"/>
                <a:cs typeface="Arial"/>
              </a:rPr>
              <a:t>e	</a:t>
            </a:r>
            <a:r>
              <a:rPr sz="1100" spc="-10" dirty="0">
                <a:latin typeface="Arial"/>
                <a:cs typeface="Arial"/>
              </a:rPr>
              <a:t>l</a:t>
            </a:r>
            <a:r>
              <a:rPr sz="1100" dirty="0">
                <a:latin typeface="Arial"/>
                <a:cs typeface="Arial"/>
              </a:rPr>
              <a:t>as</a:t>
            </a: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100" b="1" dirty="0">
                <a:latin typeface="Arial"/>
                <a:cs typeface="Arial"/>
              </a:rPr>
              <a:t>a</a:t>
            </a:r>
            <a:r>
              <a:rPr sz="1100" b="1" spc="-10" dirty="0">
                <a:latin typeface="Arial"/>
                <a:cs typeface="Arial"/>
              </a:rPr>
              <a:t>d</a:t>
            </a:r>
            <a:r>
              <a:rPr sz="1100" b="1" dirty="0">
                <a:latin typeface="Arial"/>
                <a:cs typeface="Arial"/>
              </a:rPr>
              <a:t>a</a:t>
            </a:r>
            <a:r>
              <a:rPr sz="1100" b="1" spc="-10" dirty="0">
                <a:latin typeface="Arial"/>
                <a:cs typeface="Arial"/>
              </a:rPr>
              <a:t>p</a:t>
            </a:r>
            <a:r>
              <a:rPr sz="1100" b="1" dirty="0">
                <a:latin typeface="Arial"/>
                <a:cs typeface="Arial"/>
              </a:rPr>
              <a:t>ta</a:t>
            </a:r>
            <a:r>
              <a:rPr sz="1100" b="1" spc="-10" dirty="0">
                <a:latin typeface="Arial"/>
                <a:cs typeface="Arial"/>
              </a:rPr>
              <a:t>c</a:t>
            </a:r>
            <a:r>
              <a:rPr sz="1100" b="1" dirty="0">
                <a:latin typeface="Arial"/>
                <a:cs typeface="Arial"/>
              </a:rPr>
              <a:t>i</a:t>
            </a:r>
            <a:r>
              <a:rPr sz="1100" b="1" spc="-5" dirty="0">
                <a:latin typeface="Arial"/>
                <a:cs typeface="Arial"/>
              </a:rPr>
              <a:t>on</a:t>
            </a:r>
            <a:r>
              <a:rPr sz="1100" b="1" dirty="0">
                <a:latin typeface="Arial"/>
                <a:cs typeface="Arial"/>
              </a:rPr>
              <a:t>es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</a:t>
            </a:r>
            <a:r>
              <a:rPr sz="1100" b="1" spc="-10" dirty="0">
                <a:latin typeface="Arial"/>
                <a:cs typeface="Arial"/>
              </a:rPr>
              <a:t>u</a:t>
            </a:r>
            <a:r>
              <a:rPr sz="1100" b="1" dirty="0">
                <a:latin typeface="Arial"/>
                <a:cs typeface="Arial"/>
              </a:rPr>
              <a:t>rr</a:t>
            </a:r>
            <a:r>
              <a:rPr sz="1100" b="1" spc="5" dirty="0">
                <a:latin typeface="Arial"/>
                <a:cs typeface="Arial"/>
              </a:rPr>
              <a:t>i</a:t>
            </a:r>
            <a:r>
              <a:rPr sz="1100" b="1" dirty="0">
                <a:latin typeface="Arial"/>
                <a:cs typeface="Arial"/>
              </a:rPr>
              <a:t>c</a:t>
            </a:r>
            <a:r>
              <a:rPr sz="1100" b="1" spc="-10" dirty="0">
                <a:latin typeface="Arial"/>
                <a:cs typeface="Arial"/>
              </a:rPr>
              <a:t>u</a:t>
            </a:r>
            <a:r>
              <a:rPr sz="1100" b="1" dirty="0">
                <a:latin typeface="Arial"/>
                <a:cs typeface="Arial"/>
              </a:rPr>
              <a:t>lar</a:t>
            </a:r>
            <a:r>
              <a:rPr sz="1100" b="1" spc="-5" dirty="0">
                <a:latin typeface="Arial"/>
                <a:cs typeface="Arial"/>
              </a:rPr>
              <a:t>es</a:t>
            </a:r>
            <a:r>
              <a:rPr sz="1100" b="1" dirty="0">
                <a:latin typeface="Arial"/>
                <a:cs typeface="Arial"/>
              </a:rPr>
              <a:t>.</a:t>
            </a:r>
            <a:endParaRPr sz="1100" dirty="0">
              <a:latin typeface="Arial"/>
              <a:cs typeface="Arial"/>
            </a:endParaRPr>
          </a:p>
          <a:p>
            <a:pPr marL="173990" indent="-161290">
              <a:lnSpc>
                <a:spcPct val="100000"/>
              </a:lnSpc>
              <a:spcBef>
                <a:spcPts val="395"/>
              </a:spcBef>
              <a:buFont typeface="Arial"/>
              <a:buAutoNum type="alphaLcParenR" startAt="8"/>
              <a:tabLst>
                <a:tab pos="174625" algn="l"/>
              </a:tabLst>
            </a:pPr>
            <a:r>
              <a:rPr sz="1100" b="1" dirty="0">
                <a:latin typeface="Arial"/>
                <a:cs typeface="Arial"/>
              </a:rPr>
              <a:t>Mater</a:t>
            </a:r>
            <a:r>
              <a:rPr sz="1100" b="1" spc="5" dirty="0">
                <a:latin typeface="Arial"/>
                <a:cs typeface="Arial"/>
              </a:rPr>
              <a:t>i</a:t>
            </a:r>
            <a:r>
              <a:rPr sz="1100" b="1" dirty="0">
                <a:latin typeface="Arial"/>
                <a:cs typeface="Arial"/>
              </a:rPr>
              <a:t>a</a:t>
            </a:r>
            <a:r>
              <a:rPr sz="1100" b="1" spc="-10" dirty="0">
                <a:latin typeface="Arial"/>
                <a:cs typeface="Arial"/>
              </a:rPr>
              <a:t>l</a:t>
            </a:r>
            <a:r>
              <a:rPr sz="1100" b="1" dirty="0">
                <a:latin typeface="Arial"/>
                <a:cs typeface="Arial"/>
              </a:rPr>
              <a:t>es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y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rec</a:t>
            </a:r>
            <a:r>
              <a:rPr sz="1100" spc="-5" dirty="0">
                <a:latin typeface="Arial"/>
                <a:cs typeface="Arial"/>
              </a:rPr>
              <a:t>u</a:t>
            </a:r>
            <a:r>
              <a:rPr sz="1100" dirty="0">
                <a:latin typeface="Arial"/>
                <a:cs typeface="Arial"/>
              </a:rPr>
              <a:t>rsos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d</a:t>
            </a:r>
            <a:r>
              <a:rPr sz="1100" dirty="0">
                <a:latin typeface="Arial"/>
                <a:cs typeface="Arial"/>
              </a:rPr>
              <a:t>e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</a:t>
            </a:r>
            <a:r>
              <a:rPr sz="1100" spc="-5" dirty="0">
                <a:latin typeface="Arial"/>
                <a:cs typeface="Arial"/>
              </a:rPr>
              <a:t>e</a:t>
            </a:r>
            <a:r>
              <a:rPr sz="1100" dirty="0">
                <a:latin typeface="Arial"/>
                <a:cs typeface="Arial"/>
              </a:rPr>
              <a:t>sar</a:t>
            </a:r>
            <a:r>
              <a:rPr sz="1100" spc="5" dirty="0">
                <a:latin typeface="Arial"/>
                <a:cs typeface="Arial"/>
              </a:rPr>
              <a:t>r</a:t>
            </a:r>
            <a:r>
              <a:rPr sz="1100" dirty="0">
                <a:latin typeface="Arial"/>
                <a:cs typeface="Arial"/>
              </a:rPr>
              <a:t>o</a:t>
            </a:r>
            <a:r>
              <a:rPr sz="1100" spc="-10" dirty="0">
                <a:latin typeface="Arial"/>
                <a:cs typeface="Arial"/>
              </a:rPr>
              <a:t>ll</a:t>
            </a:r>
            <a:r>
              <a:rPr sz="1100" dirty="0">
                <a:latin typeface="Arial"/>
                <a:cs typeface="Arial"/>
              </a:rPr>
              <a:t>o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cur</a:t>
            </a:r>
            <a:r>
              <a:rPr sz="1100" spc="5" dirty="0">
                <a:latin typeface="Arial"/>
                <a:cs typeface="Arial"/>
              </a:rPr>
              <a:t>r</a:t>
            </a:r>
            <a:r>
              <a:rPr sz="1100" spc="-10" dirty="0">
                <a:latin typeface="Arial"/>
                <a:cs typeface="Arial"/>
              </a:rPr>
              <a:t>i</a:t>
            </a:r>
            <a:r>
              <a:rPr sz="1100" dirty="0">
                <a:latin typeface="Arial"/>
                <a:cs typeface="Arial"/>
              </a:rPr>
              <a:t>cu</a:t>
            </a:r>
            <a:r>
              <a:rPr sz="1100" spc="-10" dirty="0">
                <a:latin typeface="Arial"/>
                <a:cs typeface="Arial"/>
              </a:rPr>
              <a:t>l</a:t>
            </a:r>
            <a:r>
              <a:rPr sz="1100" dirty="0">
                <a:latin typeface="Arial"/>
                <a:cs typeface="Arial"/>
              </a:rPr>
              <a:t>ar.</a:t>
            </a:r>
          </a:p>
          <a:p>
            <a:pPr marL="12700" marR="5080">
              <a:lnSpc>
                <a:spcPct val="130000"/>
              </a:lnSpc>
              <a:tabLst>
                <a:tab pos="321945" algn="l"/>
                <a:tab pos="1204595" algn="l"/>
                <a:tab pos="1597660" algn="l"/>
                <a:tab pos="2586990" algn="l"/>
                <a:tab pos="3795395" algn="l"/>
              </a:tabLst>
            </a:pPr>
            <a:r>
              <a:rPr sz="1100" spc="-5" dirty="0">
                <a:latin typeface="Arial"/>
                <a:cs typeface="Arial"/>
              </a:rPr>
              <a:t>i</a:t>
            </a:r>
            <a:r>
              <a:rPr sz="1100" dirty="0">
                <a:latin typeface="Arial"/>
                <a:cs typeface="Arial"/>
              </a:rPr>
              <a:t>)	</a:t>
            </a:r>
            <a:r>
              <a:rPr sz="1100" b="1" spc="-5" dirty="0">
                <a:latin typeface="Arial"/>
                <a:cs typeface="Arial"/>
              </a:rPr>
              <a:t>P</a:t>
            </a:r>
            <a:r>
              <a:rPr sz="1100" b="1" dirty="0">
                <a:latin typeface="Arial"/>
                <a:cs typeface="Arial"/>
              </a:rPr>
              <a:t>ro</a:t>
            </a:r>
            <a:r>
              <a:rPr sz="1100" b="1" spc="-15" dirty="0">
                <a:latin typeface="Arial"/>
                <a:cs typeface="Arial"/>
              </a:rPr>
              <a:t>g</a:t>
            </a:r>
            <a:r>
              <a:rPr sz="1100" b="1" dirty="0">
                <a:latin typeface="Arial"/>
                <a:cs typeface="Arial"/>
              </a:rPr>
              <a:t>rama	</a:t>
            </a:r>
            <a:r>
              <a:rPr sz="1100" b="1" spc="-5" dirty="0">
                <a:latin typeface="Arial"/>
                <a:cs typeface="Arial"/>
              </a:rPr>
              <a:t>d</a:t>
            </a:r>
            <a:r>
              <a:rPr sz="1100" b="1" dirty="0">
                <a:latin typeface="Arial"/>
                <a:cs typeface="Arial"/>
              </a:rPr>
              <a:t>e	a</a:t>
            </a:r>
            <a:r>
              <a:rPr sz="1100" b="1" spc="-20" dirty="0">
                <a:latin typeface="Arial"/>
                <a:cs typeface="Arial"/>
              </a:rPr>
              <a:t>c</a:t>
            </a:r>
            <a:r>
              <a:rPr sz="1100" b="1" spc="-10" dirty="0">
                <a:latin typeface="Arial"/>
                <a:cs typeface="Arial"/>
              </a:rPr>
              <a:t>t</a:t>
            </a:r>
            <a:r>
              <a:rPr sz="1100" b="1" dirty="0">
                <a:latin typeface="Arial"/>
                <a:cs typeface="Arial"/>
              </a:rPr>
              <a:t>i</a:t>
            </a:r>
            <a:r>
              <a:rPr sz="1100" b="1" spc="-15" dirty="0">
                <a:latin typeface="Arial"/>
                <a:cs typeface="Arial"/>
              </a:rPr>
              <a:t>v</a:t>
            </a:r>
            <a:r>
              <a:rPr sz="1100" b="1" dirty="0">
                <a:latin typeface="Arial"/>
                <a:cs typeface="Arial"/>
              </a:rPr>
              <a:t>id</a:t>
            </a:r>
            <a:r>
              <a:rPr sz="1100" b="1" spc="-5" dirty="0">
                <a:latin typeface="Arial"/>
                <a:cs typeface="Arial"/>
              </a:rPr>
              <a:t>a</a:t>
            </a:r>
            <a:r>
              <a:rPr sz="1100" b="1" dirty="0">
                <a:latin typeface="Arial"/>
                <a:cs typeface="Arial"/>
              </a:rPr>
              <a:t>d</a:t>
            </a:r>
            <a:r>
              <a:rPr sz="1100" b="1" spc="-5" dirty="0">
                <a:latin typeface="Arial"/>
                <a:cs typeface="Arial"/>
              </a:rPr>
              <a:t>e</a:t>
            </a:r>
            <a:r>
              <a:rPr sz="1100" b="1" dirty="0">
                <a:latin typeface="Arial"/>
                <a:cs typeface="Arial"/>
              </a:rPr>
              <a:t>s	e</a:t>
            </a:r>
            <a:r>
              <a:rPr sz="1100" b="1" spc="-20" dirty="0">
                <a:latin typeface="Arial"/>
                <a:cs typeface="Arial"/>
              </a:rPr>
              <a:t>x</a:t>
            </a:r>
            <a:r>
              <a:rPr sz="1100" b="1" dirty="0">
                <a:latin typeface="Arial"/>
                <a:cs typeface="Arial"/>
              </a:rPr>
              <a:t>tr</a:t>
            </a:r>
            <a:r>
              <a:rPr sz="1100" b="1" spc="-15" dirty="0">
                <a:latin typeface="Arial"/>
                <a:cs typeface="Arial"/>
              </a:rPr>
              <a:t>a</a:t>
            </a:r>
            <a:r>
              <a:rPr sz="1100" b="1" dirty="0">
                <a:latin typeface="Arial"/>
                <a:cs typeface="Arial"/>
              </a:rPr>
              <a:t>e</a:t>
            </a:r>
            <a:r>
              <a:rPr sz="1100" b="1" spc="-5" dirty="0">
                <a:latin typeface="Arial"/>
                <a:cs typeface="Arial"/>
              </a:rPr>
              <a:t>s</a:t>
            </a:r>
            <a:r>
              <a:rPr sz="1100" b="1" dirty="0">
                <a:latin typeface="Arial"/>
                <a:cs typeface="Arial"/>
              </a:rPr>
              <a:t>c</a:t>
            </a:r>
            <a:r>
              <a:rPr sz="1100" b="1" spc="-5" dirty="0">
                <a:latin typeface="Arial"/>
                <a:cs typeface="Arial"/>
              </a:rPr>
              <a:t>o</a:t>
            </a:r>
            <a:r>
              <a:rPr sz="1100" b="1" dirty="0">
                <a:latin typeface="Arial"/>
                <a:cs typeface="Arial"/>
              </a:rPr>
              <a:t>lares	y c</a:t>
            </a:r>
            <a:r>
              <a:rPr sz="1100" b="1" spc="-5" dirty="0">
                <a:latin typeface="Arial"/>
                <a:cs typeface="Arial"/>
              </a:rPr>
              <a:t>o</a:t>
            </a:r>
            <a:r>
              <a:rPr sz="1100" b="1" dirty="0">
                <a:latin typeface="Arial"/>
                <a:cs typeface="Arial"/>
              </a:rPr>
              <a:t>mpleme</a:t>
            </a:r>
            <a:r>
              <a:rPr sz="1100" b="1" spc="-5" dirty="0">
                <a:latin typeface="Arial"/>
                <a:cs typeface="Arial"/>
              </a:rPr>
              <a:t>n</a:t>
            </a:r>
            <a:r>
              <a:rPr sz="1100" b="1" dirty="0">
                <a:latin typeface="Arial"/>
                <a:cs typeface="Arial"/>
              </a:rPr>
              <a:t>tar</a:t>
            </a:r>
            <a:r>
              <a:rPr sz="1100" b="1" spc="-10" dirty="0">
                <a:latin typeface="Arial"/>
                <a:cs typeface="Arial"/>
              </a:rPr>
              <a:t>i</a:t>
            </a:r>
            <a:r>
              <a:rPr sz="1100" b="1" dirty="0">
                <a:latin typeface="Arial"/>
                <a:cs typeface="Arial"/>
              </a:rPr>
              <a:t>as.</a:t>
            </a:r>
            <a:endParaRPr sz="1100" dirty="0">
              <a:latin typeface="Arial"/>
              <a:cs typeface="Arial"/>
            </a:endParaRPr>
          </a:p>
          <a:p>
            <a:pPr marL="12700" marR="5715">
              <a:lnSpc>
                <a:spcPct val="130000"/>
              </a:lnSpc>
              <a:tabLst>
                <a:tab pos="222885" algn="l"/>
                <a:tab pos="1248410" algn="l"/>
                <a:tab pos="1542415" algn="l"/>
                <a:tab pos="2397760" algn="l"/>
                <a:tab pos="2692400" algn="l"/>
                <a:tab pos="2940685" algn="l"/>
              </a:tabLst>
            </a:pPr>
            <a:r>
              <a:rPr sz="1100" spc="5" dirty="0">
                <a:latin typeface="Arial"/>
                <a:cs typeface="Arial"/>
              </a:rPr>
              <a:t>j</a:t>
            </a:r>
            <a:r>
              <a:rPr sz="1100" dirty="0">
                <a:latin typeface="Arial"/>
                <a:cs typeface="Arial"/>
              </a:rPr>
              <a:t>)	</a:t>
            </a:r>
            <a:r>
              <a:rPr sz="1100" spc="-5" dirty="0">
                <a:latin typeface="Arial"/>
                <a:cs typeface="Arial"/>
              </a:rPr>
              <a:t>P</a:t>
            </a:r>
            <a:r>
              <a:rPr sz="1100" dirty="0">
                <a:latin typeface="Arial"/>
                <a:cs typeface="Arial"/>
              </a:rPr>
              <a:t>roc</a:t>
            </a:r>
            <a:r>
              <a:rPr sz="1100" spc="-5" dirty="0">
                <a:latin typeface="Arial"/>
                <a:cs typeface="Arial"/>
              </a:rPr>
              <a:t>e</a:t>
            </a:r>
            <a:r>
              <a:rPr sz="1100" dirty="0">
                <a:latin typeface="Arial"/>
                <a:cs typeface="Arial"/>
              </a:rPr>
              <a:t>d</a:t>
            </a:r>
            <a:r>
              <a:rPr sz="1100" spc="-10" dirty="0">
                <a:latin typeface="Arial"/>
                <a:cs typeface="Arial"/>
              </a:rPr>
              <a:t>i</a:t>
            </a:r>
            <a:r>
              <a:rPr sz="1100" dirty="0">
                <a:latin typeface="Arial"/>
                <a:cs typeface="Arial"/>
              </a:rPr>
              <a:t>m</a:t>
            </a:r>
            <a:r>
              <a:rPr sz="1100" spc="-10" dirty="0">
                <a:latin typeface="Arial"/>
                <a:cs typeface="Arial"/>
              </a:rPr>
              <a:t>i</a:t>
            </a:r>
            <a:r>
              <a:rPr sz="1100" dirty="0">
                <a:latin typeface="Arial"/>
                <a:cs typeface="Arial"/>
              </a:rPr>
              <a:t>e</a:t>
            </a:r>
            <a:r>
              <a:rPr sz="1100" spc="-5" dirty="0">
                <a:latin typeface="Arial"/>
                <a:cs typeface="Arial"/>
              </a:rPr>
              <a:t>n</a:t>
            </a:r>
            <a:r>
              <a:rPr sz="1100" dirty="0">
                <a:latin typeface="Arial"/>
                <a:cs typeface="Arial"/>
              </a:rPr>
              <a:t>to	</a:t>
            </a:r>
            <a:r>
              <a:rPr sz="1100" b="1" spc="-5" dirty="0">
                <a:latin typeface="Arial"/>
                <a:cs typeface="Arial"/>
              </a:rPr>
              <a:t>d</a:t>
            </a:r>
            <a:r>
              <a:rPr sz="1100" b="1" dirty="0">
                <a:latin typeface="Arial"/>
                <a:cs typeface="Arial"/>
              </a:rPr>
              <a:t>e	e</a:t>
            </a:r>
            <a:r>
              <a:rPr sz="1100" b="1" spc="-20" dirty="0">
                <a:latin typeface="Arial"/>
                <a:cs typeface="Arial"/>
              </a:rPr>
              <a:t>v</a:t>
            </a:r>
            <a:r>
              <a:rPr sz="1100" b="1" dirty="0">
                <a:latin typeface="Arial"/>
                <a:cs typeface="Arial"/>
              </a:rPr>
              <a:t>aluación	</a:t>
            </a:r>
            <a:r>
              <a:rPr sz="1100" b="1" spc="-5" dirty="0">
                <a:latin typeface="Arial"/>
                <a:cs typeface="Arial"/>
              </a:rPr>
              <a:t>d</a:t>
            </a:r>
            <a:r>
              <a:rPr sz="1100" b="1" dirty="0">
                <a:latin typeface="Arial"/>
                <a:cs typeface="Arial"/>
              </a:rPr>
              <a:t>e	</a:t>
            </a:r>
            <a:r>
              <a:rPr sz="1100" b="1" spc="5" dirty="0">
                <a:latin typeface="Arial"/>
                <a:cs typeface="Arial"/>
              </a:rPr>
              <a:t>l</a:t>
            </a:r>
            <a:r>
              <a:rPr sz="1100" b="1" dirty="0">
                <a:latin typeface="Arial"/>
                <a:cs typeface="Arial"/>
              </a:rPr>
              <a:t>a	p</a:t>
            </a:r>
            <a:r>
              <a:rPr sz="1100" b="1" spc="-15" dirty="0">
                <a:latin typeface="Arial"/>
                <a:cs typeface="Arial"/>
              </a:rPr>
              <a:t>r</a:t>
            </a:r>
            <a:r>
              <a:rPr sz="1100" b="1" dirty="0">
                <a:latin typeface="Arial"/>
                <a:cs typeface="Arial"/>
              </a:rPr>
              <a:t>o</a:t>
            </a:r>
            <a:r>
              <a:rPr sz="1100" b="1" spc="-10" dirty="0">
                <a:latin typeface="Arial"/>
                <a:cs typeface="Arial"/>
              </a:rPr>
              <a:t>g</a:t>
            </a:r>
            <a:r>
              <a:rPr sz="1100" b="1" dirty="0">
                <a:latin typeface="Arial"/>
                <a:cs typeface="Arial"/>
              </a:rPr>
              <a:t>rama</a:t>
            </a:r>
            <a:r>
              <a:rPr sz="1100" b="1" spc="-15" dirty="0">
                <a:latin typeface="Arial"/>
                <a:cs typeface="Arial"/>
              </a:rPr>
              <a:t>c</a:t>
            </a:r>
            <a:r>
              <a:rPr sz="1100" b="1" dirty="0">
                <a:latin typeface="Arial"/>
                <a:cs typeface="Arial"/>
              </a:rPr>
              <a:t>ión didá</a:t>
            </a:r>
            <a:r>
              <a:rPr sz="1100" b="1" spc="-5" dirty="0">
                <a:latin typeface="Arial"/>
                <a:cs typeface="Arial"/>
              </a:rPr>
              <a:t>c</a:t>
            </a:r>
            <a:r>
              <a:rPr sz="1100" b="1" dirty="0">
                <a:latin typeface="Arial"/>
                <a:cs typeface="Arial"/>
              </a:rPr>
              <a:t>tica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y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sus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i</a:t>
            </a:r>
            <a:r>
              <a:rPr sz="1100" dirty="0">
                <a:latin typeface="Arial"/>
                <a:cs typeface="Arial"/>
              </a:rPr>
              <a:t>n</a:t>
            </a:r>
            <a:r>
              <a:rPr sz="1100" spc="-5" dirty="0">
                <a:latin typeface="Arial"/>
                <a:cs typeface="Arial"/>
              </a:rPr>
              <a:t>d</a:t>
            </a:r>
            <a:r>
              <a:rPr sz="1100" spc="-10" dirty="0">
                <a:latin typeface="Arial"/>
                <a:cs typeface="Arial"/>
              </a:rPr>
              <a:t>i</a:t>
            </a:r>
            <a:r>
              <a:rPr sz="1100" dirty="0">
                <a:latin typeface="Arial"/>
                <a:cs typeface="Arial"/>
              </a:rPr>
              <a:t>ca</a:t>
            </a:r>
            <a:r>
              <a:rPr sz="1100" spc="-5" dirty="0">
                <a:latin typeface="Arial"/>
                <a:cs typeface="Arial"/>
              </a:rPr>
              <a:t>d</a:t>
            </a:r>
            <a:r>
              <a:rPr sz="1100" dirty="0">
                <a:latin typeface="Arial"/>
                <a:cs typeface="Arial"/>
              </a:rPr>
              <a:t>ores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d</a:t>
            </a:r>
            <a:r>
              <a:rPr sz="1100" dirty="0">
                <a:latin typeface="Arial"/>
                <a:cs typeface="Arial"/>
              </a:rPr>
              <a:t>e</a:t>
            </a:r>
            <a:r>
              <a:rPr sz="1100" spc="-10" dirty="0">
                <a:latin typeface="Arial"/>
                <a:cs typeface="Arial"/>
              </a:rPr>
              <a:t> l</a:t>
            </a:r>
            <a:r>
              <a:rPr sz="1100" dirty="0">
                <a:latin typeface="Arial"/>
                <a:cs typeface="Arial"/>
              </a:rPr>
              <a:t>o</a:t>
            </a:r>
            <a:r>
              <a:rPr sz="1100" spc="5" dirty="0">
                <a:latin typeface="Arial"/>
                <a:cs typeface="Arial"/>
              </a:rPr>
              <a:t>g</a:t>
            </a:r>
            <a:r>
              <a:rPr sz="1100" dirty="0">
                <a:latin typeface="Arial"/>
                <a:cs typeface="Arial"/>
              </a:rPr>
              <a:t>ro.</a:t>
            </a:r>
          </a:p>
        </p:txBody>
      </p:sp>
      <p:sp>
        <p:nvSpPr>
          <p:cNvPr id="23" name="object 23"/>
          <p:cNvSpPr/>
          <p:nvPr/>
        </p:nvSpPr>
        <p:spPr>
          <a:xfrm>
            <a:off x="251523" y="188595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998626" y="368755"/>
            <a:ext cx="738505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20" dirty="0">
                <a:solidFill>
                  <a:srgbClr val="92CDDD"/>
                </a:solidFill>
                <a:latin typeface="Trebuchet MS"/>
                <a:cs typeface="Trebuchet MS"/>
              </a:rPr>
              <a:t>AIE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612007" y="515903"/>
            <a:ext cx="4667250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ASESORAMIEN</a:t>
            </a:r>
            <a:r>
              <a:rPr sz="2200" spc="-14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O:</a:t>
            </a:r>
            <a:r>
              <a:rPr sz="2200" spc="1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20" dirty="0">
                <a:solidFill>
                  <a:srgbClr val="FFFFFF"/>
                </a:solidFill>
                <a:latin typeface="Trebuchet MS"/>
                <a:cs typeface="Trebuchet MS"/>
              </a:rPr>
              <a:t>DOB</a:t>
            </a:r>
            <a:r>
              <a:rPr sz="2200" spc="-10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2200" spc="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POSIBIL</a:t>
            </a:r>
            <a:r>
              <a:rPr sz="2200" spc="-20" dirty="0">
                <a:solidFill>
                  <a:srgbClr val="FFFFFF"/>
                </a:solidFill>
                <a:latin typeface="Trebuchet MS"/>
                <a:cs typeface="Trebuchet MS"/>
              </a:rPr>
              <a:t>IDAD</a:t>
            </a:r>
            <a:endParaRPr sz="2200" dirty="0">
              <a:latin typeface="Trebuchet MS"/>
              <a:cs typeface="Trebuchet M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23532" y="1916810"/>
            <a:ext cx="4356735" cy="1008380"/>
          </a:xfrm>
          <a:custGeom>
            <a:avLst/>
            <a:gdLst/>
            <a:ahLst/>
            <a:cxnLst/>
            <a:rect l="l" t="t" r="r" b="b"/>
            <a:pathLst>
              <a:path w="4356735" h="1008380">
                <a:moveTo>
                  <a:pt x="0" y="504063"/>
                </a:moveTo>
                <a:lnTo>
                  <a:pt x="7220" y="462722"/>
                </a:lnTo>
                <a:lnTo>
                  <a:pt x="28507" y="422301"/>
                </a:lnTo>
                <a:lnTo>
                  <a:pt x="63301" y="382931"/>
                </a:lnTo>
                <a:lnTo>
                  <a:pt x="111042" y="344740"/>
                </a:lnTo>
                <a:lnTo>
                  <a:pt x="171168" y="307859"/>
                </a:lnTo>
                <a:lnTo>
                  <a:pt x="243119" y="272418"/>
                </a:lnTo>
                <a:lnTo>
                  <a:pt x="326335" y="238545"/>
                </a:lnTo>
                <a:lnTo>
                  <a:pt x="420256" y="206370"/>
                </a:lnTo>
                <a:lnTo>
                  <a:pt x="524320" y="176025"/>
                </a:lnTo>
                <a:lnTo>
                  <a:pt x="637968" y="147637"/>
                </a:lnTo>
                <a:lnTo>
                  <a:pt x="760639" y="121337"/>
                </a:lnTo>
                <a:lnTo>
                  <a:pt x="891773" y="97255"/>
                </a:lnTo>
                <a:lnTo>
                  <a:pt x="1030808" y="75520"/>
                </a:lnTo>
                <a:lnTo>
                  <a:pt x="1177186" y="56263"/>
                </a:lnTo>
                <a:lnTo>
                  <a:pt x="1330344" y="39612"/>
                </a:lnTo>
                <a:lnTo>
                  <a:pt x="1489724" y="25697"/>
                </a:lnTo>
                <a:lnTo>
                  <a:pt x="1654763" y="14649"/>
                </a:lnTo>
                <a:lnTo>
                  <a:pt x="1824903" y="6597"/>
                </a:lnTo>
                <a:lnTo>
                  <a:pt x="1999582" y="1670"/>
                </a:lnTo>
                <a:lnTo>
                  <a:pt x="2178240" y="0"/>
                </a:lnTo>
                <a:lnTo>
                  <a:pt x="2356880" y="1670"/>
                </a:lnTo>
                <a:lnTo>
                  <a:pt x="2531544" y="6597"/>
                </a:lnTo>
                <a:lnTo>
                  <a:pt x="2701671" y="14649"/>
                </a:lnTo>
                <a:lnTo>
                  <a:pt x="2866701" y="25697"/>
                </a:lnTo>
                <a:lnTo>
                  <a:pt x="3026072" y="39612"/>
                </a:lnTo>
                <a:lnTo>
                  <a:pt x="3179225" y="56263"/>
                </a:lnTo>
                <a:lnTo>
                  <a:pt x="3325597" y="75520"/>
                </a:lnTo>
                <a:lnTo>
                  <a:pt x="3464630" y="97255"/>
                </a:lnTo>
                <a:lnTo>
                  <a:pt x="3595762" y="121337"/>
                </a:lnTo>
                <a:lnTo>
                  <a:pt x="3718433" y="147637"/>
                </a:lnTo>
                <a:lnTo>
                  <a:pt x="3832081" y="176025"/>
                </a:lnTo>
                <a:lnTo>
                  <a:pt x="3936147" y="206370"/>
                </a:lnTo>
                <a:lnTo>
                  <a:pt x="4030069" y="238545"/>
                </a:lnTo>
                <a:lnTo>
                  <a:pt x="4113287" y="272418"/>
                </a:lnTo>
                <a:lnTo>
                  <a:pt x="4185241" y="307859"/>
                </a:lnTo>
                <a:lnTo>
                  <a:pt x="4245369" y="344740"/>
                </a:lnTo>
                <a:lnTo>
                  <a:pt x="4293112" y="382931"/>
                </a:lnTo>
                <a:lnTo>
                  <a:pt x="4327908" y="422301"/>
                </a:lnTo>
                <a:lnTo>
                  <a:pt x="4349196" y="462722"/>
                </a:lnTo>
                <a:lnTo>
                  <a:pt x="4356417" y="504063"/>
                </a:lnTo>
                <a:lnTo>
                  <a:pt x="4349196" y="545403"/>
                </a:lnTo>
                <a:lnTo>
                  <a:pt x="4327908" y="585824"/>
                </a:lnTo>
                <a:lnTo>
                  <a:pt x="4293112" y="625194"/>
                </a:lnTo>
                <a:lnTo>
                  <a:pt x="4245369" y="663385"/>
                </a:lnTo>
                <a:lnTo>
                  <a:pt x="4185241" y="700266"/>
                </a:lnTo>
                <a:lnTo>
                  <a:pt x="4113287" y="735707"/>
                </a:lnTo>
                <a:lnTo>
                  <a:pt x="4030069" y="769580"/>
                </a:lnTo>
                <a:lnTo>
                  <a:pt x="3936147" y="801755"/>
                </a:lnTo>
                <a:lnTo>
                  <a:pt x="3832081" y="832100"/>
                </a:lnTo>
                <a:lnTo>
                  <a:pt x="3718433" y="860488"/>
                </a:lnTo>
                <a:lnTo>
                  <a:pt x="3595762" y="886788"/>
                </a:lnTo>
                <a:lnTo>
                  <a:pt x="3464630" y="910870"/>
                </a:lnTo>
                <a:lnTo>
                  <a:pt x="3325597" y="932605"/>
                </a:lnTo>
                <a:lnTo>
                  <a:pt x="3179225" y="951862"/>
                </a:lnTo>
                <a:lnTo>
                  <a:pt x="3026072" y="968513"/>
                </a:lnTo>
                <a:lnTo>
                  <a:pt x="2866701" y="982428"/>
                </a:lnTo>
                <a:lnTo>
                  <a:pt x="2701671" y="993476"/>
                </a:lnTo>
                <a:lnTo>
                  <a:pt x="2531544" y="1001528"/>
                </a:lnTo>
                <a:lnTo>
                  <a:pt x="2356880" y="1006455"/>
                </a:lnTo>
                <a:lnTo>
                  <a:pt x="2178240" y="1008126"/>
                </a:lnTo>
                <a:lnTo>
                  <a:pt x="1999582" y="1006455"/>
                </a:lnTo>
                <a:lnTo>
                  <a:pt x="1824903" y="1001528"/>
                </a:lnTo>
                <a:lnTo>
                  <a:pt x="1654763" y="993476"/>
                </a:lnTo>
                <a:lnTo>
                  <a:pt x="1489724" y="982428"/>
                </a:lnTo>
                <a:lnTo>
                  <a:pt x="1330344" y="968513"/>
                </a:lnTo>
                <a:lnTo>
                  <a:pt x="1177186" y="951862"/>
                </a:lnTo>
                <a:lnTo>
                  <a:pt x="1030808" y="932605"/>
                </a:lnTo>
                <a:lnTo>
                  <a:pt x="891773" y="910870"/>
                </a:lnTo>
                <a:lnTo>
                  <a:pt x="760639" y="886788"/>
                </a:lnTo>
                <a:lnTo>
                  <a:pt x="637968" y="860488"/>
                </a:lnTo>
                <a:lnTo>
                  <a:pt x="524320" y="832100"/>
                </a:lnTo>
                <a:lnTo>
                  <a:pt x="420256" y="801755"/>
                </a:lnTo>
                <a:lnTo>
                  <a:pt x="326335" y="769580"/>
                </a:lnTo>
                <a:lnTo>
                  <a:pt x="243119" y="735707"/>
                </a:lnTo>
                <a:lnTo>
                  <a:pt x="171168" y="700266"/>
                </a:lnTo>
                <a:lnTo>
                  <a:pt x="111042" y="663385"/>
                </a:lnTo>
                <a:lnTo>
                  <a:pt x="63301" y="625194"/>
                </a:lnTo>
                <a:lnTo>
                  <a:pt x="28507" y="585824"/>
                </a:lnTo>
                <a:lnTo>
                  <a:pt x="7220" y="545403"/>
                </a:lnTo>
                <a:lnTo>
                  <a:pt x="0" y="504063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509389" y="1484820"/>
            <a:ext cx="4383024" cy="6765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679950" y="1801622"/>
            <a:ext cx="4383024" cy="12673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676647" y="2780868"/>
            <a:ext cx="4383024" cy="9000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413301" y="2119353"/>
            <a:ext cx="499046" cy="501250"/>
          </a:xfrm>
          <a:custGeom>
            <a:avLst/>
            <a:gdLst/>
            <a:ahLst/>
            <a:cxnLst/>
            <a:rect l="l" t="t" r="r" b="b"/>
            <a:pathLst>
              <a:path w="854075" h="661669">
                <a:moveTo>
                  <a:pt x="0" y="224790"/>
                </a:moveTo>
                <a:lnTo>
                  <a:pt x="321056" y="224790"/>
                </a:lnTo>
                <a:lnTo>
                  <a:pt x="321056" y="0"/>
                </a:lnTo>
                <a:lnTo>
                  <a:pt x="532638" y="0"/>
                </a:lnTo>
                <a:lnTo>
                  <a:pt x="532638" y="224790"/>
                </a:lnTo>
                <a:lnTo>
                  <a:pt x="853694" y="224790"/>
                </a:lnTo>
                <a:lnTo>
                  <a:pt x="853694" y="436499"/>
                </a:lnTo>
                <a:lnTo>
                  <a:pt x="532638" y="436499"/>
                </a:lnTo>
                <a:lnTo>
                  <a:pt x="532638" y="661416"/>
                </a:lnTo>
                <a:lnTo>
                  <a:pt x="321056" y="661416"/>
                </a:lnTo>
                <a:lnTo>
                  <a:pt x="321056" y="436499"/>
                </a:lnTo>
                <a:lnTo>
                  <a:pt x="0" y="436499"/>
                </a:lnTo>
                <a:lnTo>
                  <a:pt x="0" y="224790"/>
                </a:lnTo>
                <a:close/>
              </a:path>
            </a:pathLst>
          </a:custGeom>
          <a:solidFill>
            <a:srgbClr val="FFFF00"/>
          </a:solidFill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523" y="188595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98626" y="368755"/>
            <a:ext cx="738505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20" dirty="0">
                <a:solidFill>
                  <a:srgbClr val="92CDDD"/>
                </a:solidFill>
                <a:latin typeface="Trebuchet MS"/>
                <a:cs typeface="Trebuchet MS"/>
              </a:rPr>
              <a:t>AIE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4448" rIns="0" bIns="0" rtlCol="0">
            <a:spAutoFit/>
          </a:bodyPr>
          <a:lstStyle/>
          <a:p>
            <a:pPr marL="4336415">
              <a:lnSpc>
                <a:spcPct val="100000"/>
              </a:lnSpc>
            </a:pPr>
            <a:r>
              <a:rPr spc="-15" dirty="0">
                <a:latin typeface="Trebuchet MS"/>
                <a:cs typeface="Trebuchet MS"/>
              </a:rPr>
              <a:t>ASES</a:t>
            </a:r>
            <a:r>
              <a:rPr spc="-30" dirty="0">
                <a:latin typeface="Trebuchet MS"/>
                <a:cs typeface="Trebuchet MS"/>
              </a:rPr>
              <a:t>O</a:t>
            </a:r>
            <a:r>
              <a:rPr spc="-15" dirty="0">
                <a:latin typeface="Trebuchet MS"/>
                <a:cs typeface="Trebuchet MS"/>
              </a:rPr>
              <a:t>RAMIE</a:t>
            </a:r>
            <a:r>
              <a:rPr spc="-20" dirty="0">
                <a:latin typeface="Trebuchet MS"/>
                <a:cs typeface="Trebuchet MS"/>
              </a:rPr>
              <a:t>N</a:t>
            </a:r>
            <a:r>
              <a:rPr spc="-135" dirty="0">
                <a:latin typeface="Trebuchet MS"/>
                <a:cs typeface="Trebuchet MS"/>
              </a:rPr>
              <a:t>T</a:t>
            </a:r>
            <a:r>
              <a:rPr spc="-15" dirty="0">
                <a:latin typeface="Trebuchet MS"/>
                <a:cs typeface="Trebuchet MS"/>
              </a:rPr>
              <a:t>O</a:t>
            </a:r>
          </a:p>
        </p:txBody>
      </p:sp>
      <p:sp>
        <p:nvSpPr>
          <p:cNvPr id="5" name="object 5"/>
          <p:cNvSpPr/>
          <p:nvPr/>
        </p:nvSpPr>
        <p:spPr>
          <a:xfrm>
            <a:off x="652157" y="1180836"/>
            <a:ext cx="8244459" cy="56440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523" y="188595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88366" y="381455"/>
            <a:ext cx="7967266" cy="385309"/>
          </a:xfrm>
          <a:prstGeom prst="rect">
            <a:avLst/>
          </a:prstGeom>
        </p:spPr>
        <p:txBody>
          <a:bodyPr vert="horz" wrap="square" lIns="0" tIns="46303" rIns="0" bIns="0" rtlCol="0">
            <a:spAutoFit/>
          </a:bodyPr>
          <a:lstStyle/>
          <a:p>
            <a:pPr marL="1515745">
              <a:lnSpc>
                <a:spcPct val="100000"/>
              </a:lnSpc>
            </a:pPr>
            <a:r>
              <a:rPr spc="-235" dirty="0">
                <a:latin typeface="Trebuchet MS"/>
                <a:cs typeface="Trebuchet MS"/>
              </a:rPr>
              <a:t>T</a:t>
            </a:r>
            <a:r>
              <a:rPr spc="-15" dirty="0">
                <a:latin typeface="Trebuchet MS"/>
                <a:cs typeface="Trebuchet MS"/>
              </a:rPr>
              <a:t>AREA:</a:t>
            </a:r>
            <a:r>
              <a:rPr spc="120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Trebuchet MS"/>
                <a:cs typeface="Trebuchet MS"/>
              </a:rPr>
              <a:t>ELABORAMOS</a:t>
            </a:r>
            <a:r>
              <a:rPr spc="140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rebuchet MS"/>
                <a:cs typeface="Trebuchet MS"/>
              </a:rPr>
              <a:t>U</a:t>
            </a:r>
            <a:r>
              <a:rPr spc="-15" dirty="0">
                <a:latin typeface="Trebuchet MS"/>
                <a:cs typeface="Trebuchet MS"/>
              </a:rPr>
              <a:t>N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Trebuchet MS"/>
                <a:cs typeface="Trebuchet MS"/>
              </a:rPr>
              <a:t>EJEMPLO</a:t>
            </a:r>
          </a:p>
        </p:txBody>
      </p:sp>
      <p:sp>
        <p:nvSpPr>
          <p:cNvPr id="4" name="object 4"/>
          <p:cNvSpPr/>
          <p:nvPr/>
        </p:nvSpPr>
        <p:spPr>
          <a:xfrm>
            <a:off x="648525" y="3213023"/>
            <a:ext cx="8134984" cy="3483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50443" y="1487932"/>
            <a:ext cx="3750157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</a:t>
            </a:r>
            <a:r>
              <a:rPr sz="24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</a:t>
            </a:r>
            <a:r>
              <a:rPr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es:</a:t>
            </a:r>
            <a:endParaRPr sz="24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Calibri"/>
              <a:buChar char="-"/>
              <a:tabLst>
                <a:tab pos="299720" algn="l"/>
              </a:tabLst>
            </a:pP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4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4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4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imp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4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ci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ón</a:t>
            </a:r>
            <a:endParaRPr sz="24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Calibri"/>
              <a:buChar char="-"/>
              <a:tabLst>
                <a:tab pos="299720" algn="l"/>
              </a:tabLst>
            </a:pPr>
            <a:r>
              <a:rPr sz="2400" spc="-1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abla</a:t>
            </a:r>
            <a:r>
              <a:rPr sz="24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pa</a:t>
            </a:r>
            <a:r>
              <a:rPr sz="24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4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cump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men</a:t>
            </a:r>
            <a:r>
              <a:rPr sz="24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ar</a:t>
            </a:r>
            <a:endParaRPr sz="24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523" y="188595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765"/>
              </a:lnSpc>
            </a:pPr>
            <a:r>
              <a:rPr sz="4000" spc="-30" dirty="0">
                <a:solidFill>
                  <a:srgbClr val="92CDDD"/>
                </a:solidFill>
                <a:latin typeface="Trebuchet MS"/>
                <a:cs typeface="Trebuchet MS"/>
              </a:rPr>
              <a:t>LOMCE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96866" y="515903"/>
            <a:ext cx="310705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OB</a:t>
            </a:r>
            <a:r>
              <a:rPr sz="2200" spc="-25" dirty="0">
                <a:solidFill>
                  <a:srgbClr val="FFFFFF"/>
                </a:solidFill>
                <a:latin typeface="Trebuchet MS"/>
                <a:cs typeface="Trebuchet MS"/>
              </a:rPr>
              <a:t>J</a:t>
            </a: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2200" spc="-2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IV</a:t>
            </a:r>
            <a:r>
              <a:rPr sz="2200" spc="-3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2200" spc="1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2200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2200" spc="-2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2200" spc="-20" dirty="0">
                <a:solidFill>
                  <a:srgbClr val="FFFFFF"/>
                </a:solidFill>
                <a:latin typeface="Trebuchet MS"/>
                <a:cs typeface="Trebuchet MS"/>
              </a:rPr>
              <a:t>IDEN</a:t>
            </a:r>
            <a:r>
              <a:rPr sz="2200" spc="-2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IA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835657" y="6597399"/>
            <a:ext cx="7055993" cy="860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66837" y="1192021"/>
            <a:ext cx="4258310" cy="4657090"/>
          </a:xfrm>
          <a:custGeom>
            <a:avLst/>
            <a:gdLst/>
            <a:ahLst/>
            <a:cxnLst/>
            <a:rect l="l" t="t" r="r" b="b"/>
            <a:pathLst>
              <a:path w="4258310" h="4657090">
                <a:moveTo>
                  <a:pt x="4257943" y="0"/>
                </a:moveTo>
                <a:lnTo>
                  <a:pt x="0" y="0"/>
                </a:lnTo>
                <a:lnTo>
                  <a:pt x="0" y="4656913"/>
                </a:lnTo>
                <a:lnTo>
                  <a:pt x="4257943" y="4656913"/>
                </a:lnTo>
                <a:lnTo>
                  <a:pt x="4257943" y="4652151"/>
                </a:lnTo>
                <a:lnTo>
                  <a:pt x="9525" y="4652151"/>
                </a:lnTo>
                <a:lnTo>
                  <a:pt x="4762" y="4647388"/>
                </a:lnTo>
                <a:lnTo>
                  <a:pt x="9525" y="4647388"/>
                </a:lnTo>
                <a:lnTo>
                  <a:pt x="9525" y="9525"/>
                </a:lnTo>
                <a:lnTo>
                  <a:pt x="4762" y="9525"/>
                </a:lnTo>
                <a:lnTo>
                  <a:pt x="9525" y="4699"/>
                </a:lnTo>
                <a:lnTo>
                  <a:pt x="4257943" y="4699"/>
                </a:lnTo>
                <a:lnTo>
                  <a:pt x="4257943" y="0"/>
                </a:lnTo>
                <a:close/>
              </a:path>
              <a:path w="4258310" h="4657090">
                <a:moveTo>
                  <a:pt x="9525" y="4647388"/>
                </a:moveTo>
                <a:lnTo>
                  <a:pt x="4762" y="4647388"/>
                </a:lnTo>
                <a:lnTo>
                  <a:pt x="9525" y="4652151"/>
                </a:lnTo>
                <a:lnTo>
                  <a:pt x="9525" y="4647388"/>
                </a:lnTo>
                <a:close/>
              </a:path>
              <a:path w="4258310" h="4657090">
                <a:moveTo>
                  <a:pt x="4248418" y="4647388"/>
                </a:moveTo>
                <a:lnTo>
                  <a:pt x="9525" y="4647388"/>
                </a:lnTo>
                <a:lnTo>
                  <a:pt x="9525" y="4652151"/>
                </a:lnTo>
                <a:lnTo>
                  <a:pt x="4248418" y="4652151"/>
                </a:lnTo>
                <a:lnTo>
                  <a:pt x="4248418" y="4647388"/>
                </a:lnTo>
                <a:close/>
              </a:path>
              <a:path w="4258310" h="4657090">
                <a:moveTo>
                  <a:pt x="4248418" y="4699"/>
                </a:moveTo>
                <a:lnTo>
                  <a:pt x="4248418" y="4652151"/>
                </a:lnTo>
                <a:lnTo>
                  <a:pt x="4253244" y="4647388"/>
                </a:lnTo>
                <a:lnTo>
                  <a:pt x="4257943" y="4647388"/>
                </a:lnTo>
                <a:lnTo>
                  <a:pt x="4257943" y="9525"/>
                </a:lnTo>
                <a:lnTo>
                  <a:pt x="4253244" y="9525"/>
                </a:lnTo>
                <a:lnTo>
                  <a:pt x="4248418" y="4699"/>
                </a:lnTo>
                <a:close/>
              </a:path>
              <a:path w="4258310" h="4657090">
                <a:moveTo>
                  <a:pt x="4257943" y="4647388"/>
                </a:moveTo>
                <a:lnTo>
                  <a:pt x="4253244" y="4647388"/>
                </a:lnTo>
                <a:lnTo>
                  <a:pt x="4248418" y="4652151"/>
                </a:lnTo>
                <a:lnTo>
                  <a:pt x="4257943" y="4652151"/>
                </a:lnTo>
                <a:lnTo>
                  <a:pt x="4257943" y="4647388"/>
                </a:lnTo>
                <a:close/>
              </a:path>
              <a:path w="4258310" h="4657090">
                <a:moveTo>
                  <a:pt x="9525" y="4699"/>
                </a:moveTo>
                <a:lnTo>
                  <a:pt x="4762" y="9525"/>
                </a:lnTo>
                <a:lnTo>
                  <a:pt x="9525" y="9525"/>
                </a:lnTo>
                <a:lnTo>
                  <a:pt x="9525" y="4699"/>
                </a:lnTo>
                <a:close/>
              </a:path>
              <a:path w="4258310" h="4657090">
                <a:moveTo>
                  <a:pt x="4248418" y="4699"/>
                </a:moveTo>
                <a:lnTo>
                  <a:pt x="9525" y="4699"/>
                </a:lnTo>
                <a:lnTo>
                  <a:pt x="9525" y="9525"/>
                </a:lnTo>
                <a:lnTo>
                  <a:pt x="4248418" y="9525"/>
                </a:lnTo>
                <a:lnTo>
                  <a:pt x="4248418" y="4699"/>
                </a:lnTo>
                <a:close/>
              </a:path>
              <a:path w="4258310" h="4657090">
                <a:moveTo>
                  <a:pt x="4257943" y="4699"/>
                </a:moveTo>
                <a:lnTo>
                  <a:pt x="4248418" y="4699"/>
                </a:lnTo>
                <a:lnTo>
                  <a:pt x="4253244" y="9525"/>
                </a:lnTo>
                <a:lnTo>
                  <a:pt x="4257943" y="9525"/>
                </a:lnTo>
                <a:lnTo>
                  <a:pt x="4257943" y="4699"/>
                </a:lnTo>
                <a:close/>
              </a:path>
            </a:pathLst>
          </a:custGeom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50443" y="1306250"/>
            <a:ext cx="115697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5"/>
              </a:lnSpc>
            </a:pPr>
            <a:r>
              <a:rPr sz="2000" b="1" spc="-5" dirty="0">
                <a:solidFill>
                  <a:srgbClr val="943735"/>
                </a:solidFill>
                <a:latin typeface="Trebuchet MS"/>
                <a:cs typeface="Trebuchet MS"/>
              </a:rPr>
              <a:t>O</a:t>
            </a:r>
            <a:r>
              <a:rPr sz="2000" b="1" spc="-10" dirty="0">
                <a:solidFill>
                  <a:srgbClr val="943735"/>
                </a:solidFill>
                <a:latin typeface="Trebuchet MS"/>
                <a:cs typeface="Trebuchet MS"/>
              </a:rPr>
              <a:t>b</a:t>
            </a:r>
            <a:r>
              <a:rPr sz="2000" b="1" dirty="0">
                <a:solidFill>
                  <a:srgbClr val="943735"/>
                </a:solidFill>
                <a:latin typeface="Trebuchet MS"/>
                <a:cs typeface="Trebuchet MS"/>
              </a:rPr>
              <a:t>jetivos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50407" y="1888463"/>
            <a:ext cx="4093210" cy="1935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299720" algn="l"/>
              </a:tabLst>
            </a:pPr>
            <a:r>
              <a:rPr sz="1600" spc="-4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edu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spc="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1600" spc="-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1600" spc="-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asa</a:t>
            </a:r>
            <a:r>
              <a:rPr sz="1600" spc="-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1600" spc="-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ban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on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1600" spc="-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1600" spc="-3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160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ar</a:t>
            </a:r>
            <a:endParaRPr sz="160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</a:pPr>
            <a:r>
              <a:rPr sz="1600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1600" spc="-2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1600" spc="-5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ano</a:t>
            </a:r>
            <a:endParaRPr sz="1600">
              <a:latin typeface="Calibri"/>
              <a:cs typeface="Calibri"/>
            </a:endParaRPr>
          </a:p>
          <a:p>
            <a:pPr marL="299085" marR="5080" indent="-286385" algn="just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299720" algn="l"/>
              </a:tabLst>
            </a:pP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Mej</a:t>
            </a:r>
            <a:r>
              <a:rPr sz="160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16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16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1600" spc="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esul</a:t>
            </a:r>
            <a:r>
              <a:rPr sz="1600" spc="-25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ad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edu</a:t>
            </a:r>
            <a:r>
              <a:rPr sz="1600" spc="-3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1600" spc="-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z="1600" spc="-2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160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acu</a:t>
            </a:r>
            <a:r>
              <a:rPr sz="16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1600" spc="-4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160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1600" spc="8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1600" spc="-2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1600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1600" spc="7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1600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1600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ernaci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on</a:t>
            </a:r>
            <a:r>
              <a:rPr sz="1600" spc="-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les,</a:t>
            </a:r>
            <a:r>
              <a:rPr sz="1600" spc="7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1600" spc="-20" dirty="0">
                <a:solidFill>
                  <a:srgbClr val="001F5F"/>
                </a:solidFill>
                <a:latin typeface="Calibri"/>
                <a:cs typeface="Calibri"/>
              </a:rPr>
              <a:t>nt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1600" spc="7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1600" spc="6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1600" spc="7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asa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omp</a:t>
            </a:r>
            <a:r>
              <a:rPr sz="160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16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1600" spc="-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z="1600" spc="-3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1600" spc="3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1600" spc="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lumna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1600" spc="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4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1600" spc="-45" dirty="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16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le</a:t>
            </a:r>
            <a:r>
              <a:rPr sz="1600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1600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1600" spc="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mo</a:t>
            </a:r>
            <a:r>
              <a:rPr sz="1600" spc="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en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1600" spc="-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1600" spc="-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16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tu</a:t>
            </a:r>
            <a:r>
              <a:rPr sz="160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do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1600" spc="-6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1600" spc="-3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1600" spc="-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SO</a:t>
            </a:r>
            <a:endParaRPr sz="16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299720" algn="l"/>
              </a:tabLst>
            </a:pP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Mejo</a:t>
            </a:r>
            <a:r>
              <a:rPr sz="1600" spc="-5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ar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1600" spc="-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1600" spc="-2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160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eab</a:t>
            </a:r>
            <a:r>
              <a:rPr sz="16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li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ad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50393" y="3608068"/>
            <a:ext cx="3389629" cy="947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marR="5080">
              <a:lnSpc>
                <a:spcPct val="100000"/>
              </a:lnSpc>
              <a:tabLst>
                <a:tab pos="1202690" algn="l"/>
                <a:tab pos="1480185" algn="l"/>
                <a:tab pos="2236470" algn="l"/>
              </a:tabLst>
            </a:pP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16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tim</a:t>
            </a:r>
            <a:r>
              <a:rPr sz="1600" spc="-2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lar</a:t>
            </a:r>
            <a:r>
              <a:rPr sz="160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160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espí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rit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160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1600" spc="-2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160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16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ende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do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16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ud</a:t>
            </a:r>
            <a:r>
              <a:rPr sz="16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1600" spc="-20" dirty="0">
                <a:solidFill>
                  <a:srgbClr val="001F5F"/>
                </a:solidFill>
                <a:latin typeface="Calibri"/>
                <a:cs typeface="Calibri"/>
              </a:rPr>
              <a:t>nt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es</a:t>
            </a:r>
            <a:endParaRPr sz="16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Clr>
                <a:srgbClr val="001F5F"/>
              </a:buClr>
              <a:buFont typeface="Arial"/>
              <a:buChar char="•"/>
              <a:tabLst>
                <a:tab pos="299720" algn="l"/>
              </a:tabLst>
            </a:pP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M</a:t>
            </a:r>
            <a:r>
              <a:rPr sz="1600" spc="-3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1600" spc="-40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1600" spc="-3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au</a:t>
            </a:r>
            <a:r>
              <a:rPr sz="1600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onom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ía</a:t>
            </a:r>
            <a:r>
              <a:rPr sz="1600" spc="-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1600" spc="-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16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1600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1600" spc="-4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os</a:t>
            </a:r>
            <a:endParaRPr sz="1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44018" y="3608068"/>
            <a:ext cx="59690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50520" algn="l"/>
              </a:tabLst>
            </a:pPr>
            <a:r>
              <a:rPr sz="160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160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os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50379" y="4339588"/>
            <a:ext cx="4093210" cy="1203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>
              <a:lnSpc>
                <a:spcPct val="100000"/>
              </a:lnSpc>
            </a:pP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El</a:t>
            </a:r>
            <a:r>
              <a:rPr sz="1600" spc="19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3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1600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160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1600" spc="-30" dirty="0">
                <a:solidFill>
                  <a:srgbClr val="001F5F"/>
                </a:solidFill>
                <a:latin typeface="Calibri"/>
                <a:cs typeface="Calibri"/>
              </a:rPr>
              <a:t>z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1600" spc="19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1600" spc="18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160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20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apa</a:t>
            </a:r>
            <a:r>
              <a:rPr sz="1600" spc="-2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ad</a:t>
            </a:r>
            <a:r>
              <a:rPr sz="1600" spc="19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1600" spc="18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001F5F"/>
                </a:solidFill>
                <a:latin typeface="Calibri"/>
                <a:cs typeface="Calibri"/>
              </a:rPr>
              <a:t>g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1600" spc="-25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ó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1600" spc="19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1600" spc="18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endParaRPr sz="1600" dirty="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</a:pP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d</a:t>
            </a:r>
            <a:r>
              <a:rPr sz="16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1600" spc="-4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1600" spc="-2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ci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ó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1600" spc="-2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1600" spc="-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1600" spc="-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1600" spc="-2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1600" spc="-2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1600" spc="-3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os</a:t>
            </a:r>
            <a:endParaRPr sz="16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Clr>
                <a:srgbClr val="001F5F"/>
              </a:buClr>
              <a:buFont typeface="Arial"/>
              <a:buChar char="•"/>
              <a:tabLst>
                <a:tab pos="299720" algn="l"/>
              </a:tabLst>
            </a:pP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as</a:t>
            </a:r>
            <a:r>
              <a:rPr sz="1600" spc="-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1600" spc="-3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160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u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aci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one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s</a:t>
            </a:r>
            <a:r>
              <a:rPr sz="1600" spc="-2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4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x</a:t>
            </a:r>
            <a:r>
              <a:rPr sz="1600" spc="-2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1600" spc="-2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as</a:t>
            </a:r>
            <a:r>
              <a:rPr sz="1600" spc="-2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1600" spc="-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01F5F"/>
                </a:solidFill>
                <a:latin typeface="Calibri"/>
                <a:cs typeface="Calibri"/>
              </a:rPr>
              <a:t>fi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1600" spc="-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1600" spc="-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16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apa</a:t>
            </a:r>
            <a:endParaRPr sz="1600" dirty="0">
              <a:latin typeface="Calibri"/>
              <a:cs typeface="Calibri"/>
            </a:endParaRPr>
          </a:p>
          <a:p>
            <a:pPr marL="299085" marR="6350" indent="-286385">
              <a:lnSpc>
                <a:spcPct val="100000"/>
              </a:lnSpc>
              <a:buClr>
                <a:srgbClr val="001F5F"/>
              </a:buClr>
              <a:buFont typeface="Arial"/>
              <a:buChar char="•"/>
              <a:tabLst>
                <a:tab pos="299720" algn="l"/>
              </a:tabLst>
            </a:pP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La</a:t>
            </a:r>
            <a:r>
              <a:rPr sz="1600" spc="17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aci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ona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li</a:t>
            </a:r>
            <a:r>
              <a:rPr sz="1600" spc="-30" dirty="0">
                <a:solidFill>
                  <a:srgbClr val="001F5F"/>
                </a:solidFill>
                <a:latin typeface="Calibri"/>
                <a:cs typeface="Calibri"/>
              </a:rPr>
              <a:t>z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1600" spc="-25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ó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1600" spc="1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1600" spc="1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1600" spc="1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1600" spc="-40" dirty="0">
                <a:solidFill>
                  <a:srgbClr val="001F5F"/>
                </a:solidFill>
                <a:latin typeface="Calibri"/>
                <a:cs typeface="Calibri"/>
              </a:rPr>
              <a:t>f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1600" spc="-3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1600" spc="16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edu</a:t>
            </a:r>
            <a:r>
              <a:rPr sz="1600" spc="-3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1600" spc="-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z="1600" spc="-3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1600" spc="1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z="1600" spc="1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01F5F"/>
                </a:solidFill>
                <a:latin typeface="Calibri"/>
                <a:cs typeface="Calibri"/>
              </a:rPr>
              <a:t>l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fl</a:t>
            </a:r>
            <a:r>
              <a:rPr sz="1600" spc="-4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xi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1600" dirty="0">
                <a:solidFill>
                  <a:srgbClr val="001F5F"/>
                </a:solidFill>
                <a:latin typeface="Calibri"/>
                <a:cs typeface="Calibri"/>
              </a:rPr>
              <a:t>i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li</a:t>
            </a:r>
            <a:r>
              <a:rPr sz="1600" spc="-30" dirty="0">
                <a:solidFill>
                  <a:srgbClr val="001F5F"/>
                </a:solidFill>
                <a:latin typeface="Calibri"/>
                <a:cs typeface="Calibri"/>
              </a:rPr>
              <a:t>z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ac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ió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n</a:t>
            </a:r>
            <a:r>
              <a:rPr sz="1600" spc="-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1600" spc="-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las</a:t>
            </a:r>
            <a:r>
              <a:rPr sz="1600" spc="-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t</a:t>
            </a:r>
            <a:r>
              <a:rPr sz="1600" spc="-5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1600" spc="-35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1600" spc="-40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1600" spc="-20" dirty="0">
                <a:solidFill>
                  <a:srgbClr val="001F5F"/>
                </a:solidFill>
                <a:latin typeface="Calibri"/>
                <a:cs typeface="Calibri"/>
              </a:rPr>
              <a:t>ct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1600" spc="-20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ias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edu</a:t>
            </a:r>
            <a:r>
              <a:rPr sz="1600" spc="-30" dirty="0">
                <a:solidFill>
                  <a:srgbClr val="001F5F"/>
                </a:solidFill>
                <a:latin typeface="Calibri"/>
                <a:cs typeface="Calibri"/>
              </a:rPr>
              <a:t>c</a:t>
            </a:r>
            <a:r>
              <a:rPr sz="1600" spc="-20" dirty="0">
                <a:solidFill>
                  <a:srgbClr val="001F5F"/>
                </a:solidFill>
                <a:latin typeface="Calibri"/>
                <a:cs typeface="Calibri"/>
              </a:rPr>
              <a:t>a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ti</a:t>
            </a:r>
            <a:r>
              <a:rPr sz="1600" spc="-35" dirty="0">
                <a:solidFill>
                  <a:srgbClr val="001F5F"/>
                </a:solidFill>
                <a:latin typeface="Calibri"/>
                <a:cs typeface="Calibri"/>
              </a:rPr>
              <a:t>v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as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431282" y="1192021"/>
            <a:ext cx="3430904" cy="4657090"/>
          </a:xfrm>
          <a:custGeom>
            <a:avLst/>
            <a:gdLst/>
            <a:ahLst/>
            <a:cxnLst/>
            <a:rect l="l" t="t" r="r" b="b"/>
            <a:pathLst>
              <a:path w="3430904" h="4657090">
                <a:moveTo>
                  <a:pt x="3430524" y="0"/>
                </a:moveTo>
                <a:lnTo>
                  <a:pt x="0" y="0"/>
                </a:lnTo>
                <a:lnTo>
                  <a:pt x="0" y="4656913"/>
                </a:lnTo>
                <a:lnTo>
                  <a:pt x="3430524" y="4656913"/>
                </a:lnTo>
                <a:lnTo>
                  <a:pt x="3430524" y="4652151"/>
                </a:lnTo>
                <a:lnTo>
                  <a:pt x="9525" y="4652151"/>
                </a:lnTo>
                <a:lnTo>
                  <a:pt x="4826" y="4647388"/>
                </a:lnTo>
                <a:lnTo>
                  <a:pt x="9525" y="4647388"/>
                </a:lnTo>
                <a:lnTo>
                  <a:pt x="9525" y="9525"/>
                </a:lnTo>
                <a:lnTo>
                  <a:pt x="4826" y="9525"/>
                </a:lnTo>
                <a:lnTo>
                  <a:pt x="9525" y="4699"/>
                </a:lnTo>
                <a:lnTo>
                  <a:pt x="3430524" y="4699"/>
                </a:lnTo>
                <a:lnTo>
                  <a:pt x="3430524" y="0"/>
                </a:lnTo>
                <a:close/>
              </a:path>
              <a:path w="3430904" h="4657090">
                <a:moveTo>
                  <a:pt x="9525" y="4647388"/>
                </a:moveTo>
                <a:lnTo>
                  <a:pt x="4826" y="4647388"/>
                </a:lnTo>
                <a:lnTo>
                  <a:pt x="9525" y="4652151"/>
                </a:lnTo>
                <a:lnTo>
                  <a:pt x="9525" y="4647388"/>
                </a:lnTo>
                <a:close/>
              </a:path>
              <a:path w="3430904" h="4657090">
                <a:moveTo>
                  <a:pt x="3420999" y="4647388"/>
                </a:moveTo>
                <a:lnTo>
                  <a:pt x="9525" y="4647388"/>
                </a:lnTo>
                <a:lnTo>
                  <a:pt x="9525" y="4652151"/>
                </a:lnTo>
                <a:lnTo>
                  <a:pt x="3420999" y="4652151"/>
                </a:lnTo>
                <a:lnTo>
                  <a:pt x="3420999" y="4647388"/>
                </a:lnTo>
                <a:close/>
              </a:path>
              <a:path w="3430904" h="4657090">
                <a:moveTo>
                  <a:pt x="3425698" y="4647388"/>
                </a:moveTo>
                <a:lnTo>
                  <a:pt x="3420999" y="4647388"/>
                </a:lnTo>
                <a:lnTo>
                  <a:pt x="3420999" y="4652151"/>
                </a:lnTo>
                <a:lnTo>
                  <a:pt x="3425698" y="4647388"/>
                </a:lnTo>
                <a:close/>
              </a:path>
              <a:path w="3430904" h="4657090">
                <a:moveTo>
                  <a:pt x="3430524" y="4647388"/>
                </a:moveTo>
                <a:lnTo>
                  <a:pt x="3425698" y="4647388"/>
                </a:lnTo>
                <a:lnTo>
                  <a:pt x="3420999" y="4652151"/>
                </a:lnTo>
                <a:lnTo>
                  <a:pt x="3430524" y="4652151"/>
                </a:lnTo>
                <a:lnTo>
                  <a:pt x="3430524" y="4647388"/>
                </a:lnTo>
                <a:close/>
              </a:path>
              <a:path w="3430904" h="4657090">
                <a:moveTo>
                  <a:pt x="9525" y="4699"/>
                </a:moveTo>
                <a:lnTo>
                  <a:pt x="4826" y="9525"/>
                </a:lnTo>
                <a:lnTo>
                  <a:pt x="9525" y="9525"/>
                </a:lnTo>
                <a:lnTo>
                  <a:pt x="9525" y="4699"/>
                </a:lnTo>
                <a:close/>
              </a:path>
              <a:path w="3430904" h="4657090">
                <a:moveTo>
                  <a:pt x="3420999" y="4699"/>
                </a:moveTo>
                <a:lnTo>
                  <a:pt x="9525" y="4699"/>
                </a:lnTo>
                <a:lnTo>
                  <a:pt x="9525" y="9525"/>
                </a:lnTo>
                <a:lnTo>
                  <a:pt x="3420999" y="9525"/>
                </a:lnTo>
                <a:lnTo>
                  <a:pt x="3420999" y="4699"/>
                </a:lnTo>
                <a:close/>
              </a:path>
              <a:path w="3430904" h="4657090">
                <a:moveTo>
                  <a:pt x="3420999" y="4699"/>
                </a:moveTo>
                <a:lnTo>
                  <a:pt x="3420999" y="9525"/>
                </a:lnTo>
                <a:lnTo>
                  <a:pt x="3425698" y="9525"/>
                </a:lnTo>
                <a:lnTo>
                  <a:pt x="3420999" y="4699"/>
                </a:lnTo>
                <a:close/>
              </a:path>
              <a:path w="3430904" h="4657090">
                <a:moveTo>
                  <a:pt x="3430524" y="4699"/>
                </a:moveTo>
                <a:lnTo>
                  <a:pt x="3420999" y="4699"/>
                </a:lnTo>
                <a:lnTo>
                  <a:pt x="3425698" y="9525"/>
                </a:lnTo>
                <a:lnTo>
                  <a:pt x="3430524" y="9525"/>
                </a:lnTo>
                <a:lnTo>
                  <a:pt x="3430524" y="4699"/>
                </a:lnTo>
                <a:close/>
              </a:path>
            </a:pathLst>
          </a:custGeom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515736" y="1293550"/>
            <a:ext cx="3265170" cy="2055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489584">
              <a:lnSpc>
                <a:spcPct val="100000"/>
              </a:lnSpc>
            </a:pPr>
            <a:r>
              <a:rPr sz="2000" b="1" spc="-5" dirty="0">
                <a:solidFill>
                  <a:srgbClr val="943735"/>
                </a:solidFill>
                <a:latin typeface="Trebuchet MS"/>
                <a:cs typeface="Trebuchet MS"/>
              </a:rPr>
              <a:t>Á</a:t>
            </a:r>
            <a:r>
              <a:rPr sz="2000" b="1" spc="5" dirty="0">
                <a:solidFill>
                  <a:srgbClr val="943735"/>
                </a:solidFill>
                <a:latin typeface="Trebuchet MS"/>
                <a:cs typeface="Trebuchet MS"/>
              </a:rPr>
              <a:t>m</a:t>
            </a:r>
            <a:r>
              <a:rPr sz="2000" b="1" dirty="0">
                <a:solidFill>
                  <a:srgbClr val="943735"/>
                </a:solidFill>
                <a:latin typeface="Trebuchet MS"/>
                <a:cs typeface="Trebuchet MS"/>
              </a:rPr>
              <a:t>bitos</a:t>
            </a:r>
            <a:r>
              <a:rPr sz="2000" b="1" spc="70" dirty="0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943735"/>
                </a:solidFill>
                <a:latin typeface="Trebuchet MS"/>
                <a:cs typeface="Trebuchet MS"/>
              </a:rPr>
              <a:t>de</a:t>
            </a:r>
            <a:r>
              <a:rPr sz="2000" b="1" spc="100" dirty="0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943735"/>
                </a:solidFill>
                <a:latin typeface="Trebuchet MS"/>
                <a:cs typeface="Trebuchet MS"/>
              </a:rPr>
              <a:t>may</a:t>
            </a:r>
            <a:r>
              <a:rPr sz="2000" b="1" spc="5" dirty="0">
                <a:solidFill>
                  <a:srgbClr val="943735"/>
                </a:solidFill>
                <a:latin typeface="Trebuchet MS"/>
                <a:cs typeface="Trebuchet MS"/>
              </a:rPr>
              <a:t>o</a:t>
            </a:r>
            <a:r>
              <a:rPr sz="2000" b="1" dirty="0">
                <a:solidFill>
                  <a:srgbClr val="943735"/>
                </a:solidFill>
                <a:latin typeface="Trebuchet MS"/>
                <a:cs typeface="Trebuchet MS"/>
              </a:rPr>
              <a:t>r</a:t>
            </a:r>
            <a:r>
              <a:rPr sz="2000" b="1" dirty="0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943735"/>
                </a:solidFill>
                <a:latin typeface="Trebuchet MS"/>
                <a:cs typeface="Trebuchet MS"/>
              </a:rPr>
              <a:t>i</a:t>
            </a:r>
            <a:r>
              <a:rPr sz="2000" b="1" spc="5" dirty="0">
                <a:solidFill>
                  <a:srgbClr val="943735"/>
                </a:solidFill>
                <a:latin typeface="Trebuchet MS"/>
                <a:cs typeface="Trebuchet MS"/>
              </a:rPr>
              <a:t>n</a:t>
            </a:r>
            <a:r>
              <a:rPr sz="2000" b="1" spc="-10" dirty="0">
                <a:solidFill>
                  <a:srgbClr val="943735"/>
                </a:solidFill>
                <a:latin typeface="Trebuchet MS"/>
                <a:cs typeface="Trebuchet MS"/>
              </a:rPr>
              <a:t>c</a:t>
            </a:r>
            <a:r>
              <a:rPr sz="2000" b="1" spc="-5" dirty="0">
                <a:solidFill>
                  <a:srgbClr val="943735"/>
                </a:solidFill>
                <a:latin typeface="Trebuchet MS"/>
                <a:cs typeface="Trebuchet MS"/>
              </a:rPr>
              <a:t>ide</a:t>
            </a:r>
            <a:r>
              <a:rPr sz="2000" b="1" spc="5" dirty="0">
                <a:solidFill>
                  <a:srgbClr val="943735"/>
                </a:solidFill>
                <a:latin typeface="Trebuchet MS"/>
                <a:cs typeface="Trebuchet MS"/>
              </a:rPr>
              <a:t>n</a:t>
            </a:r>
            <a:r>
              <a:rPr sz="2000" b="1" spc="-10" dirty="0">
                <a:solidFill>
                  <a:srgbClr val="943735"/>
                </a:solidFill>
                <a:latin typeface="Trebuchet MS"/>
                <a:cs typeface="Trebuchet MS"/>
              </a:rPr>
              <a:t>c</a:t>
            </a:r>
            <a:r>
              <a:rPr sz="2000" b="1" spc="-5" dirty="0">
                <a:solidFill>
                  <a:srgbClr val="943735"/>
                </a:solidFill>
                <a:latin typeface="Trebuchet MS"/>
                <a:cs typeface="Trebuchet MS"/>
              </a:rPr>
              <a:t>i</a:t>
            </a:r>
            <a:r>
              <a:rPr sz="2000" b="1" dirty="0">
                <a:solidFill>
                  <a:srgbClr val="943735"/>
                </a:solidFill>
                <a:latin typeface="Trebuchet MS"/>
                <a:cs typeface="Trebuchet MS"/>
              </a:rPr>
              <a:t>a</a:t>
            </a:r>
            <a:r>
              <a:rPr sz="2000" b="1" spc="80" dirty="0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943735"/>
                </a:solidFill>
                <a:latin typeface="Trebuchet MS"/>
                <a:cs typeface="Trebuchet MS"/>
              </a:rPr>
              <a:t>de</a:t>
            </a:r>
            <a:r>
              <a:rPr sz="2000" b="1" spc="100" dirty="0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943735"/>
                </a:solidFill>
                <a:latin typeface="Trebuchet MS"/>
                <a:cs typeface="Trebuchet MS"/>
              </a:rPr>
              <a:t>l</a:t>
            </a:r>
            <a:r>
              <a:rPr sz="2000" b="1" dirty="0">
                <a:solidFill>
                  <a:srgbClr val="943735"/>
                </a:solidFill>
                <a:latin typeface="Trebuchet MS"/>
                <a:cs typeface="Trebuchet MS"/>
              </a:rPr>
              <a:t>a</a:t>
            </a:r>
            <a:r>
              <a:rPr sz="2000" b="1" spc="85" dirty="0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943735"/>
                </a:solidFill>
                <a:latin typeface="Trebuchet MS"/>
                <a:cs typeface="Trebuchet MS"/>
              </a:rPr>
              <a:t>L</a:t>
            </a:r>
            <a:r>
              <a:rPr sz="2000" b="1" spc="-15" dirty="0">
                <a:solidFill>
                  <a:srgbClr val="943735"/>
                </a:solidFill>
                <a:latin typeface="Trebuchet MS"/>
                <a:cs typeface="Trebuchet MS"/>
              </a:rPr>
              <a:t>O</a:t>
            </a:r>
            <a:r>
              <a:rPr sz="2000" b="1" spc="-5" dirty="0">
                <a:solidFill>
                  <a:srgbClr val="943735"/>
                </a:solidFill>
                <a:latin typeface="Trebuchet MS"/>
                <a:cs typeface="Trebuchet MS"/>
              </a:rPr>
              <a:t>M</a:t>
            </a:r>
            <a:r>
              <a:rPr sz="2000" b="1" spc="-10" dirty="0">
                <a:solidFill>
                  <a:srgbClr val="943735"/>
                </a:solidFill>
                <a:latin typeface="Trebuchet MS"/>
                <a:cs typeface="Trebuchet MS"/>
              </a:rPr>
              <a:t>C</a:t>
            </a:r>
            <a:r>
              <a:rPr sz="2000" b="1" dirty="0">
                <a:solidFill>
                  <a:srgbClr val="943735"/>
                </a:solidFill>
                <a:latin typeface="Trebuchet MS"/>
                <a:cs typeface="Trebuchet MS"/>
              </a:rPr>
              <a:t>E</a:t>
            </a:r>
            <a:endParaRPr sz="2000">
              <a:latin typeface="Trebuchet MS"/>
              <a:cs typeface="Trebuchet MS"/>
            </a:endParaRPr>
          </a:p>
          <a:p>
            <a:pPr marL="299085" indent="-286385">
              <a:lnSpc>
                <a:spcPts val="1880"/>
              </a:lnSpc>
              <a:buClr>
                <a:srgbClr val="16375E"/>
              </a:buClr>
              <a:buFont typeface="Arial"/>
              <a:buChar char="•"/>
              <a:tabLst>
                <a:tab pos="299720" algn="l"/>
              </a:tabLst>
            </a:pP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Mode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1600" spc="-30" dirty="0">
                <a:solidFill>
                  <a:srgbClr val="16375E"/>
                </a:solidFill>
                <a:latin typeface="Calibri"/>
                <a:cs typeface="Calibri"/>
              </a:rPr>
              <a:t>z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aci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ó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600" spc="-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sz="16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-5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F</a:t>
            </a:r>
            <a:r>
              <a:rPr sz="1600" spc="-215" dirty="0">
                <a:solidFill>
                  <a:srgbClr val="16375E"/>
                </a:solidFill>
                <a:latin typeface="Calibri"/>
                <a:cs typeface="Calibri"/>
              </a:rPr>
              <a:t>P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  <a:p>
            <a:pPr marL="299085" marR="5080" indent="-286385" algn="just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299720" algn="l"/>
              </a:tabLst>
            </a:pP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om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5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p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-30" dirty="0">
                <a:solidFill>
                  <a:srgbClr val="16375E"/>
                </a:solidFill>
                <a:latin typeface="Calibri"/>
                <a:cs typeface="Calibri"/>
              </a:rPr>
              <a:t>z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fun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dame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600" spc="-3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p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-5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-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p</a:t>
            </a:r>
            <a:r>
              <a:rPr sz="1600" spc="-4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oduc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ir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17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15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amb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1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m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ó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gi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spc="-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que</a:t>
            </a:r>
            <a:r>
              <a:rPr sz="1600" spc="1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ll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ev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2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cons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g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u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1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1600" spc="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ob</a:t>
            </a:r>
            <a:r>
              <a:rPr sz="1600" spc="0" dirty="0">
                <a:solidFill>
                  <a:srgbClr val="16375E"/>
                </a:solidFill>
                <a:latin typeface="Calibri"/>
                <a:cs typeface="Calibri"/>
              </a:rPr>
              <a:t>j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ti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v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spc="2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sz="1600" spc="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m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0" dirty="0">
                <a:solidFill>
                  <a:srgbClr val="16375E"/>
                </a:solidFill>
                <a:latin typeface="Calibri"/>
                <a:cs typeface="Calibri"/>
              </a:rPr>
              <a:t>j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spc="-5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1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sz="1600" spc="12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1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ad</a:t>
            </a:r>
            <a:r>
              <a:rPr sz="1600" spc="1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edu</a:t>
            </a:r>
            <a:r>
              <a:rPr sz="1600" spc="-3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at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1600" spc="-35" dirty="0">
                <a:solidFill>
                  <a:srgbClr val="16375E"/>
                </a:solidFill>
                <a:latin typeface="Calibri"/>
                <a:cs typeface="Calibri"/>
              </a:rPr>
              <a:t>v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1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y</a:t>
            </a:r>
            <a:r>
              <a:rPr sz="1600" spc="12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el</a:t>
            </a:r>
            <a:r>
              <a:rPr sz="1600" spc="-2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ap</a:t>
            </a:r>
            <a:r>
              <a:rPr sz="1600" spc="-4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endi</a:t>
            </a:r>
            <a:r>
              <a:rPr sz="1600" spc="-30" dirty="0">
                <a:solidFill>
                  <a:srgbClr val="16375E"/>
                </a:solidFill>
                <a:latin typeface="Calibri"/>
                <a:cs typeface="Calibri"/>
              </a:rPr>
              <a:t>z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aje</a:t>
            </a:r>
            <a:r>
              <a:rPr sz="1600" spc="-2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-5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-4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g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spc="-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sz="16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-5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vi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515711" y="3352003"/>
            <a:ext cx="1541145" cy="1216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marR="5080" indent="-286385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299720" algn="l"/>
                <a:tab pos="652145" algn="l"/>
              </a:tabLst>
            </a:pP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El</a:t>
            </a:r>
            <a:r>
              <a:rPr sz="1600" spc="-10" dirty="0">
                <a:solidFill>
                  <a:srgbClr val="16375E"/>
                </a:solidFill>
                <a:latin typeface="Times New Roman"/>
                <a:cs typeface="Times New Roman"/>
              </a:rPr>
              <a:t>	</a:t>
            </a:r>
            <a:r>
              <a:rPr sz="1600" spc="-40" dirty="0">
                <a:solidFill>
                  <a:srgbClr val="16375E"/>
                </a:solidFill>
                <a:latin typeface="Calibri"/>
                <a:cs typeface="Calibri"/>
              </a:rPr>
              <a:t>f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me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spc="-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3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edoblan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do</a:t>
            </a:r>
            <a:r>
              <a:rPr sz="1600" spc="-1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onsegu</a:t>
            </a:r>
            <a:r>
              <a:rPr sz="1600" spc="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12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que</a:t>
            </a:r>
            <a:r>
              <a:rPr sz="1600" spc="-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dese</a:t>
            </a:r>
            <a:r>
              <a:rPr sz="1600" spc="-35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v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u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el</a:t>
            </a:r>
            <a:r>
              <a:rPr sz="1600" spc="-35" dirty="0">
                <a:solidFill>
                  <a:srgbClr val="16375E"/>
                </a:solidFill>
                <a:latin typeface="Calibri"/>
                <a:cs typeface="Calibri"/>
              </a:rPr>
              <a:t>v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an</a:t>
            </a:r>
            <a:r>
              <a:rPr sz="1600" spc="-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om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p</a:t>
            </a:r>
            <a:r>
              <a:rPr sz="1600" spc="-3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ens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ión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072095" y="3364228"/>
            <a:ext cx="1707514" cy="472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9380" marR="5080" indent="-106680">
              <a:lnSpc>
                <a:spcPct val="100000"/>
              </a:lnSpc>
              <a:tabLst>
                <a:tab pos="474345" algn="l"/>
                <a:tab pos="1324610" algn="l"/>
              </a:tabLst>
            </a:pP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	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p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ur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g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ü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í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sm</a:t>
            </a:r>
            <a:r>
              <a:rPr sz="1600" spc="-3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,</a:t>
            </a:r>
            <a:r>
              <a:rPr sz="1600" spc="-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esfuer</a:t>
            </a:r>
            <a:r>
              <a:rPr sz="1600" spc="-40" dirty="0">
                <a:solidFill>
                  <a:srgbClr val="16375E"/>
                </a:solidFill>
                <a:latin typeface="Calibri"/>
                <a:cs typeface="Calibri"/>
              </a:rPr>
              <a:t>z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	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p</a:t>
            </a:r>
            <a:r>
              <a:rPr sz="1600" spc="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-5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79721" y="3851908"/>
            <a:ext cx="1699260" cy="716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925" marR="5080" indent="45720">
              <a:lnSpc>
                <a:spcPct val="100000"/>
              </a:lnSpc>
            </a:pP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lo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12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ud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es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12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se</a:t>
            </a:r>
            <a:r>
              <a:rPr sz="1600" spc="-1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spc="-5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al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570444" y="4095748"/>
            <a:ext cx="120840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897890" algn="l"/>
              </a:tabLst>
            </a:pP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f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luid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z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	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on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597881" y="4339588"/>
            <a:ext cx="117983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03530" algn="l"/>
                <a:tab pos="1075055" algn="l"/>
              </a:tabLst>
            </a:pP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y</a:t>
            </a:r>
            <a:r>
              <a:rPr sz="1600" spc="-10" dirty="0">
                <a:solidFill>
                  <a:srgbClr val="16375E"/>
                </a:solidFill>
                <a:latin typeface="Times New Roman"/>
                <a:cs typeface="Times New Roman"/>
              </a:rPr>
              <a:t>	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le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ct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spc="-5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	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y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802191" y="4583582"/>
            <a:ext cx="2977515" cy="1205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200"/>
              </a:lnSpc>
            </a:pPr>
            <a:r>
              <a:rPr sz="1600" spc="-4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xp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ó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600" spc="-2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spc="-5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al</a:t>
            </a:r>
            <a:r>
              <a:rPr sz="1600" spc="-2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y</a:t>
            </a:r>
            <a:r>
              <a:rPr sz="16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es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-2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600" spc="-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al</a:t>
            </a:r>
            <a:r>
              <a:rPr sz="1600" spc="-2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m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en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1600" spc="-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600" spc="6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una</a:t>
            </a:r>
            <a:r>
              <a:rPr sz="1600" spc="7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pr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im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-5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7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lengua</a:t>
            </a:r>
            <a:r>
              <a:rPr sz="1600" spc="7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4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xt</a:t>
            </a:r>
            <a:r>
              <a:rPr sz="1600" spc="-5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an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je</a:t>
            </a:r>
            <a:r>
              <a:rPr sz="1600" spc="-5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7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y</a:t>
            </a:r>
            <a:r>
              <a:rPr sz="1600" spc="-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ap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1600" spc="-3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ar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   </a:t>
            </a:r>
            <a:r>
              <a:rPr sz="1600" spc="-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p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   </a:t>
            </a:r>
            <a:r>
              <a:rPr sz="1600" spc="-1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   </a:t>
            </a:r>
            <a:r>
              <a:rPr sz="1600" spc="-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p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spc="-5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aci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ón</a:t>
            </a:r>
            <a:r>
              <a:rPr sz="1600" spc="-1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cur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icul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una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segu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leng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u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-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4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xt</a:t>
            </a:r>
            <a:r>
              <a:rPr sz="1600" spc="-5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an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je</a:t>
            </a:r>
            <a:r>
              <a:rPr sz="1600" spc="-5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-5" dirty="0">
                <a:solidFill>
                  <a:srgbClr val="16375E"/>
                </a:solidFill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523" y="188595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88366" y="381455"/>
            <a:ext cx="7967266" cy="385309"/>
          </a:xfrm>
          <a:prstGeom prst="rect">
            <a:avLst/>
          </a:prstGeom>
        </p:spPr>
        <p:txBody>
          <a:bodyPr vert="horz" wrap="square" lIns="0" tIns="46303" rIns="0" bIns="0" rtlCol="0">
            <a:spAutoFit/>
          </a:bodyPr>
          <a:lstStyle/>
          <a:p>
            <a:pPr marL="1515745">
              <a:lnSpc>
                <a:spcPct val="100000"/>
              </a:lnSpc>
            </a:pPr>
            <a:r>
              <a:rPr spc="-235" dirty="0">
                <a:latin typeface="Trebuchet MS"/>
                <a:cs typeface="Trebuchet MS"/>
              </a:rPr>
              <a:t>T</a:t>
            </a:r>
            <a:r>
              <a:rPr spc="-15" dirty="0">
                <a:latin typeface="Trebuchet MS"/>
                <a:cs typeface="Trebuchet MS"/>
              </a:rPr>
              <a:t>AREA</a:t>
            </a:r>
            <a:r>
              <a:rPr lang="es-ES" spc="-15" dirty="0">
                <a:latin typeface="Trebuchet MS"/>
                <a:cs typeface="Trebuchet MS"/>
              </a:rPr>
              <a:t> 1</a:t>
            </a:r>
            <a:r>
              <a:rPr spc="-15" dirty="0">
                <a:latin typeface="Trebuchet MS"/>
                <a:cs typeface="Trebuchet MS"/>
              </a:rPr>
              <a:t>:</a:t>
            </a:r>
            <a:r>
              <a:rPr spc="120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Trebuchet MS"/>
                <a:cs typeface="Trebuchet MS"/>
              </a:rPr>
              <a:t>ELABORAMOS</a:t>
            </a:r>
            <a:r>
              <a:rPr spc="140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rebuchet MS"/>
                <a:cs typeface="Trebuchet MS"/>
              </a:rPr>
              <a:t>U</a:t>
            </a:r>
            <a:r>
              <a:rPr spc="-15" dirty="0">
                <a:latin typeface="Trebuchet MS"/>
                <a:cs typeface="Trebuchet MS"/>
              </a:rPr>
              <a:t>N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Trebuchet MS"/>
                <a:cs typeface="Trebuchet MS"/>
              </a:rPr>
              <a:t>EJEMPLO</a:t>
            </a:r>
          </a:p>
        </p:txBody>
      </p:sp>
      <p:sp>
        <p:nvSpPr>
          <p:cNvPr id="6" name="9 Marcador de texto"/>
          <p:cNvSpPr>
            <a:spLocks noGrp="1"/>
          </p:cNvSpPr>
          <p:nvPr>
            <p:ph type="body" idx="1"/>
          </p:nvPr>
        </p:nvSpPr>
        <p:spPr>
          <a:xfrm>
            <a:off x="588366" y="1676400"/>
            <a:ext cx="7869834" cy="3016210"/>
          </a:xfrm>
        </p:spPr>
        <p:txBody>
          <a:bodyPr/>
          <a:lstStyle/>
          <a:p>
            <a:r>
              <a:rPr lang="es-ES_tradnl" sz="2800" dirty="0">
                <a:latin typeface="Gadugi" panose="020B0502040204020203" pitchFamily="34" charset="0"/>
                <a:ea typeface="Gadugi" panose="020B0502040204020203" pitchFamily="34" charset="0"/>
                <a:hlinkClick r:id="rId4"/>
              </a:rPr>
              <a:t>Tarea 1.1: Programación didáctica trimestre</a:t>
            </a:r>
            <a:r>
              <a:rPr lang="es-ES_tradnl" sz="2800" dirty="0">
                <a:latin typeface="Gadugi" panose="020B0502040204020203" pitchFamily="34" charset="0"/>
                <a:ea typeface="Gadugi" panose="020B0502040204020203" pitchFamily="34" charset="0"/>
              </a:rPr>
              <a:t>. </a:t>
            </a:r>
          </a:p>
          <a:p>
            <a:pPr lvl="1"/>
            <a:r>
              <a:rPr lang="es-ES_tradnl" sz="2800" dirty="0"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</a:p>
          <a:p>
            <a:pPr lvl="1">
              <a:buFont typeface="Arial" pitchFamily="34" charset="0"/>
              <a:buChar char="•"/>
            </a:pPr>
            <a:r>
              <a:rPr lang="es-ES_tradnl" sz="2800" dirty="0">
                <a:latin typeface="Gadugi" panose="020B0502040204020203" pitchFamily="34" charset="0"/>
                <a:ea typeface="Gadugi" panose="020B0502040204020203" pitchFamily="34" charset="0"/>
                <a:hlinkClick r:id="rId5"/>
              </a:rPr>
              <a:t>Currículo ESO (Orden 362/2015)</a:t>
            </a:r>
            <a:r>
              <a:rPr lang="es-ES_tradnl" sz="2800" dirty="0">
                <a:latin typeface="Gadugi" panose="020B0502040204020203" pitchFamily="34" charset="0"/>
                <a:ea typeface="Gadugi" panose="020B0502040204020203" pitchFamily="34" charset="0"/>
              </a:rPr>
              <a:t>.</a:t>
            </a:r>
          </a:p>
          <a:p>
            <a:pPr lvl="1"/>
            <a:r>
              <a:rPr lang="es-ES_tradnl" sz="2800" dirty="0"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</a:p>
          <a:p>
            <a:pPr lvl="1">
              <a:buFont typeface="Arial" pitchFamily="34" charset="0"/>
              <a:buChar char="•"/>
            </a:pPr>
            <a:r>
              <a:rPr lang="es-ES_tradnl" sz="2800" dirty="0">
                <a:latin typeface="Gadugi" panose="020B0502040204020203" pitchFamily="34" charset="0"/>
                <a:ea typeface="Gadugi" panose="020B0502040204020203" pitchFamily="34" charset="0"/>
                <a:hlinkClick r:id="rId6"/>
              </a:rPr>
              <a:t>Currículo Bachillerato (Orden EDU 363/2015)</a:t>
            </a:r>
            <a:r>
              <a:rPr lang="es-ES_tradnl" sz="2800" dirty="0">
                <a:latin typeface="Gadugi" panose="020B0502040204020203" pitchFamily="34" charset="0"/>
                <a:ea typeface="Gadugi" panose="020B0502040204020203" pitchFamily="34" charset="0"/>
              </a:rPr>
              <a:t>.</a:t>
            </a:r>
          </a:p>
          <a:p>
            <a:endParaRPr lang="es-ES_tradnl" sz="2800"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r>
              <a:rPr lang="es-ES_tradnl" sz="2800" dirty="0">
                <a:latin typeface="Gadugi" panose="020B0502040204020203" pitchFamily="34" charset="0"/>
                <a:ea typeface="Gadugi" panose="020B0502040204020203" pitchFamily="34" charset="0"/>
                <a:hlinkClick r:id="rId7"/>
              </a:rPr>
              <a:t>Tarea 1.2: Perfil de la materia</a:t>
            </a:r>
            <a:r>
              <a:rPr lang="es-ES_tradnl" sz="2800" dirty="0">
                <a:latin typeface="Gadugi" panose="020B0502040204020203" pitchFamily="34" charset="0"/>
                <a:ea typeface="Gadugi" panose="020B0502040204020203" pitchFamily="34" charset="0"/>
              </a:rPr>
              <a:t>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362200"/>
            <a:ext cx="990600" cy="98642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953" y="3184505"/>
            <a:ext cx="870047" cy="87375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609" y="1527572"/>
            <a:ext cx="966023" cy="97011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058254"/>
            <a:ext cx="990600" cy="98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662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523" y="188595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/>
          <p:cNvSpPr txBox="1"/>
          <p:nvPr/>
        </p:nvSpPr>
        <p:spPr>
          <a:xfrm>
            <a:off x="685800" y="1295400"/>
            <a:ext cx="8206676" cy="36933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Una</a:t>
            </a:r>
            <a:r>
              <a:rPr lang="es-ES" sz="24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og</a:t>
            </a:r>
            <a:r>
              <a:rPr lang="es-ES" sz="24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ama</a:t>
            </a:r>
            <a:r>
              <a:rPr lang="es-ES"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ió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aula</a:t>
            </a:r>
            <a:r>
              <a:rPr lang="es-ES" sz="24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lang="es-ES" sz="24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onj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</a:t>
            </a:r>
            <a:r>
              <a:rPr lang="es-ES"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ion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lani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fi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me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di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las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ua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400" spc="-5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ans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f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orma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as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lang="es-ES"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ion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ed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ca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as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más</a:t>
            </a:r>
            <a:r>
              <a:rPr lang="es-ES" sz="24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g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ene</a:t>
            </a:r>
            <a:r>
              <a:rPr lang="es-ES" sz="2400" spc="-5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lang="es-ES" sz="24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opu</a:t>
            </a:r>
            <a:r>
              <a:rPr lang="es-ES" sz="24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as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dácti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as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onc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as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lang="es-ES" sz="2400"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5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f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das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un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grupo</a:t>
            </a:r>
            <a:r>
              <a:rPr lang="es-ES" sz="24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umno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íf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pa</a:t>
            </a:r>
            <a:r>
              <a:rPr lang="es-ES" sz="24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ermi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nad</a:t>
            </a:r>
            <a:r>
              <a:rPr lang="es-ES" sz="24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rmi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an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lang="es-ES" sz="24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an</a:t>
            </a:r>
            <a:r>
              <a:rPr lang="es-ES" sz="24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z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ar</a:t>
            </a:r>
            <a:r>
              <a:rPr lang="es-ES" sz="24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lo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b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j</a:t>
            </a:r>
            <a:r>
              <a:rPr lang="es-ES"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24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vi</a:t>
            </a:r>
            <a:r>
              <a:rPr lang="es-ES" sz="24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st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ada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g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rup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lang="es-ES" sz="2400"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iendo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</a:t>
            </a:r>
            <a:r>
              <a:rPr lang="es-ES" sz="24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5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da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lo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lum</a:t>
            </a:r>
            <a:r>
              <a:rPr lang="es-ES" sz="24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os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.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Con</a:t>
            </a:r>
            <a:r>
              <a:rPr lang="es-ES"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itu</a:t>
            </a:r>
            <a:r>
              <a:rPr lang="es-ES" sz="24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lang="es-ES" sz="24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</a:t>
            </a:r>
            <a:r>
              <a:rPr lang="es-ES" sz="24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lang="es-ES" sz="24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onc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ec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ón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urr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</a:t>
            </a:r>
            <a:r>
              <a:rPr lang="es-ES" sz="2400" spc="-19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.</a:t>
            </a:r>
          </a:p>
          <a:p>
            <a:pPr marL="12700" marR="5080">
              <a:lnSpc>
                <a:spcPct val="100000"/>
              </a:lnSpc>
            </a:pPr>
            <a:endParaRPr lang="es-ES" sz="24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marL="12700" marR="5080" algn="ctr">
              <a:lnSpc>
                <a:spcPct val="100000"/>
              </a:lnSpc>
            </a:pP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  <a:hlinkClick r:id="rId4"/>
              </a:rPr>
              <a:t>Tarea 2: Programación de aula: Unidad didáctica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.</a:t>
            </a:r>
          </a:p>
        </p:txBody>
      </p:sp>
      <p:sp>
        <p:nvSpPr>
          <p:cNvPr id="8" name="object 3"/>
          <p:cNvSpPr txBox="1">
            <a:spLocks/>
          </p:cNvSpPr>
          <p:nvPr/>
        </p:nvSpPr>
        <p:spPr>
          <a:xfrm>
            <a:off x="76200" y="391983"/>
            <a:ext cx="8458200" cy="385309"/>
          </a:xfrm>
          <a:prstGeom prst="rect">
            <a:avLst/>
          </a:prstGeom>
        </p:spPr>
        <p:txBody>
          <a:bodyPr vert="horz" wrap="square" lIns="0" tIns="46303" rIns="0" bIns="0" rtlCol="0">
            <a:spAutoFit/>
          </a:bodyPr>
          <a:lstStyle>
            <a:lvl1pPr>
              <a:defRPr sz="2200" b="0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515745"/>
            <a:r>
              <a:rPr lang="es-ES" kern="0" spc="-235" dirty="0"/>
              <a:t>T</a:t>
            </a:r>
            <a:r>
              <a:rPr lang="es-ES" kern="0" spc="-15" dirty="0"/>
              <a:t>AREA 2:</a:t>
            </a:r>
            <a:r>
              <a:rPr lang="es-ES" kern="0" spc="120" dirty="0">
                <a:latin typeface="Times New Roman"/>
                <a:cs typeface="Times New Roman"/>
              </a:rPr>
              <a:t> </a:t>
            </a:r>
            <a:r>
              <a:rPr lang="es-ES" kern="0" spc="-20" dirty="0"/>
              <a:t>Programación de aula: DEFI</a:t>
            </a:r>
            <a:r>
              <a:rPr lang="es-ES" kern="0" spc="-5" dirty="0"/>
              <a:t>N</a:t>
            </a:r>
            <a:r>
              <a:rPr lang="es-ES" kern="0" spc="-15" dirty="0"/>
              <a:t>ICIÓN</a:t>
            </a:r>
            <a:r>
              <a:rPr lang="es-ES" kern="0" spc="90" dirty="0">
                <a:latin typeface="Times New Roman"/>
                <a:cs typeface="Times New Roman"/>
              </a:rPr>
              <a:t> </a:t>
            </a:r>
            <a:r>
              <a:rPr lang="es-ES" kern="0" spc="-15" dirty="0"/>
              <a:t>Y</a:t>
            </a:r>
            <a:r>
              <a:rPr lang="es-ES" kern="0" spc="70" dirty="0">
                <a:latin typeface="Times New Roman"/>
                <a:cs typeface="Times New Roman"/>
              </a:rPr>
              <a:t> </a:t>
            </a:r>
            <a:r>
              <a:rPr lang="es-ES" kern="0" spc="-20" dirty="0"/>
              <a:t>MODE</a:t>
            </a:r>
            <a:r>
              <a:rPr lang="es-ES" kern="0" spc="-5" dirty="0"/>
              <a:t>L</a:t>
            </a:r>
            <a:r>
              <a:rPr lang="es-ES" kern="0" spc="-15" dirty="0"/>
              <a:t>O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953000"/>
            <a:ext cx="1837233" cy="186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753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523" y="188595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200" y="391983"/>
            <a:ext cx="8458200" cy="385309"/>
          </a:xfrm>
          <a:prstGeom prst="rect">
            <a:avLst/>
          </a:prstGeom>
        </p:spPr>
        <p:txBody>
          <a:bodyPr vert="horz" wrap="square" lIns="0" tIns="46303" rIns="0" bIns="0" rtlCol="0">
            <a:spAutoFit/>
          </a:bodyPr>
          <a:lstStyle/>
          <a:p>
            <a:pPr marL="1515745">
              <a:lnSpc>
                <a:spcPct val="100000"/>
              </a:lnSpc>
            </a:pPr>
            <a:r>
              <a:rPr spc="-235" dirty="0">
                <a:latin typeface="Trebuchet MS"/>
                <a:cs typeface="Trebuchet MS"/>
              </a:rPr>
              <a:t>T</a:t>
            </a:r>
            <a:r>
              <a:rPr spc="-15" dirty="0">
                <a:latin typeface="Trebuchet MS"/>
                <a:cs typeface="Trebuchet MS"/>
              </a:rPr>
              <a:t>AREA</a:t>
            </a:r>
            <a:r>
              <a:rPr lang="es-ES" spc="-15" dirty="0">
                <a:latin typeface="Trebuchet MS"/>
                <a:cs typeface="Trebuchet MS"/>
              </a:rPr>
              <a:t> 3</a:t>
            </a:r>
            <a:r>
              <a:rPr spc="-15" dirty="0">
                <a:latin typeface="Trebuchet MS"/>
                <a:cs typeface="Trebuchet MS"/>
              </a:rPr>
              <a:t>:</a:t>
            </a:r>
            <a:r>
              <a:rPr spc="120" dirty="0">
                <a:latin typeface="Times New Roman"/>
                <a:cs typeface="Times New Roman"/>
              </a:rPr>
              <a:t> </a:t>
            </a:r>
            <a:r>
              <a:rPr lang="es-ES" spc="-20" dirty="0"/>
              <a:t>Programación de aula: DEFI</a:t>
            </a:r>
            <a:r>
              <a:rPr lang="es-ES" spc="-5" dirty="0"/>
              <a:t>N</a:t>
            </a:r>
            <a:r>
              <a:rPr lang="es-ES" spc="-15" dirty="0"/>
              <a:t>ICIÓN</a:t>
            </a:r>
            <a:r>
              <a:rPr lang="es-ES" spc="90" dirty="0">
                <a:latin typeface="Times New Roman"/>
                <a:cs typeface="Times New Roman"/>
              </a:rPr>
              <a:t> </a:t>
            </a:r>
            <a:r>
              <a:rPr lang="es-ES" spc="-15" dirty="0"/>
              <a:t>Y</a:t>
            </a:r>
            <a:r>
              <a:rPr lang="es-ES" spc="70" dirty="0">
                <a:latin typeface="Times New Roman"/>
                <a:cs typeface="Times New Roman"/>
              </a:rPr>
              <a:t> </a:t>
            </a:r>
            <a:r>
              <a:rPr lang="es-ES" spc="-20" dirty="0"/>
              <a:t>MODE</a:t>
            </a:r>
            <a:r>
              <a:rPr lang="es-ES" spc="-5" dirty="0"/>
              <a:t>L</a:t>
            </a:r>
            <a:r>
              <a:rPr lang="es-ES" spc="-15" dirty="0"/>
              <a:t>O</a:t>
            </a:r>
            <a:endParaRPr spc="-15" dirty="0">
              <a:latin typeface="Trebuchet MS"/>
              <a:cs typeface="Trebuchet MS"/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685800" y="1295400"/>
            <a:ext cx="8153400" cy="36933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Una</a:t>
            </a:r>
            <a:r>
              <a:rPr lang="es-ES" sz="24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og</a:t>
            </a:r>
            <a:r>
              <a:rPr lang="es-ES" sz="24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ama</a:t>
            </a:r>
            <a:r>
              <a:rPr lang="es-ES"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ió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aula</a:t>
            </a:r>
            <a:r>
              <a:rPr lang="es-ES" sz="24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lang="es-ES" sz="24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onj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</a:t>
            </a:r>
            <a:r>
              <a:rPr lang="es-ES"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ion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lani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fi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me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di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las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ua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400" spc="-5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ans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f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orma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as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lang="es-ES"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ion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ed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ca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as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más</a:t>
            </a:r>
            <a:r>
              <a:rPr lang="es-ES" sz="24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g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ene</a:t>
            </a:r>
            <a:r>
              <a:rPr lang="es-ES" sz="2400" spc="-5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lang="es-ES" sz="24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opu</a:t>
            </a:r>
            <a:r>
              <a:rPr lang="es-ES" sz="24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as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dácti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as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onc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as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lang="es-ES" sz="2400"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5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f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das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un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grupo</a:t>
            </a:r>
            <a:r>
              <a:rPr lang="es-ES" sz="24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umno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íf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pa</a:t>
            </a:r>
            <a:r>
              <a:rPr lang="es-ES" sz="24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ermi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nad</a:t>
            </a:r>
            <a:r>
              <a:rPr lang="es-ES" sz="24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rmi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an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lang="es-ES" sz="24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an</a:t>
            </a:r>
            <a:r>
              <a:rPr lang="es-ES" sz="24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z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ar</a:t>
            </a:r>
            <a:r>
              <a:rPr lang="es-ES" sz="24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lo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b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j</a:t>
            </a:r>
            <a:r>
              <a:rPr lang="es-ES"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24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vi</a:t>
            </a:r>
            <a:r>
              <a:rPr lang="es-ES" sz="24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st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ada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g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rup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lang="es-ES" sz="2400"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iendo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</a:t>
            </a:r>
            <a:r>
              <a:rPr lang="es-ES" sz="24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5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da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lo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lum</a:t>
            </a:r>
            <a:r>
              <a:rPr lang="es-ES" sz="24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os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.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Con</a:t>
            </a:r>
            <a:r>
              <a:rPr lang="es-ES"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itu</a:t>
            </a:r>
            <a:r>
              <a:rPr lang="es-ES" sz="24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lang="es-ES" sz="24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</a:t>
            </a:r>
            <a:r>
              <a:rPr lang="es-ES" sz="24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lang="es-ES" sz="24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onc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ec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ón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urr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</a:t>
            </a:r>
            <a:r>
              <a:rPr lang="es-ES" sz="2400" spc="-19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.</a:t>
            </a:r>
          </a:p>
          <a:p>
            <a:pPr marL="12700" marR="5080">
              <a:lnSpc>
                <a:spcPct val="100000"/>
              </a:lnSpc>
            </a:pPr>
            <a:endParaRPr lang="es-ES" sz="24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marL="12700" marR="5080" algn="ctr">
              <a:lnSpc>
                <a:spcPct val="100000"/>
              </a:lnSpc>
            </a:pP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  <a:hlinkClick r:id="rId4"/>
              </a:rPr>
              <a:t>Tarea 3: Programación de aula: Sesión específica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202" y="4988719"/>
            <a:ext cx="1759995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414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275485"/>
            <a:ext cx="8534400" cy="723864"/>
          </a:xfrm>
          <a:prstGeom prst="rect">
            <a:avLst/>
          </a:prstGeom>
        </p:spPr>
        <p:txBody>
          <a:bodyPr vert="horz" wrap="square" lIns="0" tIns="46303" rIns="0" bIns="0" rtlCol="0" anchor="ctr" anchorCtr="0">
            <a:noAutofit/>
          </a:bodyPr>
          <a:lstStyle/>
          <a:p>
            <a:pPr marL="2601595" algn="l">
              <a:lnSpc>
                <a:spcPct val="100000"/>
              </a:lnSpc>
            </a:pPr>
            <a:r>
              <a:rPr lang="es-ES_tradnl" sz="3600" spc="-20" dirty="0">
                <a:latin typeface="Trebuchet MS"/>
                <a:cs typeface="Trebuchet MS"/>
              </a:rPr>
              <a:t>EVALUACIÓN</a:t>
            </a:r>
            <a:endParaRPr sz="3600" spc="-15" dirty="0">
              <a:latin typeface="Trebuchet MS"/>
              <a:cs typeface="Trebuchet MS"/>
            </a:endParaRPr>
          </a:p>
        </p:txBody>
      </p:sp>
      <p:sp>
        <p:nvSpPr>
          <p:cNvPr id="5" name="object 2"/>
          <p:cNvSpPr txBox="1"/>
          <p:nvPr/>
        </p:nvSpPr>
        <p:spPr>
          <a:xfrm>
            <a:off x="1295400" y="2209800"/>
            <a:ext cx="6781800" cy="31577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175" algn="ctr">
              <a:lnSpc>
                <a:spcPct val="95000"/>
              </a:lnSpc>
            </a:pPr>
            <a:r>
              <a:rPr lang="es-ES" sz="5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De</a:t>
            </a:r>
            <a:r>
              <a:rPr lang="es-ES" sz="5400" spc="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c</a:t>
            </a:r>
            <a:r>
              <a:rPr lang="es-ES" sz="5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</a:t>
            </a:r>
            <a:r>
              <a:rPr lang="es-ES" sz="5400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d</a:t>
            </a:r>
            <a:r>
              <a:rPr lang="es-ES" sz="5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,</a:t>
            </a:r>
            <a:r>
              <a:rPr lang="es-ES" sz="54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lang="es-ES" sz="5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por</a:t>
            </a:r>
            <a:r>
              <a:rPr lang="es-ES" sz="5400" spc="1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lang="es-ES" sz="5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favo</a:t>
            </a:r>
            <a:r>
              <a:rPr lang="es-ES" sz="5400" spc="-21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r</a:t>
            </a:r>
            <a:r>
              <a:rPr lang="es-ES" sz="5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,</a:t>
            </a:r>
            <a:r>
              <a:rPr lang="es-ES" sz="5400" spc="1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lang="es-ES" sz="5400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s</a:t>
            </a:r>
            <a:r>
              <a:rPr lang="es-ES" sz="5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</a:t>
            </a:r>
            <a:r>
              <a:rPr lang="es-ES" sz="54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lang="es-ES" sz="5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estas siete afirmacio</a:t>
            </a:r>
            <a:r>
              <a:rPr lang="es-ES" sz="5400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n</a:t>
            </a:r>
            <a:r>
              <a:rPr lang="es-ES" sz="5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es</a:t>
            </a:r>
            <a:r>
              <a:rPr lang="es-ES" sz="5400" spc="2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lang="es-ES" sz="5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son</a:t>
            </a:r>
            <a:r>
              <a:rPr lang="es-ES" sz="5400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lang="es-ES" sz="5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o</a:t>
            </a:r>
            <a:r>
              <a:rPr lang="es-ES" sz="5400" spc="1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lang="es-ES" sz="5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no</a:t>
            </a:r>
            <a:r>
              <a:rPr lang="es-ES" sz="5400" spc="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lang="es-ES" sz="5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son corre</a:t>
            </a:r>
            <a:r>
              <a:rPr lang="es-ES" sz="5400" spc="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c</a:t>
            </a:r>
            <a:r>
              <a:rPr lang="es-ES" sz="5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ta</a:t>
            </a:r>
            <a:r>
              <a:rPr lang="es-ES" sz="5400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s</a:t>
            </a:r>
            <a:r>
              <a:rPr lang="es-ES" sz="54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...</a:t>
            </a:r>
            <a:endParaRPr lang="es-ES" sz="5400" dirty="0">
              <a:latin typeface="Gadugi" panose="020B0502040204020203" pitchFamily="34" charset="0"/>
              <a:ea typeface="Gadugi" panose="020B0502040204020203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3205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275485"/>
            <a:ext cx="8534400" cy="723864"/>
          </a:xfrm>
          <a:prstGeom prst="rect">
            <a:avLst/>
          </a:prstGeom>
        </p:spPr>
        <p:txBody>
          <a:bodyPr vert="horz" wrap="square" lIns="0" tIns="46303" rIns="0" bIns="0" rtlCol="0" anchor="ctr" anchorCtr="0">
            <a:noAutofit/>
          </a:bodyPr>
          <a:lstStyle/>
          <a:p>
            <a:pPr marL="2601595" algn="l">
              <a:lnSpc>
                <a:spcPct val="100000"/>
              </a:lnSpc>
            </a:pPr>
            <a:r>
              <a:rPr lang="es-ES_tradnl" spc="-20" dirty="0">
                <a:latin typeface="Trebuchet MS"/>
                <a:cs typeface="Trebuchet MS"/>
              </a:rPr>
              <a:t>AFIRMACIÓN 1</a:t>
            </a:r>
            <a:endParaRPr spc="-15" dirty="0">
              <a:latin typeface="Trebuchet MS"/>
              <a:cs typeface="Trebuchet MS"/>
            </a:endParaRPr>
          </a:p>
        </p:txBody>
      </p:sp>
      <p:sp>
        <p:nvSpPr>
          <p:cNvPr id="6" name="object 3"/>
          <p:cNvSpPr txBox="1"/>
          <p:nvPr/>
        </p:nvSpPr>
        <p:spPr>
          <a:xfrm>
            <a:off x="1321751" y="2012450"/>
            <a:ext cx="650049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(su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resultado</a:t>
            </a:r>
            <a:r>
              <a:rPr sz="2400" spc="2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s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un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</a:t>
            </a:r>
            <a:r>
              <a:rPr sz="2400" spc="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nota, no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un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 orie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n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tació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n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...)</a:t>
            </a:r>
          </a:p>
        </p:txBody>
      </p:sp>
      <p:sp>
        <p:nvSpPr>
          <p:cNvPr id="7" name="object 4"/>
          <p:cNvSpPr/>
          <p:nvPr/>
        </p:nvSpPr>
        <p:spPr>
          <a:xfrm>
            <a:off x="1755012" y="2743200"/>
            <a:ext cx="5633974" cy="38402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"/>
          <p:cNvSpPr txBox="1"/>
          <p:nvPr/>
        </p:nvSpPr>
        <p:spPr>
          <a:xfrm>
            <a:off x="723898" y="1262157"/>
            <a:ext cx="769620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28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L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 eva</a:t>
            </a:r>
            <a:r>
              <a:rPr sz="28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l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uac</a:t>
            </a:r>
            <a:r>
              <a:rPr sz="28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ón</a:t>
            </a:r>
            <a:r>
              <a:rPr sz="2800" spc="5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actual</a:t>
            </a:r>
            <a:r>
              <a:rPr sz="28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se</a:t>
            </a:r>
            <a:r>
              <a:rPr sz="2800" spc="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enfoca a la ca</a:t>
            </a:r>
            <a:r>
              <a:rPr sz="28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l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ific</a:t>
            </a:r>
            <a:r>
              <a:rPr sz="28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ci</a:t>
            </a:r>
            <a:r>
              <a:rPr sz="28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ó</a:t>
            </a:r>
            <a:r>
              <a:rPr sz="28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n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7334881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275485"/>
            <a:ext cx="8534400" cy="723864"/>
          </a:xfrm>
          <a:prstGeom prst="rect">
            <a:avLst/>
          </a:prstGeom>
        </p:spPr>
        <p:txBody>
          <a:bodyPr vert="horz" wrap="square" lIns="0" tIns="46303" rIns="0" bIns="0" rtlCol="0" anchor="ctr" anchorCtr="0">
            <a:noAutofit/>
          </a:bodyPr>
          <a:lstStyle/>
          <a:p>
            <a:pPr marL="2601595" algn="l">
              <a:lnSpc>
                <a:spcPct val="100000"/>
              </a:lnSpc>
            </a:pPr>
            <a:r>
              <a:rPr lang="es-ES_tradnl" spc="-20" dirty="0">
                <a:latin typeface="Trebuchet MS"/>
                <a:cs typeface="Trebuchet MS"/>
              </a:rPr>
              <a:t>AFIRMACIÓN 2</a:t>
            </a:r>
            <a:endParaRPr spc="-15" dirty="0">
              <a:latin typeface="Trebuchet MS"/>
              <a:cs typeface="Trebuchet MS"/>
            </a:endParaRPr>
          </a:p>
        </p:txBody>
      </p:sp>
      <p:sp>
        <p:nvSpPr>
          <p:cNvPr id="9" name="object 2"/>
          <p:cNvSpPr txBox="1"/>
          <p:nvPr/>
        </p:nvSpPr>
        <p:spPr>
          <a:xfrm>
            <a:off x="436714" y="1397216"/>
            <a:ext cx="827057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L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 eva</a:t>
            </a:r>
            <a:r>
              <a:rPr sz="32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l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uac</a:t>
            </a:r>
            <a:r>
              <a:rPr sz="32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ón</a:t>
            </a:r>
            <a:r>
              <a:rPr sz="3200" spc="5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actual</a:t>
            </a: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tiene</a:t>
            </a:r>
            <a:r>
              <a:rPr sz="3200" spc="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mucho de azaros</a:t>
            </a: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...</a:t>
            </a:r>
          </a:p>
        </p:txBody>
      </p:sp>
      <p:sp>
        <p:nvSpPr>
          <p:cNvPr id="10" name="object 3"/>
          <p:cNvSpPr txBox="1"/>
          <p:nvPr/>
        </p:nvSpPr>
        <p:spPr>
          <a:xfrm>
            <a:off x="533399" y="2287526"/>
            <a:ext cx="80772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(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qu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é profesorado</a:t>
            </a:r>
            <a:r>
              <a:rPr sz="2400" spc="1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tenga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s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,</a:t>
            </a:r>
            <a:r>
              <a:rPr sz="2400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qu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é pregu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n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tas</a:t>
            </a:r>
            <a:r>
              <a:rPr sz="2400" spc="2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te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ca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ga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n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...)</a:t>
            </a:r>
          </a:p>
        </p:txBody>
      </p:sp>
      <p:sp>
        <p:nvSpPr>
          <p:cNvPr id="11" name="object 4"/>
          <p:cNvSpPr/>
          <p:nvPr/>
        </p:nvSpPr>
        <p:spPr>
          <a:xfrm>
            <a:off x="2049976" y="3200400"/>
            <a:ext cx="5044046" cy="30238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21976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275485"/>
            <a:ext cx="8534400" cy="723864"/>
          </a:xfrm>
          <a:prstGeom prst="rect">
            <a:avLst/>
          </a:prstGeom>
        </p:spPr>
        <p:txBody>
          <a:bodyPr vert="horz" wrap="square" lIns="0" tIns="46303" rIns="0" bIns="0" rtlCol="0" anchor="ctr" anchorCtr="0">
            <a:noAutofit/>
          </a:bodyPr>
          <a:lstStyle/>
          <a:p>
            <a:pPr marL="2601595" algn="l">
              <a:lnSpc>
                <a:spcPct val="100000"/>
              </a:lnSpc>
            </a:pPr>
            <a:r>
              <a:rPr lang="es-ES_tradnl" spc="-20" dirty="0">
                <a:latin typeface="Trebuchet MS"/>
                <a:cs typeface="Trebuchet MS"/>
              </a:rPr>
              <a:t>AFIRMACIÓN 3</a:t>
            </a:r>
            <a:endParaRPr spc="-15" dirty="0">
              <a:latin typeface="Trebuchet MS"/>
              <a:cs typeface="Trebuchet MS"/>
            </a:endParaRPr>
          </a:p>
        </p:txBody>
      </p:sp>
      <p:sp>
        <p:nvSpPr>
          <p:cNvPr id="7" name="object 2"/>
          <p:cNvSpPr txBox="1"/>
          <p:nvPr/>
        </p:nvSpPr>
        <p:spPr>
          <a:xfrm>
            <a:off x="533400" y="1421625"/>
            <a:ext cx="830580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L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 eva</a:t>
            </a:r>
            <a:r>
              <a:rPr sz="28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l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uac</a:t>
            </a:r>
            <a:r>
              <a:rPr sz="28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ón</a:t>
            </a:r>
            <a:r>
              <a:rPr sz="2800" spc="5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actual</a:t>
            </a:r>
            <a:r>
              <a:rPr sz="28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se</a:t>
            </a:r>
            <a:r>
              <a:rPr sz="2800" spc="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usa para cl</a:t>
            </a:r>
            <a:r>
              <a:rPr sz="28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sificar</a:t>
            </a:r>
            <a:r>
              <a:rPr sz="2800" spc="2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</a:t>
            </a:r>
            <a:r>
              <a:rPr sz="28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la</a:t>
            </a:r>
            <a:r>
              <a:rPr sz="2800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ge</a:t>
            </a:r>
            <a:r>
              <a:rPr sz="28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n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te...</a:t>
            </a:r>
          </a:p>
        </p:txBody>
      </p:sp>
      <p:sp>
        <p:nvSpPr>
          <p:cNvPr id="8" name="object 3"/>
          <p:cNvSpPr txBox="1"/>
          <p:nvPr/>
        </p:nvSpPr>
        <p:spPr>
          <a:xfrm>
            <a:off x="1617344" y="2109688"/>
            <a:ext cx="590931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(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un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 gran parte de</a:t>
            </a:r>
            <a:r>
              <a:rPr sz="2400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su vi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d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...</a:t>
            </a:r>
            <a:r>
              <a:rPr sz="2400" spc="-1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n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cl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u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so</a:t>
            </a:r>
            <a:r>
              <a:rPr sz="2400" spc="2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tod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...)</a:t>
            </a:r>
          </a:p>
        </p:txBody>
      </p:sp>
      <p:sp>
        <p:nvSpPr>
          <p:cNvPr id="12" name="object 4"/>
          <p:cNvSpPr/>
          <p:nvPr/>
        </p:nvSpPr>
        <p:spPr>
          <a:xfrm>
            <a:off x="765999" y="2819400"/>
            <a:ext cx="7611999" cy="3733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33102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275485"/>
            <a:ext cx="8534400" cy="723864"/>
          </a:xfrm>
          <a:prstGeom prst="rect">
            <a:avLst/>
          </a:prstGeom>
        </p:spPr>
        <p:txBody>
          <a:bodyPr vert="horz" wrap="square" lIns="0" tIns="46303" rIns="0" bIns="0" rtlCol="0" anchor="ctr" anchorCtr="0">
            <a:noAutofit/>
          </a:bodyPr>
          <a:lstStyle/>
          <a:p>
            <a:pPr marL="2601595" algn="l">
              <a:lnSpc>
                <a:spcPct val="100000"/>
              </a:lnSpc>
            </a:pPr>
            <a:r>
              <a:rPr lang="es-ES_tradnl" spc="-20" dirty="0">
                <a:latin typeface="Trebuchet MS"/>
                <a:cs typeface="Trebuchet MS"/>
              </a:rPr>
              <a:t>AFIRMACIÓN 4</a:t>
            </a:r>
            <a:endParaRPr spc="-15" dirty="0">
              <a:latin typeface="Trebuchet MS"/>
              <a:cs typeface="Trebuchet MS"/>
            </a:endParaRPr>
          </a:p>
        </p:txBody>
      </p:sp>
      <p:sp>
        <p:nvSpPr>
          <p:cNvPr id="7" name="object 2"/>
          <p:cNvSpPr txBox="1"/>
          <p:nvPr/>
        </p:nvSpPr>
        <p:spPr>
          <a:xfrm>
            <a:off x="753208" y="1697493"/>
            <a:ext cx="5691824" cy="17953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2820"/>
              </a:lnSpc>
            </a:pP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L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 eva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l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uac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ón</a:t>
            </a:r>
            <a:r>
              <a:rPr sz="2400" spc="5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actual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tiene</a:t>
            </a:r>
            <a:r>
              <a:rPr sz="2400" spc="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mucho de </a:t>
            </a:r>
            <a:r>
              <a:rPr sz="2400" dirty="0" err="1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pu</a:t>
            </a:r>
            <a:r>
              <a:rPr sz="2400" spc="-10" dirty="0" err="1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n</a:t>
            </a:r>
            <a:r>
              <a:rPr sz="2400" dirty="0" err="1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itiv</a:t>
            </a:r>
            <a:r>
              <a:rPr sz="2400" spc="-10" dirty="0" err="1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...</a:t>
            </a:r>
            <a:endParaRPr lang="es-ES" sz="2400" dirty="0">
              <a:latin typeface="Gadugi" panose="020B0502040204020203" pitchFamily="34" charset="0"/>
              <a:ea typeface="Gadugi" panose="020B0502040204020203" pitchFamily="34" charset="0"/>
              <a:cs typeface="Arial"/>
            </a:endParaRPr>
          </a:p>
          <a:p>
            <a:pPr marL="12700" algn="ctr">
              <a:lnSpc>
                <a:spcPts val="2820"/>
              </a:lnSpc>
            </a:pPr>
            <a:endParaRPr lang="es-ES" sz="2400" dirty="0">
              <a:latin typeface="Gadugi" panose="020B0502040204020203" pitchFamily="34" charset="0"/>
              <a:ea typeface="Gadugi" panose="020B0502040204020203" pitchFamily="34" charset="0"/>
              <a:cs typeface="Arial"/>
            </a:endParaRPr>
          </a:p>
          <a:p>
            <a:pPr marL="12700" algn="ctr">
              <a:lnSpc>
                <a:spcPts val="2820"/>
              </a:lnSpc>
            </a:pP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(“si</a:t>
            </a:r>
            <a:r>
              <a:rPr sz="2400" spc="-1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si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g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ues</a:t>
            </a:r>
            <a:r>
              <a:rPr sz="2400" spc="2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con esa actitud te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pong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o</a:t>
            </a:r>
            <a:r>
              <a:rPr sz="2400" spc="1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un cero.</a:t>
            </a:r>
            <a:r>
              <a:rPr sz="2400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.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.")</a:t>
            </a:r>
          </a:p>
        </p:txBody>
      </p:sp>
      <p:sp>
        <p:nvSpPr>
          <p:cNvPr id="8" name="object 3"/>
          <p:cNvSpPr/>
          <p:nvPr/>
        </p:nvSpPr>
        <p:spPr>
          <a:xfrm>
            <a:off x="6646985" y="1600200"/>
            <a:ext cx="2000250" cy="17367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/>
          <p:cNvSpPr txBox="1"/>
          <p:nvPr/>
        </p:nvSpPr>
        <p:spPr>
          <a:xfrm>
            <a:off x="2819400" y="4343400"/>
            <a:ext cx="5876192" cy="14362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2820"/>
              </a:lnSpc>
            </a:pP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L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 eva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l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uac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ón</a:t>
            </a:r>
            <a:r>
              <a:rPr sz="2400" spc="4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actual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e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s 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un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</a:t>
            </a:r>
            <a:r>
              <a:rPr sz="2400" spc="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relac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ón</a:t>
            </a:r>
            <a:r>
              <a:rPr sz="2400" spc="2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d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 </a:t>
            </a:r>
            <a:r>
              <a:rPr sz="2400" spc="-5" dirty="0" err="1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pode</a:t>
            </a:r>
            <a:r>
              <a:rPr sz="2400" spc="-130" dirty="0" err="1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r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...</a:t>
            </a:r>
            <a:endParaRPr lang="es-ES" sz="2400" dirty="0">
              <a:latin typeface="Gadugi" panose="020B0502040204020203" pitchFamily="34" charset="0"/>
              <a:ea typeface="Gadugi" panose="020B0502040204020203" pitchFamily="34" charset="0"/>
              <a:cs typeface="Arial"/>
            </a:endParaRPr>
          </a:p>
          <a:p>
            <a:pPr marL="12700" algn="ctr">
              <a:lnSpc>
                <a:spcPts val="2820"/>
              </a:lnSpc>
            </a:pPr>
            <a:endParaRPr lang="es-ES" sz="2400" dirty="0">
              <a:latin typeface="Gadugi" panose="020B0502040204020203" pitchFamily="34" charset="0"/>
              <a:ea typeface="Gadugi" panose="020B0502040204020203" pitchFamily="34" charset="0"/>
              <a:cs typeface="Arial"/>
            </a:endParaRPr>
          </a:p>
          <a:p>
            <a:pPr marL="12700" algn="ctr">
              <a:lnSpc>
                <a:spcPts val="2820"/>
              </a:lnSpc>
            </a:pP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(se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usa para</a:t>
            </a:r>
            <a:r>
              <a:rPr sz="2400" spc="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mantener</a:t>
            </a:r>
            <a:r>
              <a:rPr sz="2400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el control..</a:t>
            </a:r>
            <a:r>
              <a:rPr sz="2400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.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)</a:t>
            </a:r>
          </a:p>
        </p:txBody>
      </p:sp>
      <p:sp>
        <p:nvSpPr>
          <p:cNvPr id="13" name="object 5"/>
          <p:cNvSpPr/>
          <p:nvPr/>
        </p:nvSpPr>
        <p:spPr>
          <a:xfrm>
            <a:off x="1143000" y="4244311"/>
            <a:ext cx="1371600" cy="15353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39930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275485"/>
            <a:ext cx="8534400" cy="723864"/>
          </a:xfrm>
          <a:prstGeom prst="rect">
            <a:avLst/>
          </a:prstGeom>
        </p:spPr>
        <p:txBody>
          <a:bodyPr vert="horz" wrap="square" lIns="0" tIns="46303" rIns="0" bIns="0" rtlCol="0" anchor="ctr" anchorCtr="0">
            <a:noAutofit/>
          </a:bodyPr>
          <a:lstStyle/>
          <a:p>
            <a:pPr marL="2601595" algn="l">
              <a:lnSpc>
                <a:spcPct val="100000"/>
              </a:lnSpc>
            </a:pPr>
            <a:r>
              <a:rPr lang="es-ES_tradnl" spc="-20" dirty="0">
                <a:latin typeface="Trebuchet MS"/>
                <a:cs typeface="Trebuchet MS"/>
              </a:rPr>
              <a:t>AFIRMACIÓN 5</a:t>
            </a:r>
            <a:endParaRPr spc="-15" dirty="0">
              <a:latin typeface="Trebuchet MS"/>
              <a:cs typeface="Trebuchet MS"/>
            </a:endParaRPr>
          </a:p>
        </p:txBody>
      </p:sp>
      <p:sp>
        <p:nvSpPr>
          <p:cNvPr id="7" name="object 2"/>
          <p:cNvSpPr txBox="1"/>
          <p:nvPr/>
        </p:nvSpPr>
        <p:spPr>
          <a:xfrm>
            <a:off x="723899" y="1524491"/>
            <a:ext cx="7696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L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 eva</a:t>
            </a:r>
            <a:r>
              <a:rPr sz="32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l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uac</a:t>
            </a:r>
            <a:r>
              <a:rPr sz="32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ón</a:t>
            </a:r>
            <a:r>
              <a:rPr sz="3200" spc="5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actual</a:t>
            </a: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e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s</a:t>
            </a:r>
            <a:r>
              <a:rPr sz="3200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muy</a:t>
            </a: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estresa</a:t>
            </a:r>
            <a:r>
              <a:rPr sz="32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n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t</a:t>
            </a:r>
            <a:r>
              <a:rPr sz="3200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...</a:t>
            </a:r>
          </a:p>
        </p:txBody>
      </p:sp>
      <p:sp>
        <p:nvSpPr>
          <p:cNvPr id="8" name="object 3"/>
          <p:cNvSpPr txBox="1"/>
          <p:nvPr/>
        </p:nvSpPr>
        <p:spPr>
          <a:xfrm>
            <a:off x="1091564" y="2468757"/>
            <a:ext cx="696087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(no te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jue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g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as</a:t>
            </a:r>
            <a:r>
              <a:rPr sz="2400" spc="1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aprend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r</a:t>
            </a:r>
            <a:r>
              <a:rPr sz="2400" spc="2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si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n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o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,</a:t>
            </a:r>
            <a:r>
              <a:rPr sz="2400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 vece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s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, med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</a:t>
            </a:r>
            <a:r>
              <a:rPr sz="2400" spc="1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vi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d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...)</a:t>
            </a:r>
          </a:p>
        </p:txBody>
      </p:sp>
      <p:sp>
        <p:nvSpPr>
          <p:cNvPr id="12" name="object 4"/>
          <p:cNvSpPr/>
          <p:nvPr/>
        </p:nvSpPr>
        <p:spPr>
          <a:xfrm>
            <a:off x="2551113" y="3200400"/>
            <a:ext cx="3813175" cy="33195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87270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275485"/>
            <a:ext cx="8534400" cy="723864"/>
          </a:xfrm>
          <a:prstGeom prst="rect">
            <a:avLst/>
          </a:prstGeom>
        </p:spPr>
        <p:txBody>
          <a:bodyPr vert="horz" wrap="square" lIns="0" tIns="46303" rIns="0" bIns="0" rtlCol="0" anchor="ctr" anchorCtr="0">
            <a:noAutofit/>
          </a:bodyPr>
          <a:lstStyle/>
          <a:p>
            <a:pPr marL="2601595" algn="l">
              <a:lnSpc>
                <a:spcPct val="100000"/>
              </a:lnSpc>
            </a:pPr>
            <a:r>
              <a:rPr lang="es-ES_tradnl" spc="-20" dirty="0">
                <a:latin typeface="Trebuchet MS"/>
                <a:cs typeface="Trebuchet MS"/>
              </a:rPr>
              <a:t>AFIRMACIÓN 6</a:t>
            </a:r>
            <a:endParaRPr spc="-15" dirty="0">
              <a:latin typeface="Trebuchet MS"/>
              <a:cs typeface="Trebuchet MS"/>
            </a:endParaRPr>
          </a:p>
        </p:txBody>
      </p:sp>
      <p:sp>
        <p:nvSpPr>
          <p:cNvPr id="7" name="object 2"/>
          <p:cNvSpPr txBox="1"/>
          <p:nvPr/>
        </p:nvSpPr>
        <p:spPr>
          <a:xfrm>
            <a:off x="457200" y="1449876"/>
            <a:ext cx="8355172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C</a:t>
            </a:r>
            <a:r>
              <a:rPr sz="28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talo</a:t>
            </a:r>
            <a:r>
              <a:rPr sz="28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g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</a:t>
            </a:r>
            <a:r>
              <a:rPr sz="2800" spc="2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con números</a:t>
            </a:r>
            <a:r>
              <a:rPr sz="2800" spc="1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</a:t>
            </a:r>
            <a:r>
              <a:rPr sz="28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g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ua</a:t>
            </a:r>
            <a:r>
              <a:rPr sz="28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l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es</a:t>
            </a:r>
            <a:r>
              <a:rPr sz="2800" spc="2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real</a:t>
            </a:r>
            <a:r>
              <a:rPr sz="28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da</a:t>
            </a:r>
            <a:r>
              <a:rPr sz="28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d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es</a:t>
            </a:r>
            <a:r>
              <a:rPr sz="2800" spc="5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disti</a:t>
            </a:r>
            <a:r>
              <a:rPr sz="28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n</a:t>
            </a:r>
            <a:r>
              <a:rPr sz="28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tas...</a:t>
            </a:r>
          </a:p>
        </p:txBody>
      </p:sp>
      <p:sp>
        <p:nvSpPr>
          <p:cNvPr id="8" name="object 3"/>
          <p:cNvSpPr txBox="1"/>
          <p:nvPr/>
        </p:nvSpPr>
        <p:spPr>
          <a:xfrm>
            <a:off x="2681843" y="2166190"/>
            <a:ext cx="390588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(compara</a:t>
            </a:r>
            <a:r>
              <a:rPr sz="2400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lo</a:t>
            </a:r>
            <a:r>
              <a:rPr sz="2400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n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comparab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l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e...)</a:t>
            </a:r>
          </a:p>
        </p:txBody>
      </p:sp>
      <p:sp>
        <p:nvSpPr>
          <p:cNvPr id="12" name="object 4"/>
          <p:cNvSpPr/>
          <p:nvPr/>
        </p:nvSpPr>
        <p:spPr>
          <a:xfrm>
            <a:off x="310662" y="3999165"/>
            <a:ext cx="3344008" cy="18815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5"/>
          <p:cNvSpPr/>
          <p:nvPr/>
        </p:nvSpPr>
        <p:spPr>
          <a:xfrm>
            <a:off x="3774816" y="3276600"/>
            <a:ext cx="5135245" cy="33266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2932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51523" y="188595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27000" y="368755"/>
            <a:ext cx="883919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25" dirty="0">
                <a:solidFill>
                  <a:srgbClr val="92CDDD"/>
                </a:solidFill>
                <a:latin typeface="Trebuchet MS"/>
                <a:cs typeface="Trebuchet MS"/>
              </a:rPr>
              <a:t>ESO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35657" y="6597399"/>
            <a:ext cx="7055993" cy="860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57200" y="1271905"/>
            <a:ext cx="8359951" cy="41549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ES" sz="1800" b="1" dirty="0">
                <a:solidFill>
                  <a:srgbClr val="C00000"/>
                </a:solidFill>
                <a:latin typeface="Calibri"/>
                <a:cs typeface="Calibri"/>
              </a:rPr>
              <a:t>Art</a:t>
            </a:r>
            <a:r>
              <a:rPr lang="es-ES" sz="1800" b="1" spc="-5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s-ES" sz="1800" b="1" spc="-15" dirty="0">
                <a:solidFill>
                  <a:srgbClr val="C00000"/>
                </a:solidFill>
                <a:latin typeface="Calibri"/>
                <a:cs typeface="Calibri"/>
              </a:rPr>
              <a:t>2</a:t>
            </a:r>
            <a:r>
              <a:rPr lang="es-ES" sz="1800" b="1" spc="-10" dirty="0">
                <a:solidFill>
                  <a:srgbClr val="C00000"/>
                </a:solidFill>
                <a:latin typeface="Calibri"/>
                <a:cs typeface="Calibri"/>
              </a:rPr>
              <a:t>8</a:t>
            </a:r>
            <a:r>
              <a:rPr lang="es-ES" sz="1800" b="1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s-ES" sz="1800" b="1" spc="-55" dirty="0">
                <a:solidFill>
                  <a:srgbClr val="C00000"/>
                </a:solidFill>
                <a:latin typeface="Calibri"/>
                <a:cs typeface="Calibri"/>
              </a:rPr>
              <a:t>L</a:t>
            </a:r>
            <a:r>
              <a:rPr lang="es-ES" sz="1800" b="1" spc="-5" dirty="0">
                <a:solidFill>
                  <a:srgbClr val="C00000"/>
                </a:solidFill>
                <a:latin typeface="Calibri"/>
                <a:cs typeface="Calibri"/>
              </a:rPr>
              <a:t>O</a:t>
            </a:r>
            <a:r>
              <a:rPr lang="es-ES" sz="1800" b="1" dirty="0">
                <a:solidFill>
                  <a:srgbClr val="C00000"/>
                </a:solidFill>
                <a:latin typeface="Calibri"/>
                <a:cs typeface="Calibri"/>
              </a:rPr>
              <a:t>E</a:t>
            </a:r>
            <a:r>
              <a:rPr lang="es-ES" sz="1800" b="1" spc="-4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s-ES" sz="1800" b="1" spc="-10" dirty="0">
                <a:solidFill>
                  <a:srgbClr val="C00000"/>
                </a:solidFill>
                <a:latin typeface="Calibri"/>
                <a:cs typeface="Calibri"/>
              </a:rPr>
              <a:t>y</a:t>
            </a:r>
            <a:r>
              <a:rPr lang="es-ES" sz="1800" b="1" spc="-4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s-ES" sz="1800" b="1" dirty="0">
                <a:solidFill>
                  <a:srgbClr val="C00000"/>
                </a:solidFill>
                <a:latin typeface="Calibri"/>
                <a:cs typeface="Calibri"/>
              </a:rPr>
              <a:t>Art.</a:t>
            </a:r>
            <a:r>
              <a:rPr lang="es-ES" sz="1800" b="1" spc="-4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s-ES" sz="1800" b="1" spc="-15" dirty="0">
                <a:solidFill>
                  <a:srgbClr val="C00000"/>
                </a:solidFill>
                <a:latin typeface="Calibri"/>
                <a:cs typeface="Calibri"/>
              </a:rPr>
              <a:t>2</a:t>
            </a:r>
            <a:r>
              <a:rPr lang="es-ES" sz="1800" b="1" spc="-10" dirty="0">
                <a:solidFill>
                  <a:srgbClr val="C00000"/>
                </a:solidFill>
                <a:latin typeface="Calibri"/>
                <a:cs typeface="Calibri"/>
              </a:rPr>
              <a:t>2</a:t>
            </a:r>
            <a:r>
              <a:rPr lang="es-ES" sz="1800" b="1" spc="-4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s-ES" sz="1800" b="1" spc="-10" dirty="0">
                <a:solidFill>
                  <a:srgbClr val="C00000"/>
                </a:solidFill>
                <a:latin typeface="Calibri"/>
                <a:cs typeface="Calibri"/>
              </a:rPr>
              <a:t>R</a:t>
            </a:r>
            <a:r>
              <a:rPr lang="es-ES" sz="1800" b="1" dirty="0">
                <a:solidFill>
                  <a:srgbClr val="C00000"/>
                </a:solidFill>
                <a:latin typeface="Calibri"/>
                <a:cs typeface="Calibri"/>
              </a:rPr>
              <a:t>D</a:t>
            </a:r>
            <a:r>
              <a:rPr lang="es-ES" sz="1800" b="1" spc="-2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s-ES" sz="1800" b="1" spc="-15" dirty="0">
                <a:solidFill>
                  <a:srgbClr val="C00000"/>
                </a:solidFill>
                <a:latin typeface="Calibri"/>
                <a:cs typeface="Calibri"/>
              </a:rPr>
              <a:t>1105</a:t>
            </a:r>
            <a:r>
              <a:rPr lang="es-ES" sz="1800" b="1" spc="-20" dirty="0">
                <a:solidFill>
                  <a:srgbClr val="C00000"/>
                </a:solidFill>
                <a:latin typeface="Calibri"/>
                <a:cs typeface="Calibri"/>
              </a:rPr>
              <a:t>/</a:t>
            </a:r>
            <a:r>
              <a:rPr lang="es-ES" sz="1800" b="1" spc="-15" dirty="0">
                <a:solidFill>
                  <a:srgbClr val="C00000"/>
                </a:solidFill>
                <a:latin typeface="Calibri"/>
                <a:cs typeface="Calibri"/>
              </a:rPr>
              <a:t>2014</a:t>
            </a:r>
            <a:endParaRPr lang="es-ES" sz="1800" dirty="0">
              <a:latin typeface="Calibri"/>
              <a:cs typeface="Calibri"/>
            </a:endParaRPr>
          </a:p>
          <a:p>
            <a:pPr marL="299085" marR="6350" indent="-286385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299720" algn="l"/>
              </a:tabLst>
            </a:pPr>
            <a:r>
              <a:rPr lang="es-ES" sz="1800" b="1" spc="-15" dirty="0">
                <a:solidFill>
                  <a:srgbClr val="16375E"/>
                </a:solidFill>
                <a:latin typeface="Calibri"/>
                <a:cs typeface="Calibri"/>
              </a:rPr>
              <a:t>Col</a:t>
            </a:r>
            <a:r>
              <a:rPr lang="es-ES" sz="1800" b="1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b="1" spc="-15" dirty="0">
                <a:solidFill>
                  <a:srgbClr val="16375E"/>
                </a:solidFill>
                <a:latin typeface="Calibri"/>
                <a:cs typeface="Calibri"/>
              </a:rPr>
              <a:t>g</a:t>
            </a:r>
            <a:r>
              <a:rPr lang="es-ES" sz="1800" b="1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800" b="1" spc="-25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800" b="1" spc="-10" dirty="0">
                <a:solidFill>
                  <a:srgbClr val="16375E"/>
                </a:solidFill>
                <a:latin typeface="Calibri"/>
                <a:cs typeface="Calibri"/>
              </a:rPr>
              <a:t>da</a:t>
            </a:r>
            <a:r>
              <a:rPr lang="es-ES" sz="1800" b="1" spc="16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po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800" spc="16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1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800" spc="15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3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800" spc="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nj</a:t>
            </a:r>
            <a:r>
              <a:rPr lang="es-ES" sz="1800" spc="5" dirty="0">
                <a:solidFill>
                  <a:srgbClr val="16375E"/>
                </a:solidFill>
                <a:latin typeface="Calibri"/>
                <a:cs typeface="Calibri"/>
              </a:rPr>
              <a:t>u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800" spc="-25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800" spc="16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lang="es-ES" sz="1800" spc="16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p</a:t>
            </a:r>
            <a:r>
              <a:rPr lang="es-ES" sz="1800" spc="-1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800" spc="-50" dirty="0">
                <a:solidFill>
                  <a:srgbClr val="16375E"/>
                </a:solidFill>
                <a:latin typeface="Calibri"/>
                <a:cs typeface="Calibri"/>
              </a:rPr>
              <a:t>f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lang="es-ES" sz="1800" spc="-1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800" spc="-4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es</a:t>
            </a:r>
            <a:r>
              <a:rPr lang="es-ES" sz="1800" spc="17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del</a:t>
            </a:r>
            <a:r>
              <a:rPr lang="es-ES" sz="1800" spc="15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al</a:t>
            </a:r>
            <a:r>
              <a:rPr lang="es-ES" sz="1800" spc="5" dirty="0">
                <a:solidFill>
                  <a:srgbClr val="16375E"/>
                </a:solidFill>
                <a:latin typeface="Calibri"/>
                <a:cs typeface="Calibri"/>
              </a:rPr>
              <a:t>u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mn</a:t>
            </a:r>
            <a:r>
              <a:rPr lang="es-ES" sz="1800" spc="-3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,</a:t>
            </a:r>
            <a:r>
              <a:rPr lang="es-ES" sz="1800" spc="17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15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800" spc="-4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en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ien</a:t>
            </a:r>
            <a:r>
              <a:rPr lang="es-ES" sz="1800" spc="10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800" spc="16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al</a:t>
            </a:r>
            <a:r>
              <a:rPr lang="es-ES" sz="1800" spc="17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800" spc="-15" dirty="0">
                <a:solidFill>
                  <a:srgbClr val="16375E"/>
                </a:solidFill>
                <a:latin typeface="Calibri"/>
                <a:cs typeface="Calibri"/>
              </a:rPr>
              <a:t>og</a:t>
            </a:r>
            <a:r>
              <a:rPr lang="es-ES" sz="1800" spc="-3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800" spc="17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lang="es-ES" sz="1800" spc="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lo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lang="es-ES" sz="1800" spc="-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obje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800" spc="-20" dirty="0">
                <a:solidFill>
                  <a:srgbClr val="16375E"/>
                </a:solidFill>
                <a:latin typeface="Calibri"/>
                <a:cs typeface="Calibri"/>
              </a:rPr>
              <a:t>v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lang="es-ES" sz="1800" spc="-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y</a:t>
            </a:r>
            <a:r>
              <a:rPr lang="es-ES" sz="1800" spc="-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al</a:t>
            </a:r>
            <a:r>
              <a:rPr lang="es-ES" sz="18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g</a:t>
            </a:r>
            <a:r>
              <a:rPr lang="es-ES" sz="1800" spc="-5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ado</a:t>
            </a:r>
            <a:r>
              <a:rPr lang="es-ES" sz="1800" spc="-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lang="es-ES" sz="1800" spc="-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adq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u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8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ió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8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lang="es-ES" sz="1800" spc="-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as</a:t>
            </a:r>
            <a:r>
              <a:rPr lang="es-ES" sz="1800" spc="-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3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ompe</a:t>
            </a:r>
            <a:r>
              <a:rPr lang="es-ES" sz="1800" spc="-3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en</a:t>
            </a:r>
            <a:r>
              <a:rPr lang="es-ES" sz="1800" spc="-2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as</a:t>
            </a:r>
            <a:r>
              <a:rPr lang="es-ES" sz="1800" spc="-1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3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800" spc="-15" dirty="0">
                <a:solidFill>
                  <a:srgbClr val="16375E"/>
                </a:solidFill>
                <a:latin typeface="Calibri"/>
                <a:cs typeface="Calibri"/>
              </a:rPr>
              <a:t>or</a:t>
            </a:r>
            <a:r>
              <a:rPr lang="es-ES" sz="1800" spc="-4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spon</a:t>
            </a:r>
            <a:r>
              <a:rPr lang="es-ES" sz="1800" spc="5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spc="-2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800" spc="-4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es</a:t>
            </a:r>
            <a:endParaRPr lang="es-ES" sz="18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299720" algn="l"/>
              </a:tabLst>
            </a:pP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Si</a:t>
            </a:r>
            <a:r>
              <a:rPr lang="es-ES" sz="1800" spc="-5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ha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800" spc="-2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u</a:t>
            </a:r>
            <a:r>
              <a:rPr lang="es-ES" sz="1800" spc="-15" dirty="0">
                <a:solidFill>
                  <a:srgbClr val="16375E"/>
                </a:solidFill>
                <a:latin typeface="Calibri"/>
                <a:cs typeface="Calibri"/>
              </a:rPr>
              <a:t>p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spc="-5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ado</a:t>
            </a:r>
            <a:r>
              <a:rPr lang="es-ES" sz="18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25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oda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lang="es-ES" sz="18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800" spc="-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15" dirty="0">
                <a:solidFill>
                  <a:srgbClr val="16375E"/>
                </a:solidFill>
                <a:latin typeface="Calibri"/>
                <a:cs typeface="Calibri"/>
              </a:rPr>
              <a:t>m</a:t>
            </a:r>
            <a:r>
              <a:rPr lang="es-ES" sz="1800" spc="-2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800" spc="-4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er</a:t>
            </a:r>
            <a:r>
              <a:rPr lang="es-ES" sz="1800" spc="-1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800" spc="5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.</a:t>
            </a:r>
            <a:endParaRPr lang="es-ES" sz="1800" dirty="0">
              <a:latin typeface="Calibri"/>
              <a:cs typeface="Calibri"/>
            </a:endParaRPr>
          </a:p>
          <a:p>
            <a:pPr marL="299085" marR="5080" indent="-286385" algn="just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299720" algn="l"/>
              </a:tabLst>
            </a:pPr>
            <a:r>
              <a:rPr lang="es-ES" sz="1800" b="1" spc="-4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800" b="1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b="1" spc="-20" dirty="0">
                <a:solidFill>
                  <a:srgbClr val="16375E"/>
                </a:solidFill>
                <a:latin typeface="Calibri"/>
                <a:cs typeface="Calibri"/>
              </a:rPr>
              <a:t>p</a:t>
            </a:r>
            <a:r>
              <a:rPr lang="es-ES" sz="1800" b="1" spc="-10" dirty="0">
                <a:solidFill>
                  <a:srgbClr val="16375E"/>
                </a:solidFill>
                <a:latin typeface="Calibri"/>
                <a:cs typeface="Calibri"/>
              </a:rPr>
              <a:t>eti</a:t>
            </a:r>
            <a:r>
              <a:rPr lang="es-ES" sz="1800" b="1" spc="-5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800" b="1" spc="-25" dirty="0">
                <a:solidFill>
                  <a:srgbClr val="16375E"/>
                </a:solidFill>
                <a:latin typeface="Calibri"/>
                <a:cs typeface="Calibri"/>
              </a:rPr>
              <a:t>á</a:t>
            </a:r>
            <a:r>
              <a:rPr lang="es-ES" sz="1800" b="1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800" b="1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b="1" spc="-16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2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u</a:t>
            </a:r>
            <a:r>
              <a:rPr lang="es-ES" sz="1800" spc="-4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8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16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si</a:t>
            </a:r>
            <a:r>
              <a:rPr lang="es-ES" sz="18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17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iene</a:t>
            </a:r>
            <a:r>
              <a:rPr lang="es-ES" sz="18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15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2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spc="-35" dirty="0">
                <a:solidFill>
                  <a:srgbClr val="16375E"/>
                </a:solidFill>
                <a:latin typeface="Calibri"/>
                <a:cs typeface="Calibri"/>
              </a:rPr>
              <a:t>v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al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u</a:t>
            </a:r>
            <a:r>
              <a:rPr lang="es-ES" sz="1800" spc="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800" spc="-2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ió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8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15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15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spc="-45" dirty="0">
                <a:solidFill>
                  <a:srgbClr val="16375E"/>
                </a:solidFill>
                <a:latin typeface="Calibri"/>
                <a:cs typeface="Calibri"/>
              </a:rPr>
              <a:t>g</a:t>
            </a:r>
            <a:r>
              <a:rPr lang="es-ES" sz="1800" spc="-15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800" spc="-35" dirty="0">
                <a:solidFill>
                  <a:srgbClr val="16375E"/>
                </a:solidFill>
                <a:latin typeface="Calibri"/>
                <a:cs typeface="Calibri"/>
              </a:rPr>
              <a:t>v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8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16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8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16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b="1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800" b="1" spc="-3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800" b="1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b="1" spc="-1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lang="es-ES" sz="1800" b="1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b="1" spc="-17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b="1" spc="-5" dirty="0">
                <a:solidFill>
                  <a:srgbClr val="16375E"/>
                </a:solidFill>
                <a:latin typeface="Calibri"/>
                <a:cs typeface="Calibri"/>
              </a:rPr>
              <a:t>m</a:t>
            </a:r>
            <a:r>
              <a:rPr lang="es-ES" sz="1800" b="1" spc="-15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800" b="1" spc="-35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800" b="1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b="1" spc="-2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800" b="1" spc="-10" dirty="0">
                <a:solidFill>
                  <a:srgbClr val="16375E"/>
                </a:solidFill>
                <a:latin typeface="Calibri"/>
                <a:cs typeface="Calibri"/>
              </a:rPr>
              <a:t>ias</a:t>
            </a:r>
            <a:r>
              <a:rPr lang="es-ES" sz="1800" b="1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b="1" spc="-18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8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17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en</a:t>
            </a:r>
            <a:r>
              <a:rPr lang="es-ES" sz="18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15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b="1" spc="-2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800" b="1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b="1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800" b="1" spc="-15" dirty="0">
                <a:solidFill>
                  <a:srgbClr val="16375E"/>
                </a:solidFill>
                <a:latin typeface="Calibri"/>
                <a:cs typeface="Calibri"/>
              </a:rPr>
              <a:t>g</a:t>
            </a:r>
            <a:r>
              <a:rPr lang="es-ES" sz="1800" b="1" spc="-20" dirty="0">
                <a:solidFill>
                  <a:srgbClr val="16375E"/>
                </a:solidFill>
                <a:latin typeface="Calibri"/>
                <a:cs typeface="Calibri"/>
              </a:rPr>
              <a:t>u</a:t>
            </a:r>
            <a:r>
              <a:rPr lang="es-ES" sz="1800" b="1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800" b="1" spc="-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b="1" spc="-15" dirty="0">
                <a:solidFill>
                  <a:srgbClr val="16375E"/>
                </a:solidFill>
                <a:latin typeface="Calibri"/>
                <a:cs typeface="Calibri"/>
              </a:rPr>
              <a:t>Ca</a:t>
            </a:r>
            <a:r>
              <a:rPr lang="es-ES" sz="1800" b="1" spc="-35" dirty="0">
                <a:solidFill>
                  <a:srgbClr val="16375E"/>
                </a:solidFill>
                <a:latin typeface="Calibri"/>
                <a:cs typeface="Calibri"/>
              </a:rPr>
              <a:t>st</a:t>
            </a:r>
            <a:r>
              <a:rPr lang="es-ES" sz="1800" b="1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b="1" spc="-1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800" b="1" spc="-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800" b="1" spc="-25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800" b="1" spc="-10" dirty="0">
                <a:solidFill>
                  <a:srgbClr val="16375E"/>
                </a:solidFill>
                <a:latin typeface="Calibri"/>
                <a:cs typeface="Calibri"/>
              </a:rPr>
              <a:t>na</a:t>
            </a:r>
            <a:r>
              <a:rPr lang="es-ES" sz="1800" b="1" spc="1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b="1" spc="-10" dirty="0">
                <a:solidFill>
                  <a:srgbClr val="16375E"/>
                </a:solidFill>
                <a:latin typeface="Calibri"/>
                <a:cs typeface="Calibri"/>
              </a:rPr>
              <a:t>y</a:t>
            </a:r>
            <a:r>
              <a:rPr lang="es-ES" sz="1800" b="1" spc="1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b="1" spc="-2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800" b="1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800" b="1" spc="-35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800" b="1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b="1" spc="-5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800" b="1" spc="-25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800" b="1" spc="-10" dirty="0">
                <a:solidFill>
                  <a:srgbClr val="16375E"/>
                </a:solidFill>
                <a:latin typeface="Calibri"/>
                <a:cs typeface="Calibri"/>
              </a:rPr>
              <a:t>tu</a:t>
            </a:r>
            <a:r>
              <a:rPr lang="es-ES" sz="1800" b="1" spc="-6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800" b="1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800" b="1" dirty="0">
                <a:solidFill>
                  <a:srgbClr val="16375E"/>
                </a:solidFill>
                <a:latin typeface="Times New Roman"/>
                <a:cs typeface="Times New Roman"/>
              </a:rPr>
              <a:t>  </a:t>
            </a:r>
            <a:r>
              <a:rPr lang="es-ES" sz="1800" b="1" spc="-17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b="1" spc="-10" dirty="0">
                <a:solidFill>
                  <a:srgbClr val="16375E"/>
                </a:solidFill>
                <a:latin typeface="Calibri"/>
                <a:cs typeface="Calibri"/>
              </a:rPr>
              <a:t>y</a:t>
            </a:r>
            <a:r>
              <a:rPr lang="es-ES" sz="1800" b="1" spc="1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b="1" spc="-20" dirty="0">
                <a:solidFill>
                  <a:srgbClr val="16375E"/>
                </a:solidFill>
                <a:latin typeface="Calibri"/>
                <a:cs typeface="Calibri"/>
              </a:rPr>
              <a:t>M</a:t>
            </a:r>
            <a:r>
              <a:rPr lang="es-ES" sz="1800" b="1" spc="-25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800" b="1" spc="-35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800" b="1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b="1" spc="-5" dirty="0">
                <a:solidFill>
                  <a:srgbClr val="16375E"/>
                </a:solidFill>
                <a:latin typeface="Calibri"/>
                <a:cs typeface="Calibri"/>
              </a:rPr>
              <a:t>m</a:t>
            </a:r>
            <a:r>
              <a:rPr lang="es-ES" sz="1800" b="1" spc="-15" dirty="0">
                <a:solidFill>
                  <a:srgbClr val="16375E"/>
                </a:solidFill>
                <a:latin typeface="Calibri"/>
                <a:cs typeface="Calibri"/>
              </a:rPr>
              <a:t>á</a:t>
            </a:r>
            <a:r>
              <a:rPr lang="es-ES" sz="1800" b="1" spc="-10" dirty="0">
                <a:solidFill>
                  <a:srgbClr val="16375E"/>
                </a:solidFill>
                <a:latin typeface="Calibri"/>
                <a:cs typeface="Calibri"/>
              </a:rPr>
              <a:t>ti</a:t>
            </a:r>
            <a:r>
              <a:rPr lang="es-ES" sz="1800" b="1" spc="-2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800" b="1" spc="-25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800" b="1" spc="-1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lang="es-ES" sz="1800" b="1" spc="1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b="1" spc="-10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lang="es-ES" sz="1800" b="1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b="1" spc="1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b="1" spc="-30" dirty="0">
                <a:solidFill>
                  <a:srgbClr val="16375E"/>
                </a:solidFill>
                <a:latin typeface="Calibri"/>
                <a:cs typeface="Calibri"/>
              </a:rPr>
              <a:t>f</a:t>
            </a:r>
            <a:r>
              <a:rPr lang="es-ES" sz="1800" b="1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800" b="1" spc="-1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800" b="1" spc="-5" dirty="0">
                <a:solidFill>
                  <a:srgbClr val="16375E"/>
                </a:solidFill>
                <a:latin typeface="Calibri"/>
                <a:cs typeface="Calibri"/>
              </a:rPr>
              <a:t>m</a:t>
            </a:r>
            <a:r>
              <a:rPr lang="es-ES" sz="1800" b="1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800" b="1" spc="1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b="1" dirty="0">
                <a:solidFill>
                  <a:srgbClr val="16375E"/>
                </a:solidFill>
                <a:latin typeface="Calibri"/>
                <a:cs typeface="Calibri"/>
              </a:rPr>
              <a:t>si</a:t>
            </a:r>
            <a:r>
              <a:rPr lang="es-ES" sz="1800" b="1" spc="-10" dirty="0">
                <a:solidFill>
                  <a:srgbClr val="16375E"/>
                </a:solidFill>
                <a:latin typeface="Calibri"/>
                <a:cs typeface="Calibri"/>
              </a:rPr>
              <a:t>mu</a:t>
            </a:r>
            <a:r>
              <a:rPr lang="es-ES" sz="1800" b="1" spc="-1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800" b="1" spc="-25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800" b="1" spc="-10" dirty="0">
                <a:solidFill>
                  <a:srgbClr val="16375E"/>
                </a:solidFill>
                <a:latin typeface="Calibri"/>
                <a:cs typeface="Calibri"/>
              </a:rPr>
              <a:t>á</a:t>
            </a:r>
            <a:r>
              <a:rPr lang="es-ES" sz="1800" b="1" spc="-2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800" b="1" spc="-10" dirty="0">
                <a:solidFill>
                  <a:srgbClr val="16375E"/>
                </a:solidFill>
                <a:latin typeface="Calibri"/>
                <a:cs typeface="Calibri"/>
              </a:rPr>
              <a:t>ea</a:t>
            </a:r>
            <a:r>
              <a:rPr lang="es-ES" sz="1800" b="1" dirty="0">
                <a:solidFill>
                  <a:srgbClr val="16375E"/>
                </a:solidFill>
                <a:latin typeface="Calibri"/>
                <a:cs typeface="Calibri"/>
              </a:rPr>
              <a:t>.</a:t>
            </a:r>
            <a:r>
              <a:rPr lang="es-ES" sz="1800" b="1" dirty="0">
                <a:solidFill>
                  <a:srgbClr val="16375E"/>
                </a:solidFill>
                <a:latin typeface="Times New Roman"/>
                <a:cs typeface="Times New Roman"/>
              </a:rPr>
              <a:t>  </a:t>
            </a:r>
            <a:r>
              <a:rPr lang="es-ES" sz="1800" b="1" spc="-17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Só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lo</a:t>
            </a:r>
            <a:r>
              <a:rPr lang="es-ES" sz="1800" spc="1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se</a:t>
            </a:r>
            <a:r>
              <a:rPr lang="es-ES" sz="1800" spc="1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pod</a:t>
            </a:r>
            <a:r>
              <a:rPr lang="es-ES" sz="1800" spc="-3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á</a:t>
            </a:r>
            <a:r>
              <a:rPr lang="es-ES" sz="18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4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ep</a:t>
            </a:r>
            <a:r>
              <a:rPr lang="es-ES" sz="1800" spc="-2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ir</a:t>
            </a:r>
            <a:r>
              <a:rPr lang="es-ES" sz="1800" spc="8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una</a:t>
            </a:r>
            <a:r>
              <a:rPr lang="es-ES" sz="1800" spc="9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20" dirty="0">
                <a:solidFill>
                  <a:srgbClr val="16375E"/>
                </a:solidFill>
                <a:latin typeface="Calibri"/>
                <a:cs typeface="Calibri"/>
              </a:rPr>
              <a:t>ve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z</a:t>
            </a:r>
            <a:r>
              <a:rPr lang="es-ES" sz="1800" spc="9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po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800" spc="8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2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800" spc="10" dirty="0">
                <a:solidFill>
                  <a:srgbClr val="16375E"/>
                </a:solidFill>
                <a:latin typeface="Calibri"/>
                <a:cs typeface="Calibri"/>
              </a:rPr>
              <a:t>u</a:t>
            </a:r>
            <a:r>
              <a:rPr lang="es-ES" sz="1800" spc="-5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800" spc="9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y</a:t>
            </a:r>
            <a:r>
              <a:rPr lang="es-ES" sz="1800" spc="9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do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lang="es-ES" sz="1800" spc="9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20" dirty="0">
                <a:solidFill>
                  <a:srgbClr val="16375E"/>
                </a:solidFill>
                <a:latin typeface="Calibri"/>
                <a:cs typeface="Calibri"/>
              </a:rPr>
              <a:t>v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eces</a:t>
            </a:r>
            <a:r>
              <a:rPr lang="es-ES" sz="1800" spc="9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15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nt</a:t>
            </a:r>
            <a:r>
              <a:rPr lang="es-ES" sz="1800" spc="-4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800" spc="8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lang="es-ES" sz="1800" spc="8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800" spc="9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2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spc="-4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ap</a:t>
            </a:r>
            <a:r>
              <a:rPr lang="es-ES" sz="1800" spc="5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.</a:t>
            </a:r>
            <a:r>
              <a:rPr lang="es-ES" sz="18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18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5" dirty="0">
                <a:solidFill>
                  <a:srgbClr val="943735"/>
                </a:solidFill>
                <a:latin typeface="Calibri"/>
                <a:cs typeface="Calibri"/>
              </a:rPr>
              <a:t>E</a:t>
            </a:r>
            <a:r>
              <a:rPr lang="es-ES" sz="1800" spc="-40" dirty="0">
                <a:solidFill>
                  <a:srgbClr val="943735"/>
                </a:solidFill>
                <a:latin typeface="Calibri"/>
                <a:cs typeface="Calibri"/>
              </a:rPr>
              <a:t>x</a:t>
            </a:r>
            <a:r>
              <a:rPr lang="es-ES" sz="1800" spc="-20" dirty="0">
                <a:solidFill>
                  <a:srgbClr val="943735"/>
                </a:solidFill>
                <a:latin typeface="Calibri"/>
                <a:cs typeface="Calibri"/>
              </a:rPr>
              <a:t>c</a:t>
            </a:r>
            <a:r>
              <a:rPr lang="es-ES" sz="1800" spc="-10" dirty="0">
                <a:solidFill>
                  <a:srgbClr val="943735"/>
                </a:solidFill>
                <a:latin typeface="Calibri"/>
                <a:cs typeface="Calibri"/>
              </a:rPr>
              <a:t>ep</a:t>
            </a:r>
            <a:r>
              <a:rPr lang="es-ES" sz="1800" spc="-20" dirty="0">
                <a:solidFill>
                  <a:srgbClr val="943735"/>
                </a:solidFill>
                <a:latin typeface="Calibri"/>
                <a:cs typeface="Calibri"/>
              </a:rPr>
              <a:t>c</a:t>
            </a:r>
            <a:r>
              <a:rPr lang="es-ES" sz="1800" spc="-5" dirty="0">
                <a:solidFill>
                  <a:srgbClr val="943735"/>
                </a:solidFill>
                <a:latin typeface="Calibri"/>
                <a:cs typeface="Calibri"/>
              </a:rPr>
              <a:t>iona</a:t>
            </a:r>
            <a:r>
              <a:rPr lang="es-ES" sz="1800" dirty="0">
                <a:solidFill>
                  <a:srgbClr val="943735"/>
                </a:solidFill>
                <a:latin typeface="Calibri"/>
                <a:cs typeface="Calibri"/>
              </a:rPr>
              <a:t>l</a:t>
            </a:r>
            <a:r>
              <a:rPr lang="es-ES" sz="1800" spc="-15" dirty="0">
                <a:solidFill>
                  <a:srgbClr val="943735"/>
                </a:solidFill>
                <a:latin typeface="Calibri"/>
                <a:cs typeface="Calibri"/>
              </a:rPr>
              <a:t>men</a:t>
            </a:r>
            <a:r>
              <a:rPr lang="es-ES" sz="1800" spc="-45" dirty="0">
                <a:solidFill>
                  <a:srgbClr val="943735"/>
                </a:solidFill>
                <a:latin typeface="Calibri"/>
                <a:cs typeface="Calibri"/>
              </a:rPr>
              <a:t>t</a:t>
            </a:r>
            <a:r>
              <a:rPr lang="es-ES" sz="1800" spc="0" dirty="0">
                <a:solidFill>
                  <a:srgbClr val="943735"/>
                </a:solidFill>
                <a:latin typeface="Calibri"/>
                <a:cs typeface="Calibri"/>
              </a:rPr>
              <a:t>e</a:t>
            </a:r>
            <a:r>
              <a:rPr lang="es-ES" sz="1800" spc="-5" dirty="0">
                <a:solidFill>
                  <a:srgbClr val="943735"/>
                </a:solidFill>
                <a:latin typeface="Calibri"/>
                <a:cs typeface="Calibri"/>
              </a:rPr>
              <a:t>,</a:t>
            </a:r>
            <a:r>
              <a:rPr lang="es-ES" sz="1800" spc="-5" dirty="0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lang="es-ES" sz="1800" spc="-5" dirty="0">
                <a:solidFill>
                  <a:srgbClr val="943735"/>
                </a:solidFill>
                <a:latin typeface="Calibri"/>
                <a:cs typeface="Calibri"/>
              </a:rPr>
              <a:t>pod</a:t>
            </a:r>
            <a:r>
              <a:rPr lang="es-ES" sz="1800" spc="-35" dirty="0">
                <a:solidFill>
                  <a:srgbClr val="943735"/>
                </a:solidFill>
                <a:latin typeface="Calibri"/>
                <a:cs typeface="Calibri"/>
              </a:rPr>
              <a:t>r</a:t>
            </a:r>
            <a:r>
              <a:rPr lang="es-ES" sz="1800" dirty="0">
                <a:solidFill>
                  <a:srgbClr val="943735"/>
                </a:solidFill>
                <a:latin typeface="Calibri"/>
                <a:cs typeface="Calibri"/>
              </a:rPr>
              <a:t>á</a:t>
            </a:r>
            <a:r>
              <a:rPr lang="es-ES" sz="1800" spc="-30" dirty="0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lang="es-ES" sz="1800" spc="-40" dirty="0">
                <a:solidFill>
                  <a:srgbClr val="943735"/>
                </a:solidFill>
                <a:latin typeface="Calibri"/>
                <a:cs typeface="Calibri"/>
              </a:rPr>
              <a:t>r</a:t>
            </a:r>
            <a:r>
              <a:rPr lang="es-ES" sz="1800" spc="-10" dirty="0">
                <a:solidFill>
                  <a:srgbClr val="943735"/>
                </a:solidFill>
                <a:latin typeface="Calibri"/>
                <a:cs typeface="Calibri"/>
              </a:rPr>
              <a:t>ep</a:t>
            </a:r>
            <a:r>
              <a:rPr lang="es-ES" sz="1800" spc="-20" dirty="0">
                <a:solidFill>
                  <a:srgbClr val="943735"/>
                </a:solidFill>
                <a:latin typeface="Calibri"/>
                <a:cs typeface="Calibri"/>
              </a:rPr>
              <a:t>e</a:t>
            </a:r>
            <a:r>
              <a:rPr lang="es-ES" sz="1800" dirty="0">
                <a:solidFill>
                  <a:srgbClr val="943735"/>
                </a:solidFill>
                <a:latin typeface="Calibri"/>
                <a:cs typeface="Calibri"/>
              </a:rPr>
              <a:t>t</a:t>
            </a:r>
            <a:r>
              <a:rPr lang="es-ES" sz="1800" spc="-10" dirty="0">
                <a:solidFill>
                  <a:srgbClr val="943735"/>
                </a:solidFill>
                <a:latin typeface="Calibri"/>
                <a:cs typeface="Calibri"/>
              </a:rPr>
              <a:t>ir</a:t>
            </a:r>
            <a:r>
              <a:rPr lang="es-ES" sz="1800" spc="-30" dirty="0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lang="es-ES" sz="1800" dirty="0">
                <a:solidFill>
                  <a:srgbClr val="943735"/>
                </a:solidFill>
                <a:latin typeface="Calibri"/>
                <a:cs typeface="Calibri"/>
              </a:rPr>
              <a:t>una</a:t>
            </a:r>
            <a:r>
              <a:rPr lang="es-ES" sz="1800" spc="-30" dirty="0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lang="es-ES" sz="1800" spc="-15" dirty="0">
                <a:solidFill>
                  <a:srgbClr val="943735"/>
                </a:solidFill>
                <a:latin typeface="Calibri"/>
                <a:cs typeface="Calibri"/>
              </a:rPr>
              <a:t>s</a:t>
            </a:r>
            <a:r>
              <a:rPr lang="es-ES" sz="1800" spc="-5" dirty="0">
                <a:solidFill>
                  <a:srgbClr val="943735"/>
                </a:solidFill>
                <a:latin typeface="Calibri"/>
                <a:cs typeface="Calibri"/>
              </a:rPr>
              <a:t>e</a:t>
            </a:r>
            <a:r>
              <a:rPr lang="es-ES" sz="1800" dirty="0">
                <a:solidFill>
                  <a:srgbClr val="943735"/>
                </a:solidFill>
                <a:latin typeface="Calibri"/>
                <a:cs typeface="Calibri"/>
              </a:rPr>
              <a:t>gu</a:t>
            </a:r>
            <a:r>
              <a:rPr lang="es-ES" sz="1800" spc="-5" dirty="0">
                <a:solidFill>
                  <a:srgbClr val="943735"/>
                </a:solidFill>
                <a:latin typeface="Calibri"/>
                <a:cs typeface="Calibri"/>
              </a:rPr>
              <a:t>n</a:t>
            </a:r>
            <a:r>
              <a:rPr lang="es-ES" sz="1800" dirty="0">
                <a:solidFill>
                  <a:srgbClr val="943735"/>
                </a:solidFill>
                <a:latin typeface="Calibri"/>
                <a:cs typeface="Calibri"/>
              </a:rPr>
              <a:t>da</a:t>
            </a:r>
            <a:r>
              <a:rPr lang="es-ES" sz="1800" spc="-35" dirty="0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lang="es-ES" sz="1800" spc="-20" dirty="0">
                <a:solidFill>
                  <a:srgbClr val="943735"/>
                </a:solidFill>
                <a:latin typeface="Calibri"/>
                <a:cs typeface="Calibri"/>
              </a:rPr>
              <a:t>ve</a:t>
            </a:r>
            <a:r>
              <a:rPr lang="es-ES" sz="1800" dirty="0">
                <a:solidFill>
                  <a:srgbClr val="943735"/>
                </a:solidFill>
                <a:latin typeface="Calibri"/>
                <a:cs typeface="Calibri"/>
              </a:rPr>
              <a:t>z</a:t>
            </a:r>
            <a:r>
              <a:rPr lang="es-ES" sz="1800" spc="-55" dirty="0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lang="es-ES" sz="1800" spc="-10" dirty="0">
                <a:solidFill>
                  <a:srgbClr val="943735"/>
                </a:solidFill>
                <a:latin typeface="Calibri"/>
                <a:cs typeface="Calibri"/>
              </a:rPr>
              <a:t>en</a:t>
            </a:r>
            <a:r>
              <a:rPr lang="es-ES" sz="1800" spc="-30" dirty="0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lang="es-ES" sz="1800" spc="-20" dirty="0">
                <a:solidFill>
                  <a:srgbClr val="943735"/>
                </a:solidFill>
                <a:latin typeface="Calibri"/>
                <a:cs typeface="Calibri"/>
              </a:rPr>
              <a:t>c</a:t>
            </a:r>
            <a:r>
              <a:rPr lang="es-ES" sz="1800" spc="-15" dirty="0">
                <a:solidFill>
                  <a:srgbClr val="943735"/>
                </a:solidFill>
                <a:latin typeface="Calibri"/>
                <a:cs typeface="Calibri"/>
              </a:rPr>
              <a:t>uar</a:t>
            </a:r>
            <a:r>
              <a:rPr lang="es-ES" sz="1800" spc="-25" dirty="0">
                <a:solidFill>
                  <a:srgbClr val="943735"/>
                </a:solidFill>
                <a:latin typeface="Calibri"/>
                <a:cs typeface="Calibri"/>
              </a:rPr>
              <a:t>t</a:t>
            </a:r>
            <a:r>
              <a:rPr lang="es-ES" sz="1800" dirty="0">
                <a:solidFill>
                  <a:srgbClr val="943735"/>
                </a:solidFill>
                <a:latin typeface="Calibri"/>
                <a:cs typeface="Calibri"/>
              </a:rPr>
              <a:t>o</a:t>
            </a:r>
            <a:r>
              <a:rPr lang="es-ES" sz="1800" spc="-45" dirty="0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lang="es-ES" sz="1800" dirty="0">
                <a:solidFill>
                  <a:srgbClr val="943735"/>
                </a:solidFill>
                <a:latin typeface="Calibri"/>
                <a:cs typeface="Calibri"/>
              </a:rPr>
              <a:t>si</a:t>
            </a:r>
            <a:r>
              <a:rPr lang="es-ES" sz="1800" spc="-35" dirty="0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lang="es-ES" sz="1800" dirty="0">
                <a:solidFill>
                  <a:srgbClr val="943735"/>
                </a:solidFill>
                <a:latin typeface="Calibri"/>
                <a:cs typeface="Calibri"/>
              </a:rPr>
              <a:t>no</a:t>
            </a:r>
            <a:r>
              <a:rPr lang="es-ES" sz="1800" spc="-45" dirty="0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lang="es-ES" sz="1800" dirty="0">
                <a:solidFill>
                  <a:srgbClr val="943735"/>
                </a:solidFill>
                <a:latin typeface="Calibri"/>
                <a:cs typeface="Calibri"/>
              </a:rPr>
              <a:t>ha</a:t>
            </a:r>
            <a:r>
              <a:rPr lang="es-ES" sz="1800" spc="-30" dirty="0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lang="es-ES" sz="1800" spc="-40" dirty="0">
                <a:solidFill>
                  <a:srgbClr val="943735"/>
                </a:solidFill>
                <a:latin typeface="Calibri"/>
                <a:cs typeface="Calibri"/>
              </a:rPr>
              <a:t>r</a:t>
            </a:r>
            <a:r>
              <a:rPr lang="es-ES" sz="1800" spc="-10" dirty="0">
                <a:solidFill>
                  <a:srgbClr val="943735"/>
                </a:solidFill>
                <a:latin typeface="Calibri"/>
                <a:cs typeface="Calibri"/>
              </a:rPr>
              <a:t>ep</a:t>
            </a:r>
            <a:r>
              <a:rPr lang="es-ES" sz="1800" spc="-20" dirty="0">
                <a:solidFill>
                  <a:srgbClr val="943735"/>
                </a:solidFill>
                <a:latin typeface="Calibri"/>
                <a:cs typeface="Calibri"/>
              </a:rPr>
              <a:t>e</a:t>
            </a:r>
            <a:r>
              <a:rPr lang="es-ES" sz="1800" dirty="0">
                <a:solidFill>
                  <a:srgbClr val="943735"/>
                </a:solidFill>
                <a:latin typeface="Calibri"/>
                <a:cs typeface="Calibri"/>
              </a:rPr>
              <a:t>t</a:t>
            </a:r>
            <a:r>
              <a:rPr lang="es-ES" sz="1800" spc="-10" dirty="0">
                <a:solidFill>
                  <a:srgbClr val="943735"/>
                </a:solidFill>
                <a:latin typeface="Calibri"/>
                <a:cs typeface="Calibri"/>
              </a:rPr>
              <a:t>i</a:t>
            </a:r>
            <a:r>
              <a:rPr lang="es-ES" sz="1800" spc="-5" dirty="0">
                <a:solidFill>
                  <a:srgbClr val="943735"/>
                </a:solidFill>
                <a:latin typeface="Calibri"/>
                <a:cs typeface="Calibri"/>
              </a:rPr>
              <a:t>d</a:t>
            </a:r>
            <a:r>
              <a:rPr lang="es-ES" sz="1800" dirty="0">
                <a:solidFill>
                  <a:srgbClr val="943735"/>
                </a:solidFill>
                <a:latin typeface="Calibri"/>
                <a:cs typeface="Calibri"/>
              </a:rPr>
              <a:t>o</a:t>
            </a:r>
            <a:r>
              <a:rPr lang="es-ES" sz="1800" spc="-25" dirty="0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lang="es-ES" sz="1800" spc="-5" dirty="0">
                <a:solidFill>
                  <a:srgbClr val="943735"/>
                </a:solidFill>
                <a:latin typeface="Calibri"/>
                <a:cs typeface="Calibri"/>
              </a:rPr>
              <a:t>d</a:t>
            </a:r>
            <a:r>
              <a:rPr lang="es-ES" sz="1800" dirty="0">
                <a:solidFill>
                  <a:srgbClr val="943735"/>
                </a:solidFill>
                <a:latin typeface="Calibri"/>
                <a:cs typeface="Calibri"/>
              </a:rPr>
              <a:t>u</a:t>
            </a:r>
            <a:r>
              <a:rPr lang="es-ES" sz="1800" spc="-50" dirty="0">
                <a:solidFill>
                  <a:srgbClr val="943735"/>
                </a:solidFill>
                <a:latin typeface="Calibri"/>
                <a:cs typeface="Calibri"/>
              </a:rPr>
              <a:t>r</a:t>
            </a:r>
            <a:r>
              <a:rPr lang="es-ES" sz="1800" dirty="0">
                <a:solidFill>
                  <a:srgbClr val="943735"/>
                </a:solidFill>
                <a:latin typeface="Calibri"/>
                <a:cs typeface="Calibri"/>
              </a:rPr>
              <a:t>a</a:t>
            </a:r>
            <a:r>
              <a:rPr lang="es-ES" sz="1800" spc="-10" dirty="0">
                <a:solidFill>
                  <a:srgbClr val="943735"/>
                </a:solidFill>
                <a:latin typeface="Calibri"/>
                <a:cs typeface="Calibri"/>
              </a:rPr>
              <a:t>n</a:t>
            </a:r>
            <a:r>
              <a:rPr lang="es-ES" sz="1800" spc="-40" dirty="0">
                <a:solidFill>
                  <a:srgbClr val="943735"/>
                </a:solidFill>
                <a:latin typeface="Calibri"/>
                <a:cs typeface="Calibri"/>
              </a:rPr>
              <a:t>t</a:t>
            </a:r>
            <a:r>
              <a:rPr lang="es-ES" sz="1800" spc="-10" dirty="0">
                <a:solidFill>
                  <a:srgbClr val="943735"/>
                </a:solidFill>
                <a:latin typeface="Calibri"/>
                <a:cs typeface="Calibri"/>
              </a:rPr>
              <a:t>e</a:t>
            </a:r>
            <a:r>
              <a:rPr lang="es-ES" sz="1800" dirty="0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lang="es-ES" sz="1800" spc="-70" dirty="0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lang="es-ES" sz="1800" spc="-5" dirty="0">
                <a:solidFill>
                  <a:srgbClr val="943735"/>
                </a:solidFill>
                <a:latin typeface="Calibri"/>
                <a:cs typeface="Calibri"/>
              </a:rPr>
              <a:t>l</a:t>
            </a:r>
            <a:r>
              <a:rPr lang="es-ES" sz="1800" dirty="0">
                <a:solidFill>
                  <a:srgbClr val="943735"/>
                </a:solidFill>
                <a:latin typeface="Calibri"/>
                <a:cs typeface="Calibri"/>
              </a:rPr>
              <a:t>a</a:t>
            </a:r>
            <a:r>
              <a:rPr lang="es-ES" sz="1800" spc="-30" dirty="0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lang="es-ES" sz="1800" spc="-20" dirty="0">
                <a:solidFill>
                  <a:srgbClr val="943735"/>
                </a:solidFill>
                <a:latin typeface="Calibri"/>
                <a:cs typeface="Calibri"/>
              </a:rPr>
              <a:t>e</a:t>
            </a:r>
            <a:r>
              <a:rPr lang="es-ES" sz="1800" spc="-40" dirty="0">
                <a:solidFill>
                  <a:srgbClr val="943735"/>
                </a:solidFill>
                <a:latin typeface="Calibri"/>
                <a:cs typeface="Calibri"/>
              </a:rPr>
              <a:t>t</a:t>
            </a:r>
            <a:r>
              <a:rPr lang="es-ES" sz="1800" dirty="0">
                <a:solidFill>
                  <a:srgbClr val="943735"/>
                </a:solidFill>
                <a:latin typeface="Calibri"/>
                <a:cs typeface="Calibri"/>
              </a:rPr>
              <a:t>ap</a:t>
            </a:r>
            <a:r>
              <a:rPr lang="es-ES" sz="1800" spc="5" dirty="0">
                <a:solidFill>
                  <a:srgbClr val="943735"/>
                </a:solidFill>
                <a:latin typeface="Calibri"/>
                <a:cs typeface="Calibri"/>
              </a:rPr>
              <a:t>a</a:t>
            </a:r>
            <a:r>
              <a:rPr lang="es-ES" sz="1800" dirty="0">
                <a:solidFill>
                  <a:srgbClr val="943735"/>
                </a:solidFill>
                <a:latin typeface="Calibri"/>
                <a:cs typeface="Calibri"/>
              </a:rPr>
              <a:t>.</a:t>
            </a:r>
            <a:endParaRPr lang="es-ES" sz="18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299720" algn="l"/>
              </a:tabLst>
            </a:pP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spc="-40" dirty="0">
                <a:solidFill>
                  <a:srgbClr val="16375E"/>
                </a:solidFill>
                <a:latin typeface="Calibri"/>
                <a:cs typeface="Calibri"/>
              </a:rPr>
              <a:t>x</a:t>
            </a:r>
            <a:r>
              <a:rPr lang="es-ES" sz="1800" spc="-2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ep</a:t>
            </a:r>
            <a:r>
              <a:rPr lang="es-ES" sz="1800" spc="-2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iona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800" spc="-15" dirty="0">
                <a:solidFill>
                  <a:srgbClr val="16375E"/>
                </a:solidFill>
                <a:latin typeface="Calibri"/>
                <a:cs typeface="Calibri"/>
              </a:rPr>
              <a:t>men</a:t>
            </a:r>
            <a:r>
              <a:rPr lang="es-ES" sz="1800" spc="-45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spc="-1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p</a:t>
            </a:r>
            <a:r>
              <a:rPr lang="es-ES" sz="1800" spc="-2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omoc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ona</a:t>
            </a:r>
            <a:r>
              <a:rPr lang="es-ES" sz="1800" spc="-3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á</a:t>
            </a:r>
            <a:r>
              <a:rPr lang="es-ES" sz="1800" spc="-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3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800" spc="-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3</a:t>
            </a:r>
            <a:r>
              <a:rPr lang="es-ES" sz="1800" spc="-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15" dirty="0">
                <a:solidFill>
                  <a:srgbClr val="16375E"/>
                </a:solidFill>
                <a:latin typeface="Calibri"/>
                <a:cs typeface="Calibri"/>
              </a:rPr>
              <a:t>m</a:t>
            </a:r>
            <a:r>
              <a:rPr lang="es-ES" sz="1800" spc="-2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800" spc="-4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er</a:t>
            </a:r>
            <a:r>
              <a:rPr lang="es-ES" sz="1800" spc="-1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as</a:t>
            </a:r>
            <a:r>
              <a:rPr lang="es-ES" sz="18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i:</a:t>
            </a:r>
            <a:endParaRPr lang="es-ES" sz="1800" dirty="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756920" algn="l"/>
              </a:tabLst>
            </a:pPr>
            <a:r>
              <a:rPr lang="es-ES" sz="1800" spc="-15" dirty="0">
                <a:solidFill>
                  <a:srgbClr val="16375E"/>
                </a:solidFill>
                <a:latin typeface="Calibri"/>
                <a:cs typeface="Calibri"/>
              </a:rPr>
              <a:t>No</a:t>
            </a:r>
            <a:r>
              <a:rPr lang="es-ES" sz="1800" spc="-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3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nc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800" spc="-15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8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Le</a:t>
            </a:r>
            <a:r>
              <a:rPr lang="es-ES" sz="1800" spc="5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gua</a:t>
            </a:r>
            <a:r>
              <a:rPr lang="es-ES" sz="1800" spc="-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y</a:t>
            </a:r>
            <a:r>
              <a:rPr lang="es-ES" sz="1800" spc="-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20" dirty="0">
                <a:solidFill>
                  <a:srgbClr val="16375E"/>
                </a:solidFill>
                <a:latin typeface="Calibri"/>
                <a:cs typeface="Calibri"/>
              </a:rPr>
              <a:t>M</a:t>
            </a:r>
            <a:r>
              <a:rPr lang="es-ES" sz="1800" spc="-25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800" spc="-4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800" spc="-15" dirty="0">
                <a:solidFill>
                  <a:srgbClr val="16375E"/>
                </a:solidFill>
                <a:latin typeface="Calibri"/>
                <a:cs typeface="Calibri"/>
              </a:rPr>
              <a:t>emá</a:t>
            </a:r>
            <a:r>
              <a:rPr lang="es-ES" sz="1800" spc="-2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800" spc="-3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800" spc="5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.</a:t>
            </a:r>
            <a:endParaRPr lang="es-ES" sz="1800" dirty="0">
              <a:latin typeface="Calibri"/>
              <a:cs typeface="Calibri"/>
            </a:endParaRPr>
          </a:p>
          <a:p>
            <a:pPr marL="756285" marR="5080" lvl="1" indent="-287020" algn="just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756920" algn="l"/>
              </a:tabLst>
            </a:pP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8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9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eq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u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p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8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7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doc</a:t>
            </a:r>
            <a:r>
              <a:rPr lang="es-ES" sz="1800" spc="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800" spc="-4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8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3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on</a:t>
            </a:r>
            <a:r>
              <a:rPr lang="es-ES" sz="1800" spc="5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800" spc="-15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spc="-5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8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8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10" dirty="0">
                <a:solidFill>
                  <a:srgbClr val="16375E"/>
                </a:solidFill>
                <a:latin typeface="Calibri"/>
                <a:cs typeface="Calibri"/>
              </a:rPr>
              <a:t>q</a:t>
            </a:r>
            <a:r>
              <a:rPr lang="es-ES" sz="1800" spc="-15" dirty="0">
                <a:solidFill>
                  <a:srgbClr val="16375E"/>
                </a:solidFill>
                <a:latin typeface="Calibri"/>
                <a:cs typeface="Calibri"/>
              </a:rPr>
              <a:t>u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7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8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8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2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spc="-35" dirty="0">
                <a:solidFill>
                  <a:srgbClr val="16375E"/>
                </a:solidFill>
                <a:latin typeface="Calibri"/>
                <a:cs typeface="Calibri"/>
              </a:rPr>
              <a:t>v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al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ua</a:t>
            </a:r>
            <a:r>
              <a:rPr lang="es-ES" sz="1800" spc="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800" spc="5" dirty="0">
                <a:solidFill>
                  <a:srgbClr val="16375E"/>
                </a:solidFill>
                <a:latin typeface="Calibri"/>
                <a:cs typeface="Calibri"/>
              </a:rPr>
              <a:t>ó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8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7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15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spc="-45" dirty="0">
                <a:solidFill>
                  <a:srgbClr val="16375E"/>
                </a:solidFill>
                <a:latin typeface="Calibri"/>
                <a:cs typeface="Calibri"/>
              </a:rPr>
              <a:t>g</a:t>
            </a:r>
            <a:r>
              <a:rPr lang="es-ES" sz="1800" spc="-15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800" spc="-35" dirty="0">
                <a:solidFill>
                  <a:srgbClr val="16375E"/>
                </a:solidFill>
                <a:latin typeface="Calibri"/>
                <a:cs typeface="Calibri"/>
              </a:rPr>
              <a:t>v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8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8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no</a:t>
            </a:r>
            <a:r>
              <a:rPr lang="es-ES" sz="18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9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imp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800" spc="-15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7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al</a:t>
            </a:r>
            <a:r>
              <a:rPr lang="es-ES" sz="18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al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umn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800" spc="10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15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gu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800" spc="11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2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800" spc="1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30" dirty="0">
                <a:solidFill>
                  <a:srgbClr val="16375E"/>
                </a:solidFill>
                <a:latin typeface="Calibri"/>
                <a:cs typeface="Calibri"/>
              </a:rPr>
              <a:t>é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x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800" spc="-3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800" spc="9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el</a:t>
            </a:r>
            <a:r>
              <a:rPr lang="es-ES" sz="1800" spc="11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2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800" spc="10" dirty="0">
                <a:solidFill>
                  <a:srgbClr val="16375E"/>
                </a:solidFill>
                <a:latin typeface="Calibri"/>
                <a:cs typeface="Calibri"/>
              </a:rPr>
              <a:t>u</a:t>
            </a:r>
            <a:r>
              <a:rPr lang="es-ES" sz="1800" spc="-5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800" spc="10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igu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spc="-2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800" spc="-4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e,</a:t>
            </a:r>
            <a:r>
              <a:rPr lang="es-ES" sz="1800" spc="11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800" spc="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spc="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spc="11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3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xp</a:t>
            </a:r>
            <a:r>
              <a:rPr lang="es-ES" sz="1800" spc="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spc="-2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800" spc="-4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800" spc="-15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800" spc="-35" dirty="0">
                <a:solidFill>
                  <a:srgbClr val="16375E"/>
                </a:solidFill>
                <a:latin typeface="Calibri"/>
                <a:cs typeface="Calibri"/>
              </a:rPr>
              <a:t>v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as</a:t>
            </a:r>
            <a:r>
              <a:rPr lang="es-ES" sz="1800" spc="10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35" dirty="0">
                <a:solidFill>
                  <a:srgbClr val="16375E"/>
                </a:solidFill>
                <a:latin typeface="Calibri"/>
                <a:cs typeface="Calibri"/>
              </a:rPr>
              <a:t>f</a:t>
            </a:r>
            <a:r>
              <a:rPr lang="es-ES" sz="1800" spc="-25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800" spc="-20" dirty="0">
                <a:solidFill>
                  <a:srgbClr val="16375E"/>
                </a:solidFill>
                <a:latin typeface="Calibri"/>
                <a:cs typeface="Calibri"/>
              </a:rPr>
              <a:t>v</a:t>
            </a:r>
            <a:r>
              <a:rPr lang="es-ES" sz="1800" spc="-1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800" spc="-5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abl</a:t>
            </a:r>
            <a:r>
              <a:rPr lang="es-ES" sz="1800" spc="-2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lang="es-ES" sz="18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lang="es-ES" sz="18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1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4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800" spc="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spc="-2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u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p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spc="-5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ci</a:t>
            </a:r>
            <a:r>
              <a:rPr lang="es-ES" sz="1800" spc="5" dirty="0">
                <a:solidFill>
                  <a:srgbClr val="16375E"/>
                </a:solidFill>
                <a:latin typeface="Calibri"/>
                <a:cs typeface="Calibri"/>
              </a:rPr>
              <a:t>ó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8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2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y</a:t>
            </a:r>
            <a:r>
              <a:rPr lang="es-ES" sz="18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2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8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1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p</a:t>
            </a:r>
            <a:r>
              <a:rPr lang="es-ES" sz="1800" spc="-2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om</a:t>
            </a:r>
            <a:r>
              <a:rPr lang="es-ES" sz="1800" spc="1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800" spc="-2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ó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8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1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15" dirty="0">
                <a:solidFill>
                  <a:srgbClr val="16375E"/>
                </a:solidFill>
                <a:latin typeface="Calibri"/>
                <a:cs typeface="Calibri"/>
              </a:rPr>
              <a:t>b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spc="-15" dirty="0">
                <a:solidFill>
                  <a:srgbClr val="16375E"/>
                </a:solidFill>
                <a:latin typeface="Calibri"/>
                <a:cs typeface="Calibri"/>
              </a:rPr>
              <a:t>ne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f</a:t>
            </a:r>
            <a:r>
              <a:rPr lang="es-ES" sz="1800" spc="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800" spc="-2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800" spc="-5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á</a:t>
            </a:r>
            <a:r>
              <a:rPr lang="es-ES" sz="18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su</a:t>
            </a:r>
            <a:r>
              <a:rPr lang="es-ES" sz="18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1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20" dirty="0">
                <a:solidFill>
                  <a:srgbClr val="16375E"/>
                </a:solidFill>
                <a:latin typeface="Calibri"/>
                <a:cs typeface="Calibri"/>
              </a:rPr>
              <a:t>ev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uc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ó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8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1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800" spc="-2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ad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é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mi</a:t>
            </a:r>
            <a:r>
              <a:rPr lang="es-ES" sz="1800" spc="-3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800" spc="5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.</a:t>
            </a:r>
            <a:r>
              <a:rPr lang="es-ES" sz="18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Cr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800" spc="-4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er</a:t>
            </a:r>
            <a:r>
              <a:rPr lang="es-ES" sz="1800" spc="-1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lang="es-ES" sz="1800" spc="-2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en</a:t>
            </a:r>
            <a:r>
              <a:rPr lang="es-ES" sz="1800" spc="-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245" dirty="0">
                <a:solidFill>
                  <a:srgbClr val="16375E"/>
                </a:solidFill>
                <a:latin typeface="Calibri"/>
                <a:cs typeface="Calibri"/>
              </a:rPr>
              <a:t>P</a:t>
            </a:r>
            <a:r>
              <a:rPr lang="es-ES" sz="1800" spc="-35" dirty="0">
                <a:solidFill>
                  <a:srgbClr val="16375E"/>
                </a:solidFill>
                <a:latin typeface="Calibri"/>
                <a:cs typeface="Calibri"/>
              </a:rPr>
              <a:t>.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C.</a:t>
            </a:r>
            <a:r>
              <a:rPr lang="es-ES" sz="1800" spc="-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y</a:t>
            </a:r>
            <a:r>
              <a:rPr lang="es-ES" sz="1800" spc="-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3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on</a:t>
            </a:r>
            <a:r>
              <a:rPr lang="es-ES" sz="1800" spc="5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800" spc="-15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spc="-5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ac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ó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800" spc="-1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lang="es-ES" sz="1800" spc="-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lang="es-ES" sz="1800" spc="-3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lang="es-ES" sz="1800" spc="-4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ánd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800" spc="-4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es</a:t>
            </a:r>
            <a:r>
              <a:rPr lang="es-ES" sz="1800" spc="-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lang="es-ES" sz="1800" spc="-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ap</a:t>
            </a:r>
            <a:r>
              <a:rPr lang="es-ES" sz="1800" spc="-2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en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800" spc="-35" dirty="0">
                <a:solidFill>
                  <a:srgbClr val="16375E"/>
                </a:solidFill>
                <a:latin typeface="Calibri"/>
                <a:cs typeface="Calibri"/>
              </a:rPr>
              <a:t>z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aje</a:t>
            </a:r>
            <a:r>
              <a:rPr lang="es-ES" sz="18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bá</a:t>
            </a:r>
            <a:r>
              <a:rPr lang="es-ES" sz="1800" spc="5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800" spc="-3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800" spc="5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.</a:t>
            </a:r>
            <a:endParaRPr lang="es-ES" sz="1800" dirty="0">
              <a:latin typeface="Calibri"/>
              <a:cs typeface="Calibri"/>
            </a:endParaRPr>
          </a:p>
          <a:p>
            <a:pPr marL="756285" lvl="1" indent="-287020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756920" algn="l"/>
              </a:tabLst>
            </a:pP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Se</a:t>
            </a:r>
            <a:r>
              <a:rPr lang="es-ES" sz="1800" spc="-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apl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800" spc="-3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800" spc="-5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án</a:t>
            </a:r>
            <a:r>
              <a:rPr lang="es-ES" sz="1800" spc="-2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al</a:t>
            </a:r>
            <a:r>
              <a:rPr lang="es-ES" sz="1800" spc="-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al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umn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lang="es-ES" sz="1800" spc="-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y</a:t>
            </a:r>
            <a:r>
              <a:rPr lang="es-ES" sz="1800" spc="-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al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umn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800" spc="-2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15" dirty="0">
                <a:solidFill>
                  <a:srgbClr val="16375E"/>
                </a:solidFill>
                <a:latin typeface="Calibri"/>
                <a:cs typeface="Calibri"/>
              </a:rPr>
              <a:t>me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dida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lang="es-ES" sz="18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lang="es-ES" sz="1800" spc="-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15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lang="es-ES" sz="1800" spc="-4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en</a:t>
            </a:r>
            <a:r>
              <a:rPr lang="es-ES" sz="1800" spc="-2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ió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lang="es-ES" sz="1800" spc="-1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ed</a:t>
            </a:r>
            <a:r>
              <a:rPr lang="es-ES" sz="1800" spc="-5" dirty="0">
                <a:solidFill>
                  <a:srgbClr val="16375E"/>
                </a:solidFill>
                <a:latin typeface="Calibri"/>
                <a:cs typeface="Calibri"/>
              </a:rPr>
              <a:t>u</a:t>
            </a:r>
            <a:r>
              <a:rPr lang="es-ES" sz="1800" spc="-15" dirty="0">
                <a:solidFill>
                  <a:srgbClr val="16375E"/>
                </a:solidFill>
                <a:latin typeface="Calibri"/>
                <a:cs typeface="Calibri"/>
              </a:rPr>
              <a:t>ca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lang="es-ES" sz="1800" spc="-1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lang="es-ES" sz="1800" spc="-35" dirty="0">
                <a:solidFill>
                  <a:srgbClr val="16375E"/>
                </a:solidFill>
                <a:latin typeface="Calibri"/>
                <a:cs typeface="Calibri"/>
              </a:rPr>
              <a:t>v</a:t>
            </a:r>
            <a:r>
              <a:rPr lang="es-ES" sz="1800" dirty="0">
                <a:solidFill>
                  <a:srgbClr val="16375E"/>
                </a:solidFill>
                <a:latin typeface="Calibri"/>
                <a:cs typeface="Calibri"/>
              </a:rPr>
              <a:t>a.</a:t>
            </a:r>
            <a:endParaRPr lang="es-ES" sz="18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88366" y="381455"/>
            <a:ext cx="7967266" cy="532119"/>
          </a:xfrm>
          <a:prstGeom prst="rect">
            <a:avLst/>
          </a:prstGeom>
        </p:spPr>
        <p:txBody>
          <a:bodyPr vert="horz" wrap="square" lIns="0" tIns="100253" rIns="0" bIns="0" rtlCol="0">
            <a:spAutoFit/>
          </a:bodyPr>
          <a:lstStyle/>
          <a:p>
            <a:pPr marL="3819525">
              <a:lnSpc>
                <a:spcPct val="100000"/>
              </a:lnSpc>
            </a:pPr>
            <a:r>
              <a:rPr sz="2800" spc="-20" dirty="0">
                <a:latin typeface="Trebuchet MS"/>
                <a:cs typeface="Trebuchet MS"/>
              </a:rPr>
              <a:t>PROMOCIÓN</a:t>
            </a:r>
            <a:r>
              <a:rPr lang="es-ES_tradnl" sz="2800" spc="-20" dirty="0">
                <a:latin typeface="Trebuchet MS"/>
                <a:cs typeface="Trebuchet MS"/>
              </a:rPr>
              <a:t> ESO</a:t>
            </a:r>
            <a:endParaRPr sz="28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275485"/>
            <a:ext cx="8534400" cy="723864"/>
          </a:xfrm>
          <a:prstGeom prst="rect">
            <a:avLst/>
          </a:prstGeom>
        </p:spPr>
        <p:txBody>
          <a:bodyPr vert="horz" wrap="square" lIns="0" tIns="46303" rIns="0" bIns="0" rtlCol="0" anchor="ctr" anchorCtr="0">
            <a:noAutofit/>
          </a:bodyPr>
          <a:lstStyle/>
          <a:p>
            <a:pPr marL="2601595" algn="l">
              <a:lnSpc>
                <a:spcPct val="100000"/>
              </a:lnSpc>
            </a:pPr>
            <a:r>
              <a:rPr lang="es-ES_tradnl" spc="-20" dirty="0">
                <a:latin typeface="Trebuchet MS"/>
                <a:cs typeface="Trebuchet MS"/>
              </a:rPr>
              <a:t>AFIRMACIÓN 7</a:t>
            </a:r>
            <a:endParaRPr spc="-15" dirty="0">
              <a:latin typeface="Trebuchet MS"/>
              <a:cs typeface="Trebuchet MS"/>
            </a:endParaRPr>
          </a:p>
        </p:txBody>
      </p:sp>
      <p:sp>
        <p:nvSpPr>
          <p:cNvPr id="7" name="object 2"/>
          <p:cNvSpPr txBox="1"/>
          <p:nvPr/>
        </p:nvSpPr>
        <p:spPr>
          <a:xfrm>
            <a:off x="533400" y="1524000"/>
            <a:ext cx="8166734" cy="1438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7100" indent="-915035" algn="ctr">
              <a:lnSpc>
                <a:spcPct val="100000"/>
              </a:lnSpc>
            </a:pP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C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o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mpara</a:t>
            </a:r>
            <a:r>
              <a:rPr sz="2400" spc="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el</a:t>
            </a:r>
            <a:r>
              <a:rPr sz="2400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p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rend</a:t>
            </a:r>
            <a:r>
              <a:rPr sz="2400" spc="-1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zaje</a:t>
            </a:r>
            <a:r>
              <a:rPr sz="2400" spc="2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d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l</a:t>
            </a:r>
            <a:r>
              <a:rPr sz="2400" spc="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l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umn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do</a:t>
            </a:r>
            <a:r>
              <a:rPr sz="2400" spc="3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con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el 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#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l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brod</a:t>
            </a:r>
            <a:r>
              <a:rPr sz="2400" spc="-1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te</a:t>
            </a:r>
            <a:r>
              <a:rPr sz="2400" spc="-1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x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to...</a:t>
            </a:r>
          </a:p>
          <a:p>
            <a:pPr algn="ctr">
              <a:lnSpc>
                <a:spcPct val="100000"/>
              </a:lnSpc>
              <a:spcBef>
                <a:spcPts val="6"/>
              </a:spcBef>
            </a:pPr>
            <a:endParaRPr sz="2450" dirty="0">
              <a:latin typeface="Gadugi" panose="020B0502040204020203" pitchFamily="34" charset="0"/>
              <a:ea typeface="Gadugi" panose="020B0502040204020203" pitchFamily="34" charset="0"/>
              <a:cs typeface="Times New Roman"/>
            </a:endParaRPr>
          </a:p>
          <a:p>
            <a:pPr marL="927100" marR="350520" algn="ctr">
              <a:lnSpc>
                <a:spcPts val="2740"/>
              </a:lnSpc>
            </a:pP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(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qu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 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h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 sustitui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d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o</a:t>
            </a:r>
            <a:r>
              <a:rPr sz="2400" spc="1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 la</a:t>
            </a:r>
            <a:r>
              <a:rPr sz="2400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l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y</a:t>
            </a:r>
            <a:r>
              <a:rPr sz="2400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como</a:t>
            </a:r>
            <a:r>
              <a:rPr sz="2400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refe</a:t>
            </a:r>
            <a:r>
              <a:rPr sz="2400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r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ente;</a:t>
            </a:r>
            <a:r>
              <a:rPr sz="2400" spc="-1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el</a:t>
            </a:r>
            <a:r>
              <a:rPr sz="2400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di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g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ital tambi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é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n...)</a:t>
            </a:r>
          </a:p>
        </p:txBody>
      </p:sp>
      <p:sp>
        <p:nvSpPr>
          <p:cNvPr id="8" name="object 3"/>
          <p:cNvSpPr/>
          <p:nvPr/>
        </p:nvSpPr>
        <p:spPr>
          <a:xfrm>
            <a:off x="1143000" y="3676925"/>
            <a:ext cx="2463800" cy="25714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/>
          <p:cNvSpPr/>
          <p:nvPr/>
        </p:nvSpPr>
        <p:spPr>
          <a:xfrm>
            <a:off x="4267200" y="3581400"/>
            <a:ext cx="3276600" cy="2594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0873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6913" y="1457350"/>
            <a:ext cx="7288887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-1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4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ODO</a:t>
            </a:r>
            <a:r>
              <a:rPr sz="4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4400" spc="-11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44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4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OM</a:t>
            </a:r>
            <a:r>
              <a:rPr sz="4400" spc="-3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z="4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4400" spc="-6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4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TIMOS</a:t>
            </a:r>
            <a:endParaRPr sz="44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3442" y="2244486"/>
            <a:ext cx="7141209" cy="40626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965" marR="5080" indent="-342265">
              <a:buFont typeface="Arial"/>
              <a:buChar char="•"/>
              <a:tabLst>
                <a:tab pos="355600" algn="l"/>
              </a:tabLst>
            </a:pP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ti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esenc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spc="-6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lang="es-ES" sz="24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g</a:t>
            </a:r>
            <a:r>
              <a:rPr lang="es-ES" sz="24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ar</a:t>
            </a:r>
            <a:r>
              <a:rPr lang="es-ES" sz="24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</a:t>
            </a:r>
            <a:r>
              <a:rPr lang="es-ES" sz="24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é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ne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so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apa</a:t>
            </a:r>
            <a:r>
              <a:rPr lang="es-ES" sz="24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lang="es-ES" sz="24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ha</a:t>
            </a:r>
            <a:r>
              <a:rPr lang="es-ES" sz="24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</a:t>
            </a:r>
            <a:r>
              <a:rPr lang="es-ES" sz="24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as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osa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bi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lang="es-ES" sz="2400" spc="-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</a:t>
            </a:r>
            <a:r>
              <a:rPr lang="es-ES" sz="24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é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ne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o,</a:t>
            </a:r>
            <a:r>
              <a:rPr lang="es-ES" sz="24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og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ar</a:t>
            </a:r>
            <a:r>
              <a:rPr lang="es-ES" sz="24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</a:t>
            </a:r>
            <a:r>
              <a:rPr lang="es-ES" sz="24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</a:t>
            </a:r>
            <a:r>
              <a:rPr lang="es-ES" sz="24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g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an</a:t>
            </a:r>
            <a:r>
              <a:rPr lang="es-ES" sz="2400" spc="-6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</a:t>
            </a:r>
            <a:r>
              <a:rPr lang="es-ES" sz="24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or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í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ons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g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spc="-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ha</a:t>
            </a:r>
            <a:r>
              <a:rPr lang="es-ES" sz="24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as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b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ien.</a:t>
            </a:r>
          </a:p>
          <a:p>
            <a:pPr marL="354965" marR="5080" indent="-342265">
              <a:buFont typeface="Arial"/>
              <a:buChar char="•"/>
              <a:tabLst>
                <a:tab pos="355600" algn="l"/>
              </a:tabLst>
            </a:pPr>
            <a:endParaRPr lang="es-ES" sz="24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marL="354965" marR="187325" indent="-342265">
              <a:buFont typeface="Arial"/>
              <a:buChar char="•"/>
              <a:tabLst>
                <a:tab pos="355600" algn="l"/>
              </a:tabLst>
            </a:pP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por</a:t>
            </a:r>
            <a:r>
              <a:rPr lang="es-ES" sz="24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nt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spc="-6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lang="es-ES" sz="24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se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ecci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ona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jo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es,</a:t>
            </a:r>
            <a:r>
              <a:rPr lang="es-ES" sz="24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apaz</a:t>
            </a:r>
            <a:r>
              <a:rPr lang="es-ES" sz="24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opo</a:t>
            </a:r>
            <a:r>
              <a:rPr lang="es-ES" sz="24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ci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ona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spc="-6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cada</a:t>
            </a:r>
            <a:r>
              <a:rPr lang="es-ES" sz="24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z="24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spc="-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</a:t>
            </a:r>
            <a:r>
              <a:rPr lang="es-ES" sz="24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lang="es-ES" sz="24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spc="-6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</a:t>
            </a:r>
            <a:r>
              <a:rPr lang="es-ES" sz="24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ne</a:t>
            </a:r>
            <a:r>
              <a:rPr lang="es-ES" sz="24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lang="es-ES"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pa</a:t>
            </a:r>
            <a:r>
              <a:rPr lang="es-ES" sz="24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segu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ir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ap</a:t>
            </a:r>
            <a:r>
              <a:rPr lang="es-ES" sz="24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end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end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o.</a:t>
            </a:r>
          </a:p>
          <a:p>
            <a:pPr marL="354965" marR="187325" indent="-342265">
              <a:buFont typeface="Arial"/>
              <a:buChar char="•"/>
              <a:tabLst>
                <a:tab pos="355600" algn="l"/>
              </a:tabLst>
            </a:pPr>
            <a:endParaRPr lang="es-ES" sz="24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marL="354965" marR="13970" indent="-342265">
              <a:buFont typeface="Arial"/>
              <a:buChar char="•"/>
              <a:tabLst>
                <a:tab pos="355600" algn="l"/>
              </a:tabLst>
            </a:pP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lang="es-ES" sz="24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spc="-5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f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esor</a:t>
            </a:r>
            <a:r>
              <a:rPr lang="es-ES" sz="24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ha</a:t>
            </a:r>
            <a:r>
              <a:rPr lang="es-ES" sz="24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cons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or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esponsab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4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esu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4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ado</a:t>
            </a:r>
            <a:r>
              <a:rPr lang="es-ES" sz="24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su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lang="es-ES" sz="24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spc="-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24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ede</a:t>
            </a:r>
            <a:r>
              <a:rPr lang="es-ES" sz="24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tua</a:t>
            </a:r>
            <a:r>
              <a:rPr lang="es-ES" sz="24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f</a:t>
            </a:r>
            <a:r>
              <a:rPr lang="es-ES" sz="24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nt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4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lang="es-ES" sz="24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400" spc="-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.</a:t>
            </a:r>
          </a:p>
        </p:txBody>
      </p:sp>
      <p:sp>
        <p:nvSpPr>
          <p:cNvPr id="4" name="object 4"/>
          <p:cNvSpPr/>
          <p:nvPr/>
        </p:nvSpPr>
        <p:spPr>
          <a:xfrm>
            <a:off x="251523" y="260604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303" rIns="0" bIns="0" rtlCol="0">
            <a:spAutoFit/>
          </a:bodyPr>
          <a:lstStyle/>
          <a:p>
            <a:pPr marL="3183890">
              <a:lnSpc>
                <a:spcPct val="100000"/>
              </a:lnSpc>
            </a:pPr>
            <a:r>
              <a:rPr spc="-20" dirty="0">
                <a:latin typeface="Trebuchet MS"/>
                <a:cs typeface="Trebuchet MS"/>
              </a:rPr>
              <a:t>CONCL</a:t>
            </a:r>
            <a:r>
              <a:rPr spc="-5" dirty="0">
                <a:latin typeface="Trebuchet MS"/>
                <a:cs typeface="Trebuchet MS"/>
              </a:rPr>
              <a:t>U</a:t>
            </a:r>
            <a:r>
              <a:rPr spc="-15" dirty="0">
                <a:latin typeface="Trebuchet MS"/>
                <a:cs typeface="Trebuchet MS"/>
              </a:rPr>
              <a:t>SIÓN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1612" y="1371600"/>
            <a:ext cx="7995920" cy="4534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Ar</a:t>
            </a:r>
            <a:r>
              <a:rPr sz="3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ícu</a:t>
            </a:r>
            <a:r>
              <a:rPr sz="3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32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36.</a:t>
            </a:r>
            <a:r>
              <a:rPr sz="32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i="1" spc="-8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3200" i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val</a:t>
            </a:r>
            <a:r>
              <a:rPr sz="3200" i="1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3200" i="1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</a:t>
            </a:r>
            <a:r>
              <a:rPr sz="3200" i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3200" i="1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sz="3200" i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3200" i="1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i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sz="3200" i="1" spc="-8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i="1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promoc</a:t>
            </a:r>
            <a:r>
              <a:rPr sz="3200" i="1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3200" i="1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ón.</a:t>
            </a:r>
            <a:endParaRPr sz="32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marL="469900" marR="5080" lvl="1">
              <a:spcBef>
                <a:spcPts val="770"/>
              </a:spcBef>
              <a:tabLst>
                <a:tab pos="355600" algn="l"/>
              </a:tabLst>
            </a:pP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1.</a:t>
            </a:r>
            <a:r>
              <a:rPr sz="3200" spc="-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3200" spc="-7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3200" spc="-5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uac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3200" spc="-9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3200" spc="-7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ap</a:t>
            </a:r>
            <a:r>
              <a:rPr sz="3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end</a:t>
            </a: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3200" spc="-6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z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aje</a:t>
            </a:r>
            <a:r>
              <a:rPr sz="3200" spc="-8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3200" spc="-7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os</a:t>
            </a: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3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</a:t>
            </a: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no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32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se</a:t>
            </a:r>
            <a:r>
              <a:rPr sz="3200" spc="-6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á</a:t>
            </a:r>
            <a:r>
              <a:rPr sz="3200" spc="-8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spc="-25" dirty="0">
                <a:solidFill>
                  <a:srgbClr val="1F487C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3200" spc="-5" dirty="0">
                <a:solidFill>
                  <a:srgbClr val="1F487C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3200" spc="-25" dirty="0">
                <a:solidFill>
                  <a:srgbClr val="1F487C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3200" dirty="0">
                <a:solidFill>
                  <a:srgbClr val="1F487C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3200" spc="-10" dirty="0">
                <a:solidFill>
                  <a:srgbClr val="1F487C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3200" spc="-5" dirty="0">
                <a:solidFill>
                  <a:srgbClr val="1F487C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nu</a:t>
            </a:r>
            <a:r>
              <a:rPr sz="3200" dirty="0">
                <a:solidFill>
                  <a:srgbClr val="1F487C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3200" spc="-65" dirty="0">
                <a:solidFill>
                  <a:srgbClr val="1F487C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dirty="0">
                <a:solidFill>
                  <a:srgbClr val="1F487C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sz="3200" spc="-75" dirty="0">
                <a:solidFill>
                  <a:srgbClr val="1F487C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spc="-5" dirty="0">
                <a:solidFill>
                  <a:srgbClr val="1F487C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3200" spc="-10" dirty="0">
                <a:solidFill>
                  <a:srgbClr val="1F487C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3200" spc="-95" dirty="0">
                <a:solidFill>
                  <a:srgbClr val="1F487C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f</a:t>
            </a:r>
            <a:r>
              <a:rPr sz="3200" dirty="0">
                <a:solidFill>
                  <a:srgbClr val="1F487C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3200" spc="-40" dirty="0">
                <a:solidFill>
                  <a:srgbClr val="1F487C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3200" dirty="0">
                <a:solidFill>
                  <a:srgbClr val="1F487C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enc</a:t>
            </a:r>
            <a:r>
              <a:rPr sz="3200" spc="-5" dirty="0">
                <a:solidFill>
                  <a:srgbClr val="1F487C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3200" dirty="0">
                <a:solidFill>
                  <a:srgbClr val="1F487C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ada</a:t>
            </a:r>
            <a:r>
              <a:rPr sz="3200" spc="-70" dirty="0">
                <a:solidFill>
                  <a:srgbClr val="1F487C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según</a:t>
            </a: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las</a:t>
            </a:r>
            <a:r>
              <a:rPr sz="3200" spc="-9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32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3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32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32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as</a:t>
            </a:r>
            <a:r>
              <a:rPr sz="32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</a:t>
            </a:r>
            <a:r>
              <a:rPr sz="32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32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eria</a:t>
            </a:r>
            <a:r>
              <a:rPr sz="3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.</a:t>
            </a:r>
            <a:r>
              <a:rPr sz="3200" spc="-8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3200" spc="-6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z="3200" spc="-5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3200" spc="-9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f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esor</a:t>
            </a:r>
            <a:r>
              <a:rPr sz="3200" spc="-11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3200" spc="-7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ada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</a:t>
            </a:r>
            <a:r>
              <a:rPr sz="32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32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eria</a:t>
            </a:r>
            <a:r>
              <a:rPr sz="3200" spc="-8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dec</a:t>
            </a:r>
            <a:r>
              <a:rPr sz="32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3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3200" spc="-6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á,</a:t>
            </a:r>
            <a:r>
              <a:rPr sz="3200" spc="-7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sz="3200" spc="-7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érm</a:t>
            </a:r>
            <a:r>
              <a:rPr sz="3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32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3200" spc="-7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cu</a:t>
            </a:r>
            <a:r>
              <a:rPr sz="3200" spc="-6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3200" spc="-6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3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sz="3200" spc="-7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3200" spc="-8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3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</a:t>
            </a: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32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h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32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og</a:t>
            </a:r>
            <a:r>
              <a:rPr sz="3200" spc="-6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ado</a:t>
            </a:r>
            <a:r>
              <a:rPr sz="3200" spc="-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dirty="0">
                <a:solidFill>
                  <a:srgbClr val="1F487C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3200" spc="-5" dirty="0">
                <a:solidFill>
                  <a:srgbClr val="1F487C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3200" dirty="0">
                <a:solidFill>
                  <a:srgbClr val="1F487C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3200" spc="-85" dirty="0">
                <a:solidFill>
                  <a:srgbClr val="1F487C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spc="-5" dirty="0">
                <a:solidFill>
                  <a:srgbClr val="1F487C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obje</a:t>
            </a:r>
            <a:r>
              <a:rPr sz="3200" spc="-10" dirty="0">
                <a:solidFill>
                  <a:srgbClr val="1F487C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3200" dirty="0">
                <a:solidFill>
                  <a:srgbClr val="1F487C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3200" spc="-25" dirty="0">
                <a:solidFill>
                  <a:srgbClr val="1F487C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sz="3200" spc="-5" dirty="0">
                <a:solidFill>
                  <a:srgbClr val="1F487C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3200" dirty="0">
                <a:solidFill>
                  <a:srgbClr val="1F487C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3200" spc="-80" dirty="0">
                <a:solidFill>
                  <a:srgbClr val="1F487C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3200" spc="-7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ada</a:t>
            </a:r>
            <a:r>
              <a:rPr sz="3200" spc="-8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cu</a:t>
            </a:r>
            <a:r>
              <a:rPr sz="3200" spc="-5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so</a:t>
            </a: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sz="3200" spc="-7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3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32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an</a:t>
            </a:r>
            <a:r>
              <a:rPr sz="3200" spc="-6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z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ado</a:t>
            </a:r>
            <a:r>
              <a:rPr sz="3200" spc="-8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sz="3200" spc="-7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adecuado</a:t>
            </a:r>
            <a:r>
              <a:rPr sz="3200" spc="-8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g</a:t>
            </a:r>
            <a:r>
              <a:rPr sz="3200" spc="-5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ado</a:t>
            </a:r>
            <a:r>
              <a:rPr sz="3200" spc="-8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3200" spc="-8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</a:t>
            </a:r>
            <a:r>
              <a:rPr sz="3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</a:t>
            </a: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3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ic</a:t>
            </a:r>
            <a:r>
              <a:rPr sz="3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ón</a:t>
            </a: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3200" spc="-7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as</a:t>
            </a:r>
            <a:r>
              <a:rPr sz="3200" spc="-7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spc="-25" dirty="0">
                <a:solidFill>
                  <a:srgbClr val="1F487C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3200" spc="-5" dirty="0">
                <a:solidFill>
                  <a:srgbClr val="1F487C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omp</a:t>
            </a:r>
            <a:r>
              <a:rPr sz="3200" spc="-10" dirty="0">
                <a:solidFill>
                  <a:srgbClr val="1F487C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3200" spc="-45" dirty="0">
                <a:solidFill>
                  <a:srgbClr val="1F487C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3200" dirty="0">
                <a:solidFill>
                  <a:srgbClr val="1F487C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enc</a:t>
            </a:r>
            <a:r>
              <a:rPr sz="3200" spc="-5" dirty="0">
                <a:solidFill>
                  <a:srgbClr val="1F487C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3200" dirty="0">
                <a:solidFill>
                  <a:srgbClr val="1F487C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as</a:t>
            </a:r>
            <a:r>
              <a:rPr sz="3200" spc="-80" dirty="0">
                <a:solidFill>
                  <a:srgbClr val="1F487C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32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3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or</a:t>
            </a:r>
            <a:r>
              <a:rPr sz="32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espond</a:t>
            </a:r>
            <a:r>
              <a:rPr sz="32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32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32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3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</a:p>
        </p:txBody>
      </p:sp>
      <p:sp>
        <p:nvSpPr>
          <p:cNvPr id="3" name="object 3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303" rIns="0" bIns="0" rtlCol="0">
            <a:spAutoFit/>
          </a:bodyPr>
          <a:lstStyle/>
          <a:p>
            <a:pPr marL="2165350">
              <a:lnSpc>
                <a:spcPct val="100000"/>
              </a:lnSpc>
            </a:pPr>
            <a:r>
              <a:rPr spc="-20" dirty="0">
                <a:latin typeface="Trebuchet MS"/>
                <a:cs typeface="Trebuchet MS"/>
              </a:rPr>
              <a:t>L</a:t>
            </a:r>
            <a:r>
              <a:rPr spc="-15" dirty="0">
                <a:latin typeface="Trebuchet MS"/>
                <a:cs typeface="Trebuchet MS"/>
              </a:rPr>
              <a:t>A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Trebuchet MS"/>
                <a:cs typeface="Trebuchet MS"/>
              </a:rPr>
              <a:t>E</a:t>
            </a:r>
            <a:r>
              <a:rPr spc="-254" dirty="0">
                <a:latin typeface="Trebuchet MS"/>
                <a:cs typeface="Trebuchet MS"/>
              </a:rPr>
              <a:t>V</a:t>
            </a:r>
            <a:r>
              <a:rPr spc="-15" dirty="0">
                <a:latin typeface="Trebuchet MS"/>
                <a:cs typeface="Trebuchet MS"/>
              </a:rPr>
              <a:t>AL</a:t>
            </a:r>
            <a:r>
              <a:rPr spc="-10" dirty="0">
                <a:latin typeface="Trebuchet MS"/>
                <a:cs typeface="Trebuchet MS"/>
              </a:rPr>
              <a:t>U</a:t>
            </a:r>
            <a:r>
              <a:rPr spc="-15" dirty="0">
                <a:latin typeface="Trebuchet MS"/>
                <a:cs typeface="Trebuchet MS"/>
              </a:rPr>
              <a:t>ACI</a:t>
            </a:r>
            <a:r>
              <a:rPr spc="-25" dirty="0">
                <a:latin typeface="Trebuchet MS"/>
                <a:cs typeface="Trebuchet MS"/>
              </a:rPr>
              <a:t>Ó</a:t>
            </a:r>
            <a:r>
              <a:rPr spc="-15" dirty="0">
                <a:latin typeface="Trebuchet MS"/>
                <a:cs typeface="Trebuchet MS"/>
              </a:rPr>
              <a:t>N</a:t>
            </a:r>
            <a:r>
              <a:rPr spc="130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Trebuchet MS"/>
                <a:cs typeface="Trebuchet MS"/>
              </a:rPr>
              <a:t>EN</a:t>
            </a:r>
            <a:r>
              <a:rPr spc="105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rebuchet MS"/>
                <a:cs typeface="Trebuchet MS"/>
              </a:rPr>
              <a:t>L</a:t>
            </a:r>
            <a:r>
              <a:rPr spc="-15" dirty="0">
                <a:latin typeface="Trebuchet MS"/>
                <a:cs typeface="Trebuchet MS"/>
              </a:rPr>
              <a:t>A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rebuchet MS"/>
                <a:cs typeface="Trebuchet MS"/>
              </a:rPr>
              <a:t>LOMCE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51523" y="207262"/>
            <a:ext cx="8640953" cy="1240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88366" y="278416"/>
            <a:ext cx="7967266" cy="1031640"/>
          </a:xfrm>
          <a:prstGeom prst="rect">
            <a:avLst/>
          </a:prstGeom>
        </p:spPr>
        <p:txBody>
          <a:bodyPr vert="horz" wrap="square" lIns="0" tIns="46303" rIns="0" bIns="0" rtlCol="0">
            <a:spAutoFit/>
          </a:bodyPr>
          <a:lstStyle/>
          <a:p>
            <a:pPr marL="2165350">
              <a:lnSpc>
                <a:spcPct val="100000"/>
              </a:lnSpc>
            </a:pPr>
            <a:r>
              <a:rPr lang="es-ES" sz="3200" spc="-20" dirty="0"/>
              <a:t>¿A QUIÉN VOY A EVALUAR?</a:t>
            </a:r>
            <a:br>
              <a:rPr lang="es-ES" sz="3200" spc="-20" dirty="0"/>
            </a:br>
            <a:r>
              <a:rPr lang="es-ES" sz="3200" spc="-20" dirty="0"/>
              <a:t>¿QUÉ VOY A EVALUAR?</a:t>
            </a:r>
            <a:endParaRPr sz="3200" spc="-20" dirty="0"/>
          </a:p>
        </p:txBody>
      </p:sp>
      <p:sp>
        <p:nvSpPr>
          <p:cNvPr id="5" name="object 14"/>
          <p:cNvSpPr/>
          <p:nvPr/>
        </p:nvSpPr>
        <p:spPr>
          <a:xfrm>
            <a:off x="2400299" y="1752600"/>
            <a:ext cx="4343400" cy="4953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88879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0230" y="2852927"/>
            <a:ext cx="2731770" cy="1822450"/>
          </a:xfrm>
          <a:custGeom>
            <a:avLst/>
            <a:gdLst/>
            <a:ahLst/>
            <a:cxnLst/>
            <a:rect l="l" t="t" r="r" b="b"/>
            <a:pathLst>
              <a:path w="2731770" h="1822450">
                <a:moveTo>
                  <a:pt x="0" y="1822069"/>
                </a:moveTo>
                <a:lnTo>
                  <a:pt x="2731770" y="1822069"/>
                </a:lnTo>
                <a:lnTo>
                  <a:pt x="2731770" y="0"/>
                </a:lnTo>
                <a:lnTo>
                  <a:pt x="0" y="0"/>
                </a:lnTo>
                <a:lnTo>
                  <a:pt x="0" y="1822069"/>
                </a:lnTo>
                <a:close/>
              </a:path>
            </a:pathLst>
          </a:custGeom>
          <a:solidFill>
            <a:srgbClr val="D8D2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40230" y="2852927"/>
            <a:ext cx="2731770" cy="1822450"/>
          </a:xfrm>
          <a:custGeom>
            <a:avLst/>
            <a:gdLst/>
            <a:ahLst/>
            <a:cxnLst/>
            <a:rect l="l" t="t" r="r" b="b"/>
            <a:pathLst>
              <a:path w="2731770" h="1822450">
                <a:moveTo>
                  <a:pt x="0" y="1822069"/>
                </a:moveTo>
                <a:lnTo>
                  <a:pt x="2731770" y="1822069"/>
                </a:lnTo>
                <a:lnTo>
                  <a:pt x="2731770" y="0"/>
                </a:lnTo>
                <a:lnTo>
                  <a:pt x="0" y="0"/>
                </a:lnTo>
                <a:lnTo>
                  <a:pt x="0" y="1822069"/>
                </a:lnTo>
                <a:close/>
              </a:path>
            </a:pathLst>
          </a:custGeom>
          <a:ln w="9525">
            <a:solidFill>
              <a:srgbClr val="D8D2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265045" y="3158998"/>
            <a:ext cx="2090420" cy="1226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450850">
              <a:lnSpc>
                <a:spcPts val="2210"/>
              </a:lnSpc>
            </a:pPr>
            <a:r>
              <a:rPr sz="2000" spc="-5" dirty="0">
                <a:latin typeface="Calibri"/>
                <a:cs typeface="Calibri"/>
              </a:rPr>
              <a:t>Consec</a:t>
            </a:r>
            <a:r>
              <a:rPr sz="2000" dirty="0">
                <a:latin typeface="Calibri"/>
                <a:cs typeface="Calibri"/>
              </a:rPr>
              <a:t>uci</a:t>
            </a:r>
            <a:r>
              <a:rPr sz="2000" spc="-5" dirty="0">
                <a:latin typeface="Calibri"/>
                <a:cs typeface="Calibri"/>
              </a:rPr>
              <a:t>ó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de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5" dirty="0">
                <a:latin typeface="Calibri"/>
                <a:cs typeface="Calibri"/>
              </a:rPr>
              <a:t>b</a:t>
            </a:r>
            <a:r>
              <a:rPr sz="2000" spc="-5" dirty="0">
                <a:latin typeface="Calibri"/>
                <a:cs typeface="Calibri"/>
              </a:rPr>
              <a:t>j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ti</a:t>
            </a:r>
            <a:r>
              <a:rPr sz="2000" spc="-35" dirty="0">
                <a:latin typeface="Calibri"/>
                <a:cs typeface="Calibri"/>
              </a:rPr>
              <a:t>v</a:t>
            </a:r>
            <a:r>
              <a:rPr sz="2000" spc="-5" dirty="0">
                <a:latin typeface="Calibri"/>
                <a:cs typeface="Calibri"/>
              </a:rPr>
              <a:t>os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ts val="2200"/>
              </a:lnSpc>
              <a:spcBef>
                <a:spcPts val="844"/>
              </a:spcBef>
            </a:pPr>
            <a:r>
              <a:rPr sz="2000" spc="-5" dirty="0">
                <a:latin typeface="Calibri"/>
                <a:cs typeface="Calibri"/>
              </a:rPr>
              <a:t>Desar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l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Comp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encias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l</a:t>
            </a:r>
            <a:r>
              <a:rPr sz="2000" spc="-4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52676" y="4797145"/>
            <a:ext cx="2731770" cy="1822450"/>
          </a:xfrm>
          <a:custGeom>
            <a:avLst/>
            <a:gdLst/>
            <a:ahLst/>
            <a:cxnLst/>
            <a:rect l="l" t="t" r="r" b="b"/>
            <a:pathLst>
              <a:path w="2731770" h="1822450">
                <a:moveTo>
                  <a:pt x="0" y="1822069"/>
                </a:moveTo>
                <a:lnTo>
                  <a:pt x="2731770" y="1822069"/>
                </a:lnTo>
                <a:lnTo>
                  <a:pt x="2731770" y="0"/>
                </a:lnTo>
                <a:lnTo>
                  <a:pt x="0" y="0"/>
                </a:lnTo>
                <a:lnTo>
                  <a:pt x="0" y="1822069"/>
                </a:lnTo>
                <a:close/>
              </a:path>
            </a:pathLst>
          </a:custGeom>
          <a:solidFill>
            <a:srgbClr val="D1D3E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52676" y="4797145"/>
            <a:ext cx="2731770" cy="1822450"/>
          </a:xfrm>
          <a:custGeom>
            <a:avLst/>
            <a:gdLst/>
            <a:ahLst/>
            <a:cxnLst/>
            <a:rect l="l" t="t" r="r" b="b"/>
            <a:pathLst>
              <a:path w="2731770" h="1822450">
                <a:moveTo>
                  <a:pt x="0" y="1822069"/>
                </a:moveTo>
                <a:lnTo>
                  <a:pt x="2731770" y="1822069"/>
                </a:lnTo>
                <a:lnTo>
                  <a:pt x="2731770" y="0"/>
                </a:lnTo>
                <a:lnTo>
                  <a:pt x="0" y="0"/>
                </a:lnTo>
                <a:lnTo>
                  <a:pt x="0" y="1822069"/>
                </a:lnTo>
                <a:close/>
              </a:path>
            </a:pathLst>
          </a:custGeom>
          <a:ln w="9525">
            <a:solidFill>
              <a:srgbClr val="D1D3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277617" y="5437049"/>
            <a:ext cx="1572260" cy="560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210"/>
              </a:lnSpc>
            </a:pPr>
            <a:r>
              <a:rPr sz="2000" dirty="0">
                <a:latin typeface="Calibri"/>
                <a:cs typeface="Calibri"/>
              </a:rPr>
              <a:t>Que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ecue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den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25" dirty="0">
                <a:latin typeface="Calibri"/>
                <a:cs typeface="Calibri"/>
              </a:rPr>
              <a:t>nt</a:t>
            </a:r>
            <a:r>
              <a:rPr sz="2000" dirty="0">
                <a:latin typeface="Calibri"/>
                <a:cs typeface="Calibri"/>
              </a:rPr>
              <a:t>en</a:t>
            </a:r>
            <a:r>
              <a:rPr sz="2000" spc="-5" dirty="0">
                <a:latin typeface="Calibri"/>
                <a:cs typeface="Calibri"/>
              </a:rPr>
              <a:t>idos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5260" y="2397251"/>
            <a:ext cx="1909571" cy="19080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99670" y="2881629"/>
            <a:ext cx="1260475" cy="9188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91600"/>
              </a:lnSpc>
            </a:pPr>
            <a:r>
              <a:rPr sz="2200" spc="-20" dirty="0">
                <a:latin typeface="Calibri"/>
                <a:cs typeface="Calibri"/>
              </a:rPr>
              <a:t>OBJETI</a:t>
            </a:r>
            <a:r>
              <a:rPr sz="2200" spc="-40" dirty="0">
                <a:latin typeface="Calibri"/>
                <a:cs typeface="Calibri"/>
              </a:rPr>
              <a:t>V</a:t>
            </a:r>
            <a:r>
              <a:rPr sz="2200" spc="-20" dirty="0">
                <a:latin typeface="Calibri"/>
                <a:cs typeface="Calibri"/>
              </a:rPr>
              <a:t>OS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DEL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P</a:t>
            </a:r>
            <a:r>
              <a:rPr sz="2200" spc="-40" dirty="0">
                <a:latin typeface="Calibri"/>
                <a:cs typeface="Calibri"/>
              </a:rPr>
              <a:t>R</a:t>
            </a:r>
            <a:r>
              <a:rPr sz="2200" spc="-20" dirty="0">
                <a:latin typeface="Calibri"/>
                <a:cs typeface="Calibri"/>
              </a:rPr>
              <a:t>OF</a:t>
            </a:r>
            <a:r>
              <a:rPr sz="2200" spc="-45" dirty="0">
                <a:latin typeface="Calibri"/>
                <a:cs typeface="Calibri"/>
              </a:rPr>
              <a:t>E</a:t>
            </a:r>
            <a:r>
              <a:rPr sz="2200" spc="-20" dirty="0">
                <a:latin typeface="Calibri"/>
                <a:cs typeface="Calibri"/>
              </a:rPr>
              <a:t>SOR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60516" y="1268729"/>
            <a:ext cx="2731770" cy="1822450"/>
          </a:xfrm>
          <a:custGeom>
            <a:avLst/>
            <a:gdLst/>
            <a:ahLst/>
            <a:cxnLst/>
            <a:rect l="l" t="t" r="r" b="b"/>
            <a:pathLst>
              <a:path w="2731770" h="1822450">
                <a:moveTo>
                  <a:pt x="0" y="1822069"/>
                </a:moveTo>
                <a:lnTo>
                  <a:pt x="2731770" y="1822069"/>
                </a:lnTo>
                <a:lnTo>
                  <a:pt x="2731770" y="0"/>
                </a:lnTo>
                <a:lnTo>
                  <a:pt x="0" y="0"/>
                </a:lnTo>
                <a:lnTo>
                  <a:pt x="0" y="1822069"/>
                </a:lnTo>
                <a:close/>
              </a:path>
            </a:pathLst>
          </a:custGeom>
          <a:solidFill>
            <a:srgbClr val="D0E3EA"/>
          </a:solidFill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6160516" y="1268729"/>
            <a:ext cx="2731770" cy="1822450"/>
          </a:xfrm>
          <a:custGeom>
            <a:avLst/>
            <a:gdLst/>
            <a:ahLst/>
            <a:cxnLst/>
            <a:rect l="l" t="t" r="r" b="b"/>
            <a:pathLst>
              <a:path w="2731770" h="1822450">
                <a:moveTo>
                  <a:pt x="0" y="1822069"/>
                </a:moveTo>
                <a:lnTo>
                  <a:pt x="2731770" y="1822069"/>
                </a:lnTo>
                <a:lnTo>
                  <a:pt x="2731770" y="0"/>
                </a:lnTo>
                <a:lnTo>
                  <a:pt x="0" y="0"/>
                </a:lnTo>
                <a:lnTo>
                  <a:pt x="0" y="1822069"/>
                </a:lnTo>
                <a:close/>
              </a:path>
            </a:pathLst>
          </a:custGeom>
          <a:ln w="9525">
            <a:solidFill>
              <a:srgbClr val="D0E3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088967" y="2039936"/>
            <a:ext cx="86931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A</a:t>
            </a:r>
            <a:r>
              <a:rPr sz="2000" spc="5" dirty="0">
                <a:latin typeface="Calibri"/>
                <a:cs typeface="Calibri"/>
              </a:rPr>
              <a:t>p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obar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384547" y="1173480"/>
            <a:ext cx="1908048" cy="19080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708652" y="1656994"/>
            <a:ext cx="1261110" cy="9188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91600"/>
              </a:lnSpc>
            </a:pPr>
            <a:r>
              <a:rPr sz="2200" spc="-20" dirty="0">
                <a:latin typeface="Calibri"/>
                <a:cs typeface="Calibri"/>
              </a:rPr>
              <a:t>OBJ</a:t>
            </a:r>
            <a:r>
              <a:rPr sz="2200" spc="-25" dirty="0">
                <a:latin typeface="Calibri"/>
                <a:cs typeface="Calibri"/>
              </a:rPr>
              <a:t>E</a:t>
            </a:r>
            <a:r>
              <a:rPr sz="2200" spc="-15" dirty="0">
                <a:latin typeface="Calibri"/>
                <a:cs typeface="Calibri"/>
              </a:rPr>
              <a:t>TI</a:t>
            </a:r>
            <a:r>
              <a:rPr sz="2200" spc="-45" dirty="0">
                <a:latin typeface="Calibri"/>
                <a:cs typeface="Calibri"/>
              </a:rPr>
              <a:t>V</a:t>
            </a:r>
            <a:r>
              <a:rPr sz="2200" spc="-20" dirty="0">
                <a:latin typeface="Calibri"/>
                <a:cs typeface="Calibri"/>
              </a:rPr>
              <a:t>OS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DEL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A</a:t>
            </a:r>
            <a:r>
              <a:rPr sz="2200" spc="-60" dirty="0">
                <a:latin typeface="Calibri"/>
                <a:cs typeface="Calibri"/>
              </a:rPr>
              <a:t>L</a:t>
            </a:r>
            <a:r>
              <a:rPr sz="2200" spc="-15" dirty="0">
                <a:latin typeface="Calibri"/>
                <a:cs typeface="Calibri"/>
              </a:rPr>
              <a:t>U</a:t>
            </a:r>
            <a:r>
              <a:rPr sz="2200" spc="-35" dirty="0">
                <a:latin typeface="Calibri"/>
                <a:cs typeface="Calibri"/>
              </a:rPr>
              <a:t>M</a:t>
            </a:r>
            <a:r>
              <a:rPr sz="2200" spc="-15" dirty="0">
                <a:latin typeface="Calibri"/>
                <a:cs typeface="Calibri"/>
              </a:rPr>
              <a:t>NO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19544" y="240411"/>
            <a:ext cx="8640953" cy="7920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303" rIns="0" bIns="0" rtlCol="0">
            <a:spAutoFit/>
          </a:bodyPr>
          <a:lstStyle/>
          <a:p>
            <a:pPr marL="2069464">
              <a:lnSpc>
                <a:spcPct val="100000"/>
              </a:lnSpc>
            </a:pPr>
            <a:r>
              <a:rPr spc="-10" dirty="0">
                <a:latin typeface="Trebuchet MS"/>
                <a:cs typeface="Trebuchet MS"/>
              </a:rPr>
              <a:t>ALI</a:t>
            </a:r>
            <a:r>
              <a:rPr spc="-20" dirty="0">
                <a:latin typeface="Trebuchet MS"/>
                <a:cs typeface="Trebuchet MS"/>
              </a:rPr>
              <a:t>NEAM</a:t>
            </a:r>
            <a:r>
              <a:rPr spc="-5" dirty="0">
                <a:latin typeface="Trebuchet MS"/>
                <a:cs typeface="Trebuchet MS"/>
              </a:rPr>
              <a:t>I</a:t>
            </a:r>
            <a:r>
              <a:rPr spc="-15" dirty="0">
                <a:latin typeface="Trebuchet MS"/>
                <a:cs typeface="Trebuchet MS"/>
              </a:rPr>
              <a:t>EN</a:t>
            </a:r>
            <a:r>
              <a:rPr spc="-140" dirty="0">
                <a:latin typeface="Trebuchet MS"/>
                <a:cs typeface="Trebuchet MS"/>
              </a:rPr>
              <a:t>T</a:t>
            </a:r>
            <a:r>
              <a:rPr spc="-15" dirty="0">
                <a:latin typeface="Trebuchet MS"/>
                <a:cs typeface="Trebuchet MS"/>
              </a:rPr>
              <a:t>O</a:t>
            </a:r>
            <a:r>
              <a:rPr spc="114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rebuchet MS"/>
                <a:cs typeface="Trebuchet MS"/>
              </a:rPr>
              <a:t>C</a:t>
            </a:r>
            <a:r>
              <a:rPr spc="-25" dirty="0">
                <a:latin typeface="Trebuchet MS"/>
                <a:cs typeface="Trebuchet MS"/>
              </a:rPr>
              <a:t>O</a:t>
            </a:r>
            <a:r>
              <a:rPr spc="-20" dirty="0">
                <a:latin typeface="Trebuchet MS"/>
                <a:cs typeface="Trebuchet MS"/>
              </a:rPr>
              <a:t>NSTR</a:t>
            </a:r>
            <a:r>
              <a:rPr spc="-10" dirty="0">
                <a:latin typeface="Trebuchet MS"/>
                <a:cs typeface="Trebuchet MS"/>
              </a:rPr>
              <a:t>U</a:t>
            </a:r>
            <a:r>
              <a:rPr spc="-20" dirty="0">
                <a:latin typeface="Trebuchet MS"/>
                <a:cs typeface="Trebuchet MS"/>
              </a:rPr>
              <a:t>C</a:t>
            </a:r>
            <a:r>
              <a:rPr spc="-25" dirty="0">
                <a:latin typeface="Trebuchet MS"/>
                <a:cs typeface="Trebuchet MS"/>
              </a:rPr>
              <a:t>T</a:t>
            </a:r>
            <a:r>
              <a:rPr spc="-20" dirty="0">
                <a:latin typeface="Trebuchet MS"/>
                <a:cs typeface="Trebuchet MS"/>
              </a:rPr>
              <a:t>IVO</a:t>
            </a:r>
          </a:p>
        </p:txBody>
      </p:sp>
      <p:sp>
        <p:nvSpPr>
          <p:cNvPr id="17" name="object 17"/>
          <p:cNvSpPr/>
          <p:nvPr/>
        </p:nvSpPr>
        <p:spPr>
          <a:xfrm>
            <a:off x="4355972" y="5013197"/>
            <a:ext cx="2160270" cy="1440180"/>
          </a:xfrm>
          <a:custGeom>
            <a:avLst/>
            <a:gdLst/>
            <a:ahLst/>
            <a:cxnLst/>
            <a:rect l="l" t="t" r="r" b="b"/>
            <a:pathLst>
              <a:path w="2160270" h="1440179">
                <a:moveTo>
                  <a:pt x="2160270" y="900075"/>
                </a:moveTo>
                <a:lnTo>
                  <a:pt x="756539" y="900075"/>
                </a:lnTo>
                <a:lnTo>
                  <a:pt x="756539" y="1440143"/>
                </a:lnTo>
                <a:lnTo>
                  <a:pt x="2160270" y="1440143"/>
                </a:lnTo>
                <a:lnTo>
                  <a:pt x="2160270" y="900075"/>
                </a:lnTo>
                <a:close/>
              </a:path>
              <a:path w="2160270" h="1440179">
                <a:moveTo>
                  <a:pt x="360045" y="360045"/>
                </a:moveTo>
                <a:lnTo>
                  <a:pt x="0" y="720053"/>
                </a:lnTo>
                <a:lnTo>
                  <a:pt x="360045" y="1080098"/>
                </a:lnTo>
                <a:lnTo>
                  <a:pt x="360045" y="900075"/>
                </a:lnTo>
                <a:lnTo>
                  <a:pt x="2160270" y="900075"/>
                </a:lnTo>
                <a:lnTo>
                  <a:pt x="2160270" y="540004"/>
                </a:lnTo>
                <a:lnTo>
                  <a:pt x="360045" y="540004"/>
                </a:lnTo>
                <a:lnTo>
                  <a:pt x="360045" y="360045"/>
                </a:lnTo>
                <a:close/>
              </a:path>
              <a:path w="2160270" h="1440179">
                <a:moveTo>
                  <a:pt x="2160270" y="0"/>
                </a:moveTo>
                <a:lnTo>
                  <a:pt x="756539" y="0"/>
                </a:lnTo>
                <a:lnTo>
                  <a:pt x="756539" y="540004"/>
                </a:lnTo>
                <a:lnTo>
                  <a:pt x="2160270" y="540004"/>
                </a:lnTo>
                <a:lnTo>
                  <a:pt x="2160270" y="0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355972" y="5013197"/>
            <a:ext cx="2160270" cy="1440180"/>
          </a:xfrm>
          <a:custGeom>
            <a:avLst/>
            <a:gdLst/>
            <a:ahLst/>
            <a:cxnLst/>
            <a:rect l="l" t="t" r="r" b="b"/>
            <a:pathLst>
              <a:path w="2160270" h="1440179">
                <a:moveTo>
                  <a:pt x="2160270" y="0"/>
                </a:moveTo>
                <a:lnTo>
                  <a:pt x="756539" y="0"/>
                </a:lnTo>
                <a:lnTo>
                  <a:pt x="756539" y="540004"/>
                </a:lnTo>
                <a:lnTo>
                  <a:pt x="360045" y="540004"/>
                </a:lnTo>
                <a:lnTo>
                  <a:pt x="360045" y="360045"/>
                </a:lnTo>
                <a:lnTo>
                  <a:pt x="0" y="720053"/>
                </a:lnTo>
                <a:lnTo>
                  <a:pt x="360045" y="1080098"/>
                </a:lnTo>
                <a:lnTo>
                  <a:pt x="360045" y="900075"/>
                </a:lnTo>
                <a:lnTo>
                  <a:pt x="756539" y="900075"/>
                </a:lnTo>
                <a:lnTo>
                  <a:pt x="756539" y="1440143"/>
                </a:lnTo>
                <a:lnTo>
                  <a:pt x="2160270" y="1440143"/>
                </a:lnTo>
                <a:lnTo>
                  <a:pt x="2160270" y="0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199126" y="5626555"/>
            <a:ext cx="123063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9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 spc="-5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CIÓN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355972" y="3212972"/>
            <a:ext cx="2160270" cy="1440180"/>
          </a:xfrm>
          <a:custGeom>
            <a:avLst/>
            <a:gdLst/>
            <a:ahLst/>
            <a:cxnLst/>
            <a:rect l="l" t="t" r="r" b="b"/>
            <a:pathLst>
              <a:path w="2160270" h="1440179">
                <a:moveTo>
                  <a:pt x="2160270" y="900049"/>
                </a:moveTo>
                <a:lnTo>
                  <a:pt x="756539" y="900049"/>
                </a:lnTo>
                <a:lnTo>
                  <a:pt x="756539" y="1440180"/>
                </a:lnTo>
                <a:lnTo>
                  <a:pt x="2160270" y="1440180"/>
                </a:lnTo>
                <a:lnTo>
                  <a:pt x="2160270" y="900049"/>
                </a:lnTo>
                <a:close/>
              </a:path>
              <a:path w="2160270" h="1440179">
                <a:moveTo>
                  <a:pt x="360045" y="360045"/>
                </a:moveTo>
                <a:lnTo>
                  <a:pt x="0" y="720090"/>
                </a:lnTo>
                <a:lnTo>
                  <a:pt x="360045" y="1080135"/>
                </a:lnTo>
                <a:lnTo>
                  <a:pt x="360045" y="900049"/>
                </a:lnTo>
                <a:lnTo>
                  <a:pt x="2160270" y="900049"/>
                </a:lnTo>
                <a:lnTo>
                  <a:pt x="2160270" y="540004"/>
                </a:lnTo>
                <a:lnTo>
                  <a:pt x="360045" y="540004"/>
                </a:lnTo>
                <a:lnTo>
                  <a:pt x="360045" y="360045"/>
                </a:lnTo>
                <a:close/>
              </a:path>
              <a:path w="2160270" h="1440179">
                <a:moveTo>
                  <a:pt x="2160270" y="0"/>
                </a:moveTo>
                <a:lnTo>
                  <a:pt x="756539" y="0"/>
                </a:lnTo>
                <a:lnTo>
                  <a:pt x="756539" y="540004"/>
                </a:lnTo>
                <a:lnTo>
                  <a:pt x="2160270" y="540004"/>
                </a:lnTo>
                <a:lnTo>
                  <a:pt x="2160270" y="0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355972" y="3212972"/>
            <a:ext cx="2160270" cy="1440180"/>
          </a:xfrm>
          <a:custGeom>
            <a:avLst/>
            <a:gdLst/>
            <a:ahLst/>
            <a:cxnLst/>
            <a:rect l="l" t="t" r="r" b="b"/>
            <a:pathLst>
              <a:path w="2160270" h="1440179">
                <a:moveTo>
                  <a:pt x="2160270" y="0"/>
                </a:moveTo>
                <a:lnTo>
                  <a:pt x="756539" y="0"/>
                </a:lnTo>
                <a:lnTo>
                  <a:pt x="756539" y="540004"/>
                </a:lnTo>
                <a:lnTo>
                  <a:pt x="360045" y="540004"/>
                </a:lnTo>
                <a:lnTo>
                  <a:pt x="360045" y="360045"/>
                </a:lnTo>
                <a:lnTo>
                  <a:pt x="0" y="720090"/>
                </a:lnTo>
                <a:lnTo>
                  <a:pt x="360045" y="1080135"/>
                </a:lnTo>
                <a:lnTo>
                  <a:pt x="360045" y="900049"/>
                </a:lnTo>
                <a:lnTo>
                  <a:pt x="756539" y="900049"/>
                </a:lnTo>
                <a:lnTo>
                  <a:pt x="756539" y="1440180"/>
                </a:lnTo>
                <a:lnTo>
                  <a:pt x="2160270" y="1440180"/>
                </a:lnTo>
                <a:lnTo>
                  <a:pt x="2160270" y="0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199126" y="3826128"/>
            <a:ext cx="123063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9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 spc="-5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CIÓN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723888" y="4997057"/>
            <a:ext cx="1599475" cy="160001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723888" y="3209201"/>
            <a:ext cx="1599475" cy="16000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8366" y="1390925"/>
            <a:ext cx="4736491" cy="26161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>
              <a:lnSpc>
                <a:spcPct val="100000"/>
              </a:lnSpc>
            </a:pP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</a:t>
            </a:r>
            <a:r>
              <a:rPr sz="2200" spc="1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2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uac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ión</a:t>
            </a:r>
            <a:r>
              <a:rPr sz="22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200" spc="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200" spc="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2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ánda</a:t>
            </a:r>
            <a:r>
              <a:rPr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sz="2200" spc="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200" spc="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más</a:t>
            </a:r>
            <a:r>
              <a:rPr sz="2200" spc="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omp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2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ada</a:t>
            </a:r>
            <a:r>
              <a:rPr sz="2200" spc="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200" spc="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200" spc="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qu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200" spc="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200" spc="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un</a:t>
            </a:r>
            <a:r>
              <a:rPr sz="22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pr</a:t>
            </a:r>
            <a:r>
              <a:rPr sz="2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ncip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io</a:t>
            </a:r>
            <a:r>
              <a:rPr sz="2200" spc="-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podr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ía</a:t>
            </a:r>
            <a:r>
              <a:rPr sz="22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pa</a:t>
            </a:r>
            <a:r>
              <a:rPr sz="22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ec</a:t>
            </a:r>
            <a:r>
              <a:rPr sz="22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200" spc="-204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deb</a:t>
            </a:r>
            <a:r>
              <a:rPr sz="2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2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2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2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ot</a:t>
            </a:r>
            <a:r>
              <a:rPr sz="2200" spc="-6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as</a:t>
            </a:r>
            <a:r>
              <a:rPr sz="22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4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200" spc="-15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os</a:t>
            </a:r>
            <a:r>
              <a:rPr sz="2200" spc="-1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20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...</a:t>
            </a:r>
            <a:endParaRPr lang="es-ES" sz="2200" spc="-15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marR="5080">
              <a:lnSpc>
                <a:spcPct val="100000"/>
              </a:lnSpc>
            </a:pPr>
            <a:endParaRPr sz="22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marR="485140" indent="-355600">
              <a:lnSpc>
                <a:spcPct val="100000"/>
              </a:lnSpc>
              <a:tabLst>
                <a:tab pos="516255" algn="l"/>
              </a:tabLst>
            </a:pP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a.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	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z="2000" spc="-6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as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one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sz="20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op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io</a:t>
            </a:r>
            <a:r>
              <a:rPr sz="20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ándar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li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0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ar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aula</a:t>
            </a:r>
            <a:r>
              <a:rPr sz="20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oceso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ap</a:t>
            </a:r>
            <a:r>
              <a:rPr sz="20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end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z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aje</a:t>
            </a:r>
            <a:r>
              <a:rPr sz="20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ompl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ejos.</a:t>
            </a:r>
          </a:p>
        </p:txBody>
      </p:sp>
      <p:sp>
        <p:nvSpPr>
          <p:cNvPr id="3" name="object 3"/>
          <p:cNvSpPr/>
          <p:nvPr/>
        </p:nvSpPr>
        <p:spPr>
          <a:xfrm>
            <a:off x="5583638" y="1725223"/>
            <a:ext cx="3276600" cy="22818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303" rIns="0" bIns="0" rtlCol="0">
            <a:spAutoFit/>
          </a:bodyPr>
          <a:lstStyle/>
          <a:p>
            <a:pPr marL="1717675">
              <a:lnSpc>
                <a:spcPct val="100000"/>
              </a:lnSpc>
            </a:pPr>
            <a:r>
              <a:rPr spc="-15" dirty="0">
                <a:latin typeface="Trebuchet MS"/>
                <a:cs typeface="Trebuchet MS"/>
              </a:rPr>
              <a:t>LA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Trebuchet MS"/>
                <a:cs typeface="Trebuchet MS"/>
              </a:rPr>
              <a:t>E</a:t>
            </a:r>
            <a:r>
              <a:rPr spc="-250" dirty="0">
                <a:latin typeface="Trebuchet MS"/>
                <a:cs typeface="Trebuchet MS"/>
              </a:rPr>
              <a:t>V</a:t>
            </a:r>
            <a:r>
              <a:rPr spc="-15" dirty="0">
                <a:latin typeface="Trebuchet MS"/>
                <a:cs typeface="Trebuchet MS"/>
              </a:rPr>
              <a:t>A</a:t>
            </a:r>
            <a:r>
              <a:rPr spc="-10" dirty="0">
                <a:latin typeface="Trebuchet MS"/>
                <a:cs typeface="Trebuchet MS"/>
              </a:rPr>
              <a:t>L</a:t>
            </a:r>
            <a:r>
              <a:rPr spc="-15" dirty="0">
                <a:latin typeface="Trebuchet MS"/>
                <a:cs typeface="Trebuchet MS"/>
              </a:rPr>
              <a:t>UACIÓN</a:t>
            </a:r>
            <a:r>
              <a:rPr spc="130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rebuchet MS"/>
                <a:cs typeface="Trebuchet MS"/>
              </a:rPr>
              <a:t>D</a:t>
            </a:r>
            <a:r>
              <a:rPr spc="-15" dirty="0">
                <a:latin typeface="Trebuchet MS"/>
                <a:cs typeface="Trebuchet MS"/>
              </a:rPr>
              <a:t>E</a:t>
            </a:r>
            <a:r>
              <a:rPr spc="120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Trebuchet MS"/>
                <a:cs typeface="Trebuchet MS"/>
              </a:rPr>
              <a:t>LOS</a:t>
            </a:r>
            <a:r>
              <a:rPr spc="114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Trebuchet MS"/>
                <a:cs typeface="Trebuchet MS"/>
              </a:rPr>
              <a:t>ESTÁ</a:t>
            </a:r>
            <a:r>
              <a:rPr spc="-10" dirty="0">
                <a:latin typeface="Trebuchet MS"/>
                <a:cs typeface="Trebuchet MS"/>
              </a:rPr>
              <a:t>N</a:t>
            </a:r>
            <a:r>
              <a:rPr spc="-20" dirty="0">
                <a:latin typeface="Trebuchet MS"/>
                <a:cs typeface="Trebuchet MS"/>
              </a:rPr>
              <a:t>DA</a:t>
            </a:r>
            <a:r>
              <a:rPr spc="-10" dirty="0">
                <a:latin typeface="Trebuchet MS"/>
                <a:cs typeface="Trebuchet MS"/>
              </a:rPr>
              <a:t>R</a:t>
            </a:r>
            <a:r>
              <a:rPr spc="-15" dirty="0">
                <a:latin typeface="Trebuchet MS"/>
                <a:cs typeface="Trebuchet MS"/>
              </a:rPr>
              <a:t>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88366" y="4327122"/>
            <a:ext cx="4736491" cy="2093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4999"/>
              </a:lnSpc>
            </a:pP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b.</a:t>
            </a:r>
            <a:r>
              <a:rPr sz="2000"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so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b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ua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ándar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ap</a:t>
            </a:r>
            <a:r>
              <a:rPr sz="20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end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z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aje,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spc="-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además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debemo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spc="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erig</a:t>
            </a:r>
            <a:r>
              <a:rPr sz="20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ar</a:t>
            </a:r>
            <a:r>
              <a:rPr sz="2000" spc="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spc="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é</a:t>
            </a:r>
            <a:r>
              <a:rPr sz="2000" spc="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g</a:t>
            </a:r>
            <a:r>
              <a:rPr sz="2000" spc="-5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ado</a:t>
            </a:r>
            <a:r>
              <a:rPr sz="2000" spc="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000" spc="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na</a:t>
            </a:r>
            <a:r>
              <a:rPr sz="20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spc="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ha</a:t>
            </a:r>
            <a:r>
              <a:rPr sz="2000" spc="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</a:t>
            </a:r>
            <a:r>
              <a:rPr sz="20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spc="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ada</a:t>
            </a:r>
            <a:r>
              <a:rPr sz="2000" spc="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000" spc="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las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omp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encias</a:t>
            </a:r>
            <a:r>
              <a:rPr sz="20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cl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que</a:t>
            </a:r>
            <a:r>
              <a:rPr sz="20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hemo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asociado</a:t>
            </a:r>
            <a:r>
              <a:rPr sz="20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ada</a:t>
            </a:r>
            <a:r>
              <a:rPr sz="20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ánda</a:t>
            </a:r>
            <a:r>
              <a:rPr sz="2000" spc="-204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.</a:t>
            </a:r>
          </a:p>
        </p:txBody>
      </p:sp>
      <p:sp>
        <p:nvSpPr>
          <p:cNvPr id="7" name="object 7"/>
          <p:cNvSpPr/>
          <p:nvPr/>
        </p:nvSpPr>
        <p:spPr>
          <a:xfrm>
            <a:off x="5562600" y="4321260"/>
            <a:ext cx="3276600" cy="20033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8366" y="1191126"/>
            <a:ext cx="7642859" cy="1549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2499"/>
              </a:lnSpc>
            </a:pP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.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 </a:t>
            </a:r>
            <a:r>
              <a:rPr sz="2000" spc="-1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En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14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contra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15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de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14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l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14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que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15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l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14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legi</a:t>
            </a:r>
            <a:r>
              <a:rPr sz="2000" spc="-2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s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la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c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ión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15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edu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c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ativa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15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estab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l</a:t>
            </a:r>
            <a:r>
              <a:rPr sz="2000" spc="-2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ce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14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al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13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afi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r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mar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16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que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15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los estándares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5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de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5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prendi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z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aje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6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son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6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l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os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5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elementos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5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d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6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m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</a:t>
            </a:r>
            <a:r>
              <a:rPr sz="2000" spc="-2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y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o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r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6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con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c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r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ció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n.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6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n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5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mu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c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hos casos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6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son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7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tan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7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g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enerales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6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que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7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s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7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ha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c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7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ne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c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esario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6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de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s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glosar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7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dich</a:t>
            </a:r>
            <a:r>
              <a:rPr sz="2000" spc="-2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o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s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6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estándares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5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en distintos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ítems</a:t>
            </a:r>
            <a:r>
              <a:rPr sz="2000" spc="3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de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ob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s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erva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c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ión.</a:t>
            </a:r>
            <a:endParaRPr sz="2000" dirty="0">
              <a:latin typeface="Gadugi" panose="020B0502040204020203" pitchFamily="34" charset="0"/>
              <a:ea typeface="Gadugi" panose="020B0502040204020203" pitchFamily="34" charset="0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76217" y="2590800"/>
            <a:ext cx="6084316" cy="4195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303" rIns="0" bIns="0" rtlCol="0">
            <a:spAutoFit/>
          </a:bodyPr>
          <a:lstStyle/>
          <a:p>
            <a:pPr marL="1717675">
              <a:lnSpc>
                <a:spcPct val="100000"/>
              </a:lnSpc>
            </a:pPr>
            <a:r>
              <a:rPr spc="-15" dirty="0">
                <a:latin typeface="Trebuchet MS"/>
                <a:cs typeface="Trebuchet MS"/>
              </a:rPr>
              <a:t>LA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Trebuchet MS"/>
                <a:cs typeface="Trebuchet MS"/>
              </a:rPr>
              <a:t>E</a:t>
            </a:r>
            <a:r>
              <a:rPr spc="-250" dirty="0">
                <a:latin typeface="Trebuchet MS"/>
                <a:cs typeface="Trebuchet MS"/>
              </a:rPr>
              <a:t>V</a:t>
            </a:r>
            <a:r>
              <a:rPr spc="-15" dirty="0">
                <a:latin typeface="Trebuchet MS"/>
                <a:cs typeface="Trebuchet MS"/>
              </a:rPr>
              <a:t>A</a:t>
            </a:r>
            <a:r>
              <a:rPr spc="-10" dirty="0">
                <a:latin typeface="Trebuchet MS"/>
                <a:cs typeface="Trebuchet MS"/>
              </a:rPr>
              <a:t>L</a:t>
            </a:r>
            <a:r>
              <a:rPr spc="-15" dirty="0">
                <a:latin typeface="Trebuchet MS"/>
                <a:cs typeface="Trebuchet MS"/>
              </a:rPr>
              <a:t>UACIÓN</a:t>
            </a:r>
            <a:r>
              <a:rPr spc="130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rebuchet MS"/>
                <a:cs typeface="Trebuchet MS"/>
              </a:rPr>
              <a:t>D</a:t>
            </a:r>
            <a:r>
              <a:rPr spc="-15" dirty="0">
                <a:latin typeface="Trebuchet MS"/>
                <a:cs typeface="Trebuchet MS"/>
              </a:rPr>
              <a:t>E</a:t>
            </a:r>
            <a:r>
              <a:rPr spc="120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Trebuchet MS"/>
                <a:cs typeface="Trebuchet MS"/>
              </a:rPr>
              <a:t>LOS</a:t>
            </a:r>
            <a:r>
              <a:rPr spc="114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Trebuchet MS"/>
                <a:cs typeface="Trebuchet MS"/>
              </a:rPr>
              <a:t>ESTÁ</a:t>
            </a:r>
            <a:r>
              <a:rPr spc="-10" dirty="0">
                <a:latin typeface="Trebuchet MS"/>
                <a:cs typeface="Trebuchet MS"/>
              </a:rPr>
              <a:t>N</a:t>
            </a:r>
            <a:r>
              <a:rPr spc="-20" dirty="0">
                <a:latin typeface="Trebuchet MS"/>
                <a:cs typeface="Trebuchet MS"/>
              </a:rPr>
              <a:t>DA</a:t>
            </a:r>
            <a:r>
              <a:rPr spc="-10" dirty="0">
                <a:latin typeface="Trebuchet MS"/>
                <a:cs typeface="Trebuchet MS"/>
              </a:rPr>
              <a:t>R</a:t>
            </a:r>
            <a:r>
              <a:rPr spc="-15" dirty="0">
                <a:latin typeface="Trebuchet MS"/>
                <a:cs typeface="Trebuchet MS"/>
              </a:rPr>
              <a:t>ES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ctrTitle"/>
          </p:nvPr>
        </p:nvSpPr>
        <p:spPr>
          <a:xfrm>
            <a:off x="1129472" y="980728"/>
            <a:ext cx="6088733" cy="2854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</a:pPr>
            <a:r>
              <a:rPr lang="es-ES" dirty="0">
                <a:solidFill>
                  <a:schemeClr val="tx1"/>
                </a:solidFill>
              </a:rPr>
              <a:t>EVALUACIÓN EN COMPETENCIAS CLAVE EN EL IES SAN LEONARDO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44" name="Google Shape;144;p18"/>
          <p:cNvSpPr txBox="1">
            <a:spLocks noGrp="1"/>
          </p:cNvSpPr>
          <p:nvPr>
            <p:ph type="subTitle" idx="1"/>
          </p:nvPr>
        </p:nvSpPr>
        <p:spPr>
          <a:xfrm>
            <a:off x="4716016" y="3834812"/>
            <a:ext cx="2385314" cy="530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s-ES" dirty="0">
                <a:solidFill>
                  <a:srgbClr val="C00000"/>
                </a:solidFill>
              </a:rPr>
              <a:t>CURSO 2021/2022</a:t>
            </a:r>
            <a:endParaRPr dirty="0">
              <a:solidFill>
                <a:srgbClr val="C00000"/>
              </a:solidFill>
            </a:endParaRPr>
          </a:p>
        </p:txBody>
      </p:sp>
      <p:pic>
        <p:nvPicPr>
          <p:cNvPr id="145" name="Google Shape;145;p18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828800" y="4343400"/>
            <a:ext cx="3280421" cy="2028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9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0" y="0"/>
            <a:ext cx="9144000" cy="594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9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179512" y="6093296"/>
            <a:ext cx="8784976" cy="614053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9"/>
          <p:cNvSpPr/>
          <p:nvPr/>
        </p:nvSpPr>
        <p:spPr>
          <a:xfrm>
            <a:off x="3923928" y="1772816"/>
            <a:ext cx="504056" cy="288032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3" name="Google Shape;153;p19"/>
          <p:cNvSpPr/>
          <p:nvPr/>
        </p:nvSpPr>
        <p:spPr>
          <a:xfrm>
            <a:off x="4932040" y="2132856"/>
            <a:ext cx="504056" cy="288032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4" name="Google Shape;154;p19"/>
          <p:cNvSpPr/>
          <p:nvPr/>
        </p:nvSpPr>
        <p:spPr>
          <a:xfrm>
            <a:off x="0" y="3284984"/>
            <a:ext cx="9144000" cy="216024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B7A31C6-5592-457D-A53B-33DB44DB9355}"/>
              </a:ext>
            </a:extLst>
          </p:cNvPr>
          <p:cNvSpPr/>
          <p:nvPr/>
        </p:nvSpPr>
        <p:spPr>
          <a:xfrm>
            <a:off x="3746377" y="62144"/>
            <a:ext cx="128726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9" name="Google Shape;159;p20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0" y="1196752"/>
            <a:ext cx="9144000" cy="864096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0"/>
          <p:cNvSpPr txBox="1">
            <a:spLocks noGrp="1"/>
          </p:cNvSpPr>
          <p:nvPr>
            <p:ph type="title"/>
          </p:nvPr>
        </p:nvSpPr>
        <p:spPr>
          <a:xfrm>
            <a:off x="1619672" y="182930"/>
            <a:ext cx="6347714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400"/>
              <a:buFont typeface="Trebuchet MS"/>
              <a:buNone/>
            </a:pPr>
            <a:r>
              <a:rPr lang="es-ES" sz="4400" dirty="0">
                <a:solidFill>
                  <a:srgbClr val="FFFF00"/>
                </a:solidFill>
              </a:rPr>
              <a:t>¿CÓMO PONDERAR?</a:t>
            </a:r>
            <a:endParaRPr sz="4400" dirty="0">
              <a:solidFill>
                <a:srgbClr val="FFFF00"/>
              </a:solidFill>
            </a:endParaRPr>
          </a:p>
        </p:txBody>
      </p:sp>
      <p:sp>
        <p:nvSpPr>
          <p:cNvPr id="161" name="Google Shape;161;p20"/>
          <p:cNvSpPr txBox="1"/>
          <p:nvPr/>
        </p:nvSpPr>
        <p:spPr>
          <a:xfrm>
            <a:off x="304800" y="2210574"/>
            <a:ext cx="8839200" cy="433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0" i="0" u="none" strike="noStrike" cap="none" dirty="0">
                <a:solidFill>
                  <a:schemeClr val="dk1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  <a:sym typeface="Trebuchet MS"/>
              </a:rPr>
              <a:t>PARA LAS COMPETENCIAS QUE TENGAN UNA</a:t>
            </a:r>
            <a:r>
              <a:rPr lang="es-ES" sz="2000" b="1" i="0" u="none" strike="noStrike" cap="none" dirty="0">
                <a:solidFill>
                  <a:schemeClr val="dk1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  <a:sym typeface="Trebuchet MS"/>
              </a:rPr>
              <a:t> P. </a:t>
            </a:r>
            <a:r>
              <a:rPr lang="es-ES" sz="2000" b="0" i="0" u="none" strike="noStrike" cap="none" dirty="0">
                <a:solidFill>
                  <a:schemeClr val="dk1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  <a:sym typeface="Trebuchet MS"/>
              </a:rPr>
              <a:t>(</a:t>
            </a:r>
            <a:r>
              <a:rPr lang="es-ES" sz="1800" b="0" i="0" u="none" strike="noStrike" cap="none" dirty="0">
                <a:solidFill>
                  <a:schemeClr val="dk1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  <a:sym typeface="Trebuchet MS"/>
              </a:rPr>
              <a:t>MAYOR CAPACIDAD DE DECISIÓN</a:t>
            </a:r>
            <a:r>
              <a:rPr lang="es-ES" sz="2000" b="0" i="0" u="none" strike="noStrike" cap="none" dirty="0">
                <a:solidFill>
                  <a:schemeClr val="dk1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  <a:sym typeface="Trebuchet MS"/>
              </a:rPr>
              <a:t>).</a:t>
            </a:r>
            <a:endParaRPr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Gadugi" panose="020B0502040204020203" pitchFamily="34" charset="0"/>
              <a:ea typeface="Gadugi" panose="020B0502040204020203" pitchFamily="34" charset="0"/>
              <a:cs typeface="Trebuchet MS"/>
              <a:sym typeface="Trebuchet MS"/>
            </a:endParaRPr>
          </a:p>
          <a:p>
            <a:pPr marL="215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anose="05000000000000000000" pitchFamily="2" charset="2"/>
              <a:buChar char="§"/>
            </a:pPr>
            <a:r>
              <a:rPr lang="es-ES" sz="2000" b="1" dirty="0">
                <a:solidFill>
                  <a:schemeClr val="dk1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  <a:sym typeface="Trebuchet MS"/>
              </a:rPr>
              <a:t>4: </a:t>
            </a:r>
            <a:r>
              <a:rPr lang="es-ES" sz="2000" dirty="0">
                <a:solidFill>
                  <a:schemeClr val="dk1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  <a:sym typeface="Trebuchet MS"/>
              </a:rPr>
              <a:t>COMPETENCIA SUPERADA.</a:t>
            </a:r>
            <a:endParaRPr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Gadugi" panose="020B0502040204020203" pitchFamily="34" charset="0"/>
              <a:ea typeface="Gadugi" panose="020B0502040204020203" pitchFamily="34" charset="0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Gadugi" panose="020B0502040204020203" pitchFamily="34" charset="0"/>
              <a:ea typeface="Gadugi" panose="020B0502040204020203" pitchFamily="34" charset="0"/>
              <a:cs typeface="Trebuchet MS"/>
              <a:sym typeface="Trebuchet MS"/>
            </a:endParaRPr>
          </a:p>
          <a:p>
            <a:pPr marL="215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anose="05000000000000000000" pitchFamily="2" charset="2"/>
              <a:buChar char="§"/>
            </a:pPr>
            <a:r>
              <a:rPr lang="es-ES" sz="2000" b="1" dirty="0">
                <a:solidFill>
                  <a:schemeClr val="dk1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  <a:sym typeface="Trebuchet MS"/>
              </a:rPr>
              <a:t>1: </a:t>
            </a:r>
            <a:r>
              <a:rPr lang="es-ES" sz="2000" dirty="0">
                <a:solidFill>
                  <a:schemeClr val="dk1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  <a:sym typeface="Trebuchet MS"/>
              </a:rPr>
              <a:t>COMPETENCIA NO CONSEGUIDA EN ABSOLUTO.</a:t>
            </a:r>
            <a:endParaRPr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215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anose="05000000000000000000" pitchFamily="2" charset="2"/>
              <a:buChar char="§"/>
            </a:pPr>
            <a:r>
              <a:rPr lang="es-ES" sz="2000" b="1" dirty="0">
                <a:solidFill>
                  <a:schemeClr val="dk1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  <a:sym typeface="Trebuchet MS"/>
              </a:rPr>
              <a:t>2: </a:t>
            </a:r>
            <a:r>
              <a:rPr lang="es-ES" sz="2000" dirty="0">
                <a:solidFill>
                  <a:schemeClr val="dk1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  <a:sym typeface="Trebuchet MS"/>
              </a:rPr>
              <a:t>COMPETENCIA NO CONSEGUIDA CON CLARIDAD.</a:t>
            </a:r>
            <a:endParaRPr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215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anose="05000000000000000000" pitchFamily="2" charset="2"/>
              <a:buChar char="§"/>
            </a:pPr>
            <a:r>
              <a:rPr lang="es-ES" sz="2000" b="1" dirty="0">
                <a:solidFill>
                  <a:schemeClr val="dk1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  <a:sym typeface="Trebuchet MS"/>
              </a:rPr>
              <a:t>3: </a:t>
            </a:r>
            <a:r>
              <a:rPr lang="es-ES" sz="2000" dirty="0">
                <a:solidFill>
                  <a:schemeClr val="dk1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  <a:sym typeface="Trebuchet MS"/>
              </a:rPr>
              <a:t>COMPETENCIA CASI CONSEGUIDA.</a:t>
            </a:r>
            <a:endParaRPr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anose="05000000000000000000" pitchFamily="2" charset="2"/>
              <a:buChar char="§"/>
            </a:pPr>
            <a:endParaRPr sz="2000" dirty="0">
              <a:solidFill>
                <a:schemeClr val="dk1"/>
              </a:solidFill>
              <a:latin typeface="Gadugi" panose="020B0502040204020203" pitchFamily="34" charset="0"/>
              <a:ea typeface="Gadugi" panose="020B0502040204020203" pitchFamily="34" charset="0"/>
              <a:cs typeface="Trebuchet MS"/>
              <a:sym typeface="Trebuchet MS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sz="2000" dirty="0">
              <a:solidFill>
                <a:schemeClr val="dk1"/>
              </a:solidFill>
              <a:latin typeface="Gadugi" panose="020B0502040204020203" pitchFamily="34" charset="0"/>
              <a:ea typeface="Gadugi" panose="020B0502040204020203" pitchFamily="34" charset="0"/>
              <a:cs typeface="Trebuchet MS"/>
              <a:sym typeface="Trebuchet MS"/>
            </a:endParaRPr>
          </a:p>
          <a:p>
            <a:pPr marL="215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anose="05000000000000000000" pitchFamily="2" charset="2"/>
              <a:buChar char="§"/>
            </a:pPr>
            <a:r>
              <a:rPr lang="es-ES" sz="2000" b="1" dirty="0">
                <a:solidFill>
                  <a:schemeClr val="dk1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  <a:sym typeface="Trebuchet MS"/>
              </a:rPr>
              <a:t>7: </a:t>
            </a:r>
            <a:r>
              <a:rPr lang="es-ES" sz="2000" dirty="0">
                <a:solidFill>
                  <a:schemeClr val="dk1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  <a:sym typeface="Trebuchet MS"/>
              </a:rPr>
              <a:t>COMPETENCIA SUPERADA CON BRILLANTEZ. </a:t>
            </a:r>
            <a:endParaRPr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215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anose="05000000000000000000" pitchFamily="2" charset="2"/>
              <a:buChar char="§"/>
            </a:pPr>
            <a:r>
              <a:rPr lang="es-ES" sz="2000" b="1" dirty="0">
                <a:solidFill>
                  <a:schemeClr val="dk1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  <a:sym typeface="Trebuchet MS"/>
              </a:rPr>
              <a:t>6: </a:t>
            </a:r>
            <a:r>
              <a:rPr lang="es-ES" sz="2000" dirty="0">
                <a:solidFill>
                  <a:schemeClr val="dk1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  <a:sym typeface="Trebuchet MS"/>
              </a:rPr>
              <a:t>COMPETENCIA SUPERADA NOTABLEMENTE.</a:t>
            </a:r>
            <a:endParaRPr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215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anose="05000000000000000000" pitchFamily="2" charset="2"/>
              <a:buChar char="§"/>
            </a:pPr>
            <a:r>
              <a:rPr lang="es-ES" sz="2000" b="1" dirty="0">
                <a:solidFill>
                  <a:schemeClr val="dk1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  <a:sym typeface="Trebuchet MS"/>
              </a:rPr>
              <a:t>5: </a:t>
            </a:r>
            <a:r>
              <a:rPr lang="es-ES" sz="2000" dirty="0">
                <a:solidFill>
                  <a:schemeClr val="dk1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  <a:sym typeface="Trebuchet MS"/>
              </a:rPr>
              <a:t>COMPTENCIA  SUPERADA CON CIERTA HOLGURA.</a:t>
            </a:r>
            <a:endParaRPr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Gadugi" panose="020B0502040204020203" pitchFamily="34" charset="0"/>
              <a:ea typeface="Gadugi" panose="020B0502040204020203" pitchFamily="34" charset="0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51523" y="188595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765"/>
              </a:lnSpc>
            </a:pPr>
            <a:r>
              <a:rPr sz="4000" spc="-30" dirty="0">
                <a:solidFill>
                  <a:srgbClr val="92CDDD"/>
                </a:solidFill>
                <a:latin typeface="Trebuchet MS"/>
                <a:cs typeface="Trebuchet MS"/>
              </a:rPr>
              <a:t>LOMCE</a:t>
            </a:r>
            <a:endParaRPr sz="40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61026" y="515903"/>
            <a:ext cx="29337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ES_tradnl" sz="2200" spc="-20" dirty="0">
                <a:solidFill>
                  <a:srgbClr val="FFFFFF"/>
                </a:solidFill>
                <a:latin typeface="Trebuchet MS"/>
                <a:cs typeface="Trebuchet MS"/>
              </a:rPr>
              <a:t>PROFESORADO</a:t>
            </a:r>
            <a:endParaRPr sz="22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6887" y="6047981"/>
            <a:ext cx="1250772" cy="6213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35657" y="6597399"/>
            <a:ext cx="7055993" cy="860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66800" y="5431790"/>
            <a:ext cx="7854158" cy="5942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91308" y="1165700"/>
            <a:ext cx="8129650" cy="48141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lang="es-ES" sz="200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</a:rPr>
              <a:t>Funciones</a:t>
            </a:r>
            <a:r>
              <a:rPr lang="es-ES" sz="2000" spc="5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spc="-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</a:rPr>
              <a:t>de</a:t>
            </a:r>
            <a:r>
              <a:rPr lang="es-ES" sz="200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</a:rPr>
              <a:t>l</a:t>
            </a:r>
            <a:r>
              <a:rPr lang="es-ES" sz="2000" spc="10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spc="-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</a:rPr>
              <a:t>pro</a:t>
            </a:r>
            <a:r>
              <a:rPr lang="es-ES" sz="2000" spc="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</a:rPr>
              <a:t>f</a:t>
            </a:r>
            <a:r>
              <a:rPr lang="es-ES" sz="2000" spc="-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</a:rPr>
              <a:t>es</a:t>
            </a:r>
            <a:r>
              <a:rPr lang="es-ES" sz="2000" spc="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</a:rPr>
              <a:t>o</a:t>
            </a:r>
            <a:r>
              <a:rPr lang="es-ES" sz="200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</a:rPr>
              <a:t>r</a:t>
            </a:r>
            <a:r>
              <a:rPr lang="es-ES" sz="2000" spc="-1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</a:rPr>
              <a:t>a</a:t>
            </a:r>
            <a:r>
              <a:rPr lang="es-ES" sz="2000" spc="-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</a:rPr>
              <a:t>do</a:t>
            </a:r>
          </a:p>
          <a:p>
            <a:pPr marL="12700">
              <a:lnSpc>
                <a:spcPts val="2380"/>
              </a:lnSpc>
            </a:pPr>
            <a:endParaRPr lang="es-ES" sz="2000" dirty="0">
              <a:latin typeface="Gadugi" panose="020B0502040204020203" pitchFamily="34" charset="0"/>
              <a:ea typeface="Gadugi" panose="020B0502040204020203" pitchFamily="34" charset="0"/>
              <a:cs typeface="Trebuchet MS"/>
            </a:endParaRPr>
          </a:p>
          <a:p>
            <a:pPr marL="299085" indent="-286385">
              <a:lnSpc>
                <a:spcPts val="1900"/>
              </a:lnSpc>
              <a:buClr>
                <a:srgbClr val="16375E"/>
              </a:buClr>
              <a:buFont typeface="Arial"/>
              <a:buChar char="•"/>
              <a:tabLst>
                <a:tab pos="299720" algn="l"/>
              </a:tabLst>
            </a:pP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1600" spc="-3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og</a:t>
            </a:r>
            <a:r>
              <a:rPr lang="es-ES" sz="1600" spc="-5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amac</a:t>
            </a:r>
            <a:r>
              <a:rPr lang="es-ES" sz="16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lang="es-ES" sz="1600" spc="-4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nseñ</a:t>
            </a:r>
            <a:r>
              <a:rPr lang="es-ES" sz="16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600" spc="-3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z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endParaRPr lang="es-ES" sz="16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marL="299085" indent="-286385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299720" algn="l"/>
              </a:tabLst>
            </a:pPr>
            <a:r>
              <a:rPr lang="es-ES" sz="1600" spc="-5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600" spc="-3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16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aci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ón</a:t>
            </a:r>
            <a:endParaRPr lang="es-ES" sz="16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marL="299085" indent="-286385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299720" algn="l"/>
              </a:tabLst>
            </a:pPr>
            <a:r>
              <a:rPr lang="es-ES" sz="1600" spc="-10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ut</a:t>
            </a:r>
            <a:r>
              <a:rPr lang="es-ES" sz="1600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ía</a:t>
            </a:r>
            <a:endParaRPr lang="es-ES" sz="16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marL="299085" indent="-286385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299720" algn="l"/>
              </a:tabLst>
            </a:pP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Or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ie</a:t>
            </a:r>
            <a:r>
              <a:rPr lang="es-ES" sz="1600" spc="-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600" spc="-3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aci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600" spc="-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edu</a:t>
            </a:r>
            <a:r>
              <a:rPr lang="es-ES" sz="1600" spc="-3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1600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16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ti</a:t>
            </a:r>
            <a:r>
              <a:rPr lang="es-ES" sz="1600" spc="-3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a,</a:t>
            </a:r>
            <a:r>
              <a:rPr lang="es-ES" sz="1600" spc="-5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1600" spc="-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adé</a:t>
            </a:r>
            <a:r>
              <a:rPr lang="es-ES" sz="1600" spc="-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</a:t>
            </a:r>
            <a:r>
              <a:rPr lang="es-ES" sz="16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1600" spc="-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1600" spc="-5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lang="es-ES" sz="1600" spc="-3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1600" spc="-4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1600" spc="-4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f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esi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on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endParaRPr lang="es-ES" sz="16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marL="299085" indent="-286385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299720" algn="l"/>
              </a:tabLst>
            </a:pPr>
            <a:r>
              <a:rPr lang="es-ES" sz="1600" spc="-5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1600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enc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ió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600" spc="-4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lang="es-ES" sz="1600" spc="-4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desar</a:t>
            </a:r>
            <a:r>
              <a:rPr lang="es-ES" sz="1600" spc="-4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16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16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1600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1600" spc="-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600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electual,</a:t>
            </a:r>
            <a:r>
              <a:rPr lang="es-ES" sz="1600" spc="-7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1600" spc="-4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f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600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16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ti</a:t>
            </a:r>
            <a:r>
              <a:rPr lang="es-ES" sz="1600" spc="-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lang="es-ES" sz="1600" spc="-4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16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lang="es-ES" sz="1600" spc="-4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16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1600" spc="-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omo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6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iz,</a:t>
            </a:r>
            <a:r>
              <a:rPr lang="es-ES" sz="1600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soc</a:t>
            </a:r>
            <a:r>
              <a:rPr lang="es-ES" sz="16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ial</a:t>
            </a:r>
            <a:r>
              <a:rPr lang="es-ES" sz="1600" spc="-4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lang="es-ES" sz="1600" spc="-3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mo</a:t>
            </a:r>
            <a:r>
              <a:rPr lang="es-ES" sz="1600" spc="-5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lang="es-ES" sz="1600" spc="-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lang="es-ES" sz="16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16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16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umna</a:t>
            </a:r>
            <a:r>
              <a:rPr lang="es-ES" sz="16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endParaRPr lang="es-ES" sz="16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marL="299085" marR="82550" indent="-286385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299720" algn="l"/>
              </a:tabLst>
            </a:pP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1600" spc="-4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1600" spc="-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1600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16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n,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1600" spc="-4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600" spc="-3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g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an</a:t>
            </a:r>
            <a:r>
              <a:rPr lang="es-ES" sz="16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1600" spc="-3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z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aci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600" spc="-5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lang="es-ES" sz="1600" spc="-3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part</a:t>
            </a:r>
            <a:r>
              <a:rPr lang="es-ES" sz="16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ci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pac</a:t>
            </a:r>
            <a:r>
              <a:rPr lang="es-ES" sz="16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600" spc="-6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lang="es-ES" sz="1600" spc="-3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as</a:t>
            </a:r>
            <a:r>
              <a:rPr lang="es-ES" sz="1600" spc="-5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act</a:t>
            </a:r>
            <a:r>
              <a:rPr lang="es-ES" sz="16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vi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1600" spc="-7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3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1600" spc="-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</a:t>
            </a:r>
            <a:r>
              <a:rPr lang="es-ES" sz="16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16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600" spc="-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600" spc="-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600" spc="-3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arias.</a:t>
            </a:r>
            <a:r>
              <a:rPr lang="es-ES" sz="16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Desa</a:t>
            </a:r>
            <a:r>
              <a:rPr lang="es-ES" sz="1600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600" spc="-4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6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16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1600" spc="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16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600" spc="-3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</a:t>
            </a:r>
            <a:r>
              <a:rPr lang="es-ES" sz="16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ividades</a:t>
            </a:r>
            <a:r>
              <a:rPr lang="es-ES" sz="1600" spc="-7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en:</a:t>
            </a:r>
            <a:r>
              <a:rPr lang="es-ES" sz="1600" spc="-4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3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esp</a:t>
            </a:r>
            <a:r>
              <a:rPr lang="es-ES" sz="1600" spc="-3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600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1600" spc="-4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16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le</a:t>
            </a:r>
            <a:r>
              <a:rPr lang="es-ES" sz="1600" spc="-5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ancia,</a:t>
            </a:r>
            <a:r>
              <a:rPr lang="es-ES" sz="1600" spc="-3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6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tici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16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ci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600" spc="-6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lang="es-ES" sz="1600" spc="-4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4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16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1600" spc="-4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600" spc="-4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</a:t>
            </a:r>
            <a:r>
              <a:rPr lang="es-ES" sz="1600" spc="-5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ci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dadanía</a:t>
            </a:r>
            <a:r>
              <a:rPr lang="es-ES" sz="16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demo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1600" spc="-5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600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á</a:t>
            </a:r>
            <a:r>
              <a:rPr lang="es-ES" sz="16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ti</a:t>
            </a:r>
            <a:r>
              <a:rPr lang="es-ES" sz="1600" spc="-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endParaRPr lang="es-ES" sz="16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marL="299085" indent="-286385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299720" algn="l"/>
              </a:tabLst>
            </a:pPr>
            <a:r>
              <a:rPr lang="es-ES" sz="16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1600" spc="-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600" spc="-4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f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1600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maci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6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6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sob</a:t>
            </a:r>
            <a:r>
              <a:rPr lang="es-ES" sz="1600" spc="-4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6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5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1600" spc="-4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oces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lang="es-ES" sz="1600" spc="-3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1600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ie</a:t>
            </a:r>
            <a:r>
              <a:rPr lang="es-ES" sz="1600" spc="-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600" spc="-3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aci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6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7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lang="es-ES" sz="16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1600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ap</a:t>
            </a:r>
            <a:r>
              <a:rPr lang="es-ES" sz="1600" spc="-4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endi</a:t>
            </a:r>
            <a:r>
              <a:rPr lang="es-ES" sz="1600" spc="-3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z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aje</a:t>
            </a:r>
            <a:endParaRPr lang="es-ES" sz="16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marL="299085" marR="359410" indent="-286385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299720" algn="l"/>
              </a:tabLst>
            </a:pP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Coo</a:t>
            </a:r>
            <a:r>
              <a:rPr lang="es-ES" sz="1600" spc="-4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16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aci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600" spc="-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600" spc="-3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las</a:t>
            </a:r>
            <a:r>
              <a:rPr lang="es-ES" sz="1600" spc="-5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</a:t>
            </a:r>
            <a:r>
              <a:rPr lang="es-ES" sz="16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ividades</a:t>
            </a:r>
            <a:r>
              <a:rPr lang="es-ES" sz="1600" spc="-7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doce</a:t>
            </a:r>
            <a:r>
              <a:rPr lang="es-ES" sz="1600" spc="-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600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es,</a:t>
            </a:r>
            <a:r>
              <a:rPr lang="es-ES" sz="1600" spc="-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600" spc="-3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g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600" spc="-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16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ti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600" spc="-5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lang="es-ES" sz="1600" spc="-3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600" spc="-3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16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1600" spc="-4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600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ci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6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7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lang="es-ES" sz="1600" spc="-3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omend</a:t>
            </a:r>
            <a:r>
              <a:rPr lang="es-ES" sz="16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s.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4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art</a:t>
            </a:r>
            <a:r>
              <a:rPr lang="es-ES" sz="16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ci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16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ci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600" spc="-6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lang="es-ES" sz="1600" spc="-3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</a:t>
            </a:r>
            <a:r>
              <a:rPr lang="es-ES" sz="1600" spc="-5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</a:t>
            </a:r>
            <a:r>
              <a:rPr lang="es-ES" sz="16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ividad</a:t>
            </a:r>
            <a:r>
              <a:rPr lang="es-ES" sz="1600" spc="-6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g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ene</a:t>
            </a:r>
            <a:r>
              <a:rPr lang="es-ES" sz="1600" spc="-6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lang="es-ES" sz="1600" spc="-3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lang="es-ES" sz="16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1600" spc="-4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ce</a:t>
            </a:r>
            <a:r>
              <a:rPr lang="es-ES" sz="1600" spc="-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1600" spc="-4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o.</a:t>
            </a:r>
            <a:endParaRPr lang="es-ES" sz="16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marL="299085" indent="-286385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299720" algn="l"/>
              </a:tabLst>
            </a:pPr>
            <a:r>
              <a:rPr lang="es-ES" sz="1600" spc="-4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art</a:t>
            </a:r>
            <a:r>
              <a:rPr lang="es-ES" sz="16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ci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16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ci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600" spc="-6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lang="es-ES" sz="1600" spc="-3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1600" spc="-4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lanes</a:t>
            </a:r>
            <a:r>
              <a:rPr lang="es-ES" sz="1600" spc="-4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600" spc="-3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600" spc="-3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16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aci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ón</a:t>
            </a:r>
            <a:endParaRPr lang="es-ES" sz="16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marL="299085" indent="-286385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299720" algn="l"/>
              </a:tabLst>
            </a:pPr>
            <a:r>
              <a:rPr lang="es-ES" sz="16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1600" spc="-3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600" spc="-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600" spc="-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16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ti</a:t>
            </a:r>
            <a:r>
              <a:rPr lang="es-ES" sz="1600" spc="-3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g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ió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n,</a:t>
            </a:r>
            <a:r>
              <a:rPr lang="es-ES" sz="16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4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x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per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im</a:t>
            </a:r>
            <a:r>
              <a:rPr lang="es-ES" sz="1600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600" spc="-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600" spc="-3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aci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600" spc="-3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lang="es-ES" sz="160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7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</a:t>
            </a:r>
            <a:r>
              <a:rPr lang="es-ES" sz="1600" spc="-2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jo</a:t>
            </a:r>
            <a:r>
              <a:rPr lang="es-ES" sz="1600" spc="-5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600" spc="-3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1600" spc="-4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1600" spc="-4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oceso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1600" spc="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enseñan</a:t>
            </a:r>
            <a:r>
              <a:rPr lang="es-ES" sz="1600" spc="-3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z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endParaRPr lang="es-ES" sz="16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marL="299085" indent="-286385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299720" algn="l"/>
              </a:tabLst>
            </a:pP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Co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lab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1600" spc="-5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aci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600" spc="-2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lang="es-ES" sz="1600" spc="-3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1600" spc="-5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abajo</a:t>
            </a:r>
            <a:r>
              <a:rPr lang="es-ES" sz="1600" spc="-3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lang="es-ES" sz="1600" spc="-3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0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equi</a:t>
            </a:r>
            <a:r>
              <a:rPr lang="es-ES" sz="1600" spc="-15" dirty="0">
                <a:solidFill>
                  <a:srgbClr val="16375E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po</a:t>
            </a:r>
            <a:endParaRPr lang="es-ES" sz="16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>
              <a:lnSpc>
                <a:spcPct val="100000"/>
              </a:lnSpc>
            </a:pPr>
            <a:endParaRPr lang="es-ES" sz="1700" dirty="0">
              <a:latin typeface="Gadugi" panose="020B0502040204020203" pitchFamily="34" charset="0"/>
              <a:ea typeface="Gadugi" panose="020B0502040204020203" pitchFamily="34" charset="0"/>
              <a:cs typeface="Times New Roman"/>
            </a:endParaRPr>
          </a:p>
          <a:p>
            <a:pPr marL="344805">
              <a:lnSpc>
                <a:spcPct val="100000"/>
              </a:lnSpc>
            </a:pPr>
            <a:r>
              <a:rPr lang="es-ES" sz="1600" spc="-1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1600" spc="-1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60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5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3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600" spc="-1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600" spc="-2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1600" spc="-1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on</a:t>
            </a:r>
            <a:r>
              <a:rPr lang="es-ES" sz="1600" spc="-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1600" spc="-1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ce</a:t>
            </a:r>
            <a:r>
              <a:rPr lang="es-ES" sz="160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7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lang="es-ES" sz="160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6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1600" spc="-3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600" spc="-1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1600" spc="-4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f</a:t>
            </a:r>
            <a:r>
              <a:rPr lang="es-ES" sz="1600" spc="-1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lang="es-ES" sz="1600" spc="-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1600" spc="-5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600" spc="-1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ado</a:t>
            </a:r>
            <a:r>
              <a:rPr lang="es-ES" sz="160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5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600" spc="-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160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6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se</a:t>
            </a:r>
            <a:r>
              <a:rPr lang="es-ES" sz="1600" spc="-1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60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6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aut</a:t>
            </a:r>
            <a:r>
              <a:rPr lang="es-ES" sz="1600" spc="-2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or</a:t>
            </a:r>
            <a:r>
              <a:rPr lang="es-ES" sz="160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1600" spc="-1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dad</a:t>
            </a:r>
            <a:r>
              <a:rPr lang="es-ES" sz="160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6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do</a:t>
            </a:r>
            <a:r>
              <a:rPr lang="es-ES" sz="1600" spc="-2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1600" spc="-1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600" spc="-2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600" spc="-2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1600" spc="-1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60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6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600" spc="-1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60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6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1600" spc="-1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z="160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6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fu</a:t>
            </a:r>
            <a:r>
              <a:rPr lang="es-ES" sz="1600" spc="-1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nc</a:t>
            </a:r>
            <a:r>
              <a:rPr lang="es-ES" sz="1600" spc="-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1600" spc="-1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ón</a:t>
            </a:r>
            <a:r>
              <a:rPr lang="es-ES" sz="1600" spc="-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lang="es-ES" sz="160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6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1600" spc="-1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160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7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que</a:t>
            </a:r>
            <a:r>
              <a:rPr lang="es-ES" sz="160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7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1600" spc="-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ig</a:t>
            </a:r>
            <a:r>
              <a:rPr lang="es-ES" sz="1600" spc="-2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60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1600" spc="-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f</a:t>
            </a:r>
            <a:r>
              <a:rPr lang="es-ES" sz="160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1600" spc="-2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1600" spc="-1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endParaRPr lang="es-ES" sz="16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marL="344805">
              <a:lnSpc>
                <a:spcPct val="100000"/>
              </a:lnSpc>
            </a:pPr>
            <a:r>
              <a:rPr lang="es-ES" sz="1600" spc="-1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1600" spc="-4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600" spc="-1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esunc</a:t>
            </a:r>
            <a:r>
              <a:rPr lang="es-ES" sz="1600" spc="-1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ió</a:t>
            </a:r>
            <a:r>
              <a:rPr lang="es-ES" sz="1600" spc="-1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600" spc="-1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lang="es-ES" sz="1600" spc="-4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2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lang="es-ES" sz="1600" spc="-1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600" spc="-5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600" spc="-1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aci</a:t>
            </a:r>
            <a:r>
              <a:rPr lang="es-ES" sz="1600" spc="-1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1600" spc="-1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</a:t>
            </a:r>
            <a:r>
              <a:rPr lang="es-ES" sz="1600" spc="-4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1600" spc="-1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600" spc="-2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su</a:t>
            </a:r>
            <a:r>
              <a:rPr lang="es-ES" sz="1600" spc="-1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1600" spc="-4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dec</a:t>
            </a:r>
            <a:r>
              <a:rPr lang="es-ES" sz="1600" spc="-1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</a:t>
            </a:r>
            <a:r>
              <a:rPr lang="es-ES" sz="1600" spc="-5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1600" spc="-1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aci</a:t>
            </a:r>
            <a:r>
              <a:rPr lang="es-ES" sz="1600" spc="-1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one</a:t>
            </a:r>
            <a:r>
              <a:rPr lang="es-ES" sz="1600" spc="-1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1600" spc="-3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1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(</a:t>
            </a:r>
            <a:r>
              <a:rPr lang="es-ES" sz="1600" spc="-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1600" spc="-1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ur</a:t>
            </a:r>
            <a:r>
              <a:rPr lang="es-ES" sz="1600" spc="-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is</a:t>
            </a:r>
            <a:r>
              <a:rPr lang="es-ES" sz="1600" spc="-3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1600" spc="-3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1600" spc="-1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1600" spc="-2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1600" spc="-10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1600" spc="-15" dirty="0">
                <a:solidFill>
                  <a:srgbClr val="943735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um)</a:t>
            </a:r>
            <a:endParaRPr lang="es-ES" sz="16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9" name="Google Shape;159;p20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0" y="1196752"/>
            <a:ext cx="9144000" cy="864096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0"/>
          <p:cNvSpPr txBox="1">
            <a:spLocks noGrp="1"/>
          </p:cNvSpPr>
          <p:nvPr>
            <p:ph type="title"/>
          </p:nvPr>
        </p:nvSpPr>
        <p:spPr>
          <a:xfrm>
            <a:off x="1619672" y="182930"/>
            <a:ext cx="6347714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400"/>
              <a:buFont typeface="Trebuchet MS"/>
              <a:buNone/>
            </a:pPr>
            <a:r>
              <a:rPr lang="es-ES" sz="4400" dirty="0">
                <a:solidFill>
                  <a:srgbClr val="FFFF00"/>
                </a:solidFill>
              </a:rPr>
              <a:t>¿CÓMO PONDERAR?</a:t>
            </a:r>
            <a:endParaRPr sz="4400" dirty="0">
              <a:solidFill>
                <a:srgbClr val="FFFF00"/>
              </a:solidFill>
            </a:endParaRPr>
          </a:p>
        </p:txBody>
      </p:sp>
      <p:sp>
        <p:nvSpPr>
          <p:cNvPr id="161" name="Google Shape;161;p20"/>
          <p:cNvSpPr txBox="1"/>
          <p:nvPr/>
        </p:nvSpPr>
        <p:spPr>
          <a:xfrm>
            <a:off x="304800" y="2210574"/>
            <a:ext cx="8839200" cy="433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0" i="0" u="none" strike="noStrike" cap="none" dirty="0">
                <a:solidFill>
                  <a:schemeClr val="dk1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  <a:sym typeface="Trebuchet MS"/>
              </a:rPr>
              <a:t>PARA LAS COMPETENCIAS QUE TENGAN UNA</a:t>
            </a:r>
            <a:r>
              <a:rPr lang="es-ES" sz="2000" b="1" i="0" u="none" strike="noStrike" cap="none" dirty="0">
                <a:solidFill>
                  <a:schemeClr val="dk1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  <a:sym typeface="Trebuchet MS"/>
              </a:rPr>
              <a:t> X.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Gadugi" panose="020B0502040204020203" pitchFamily="34" charset="0"/>
              <a:ea typeface="Gadugi" panose="020B0502040204020203" pitchFamily="34" charset="0"/>
              <a:cs typeface="Trebuchet MS"/>
              <a:sym typeface="Trebuchet MS"/>
            </a:endParaRPr>
          </a:p>
          <a:p>
            <a:pPr marL="215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anose="05000000000000000000" pitchFamily="2" charset="2"/>
              <a:buChar char="§"/>
            </a:pPr>
            <a:r>
              <a:rPr lang="es-ES" sz="2000" b="1" dirty="0">
                <a:solidFill>
                  <a:schemeClr val="dk1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  <a:sym typeface="Trebuchet MS"/>
              </a:rPr>
              <a:t>4: </a:t>
            </a:r>
            <a:r>
              <a:rPr lang="es-ES" sz="2000" dirty="0">
                <a:solidFill>
                  <a:schemeClr val="dk1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  <a:sym typeface="Trebuchet MS"/>
              </a:rPr>
              <a:t>COMPETENCIA SUPERADA.</a:t>
            </a:r>
            <a:endParaRPr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Gadugi" panose="020B0502040204020203" pitchFamily="34" charset="0"/>
              <a:ea typeface="Gadugi" panose="020B0502040204020203" pitchFamily="34" charset="0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Gadugi" panose="020B0502040204020203" pitchFamily="34" charset="0"/>
              <a:ea typeface="Gadugi" panose="020B0502040204020203" pitchFamily="34" charset="0"/>
              <a:cs typeface="Trebuchet MS"/>
              <a:sym typeface="Trebuchet MS"/>
            </a:endParaRPr>
          </a:p>
          <a:p>
            <a:pPr marL="215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anose="05000000000000000000" pitchFamily="2" charset="2"/>
              <a:buChar char="§"/>
            </a:pPr>
            <a:r>
              <a:rPr lang="es-ES" sz="2000" b="1" dirty="0">
                <a:solidFill>
                  <a:schemeClr val="dk1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  <a:sym typeface="Trebuchet MS"/>
              </a:rPr>
              <a:t>3: </a:t>
            </a:r>
            <a:r>
              <a:rPr lang="es-ES" sz="2000" dirty="0">
                <a:solidFill>
                  <a:schemeClr val="dk1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  <a:sym typeface="Trebuchet MS"/>
              </a:rPr>
              <a:t>COMPETENCIA CASI CONSEGUIDA.</a:t>
            </a:r>
            <a:endParaRPr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anose="05000000000000000000" pitchFamily="2" charset="2"/>
              <a:buChar char="§"/>
            </a:pPr>
            <a:endParaRPr sz="2000" dirty="0">
              <a:solidFill>
                <a:schemeClr val="dk1"/>
              </a:solidFill>
              <a:latin typeface="Gadugi" panose="020B0502040204020203" pitchFamily="34" charset="0"/>
              <a:ea typeface="Gadugi" panose="020B0502040204020203" pitchFamily="34" charset="0"/>
              <a:cs typeface="Trebuchet MS"/>
              <a:sym typeface="Trebuchet MS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sz="2000" dirty="0">
              <a:solidFill>
                <a:schemeClr val="dk1"/>
              </a:solidFill>
              <a:latin typeface="Gadugi" panose="020B0502040204020203" pitchFamily="34" charset="0"/>
              <a:ea typeface="Gadugi" panose="020B0502040204020203" pitchFamily="34" charset="0"/>
              <a:cs typeface="Trebuchet MS"/>
              <a:sym typeface="Trebuchet MS"/>
            </a:endParaRPr>
          </a:p>
          <a:p>
            <a:pPr marL="215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anose="05000000000000000000" pitchFamily="2" charset="2"/>
              <a:buChar char="§"/>
            </a:pPr>
            <a:r>
              <a:rPr lang="es-ES" sz="2000" b="1" dirty="0">
                <a:solidFill>
                  <a:schemeClr val="dk1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  <a:sym typeface="Trebuchet MS"/>
              </a:rPr>
              <a:t>5: </a:t>
            </a:r>
            <a:r>
              <a:rPr lang="es-ES" sz="2000" dirty="0">
                <a:solidFill>
                  <a:schemeClr val="dk1"/>
                </a:solidFill>
                <a:latin typeface="Gadugi" panose="020B0502040204020203" pitchFamily="34" charset="0"/>
                <a:ea typeface="Gadugi" panose="020B0502040204020203" pitchFamily="34" charset="0"/>
                <a:cs typeface="Trebuchet MS"/>
                <a:sym typeface="Trebuchet MS"/>
              </a:rPr>
              <a:t>COMPTENCIA  SUPERADA CON CIERTA HOLGURA.</a:t>
            </a:r>
            <a:endParaRPr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Gadugi" panose="020B0502040204020203" pitchFamily="34" charset="0"/>
              <a:ea typeface="Gadugi" panose="020B0502040204020203" pitchFamily="34" charset="0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3821831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Google Shape;173;p22"/>
          <p:cNvSpPr/>
          <p:nvPr/>
        </p:nvSpPr>
        <p:spPr>
          <a:xfrm>
            <a:off x="381000" y="326842"/>
            <a:ext cx="8305800" cy="816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s-ES" sz="2000" b="1" strike="noStrike" cap="none" dirty="0">
                <a:solidFill>
                  <a:srgbClr val="FFFF00"/>
                </a:solidFill>
                <a:latin typeface="Trebuchet MS" panose="020B0603020202020204" pitchFamily="34" charset="0"/>
                <a:ea typeface="Arial"/>
                <a:cs typeface="Arial"/>
                <a:sym typeface="Arial"/>
              </a:rPr>
              <a:t>RECOMENDACIÓN PARA VALORACIÓN DE LAS COMPETENCIAS CLAVE</a:t>
            </a:r>
            <a:endParaRPr sz="2000" b="0" strike="noStrike" cap="none" dirty="0">
              <a:solidFill>
                <a:srgbClr val="FFFF00"/>
              </a:solidFill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endParaRPr sz="1800" b="0" strike="noStrike" cap="none" dirty="0">
              <a:solidFill>
                <a:srgbClr val="FFFF00"/>
              </a:solidFill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2"/>
          <p:cNvSpPr txBox="1"/>
          <p:nvPr/>
        </p:nvSpPr>
        <p:spPr>
          <a:xfrm>
            <a:off x="683568" y="1052736"/>
            <a:ext cx="7056784" cy="480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latin typeface="Arial"/>
                <a:ea typeface="Arial"/>
                <a:cs typeface="Arial"/>
                <a:sym typeface="Arial"/>
              </a:rPr>
              <a:t>COMPETENCIA LINGÜÍSTICA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 valorar esta competencia deberíamos tener en cuenta el proceso de desarrollo de cada alumno en: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dirty="0"/>
          </a:p>
          <a:p>
            <a:pPr marL="0" marR="0" lvl="0" indent="-1143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s-E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Lectura comprensiva: </a:t>
            </a: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¿Entiende el alumno lo que lee?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s-E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Expresión escrita: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- </a:t>
            </a:r>
            <a:r>
              <a:rPr lang="es-ES" sz="180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Capacidad de síntesis</a:t>
            </a: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Saber hacer resúmenes, esquemas, definiciones.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- </a:t>
            </a:r>
            <a:r>
              <a:rPr lang="es-ES" sz="180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Capacidad de narración</a:t>
            </a: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Saber desarrollar una redacción.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- </a:t>
            </a:r>
            <a:r>
              <a:rPr lang="es-ES" sz="180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Ortografía y sintaxis</a:t>
            </a: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Nos referimos a corrección formal en la escritura.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s-E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Expresión oral: </a:t>
            </a: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Discurso, vocabulario, coherencia en respuestas y presentación orales.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3"/>
          <p:cNvSpPr txBox="1"/>
          <p:nvPr/>
        </p:nvSpPr>
        <p:spPr>
          <a:xfrm>
            <a:off x="611560" y="1143000"/>
            <a:ext cx="7272808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COMPETENCIA MATEMÁTICA Y COMPETENCIAS BÁSICAS EN CIENCIA Y TECNOLOGÍA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 valorar esta competencia deberíamos tener en cuenta el proceso de desarrollo de cada alumno en: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dirty="0"/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Dominio y desarrollo </a:t>
            </a: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herramientas de descripción, análisis y comparación.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Resolución de operaciones sencillas: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-  Respuesta a cuestiones diversas.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-  Resolución de situaciones cotidianas (interacción con el mundo físico).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Localización </a:t>
            </a: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espacial e interpretación de espacios.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Manejo y comentario </a:t>
            </a: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representaciones gráficas.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Control de </a:t>
            </a: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magnitudes, porcentajes y proporciones.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" name="object 4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Google Shape;173;p22"/>
          <p:cNvSpPr/>
          <p:nvPr/>
        </p:nvSpPr>
        <p:spPr>
          <a:xfrm>
            <a:off x="381000" y="326842"/>
            <a:ext cx="8305800" cy="816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s-ES" sz="2000" b="1" strike="noStrike" cap="none" dirty="0">
                <a:solidFill>
                  <a:srgbClr val="FFFF00"/>
                </a:solidFill>
                <a:latin typeface="Trebuchet MS" panose="020B0603020202020204" pitchFamily="34" charset="0"/>
                <a:ea typeface="Arial"/>
                <a:cs typeface="Arial"/>
                <a:sym typeface="Arial"/>
              </a:rPr>
              <a:t>RECOMENDACIÓN PARA VALORACIÓN DE LAS COMPETENCIAS CLAVE</a:t>
            </a:r>
            <a:endParaRPr sz="2000" b="0" strike="noStrike" cap="none" dirty="0">
              <a:solidFill>
                <a:srgbClr val="FFFF00"/>
              </a:solidFill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endParaRPr sz="1800" b="0" strike="noStrike" cap="none" dirty="0">
              <a:solidFill>
                <a:srgbClr val="FFFF00"/>
              </a:solidFill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4"/>
          <p:cNvSpPr txBox="1"/>
          <p:nvPr/>
        </p:nvSpPr>
        <p:spPr>
          <a:xfrm>
            <a:off x="323528" y="1052736"/>
            <a:ext cx="8424936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COMPETENCIA DIGITAL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 valorar esta competencia deberíamos tener en cuenta el proceso de desarrollo de cada alumno en: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marL="0" marR="0" lvl="0" indent="-1143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s-E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Manejo de las TIC: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-     Capacidad de investigación.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-     Capacidad de análisis de la información.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s-E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Valoración de uso de internet </a:t>
            </a: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 los trabajos solicitados.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" name="object 4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Google Shape;173;p22"/>
          <p:cNvSpPr/>
          <p:nvPr/>
        </p:nvSpPr>
        <p:spPr>
          <a:xfrm>
            <a:off x="381000" y="326842"/>
            <a:ext cx="8305800" cy="816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s-ES" sz="2000" b="1" strike="noStrike" cap="none" dirty="0">
                <a:solidFill>
                  <a:srgbClr val="FFFF00"/>
                </a:solidFill>
                <a:latin typeface="Trebuchet MS" panose="020B0603020202020204" pitchFamily="34" charset="0"/>
                <a:ea typeface="Arial"/>
                <a:cs typeface="Arial"/>
                <a:sym typeface="Arial"/>
              </a:rPr>
              <a:t>RECOMENDACIÓN PARA VALORACIÓN DE LAS COMPETENCIAS CLAVE</a:t>
            </a:r>
            <a:endParaRPr sz="2000" b="0" strike="noStrike" cap="none" dirty="0">
              <a:solidFill>
                <a:srgbClr val="FFFF00"/>
              </a:solidFill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endParaRPr sz="1800" b="0" strike="noStrike" cap="none" dirty="0">
              <a:solidFill>
                <a:srgbClr val="FFFF00"/>
              </a:solidFill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5"/>
          <p:cNvSpPr txBox="1"/>
          <p:nvPr/>
        </p:nvSpPr>
        <p:spPr>
          <a:xfrm>
            <a:off x="827584" y="1262578"/>
            <a:ext cx="7344816" cy="5389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APRENDER A APRENDER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 valorar esta competencia deberíamos tener en cuenta el proceso de desarrollo de cada alumno en: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dirty="0"/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Actitud </a:t>
            </a: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ante las diversas materias.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Autonomía</a:t>
            </a: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 búsqueda, selección y aplicación de los conocimientos.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Capacidad </a:t>
            </a: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organización y previsión.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Responsabilidad</a:t>
            </a: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ante las tareas encomendadas.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Criterio</a:t>
            </a: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 la selección, búsqueda y tratamiento de la información.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Orden y pulcritud </a:t>
            </a: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 la presentación de los trabajos.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" name="object 4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Google Shape;173;p22"/>
          <p:cNvSpPr/>
          <p:nvPr/>
        </p:nvSpPr>
        <p:spPr>
          <a:xfrm>
            <a:off x="381000" y="326842"/>
            <a:ext cx="8305800" cy="816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s-ES" sz="2000" b="1" strike="noStrike" cap="none" dirty="0">
                <a:solidFill>
                  <a:srgbClr val="FFFF00"/>
                </a:solidFill>
                <a:latin typeface="Trebuchet MS" panose="020B0603020202020204" pitchFamily="34" charset="0"/>
                <a:ea typeface="Arial"/>
                <a:cs typeface="Arial"/>
                <a:sym typeface="Arial"/>
              </a:rPr>
              <a:t>RECOMENDACIÓN PARA VALORACIÓN DE LAS COMPETENCIAS CLAVE</a:t>
            </a:r>
            <a:endParaRPr sz="2000" b="0" strike="noStrike" cap="none" dirty="0">
              <a:solidFill>
                <a:srgbClr val="FFFF00"/>
              </a:solidFill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endParaRPr sz="1800" b="0" strike="noStrike" cap="none" dirty="0">
              <a:solidFill>
                <a:srgbClr val="FFFF00"/>
              </a:solidFill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6"/>
          <p:cNvSpPr txBox="1"/>
          <p:nvPr/>
        </p:nvSpPr>
        <p:spPr>
          <a:xfrm>
            <a:off x="971600" y="1262579"/>
            <a:ext cx="7056784" cy="528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COMPETENCIAS SOCIALES Y CÍVICAS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 valorar esta competencia deberíamos tener en cuenta el proceso de desarrollo de cada alumno en: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dirty="0"/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s-E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Interacción con toda la comunidad educativa: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-  Comportamiento.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-  Colaboración.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-  Participación en el aula.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-  Respeto.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-  Empatía.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-  Creación de un buen ambiente.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-  Hábitos democráticos.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Conocimiento de las sociedades y culturas.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object 4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Google Shape;173;p22"/>
          <p:cNvSpPr/>
          <p:nvPr/>
        </p:nvSpPr>
        <p:spPr>
          <a:xfrm>
            <a:off x="381000" y="326842"/>
            <a:ext cx="8305800" cy="816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s-ES" sz="2000" b="1" strike="noStrike" cap="none" dirty="0">
                <a:solidFill>
                  <a:srgbClr val="FFFF00"/>
                </a:solidFill>
                <a:latin typeface="Trebuchet MS" panose="020B0603020202020204" pitchFamily="34" charset="0"/>
                <a:ea typeface="Arial"/>
                <a:cs typeface="Arial"/>
                <a:sym typeface="Arial"/>
              </a:rPr>
              <a:t>RECOMENDACIÓN PARA VALORACIÓN DE LAS COMPETENCIAS CLAVE</a:t>
            </a:r>
            <a:endParaRPr sz="2000" b="0" strike="noStrike" cap="none" dirty="0">
              <a:solidFill>
                <a:srgbClr val="FFFF00"/>
              </a:solidFill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endParaRPr sz="1800" b="0" strike="noStrike" cap="none" dirty="0">
              <a:solidFill>
                <a:srgbClr val="FFFF00"/>
              </a:solidFill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7"/>
          <p:cNvSpPr txBox="1"/>
          <p:nvPr/>
        </p:nvSpPr>
        <p:spPr>
          <a:xfrm>
            <a:off x="323528" y="1262579"/>
            <a:ext cx="8208912" cy="4705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SENTIDO DE INICIATIVA Y ESPÍRITU EMPRENDEDOR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 valorar esta competencia deberíamos tener en cuenta el proceso de desarrollo de cada alumno en: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dirty="0"/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Interés, iniciativa, participación.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Capacidades de </a:t>
            </a:r>
            <a:r>
              <a:rPr lang="es-E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liderazgo y responsabilidad.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Capacidad de emprendimiento</a:t>
            </a: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Trabajos extra, tareas voluntarias...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Puntualidad </a:t>
            </a: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la hora de entregar los trabajos.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Google Shape;173;p22"/>
          <p:cNvSpPr/>
          <p:nvPr/>
        </p:nvSpPr>
        <p:spPr>
          <a:xfrm>
            <a:off x="381000" y="326842"/>
            <a:ext cx="8305800" cy="816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s-ES" sz="2000" b="1" strike="noStrike" cap="none" dirty="0">
                <a:solidFill>
                  <a:srgbClr val="FFFF00"/>
                </a:solidFill>
                <a:latin typeface="Trebuchet MS" panose="020B0603020202020204" pitchFamily="34" charset="0"/>
                <a:ea typeface="Arial"/>
                <a:cs typeface="Arial"/>
                <a:sym typeface="Arial"/>
              </a:rPr>
              <a:t>RECOMENDACIÓN PARA VALORACIÓN DE LAS COMPETENCIAS CLAVE</a:t>
            </a:r>
            <a:endParaRPr sz="2000" b="0" strike="noStrike" cap="none" dirty="0">
              <a:solidFill>
                <a:srgbClr val="FFFF00"/>
              </a:solidFill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endParaRPr sz="1800" b="0" strike="noStrike" cap="none" dirty="0">
              <a:solidFill>
                <a:srgbClr val="FFFF00"/>
              </a:solidFill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8"/>
          <p:cNvSpPr txBox="1"/>
          <p:nvPr/>
        </p:nvSpPr>
        <p:spPr>
          <a:xfrm>
            <a:off x="323528" y="1262579"/>
            <a:ext cx="7848872" cy="4918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CONCIENCIA Y EXPRESIONES CULTURALES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 valorar esta competencia deberíamos tener en cuenta el proceso de desarrollo de cada alumno en: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Sensibilidad artística</a:t>
            </a: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Apreciación de la belleza.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Actitud de respeto: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-  A la diversidad cultural.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-  Al medio natural.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-  Al patrimonio histórico-artístico.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" name="object 4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Google Shape;173;p22"/>
          <p:cNvSpPr/>
          <p:nvPr/>
        </p:nvSpPr>
        <p:spPr>
          <a:xfrm>
            <a:off x="381000" y="326842"/>
            <a:ext cx="8305800" cy="816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s-ES" sz="2000" b="1" strike="noStrike" cap="none" dirty="0">
                <a:solidFill>
                  <a:srgbClr val="FFFF00"/>
                </a:solidFill>
                <a:latin typeface="Trebuchet MS" panose="020B0603020202020204" pitchFamily="34" charset="0"/>
                <a:ea typeface="Arial"/>
                <a:cs typeface="Arial"/>
                <a:sym typeface="Arial"/>
              </a:rPr>
              <a:t>RECOMENDACIÓN PARA VALORACIÓN DE LAS COMPETENCIAS CLAVE</a:t>
            </a:r>
            <a:endParaRPr sz="2000" b="0" strike="noStrike" cap="none" dirty="0">
              <a:solidFill>
                <a:srgbClr val="FFFF00"/>
              </a:solidFill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endParaRPr sz="1800" b="0" strike="noStrike" cap="none" dirty="0">
              <a:solidFill>
                <a:srgbClr val="FFFF00"/>
              </a:solidFill>
              <a:latin typeface="Trebuchet MS" panose="020B0603020202020204" pitchFamily="34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D9E1E6C-38CE-40C4-A17C-79727E747BAD}"/>
              </a:ext>
            </a:extLst>
          </p:cNvPr>
          <p:cNvSpPr txBox="1"/>
          <p:nvPr/>
        </p:nvSpPr>
        <p:spPr>
          <a:xfrm>
            <a:off x="465665" y="275326"/>
            <a:ext cx="82126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sym typeface="Trebuchet MS"/>
              </a:rPr>
              <a:t>APLICACIÓN ACTUAL: METE TUS NOTAS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6850"/>
            <a:ext cx="91440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609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26D8F3B-82A1-4C4E-A6ED-50998D724270}"/>
              </a:ext>
            </a:extLst>
          </p:cNvPr>
          <p:cNvSpPr txBox="1"/>
          <p:nvPr/>
        </p:nvSpPr>
        <p:spPr>
          <a:xfrm>
            <a:off x="380999" y="334872"/>
            <a:ext cx="838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S" sz="3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cs typeface="Arial"/>
                <a:sym typeface="Trebuchet MS"/>
              </a:rPr>
              <a:t>APLICACIÓN ACTUAL: ANALIZA  RESULTADO </a:t>
            </a:r>
            <a:endParaRPr lang="es-ES" sz="1600" dirty="0">
              <a:solidFill>
                <a:srgbClr val="FFFF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1612"/>
            <a:ext cx="914400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5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523" y="188595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56128" y="1173541"/>
            <a:ext cx="8336348" cy="5539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marR="862330" indent="-286385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gán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1800"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8/201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3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sz="1800"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9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iem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b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e,</a:t>
            </a:r>
            <a:r>
              <a:rPr sz="18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pa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18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18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ejor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</a:t>
            </a:r>
            <a:r>
              <a:rPr sz="18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idad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edu</a:t>
            </a:r>
            <a:r>
              <a:rPr sz="18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at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iva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.</a:t>
            </a: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gán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1800"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2/200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6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sz="1800"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3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may</a:t>
            </a:r>
            <a:r>
              <a:rPr sz="18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sz="18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du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ió</a:t>
            </a:r>
            <a:r>
              <a:rPr sz="1800" spc="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.</a:t>
            </a:r>
          </a:p>
          <a:p>
            <a:pPr marL="299085" marR="202565" indent="-286385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sz="1800" spc="-5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eal</a:t>
            </a:r>
            <a:r>
              <a:rPr sz="18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Dec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re</a:t>
            </a:r>
            <a:r>
              <a:rPr sz="18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1800"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126/2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0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14,</a:t>
            </a:r>
            <a:r>
              <a:rPr sz="18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28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f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ebrer</a:t>
            </a:r>
            <a:r>
              <a:rPr sz="1800" spc="-5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sz="18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po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18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sz="18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qu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st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ab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le</a:t>
            </a:r>
            <a:r>
              <a:rPr sz="18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sz="18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ur</a:t>
            </a:r>
            <a:r>
              <a:rPr sz="18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í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bá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1800"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</a:t>
            </a:r>
            <a:r>
              <a:rPr sz="18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du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ió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mar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18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.</a:t>
            </a:r>
          </a:p>
          <a:p>
            <a:pPr marL="299085" marR="417195" indent="-286385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sz="1800" spc="-5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eal</a:t>
            </a:r>
            <a:r>
              <a:rPr sz="18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Dec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re</a:t>
            </a:r>
            <a:r>
              <a:rPr sz="18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1800"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1105/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2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014,</a:t>
            </a:r>
            <a:r>
              <a:rPr sz="18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26</a:t>
            </a:r>
            <a:r>
              <a:rPr sz="18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em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b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e,</a:t>
            </a:r>
            <a:r>
              <a:rPr sz="1800"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po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18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sz="18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qu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st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ab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le</a:t>
            </a:r>
            <a:r>
              <a:rPr sz="18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ur</a:t>
            </a:r>
            <a:r>
              <a:rPr sz="18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í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1800"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bá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1800"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</a:t>
            </a:r>
            <a:r>
              <a:rPr sz="18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du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ió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nda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18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Ob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iga</a:t>
            </a:r>
            <a:r>
              <a:rPr sz="18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or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1800"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18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Bach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ll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era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o.</a:t>
            </a:r>
            <a:endParaRPr sz="18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marL="299085" marR="17780" indent="-286385" algn="just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18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U/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519/2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0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14,</a:t>
            </a:r>
            <a:r>
              <a:rPr sz="18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17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j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un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18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sz="1800"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po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18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</a:t>
            </a:r>
            <a:r>
              <a:rPr sz="18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qu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18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ab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le</a:t>
            </a:r>
            <a:r>
              <a:rPr sz="18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í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se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regu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18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18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mpl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18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ón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sz="18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va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ua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ió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desa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ro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18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18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edu</a:t>
            </a:r>
            <a:r>
              <a:rPr sz="18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ió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mar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18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Comunida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18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Ca</a:t>
            </a:r>
            <a:r>
              <a:rPr sz="18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ll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Leó</a:t>
            </a:r>
            <a:r>
              <a:rPr sz="1800" spc="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.</a:t>
            </a:r>
          </a:p>
          <a:p>
            <a:pPr marL="299085" marR="76200" indent="-286385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18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U/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362/2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0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15,</a:t>
            </a:r>
            <a:r>
              <a:rPr sz="18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4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ay</a:t>
            </a:r>
            <a:r>
              <a:rPr sz="18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sz="18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po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18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18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qu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st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ab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le</a:t>
            </a:r>
            <a:r>
              <a:rPr sz="18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sz="18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ur</a:t>
            </a:r>
            <a:r>
              <a:rPr sz="18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í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1800"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se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regu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18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18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mpl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18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ón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sz="18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va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ua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ió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desa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ro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18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18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edu</a:t>
            </a:r>
            <a:r>
              <a:rPr sz="18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ió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sec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unda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ob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li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ga</a:t>
            </a:r>
            <a:r>
              <a:rPr sz="18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ri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1800"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z="18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omun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da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18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18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ill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1800"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Leó</a:t>
            </a:r>
            <a:r>
              <a:rPr sz="1800" spc="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.</a:t>
            </a:r>
          </a:p>
          <a:p>
            <a:pPr marL="299085" marR="22225" indent="-286385">
              <a:lnSpc>
                <a:spcPct val="100000"/>
              </a:lnSpc>
              <a:buFont typeface="Arial"/>
              <a:buChar char="•"/>
              <a:tabLst>
                <a:tab pos="351155" algn="l"/>
              </a:tabLst>
            </a:pP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1800"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U/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363/2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0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15,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4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may</a:t>
            </a:r>
            <a:r>
              <a:rPr sz="18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sz="18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po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18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</a:t>
            </a:r>
            <a:r>
              <a:rPr sz="18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qu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st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ab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le</a:t>
            </a:r>
            <a:r>
              <a:rPr sz="18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í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se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regu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18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18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mpl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18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ón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sz="18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va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ua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ió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desa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ro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18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18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ba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h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ll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era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Comunida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18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Ca</a:t>
            </a:r>
            <a:r>
              <a:rPr sz="18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ll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Leó</a:t>
            </a:r>
            <a:r>
              <a:rPr sz="1800" spc="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.</a:t>
            </a:r>
          </a:p>
          <a:p>
            <a:pPr marL="12700">
              <a:lnSpc>
                <a:spcPct val="100000"/>
              </a:lnSpc>
            </a:pPr>
            <a:r>
              <a:rPr sz="1800" spc="-1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</a:t>
            </a:r>
            <a:r>
              <a:rPr sz="1800" spc="-5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1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más</a:t>
            </a:r>
            <a:endParaRPr sz="18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marL="299085" marR="5080" indent="-286385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18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5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18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23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/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20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1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4,</a:t>
            </a:r>
            <a:r>
              <a:rPr sz="18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12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jun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18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sz="18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po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18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sz="18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qu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st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ab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ma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18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del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gob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ierno</a:t>
            </a:r>
            <a:r>
              <a:rPr sz="18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au</a:t>
            </a:r>
            <a:r>
              <a:rPr sz="18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onom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ía</a:t>
            </a:r>
            <a:r>
              <a:rPr sz="18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lo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18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18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do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18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sz="18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so</a:t>
            </a:r>
            <a:r>
              <a:rPr sz="18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18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ido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f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ondo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18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púb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os,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qu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impa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18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18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enseñan</a:t>
            </a:r>
            <a:r>
              <a:rPr sz="1800" spc="-6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z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18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18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un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ivers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18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18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ia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18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</a:t>
            </a:r>
            <a:r>
              <a:rPr sz="18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Comunida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18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Ca</a:t>
            </a:r>
            <a:r>
              <a:rPr sz="18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ll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1800" spc="-1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sz="18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18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León</a:t>
            </a:r>
            <a:endParaRPr sz="18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30" dirty="0">
                <a:solidFill>
                  <a:srgbClr val="92CDDD"/>
                </a:solidFill>
                <a:latin typeface="Trebuchet MS"/>
                <a:cs typeface="Trebuchet MS"/>
              </a:rPr>
              <a:t>LOMCE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32657" y="588032"/>
            <a:ext cx="341439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spc="-20" dirty="0">
                <a:solidFill>
                  <a:srgbClr val="FFFFFF"/>
                </a:solidFill>
                <a:latin typeface="Trebuchet MS"/>
                <a:cs typeface="Trebuchet MS"/>
              </a:rPr>
              <a:t>NO</a:t>
            </a:r>
            <a:r>
              <a:rPr sz="2200" spc="-1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2200" spc="-25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2200" spc="-22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2200" spc="-10" dirty="0">
                <a:solidFill>
                  <a:srgbClr val="FFFFFF"/>
                </a:solidFill>
                <a:latin typeface="Trebuchet MS"/>
                <a:cs typeface="Trebuchet MS"/>
              </a:rPr>
              <a:t>TI</a:t>
            </a:r>
            <a:r>
              <a:rPr sz="2200" spc="-250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20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2200" spc="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EFE</a:t>
            </a:r>
            <a:r>
              <a:rPr sz="2200" spc="-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EN</a:t>
            </a:r>
            <a:r>
              <a:rPr sz="2200" spc="-20" dirty="0">
                <a:solidFill>
                  <a:srgbClr val="FFFFFF"/>
                </a:solidFill>
                <a:latin typeface="Trebuchet MS"/>
                <a:cs typeface="Trebuchet MS"/>
              </a:rPr>
              <a:t>CIA</a:t>
            </a:r>
            <a:endParaRPr sz="2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C08C1EF-DDF5-4565-B226-22AB9B7D0F88}"/>
              </a:ext>
            </a:extLst>
          </p:cNvPr>
          <p:cNvSpPr txBox="1"/>
          <p:nvPr/>
        </p:nvSpPr>
        <p:spPr>
          <a:xfrm>
            <a:off x="456328" y="280140"/>
            <a:ext cx="82465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3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ebuchet MS"/>
                <a:cs typeface="Arial"/>
                <a:sym typeface="Trebuchet MS"/>
              </a:rPr>
              <a:t>APLICACIÓN ACTUAL: ANALIZA  </a:t>
            </a:r>
            <a:r>
              <a:rPr lang="es-ES" sz="3600" dirty="0">
                <a:solidFill>
                  <a:srgbClr val="00B050"/>
                </a:solidFill>
                <a:latin typeface="Trebuchet MS"/>
                <a:sym typeface="Trebuchet MS"/>
              </a:rPr>
              <a:t>MEDIAS</a:t>
            </a:r>
            <a:r>
              <a:rPr kumimoji="0" lang="es-ES" sz="3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ebuchet MS"/>
                <a:cs typeface="Arial"/>
                <a:sym typeface="Trebuchet MS"/>
              </a:rPr>
              <a:t> </a:t>
            </a:r>
            <a:endParaRPr kumimoji="0" lang="es-ES" sz="1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3" y="1075996"/>
            <a:ext cx="9047365" cy="547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496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A51E892-1743-4839-949B-E98CEB203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682" y="215880"/>
            <a:ext cx="8487794" cy="633274"/>
          </a:xfrm>
          <a:noFill/>
        </p:spPr>
        <p:txBody>
          <a:bodyPr/>
          <a:lstStyle/>
          <a:p>
            <a:r>
              <a:rPr lang="es-ES" sz="3600" dirty="0">
                <a:solidFill>
                  <a:srgbClr val="FFFF00"/>
                </a:solidFill>
              </a:rPr>
              <a:t>APLICACIÓN ACTUAL: CURSO COMPLETO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599"/>
            <a:ext cx="9144000" cy="29527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6184"/>
            <a:ext cx="9144000" cy="267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001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B87F0D6-2722-4D71-86A9-B020602A8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91847"/>
            <a:ext cx="6457027" cy="622917"/>
          </a:xfrm>
          <a:noFill/>
        </p:spPr>
        <p:txBody>
          <a:bodyPr/>
          <a:lstStyle/>
          <a:p>
            <a:r>
              <a:rPr lang="es-ES" sz="3600" dirty="0">
                <a:solidFill>
                  <a:srgbClr val="FFFF00"/>
                </a:solidFill>
              </a:rPr>
              <a:t>CURSO COMPLETO Y MEDIAS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84" y="1671392"/>
            <a:ext cx="8741198" cy="396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082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4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77ECF6E-4C3A-42B6-855F-970022843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93699"/>
            <a:ext cx="7924800" cy="619214"/>
          </a:xfrm>
          <a:noFill/>
        </p:spPr>
        <p:txBody>
          <a:bodyPr/>
          <a:lstStyle/>
          <a:p>
            <a:pPr algn="r"/>
            <a:r>
              <a:rPr lang="es-ES" sz="3600" dirty="0">
                <a:solidFill>
                  <a:srgbClr val="FFFF00"/>
                </a:solidFill>
              </a:rPr>
              <a:t>APROXIMACIÓN DE CRITERIOS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D78AF23-75B3-4ADF-BFD4-1EB67075C93D}"/>
              </a:ext>
            </a:extLst>
          </p:cNvPr>
          <p:cNvSpPr txBox="1"/>
          <p:nvPr/>
        </p:nvSpPr>
        <p:spPr>
          <a:xfrm>
            <a:off x="609600" y="1828800"/>
            <a:ext cx="2743199" cy="175432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r"/>
            <a:r>
              <a:rPr lang="es-ES" sz="3600" dirty="0">
                <a:latin typeface="Trebuchet MS"/>
                <a:sym typeface="Trebuchet MS"/>
              </a:rPr>
              <a:t>HAY COSAS QUE NO SON POSIBLES</a:t>
            </a:r>
            <a:endParaRPr lang="es-E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B54D8BA-5596-4240-89B0-8F7157CB7925}"/>
              </a:ext>
            </a:extLst>
          </p:cNvPr>
          <p:cNvSpPr txBox="1"/>
          <p:nvPr/>
        </p:nvSpPr>
        <p:spPr>
          <a:xfrm>
            <a:off x="251523" y="4953000"/>
            <a:ext cx="1842072" cy="1777594"/>
          </a:xfrm>
          <a:prstGeom prst="rect">
            <a:avLst/>
          </a:prstGeom>
          <a:solidFill>
            <a:srgbClr val="FFFF00"/>
          </a:solidFill>
        </p:spPr>
        <p:txBody>
          <a:bodyPr wrap="square" anchor="ctr" anchorCtr="0">
            <a:noAutofit/>
          </a:bodyPr>
          <a:lstStyle/>
          <a:p>
            <a:pPr lvl="0" algn="ctr">
              <a:defRPr/>
            </a:pPr>
            <a:r>
              <a:rPr lang="es-ES" sz="2400" dirty="0">
                <a:latin typeface="Trebuchet MS"/>
                <a:sym typeface="Trebuchet MS"/>
              </a:rPr>
              <a:t>RESULTADO</a:t>
            </a:r>
            <a:endParaRPr kumimoji="0" lang="es-ES" sz="105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031" y="2893990"/>
            <a:ext cx="3768969" cy="191688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338" y="4897315"/>
            <a:ext cx="6650311" cy="183327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085785"/>
            <a:ext cx="5501449" cy="170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092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4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81A6DCB-1D5E-41D1-B6A6-1EA9D9196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198" y="276136"/>
            <a:ext cx="6451602" cy="685800"/>
          </a:xfrm>
        </p:spPr>
        <p:txBody>
          <a:bodyPr/>
          <a:lstStyle/>
          <a:p>
            <a:r>
              <a:rPr lang="es-ES" sz="3600" dirty="0">
                <a:solidFill>
                  <a:srgbClr val="FFFF00"/>
                </a:solidFill>
              </a:rPr>
              <a:t>OTRAS CUESTIONES A EVITAR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70E9C31-0528-4B85-8D7E-B84FDE2AEF08}"/>
              </a:ext>
            </a:extLst>
          </p:cNvPr>
          <p:cNvSpPr txBox="1"/>
          <p:nvPr/>
        </p:nvSpPr>
        <p:spPr>
          <a:xfrm>
            <a:off x="7086601" y="2514600"/>
            <a:ext cx="1828800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LE QUEDARON DOS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52FBB3D-6EDB-4BAD-8F9D-5851A61204F8}"/>
              </a:ext>
            </a:extLst>
          </p:cNvPr>
          <p:cNvSpPr txBox="1"/>
          <p:nvPr/>
        </p:nvSpPr>
        <p:spPr>
          <a:xfrm>
            <a:off x="7239001" y="5867400"/>
            <a:ext cx="15240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APROBÓ TODAS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19200"/>
            <a:ext cx="6573167" cy="4801270"/>
          </a:xfrm>
          <a:prstGeom prst="rect">
            <a:avLst/>
          </a:prstGeom>
        </p:spPr>
      </p:pic>
      <p:sp>
        <p:nvSpPr>
          <p:cNvPr id="7" name="Flecha doblada hacia arriba 6"/>
          <p:cNvSpPr/>
          <p:nvPr/>
        </p:nvSpPr>
        <p:spPr>
          <a:xfrm>
            <a:off x="7162800" y="3714929"/>
            <a:ext cx="1142999" cy="1104542"/>
          </a:xfrm>
          <a:prstGeom prst="ben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echa doblada hacia arriba 7"/>
          <p:cNvSpPr/>
          <p:nvPr/>
        </p:nvSpPr>
        <p:spPr>
          <a:xfrm flipV="1">
            <a:off x="7162799" y="4915258"/>
            <a:ext cx="1142999" cy="952142"/>
          </a:xfrm>
          <a:prstGeom prst="bent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68999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6" name="Google Shape;236;p33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1" y="2805343"/>
            <a:ext cx="2286000" cy="2147657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3"/>
          <p:cNvSpPr txBox="1">
            <a:spLocks noGrp="1"/>
          </p:cNvSpPr>
          <p:nvPr>
            <p:ph type="title"/>
          </p:nvPr>
        </p:nvSpPr>
        <p:spPr>
          <a:xfrm>
            <a:off x="1149166" y="325973"/>
            <a:ext cx="8213819" cy="67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40"/>
              <a:buFont typeface="Trebuchet MS"/>
              <a:buNone/>
            </a:pPr>
            <a:r>
              <a:rPr lang="es-ES" sz="3240" dirty="0">
                <a:solidFill>
                  <a:srgbClr val="FFFF00"/>
                </a:solidFill>
              </a:rPr>
              <a:t>¿CÓMO LLEGAR DE TUS NOTAS A ESTO?</a:t>
            </a:r>
            <a:endParaRPr dirty="0">
              <a:solidFill>
                <a:srgbClr val="FFFF00"/>
              </a:solidFill>
            </a:endParaRPr>
          </a:p>
        </p:txBody>
      </p:sp>
      <p:pic>
        <p:nvPicPr>
          <p:cNvPr id="238" name="Google Shape;238;p33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1763688" y="1118058"/>
            <a:ext cx="6984776" cy="5592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4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251522" y="1118058"/>
            <a:ext cx="6682678" cy="5739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4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7010400" y="2133600"/>
            <a:ext cx="2133600" cy="30295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bject 4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Google Shape;237;p33"/>
          <p:cNvSpPr txBox="1">
            <a:spLocks noGrp="1"/>
          </p:cNvSpPr>
          <p:nvPr>
            <p:ph type="title"/>
          </p:nvPr>
        </p:nvSpPr>
        <p:spPr>
          <a:xfrm>
            <a:off x="1149166" y="325973"/>
            <a:ext cx="8213819" cy="67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40"/>
              <a:buFont typeface="Trebuchet MS"/>
              <a:buNone/>
            </a:pPr>
            <a:r>
              <a:rPr lang="es-ES" sz="3240" dirty="0">
                <a:solidFill>
                  <a:srgbClr val="FFFF00"/>
                </a:solidFill>
              </a:rPr>
              <a:t>¿CÓMO LLEGAR DE TUS NOTAS A ESTO?</a:t>
            </a:r>
            <a:endParaRPr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5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7391400" y="2895019"/>
            <a:ext cx="1776046" cy="1295982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5"/>
          <p:cNvSpPr txBox="1">
            <a:spLocks noGrp="1"/>
          </p:cNvSpPr>
          <p:nvPr>
            <p:ph type="title"/>
          </p:nvPr>
        </p:nvSpPr>
        <p:spPr>
          <a:xfrm>
            <a:off x="7391399" y="1752600"/>
            <a:ext cx="1778977" cy="1118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s-ES" b="1" dirty="0"/>
              <a:t>Y SEG</a:t>
            </a:r>
            <a:r>
              <a:rPr lang="es-ES" b="1" dirty="0">
                <a:solidFill>
                  <a:schemeClr val="lt1"/>
                </a:solidFill>
              </a:rPr>
              <a:t>UIMOS </a:t>
            </a:r>
            <a:br>
              <a:rPr lang="es-ES" b="1" dirty="0">
                <a:solidFill>
                  <a:schemeClr val="lt1"/>
                </a:solidFill>
              </a:rPr>
            </a:br>
            <a:r>
              <a:rPr lang="es-ES" b="1" dirty="0"/>
              <a:t>CO</a:t>
            </a:r>
            <a:r>
              <a:rPr lang="es-ES" b="1" dirty="0">
                <a:solidFill>
                  <a:schemeClr val="lt1"/>
                </a:solidFill>
              </a:rPr>
              <a:t>N</a:t>
            </a:r>
            <a:br>
              <a:rPr lang="es-ES" b="1" dirty="0"/>
            </a:br>
            <a:r>
              <a:rPr lang="es-ES" b="1" dirty="0"/>
              <a:t> EL ROLL</a:t>
            </a:r>
            <a:r>
              <a:rPr lang="es-ES" b="1" dirty="0">
                <a:solidFill>
                  <a:schemeClr val="lt1"/>
                </a:solidFill>
              </a:rPr>
              <a:t>O…</a:t>
            </a:r>
            <a:endParaRPr dirty="0"/>
          </a:p>
        </p:txBody>
      </p:sp>
      <p:pic>
        <p:nvPicPr>
          <p:cNvPr id="251" name="Google Shape;251;p35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0" y="1219200"/>
            <a:ext cx="7162800" cy="557639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bject 4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Google Shape;237;p33"/>
          <p:cNvSpPr txBox="1">
            <a:spLocks/>
          </p:cNvSpPr>
          <p:nvPr/>
        </p:nvSpPr>
        <p:spPr>
          <a:xfrm>
            <a:off x="1149166" y="325973"/>
            <a:ext cx="8213819" cy="67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200" b="0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>
              <a:buSzPts val="3240"/>
              <a:buFont typeface="Trebuchet MS"/>
              <a:buNone/>
            </a:pPr>
            <a:r>
              <a:rPr lang="es-ES" sz="3240" kern="0">
                <a:solidFill>
                  <a:srgbClr val="FFFF00"/>
                </a:solidFill>
              </a:rPr>
              <a:t>¿CÓMO LLEGAR DE TUS NOTAS A ESTO?</a:t>
            </a:r>
            <a:endParaRPr lang="es-ES" kern="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6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82366" y="1981200"/>
            <a:ext cx="2133600" cy="2723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6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2215966" y="1219200"/>
            <a:ext cx="6820530" cy="56388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bject 4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Google Shape;237;p33"/>
          <p:cNvSpPr txBox="1">
            <a:spLocks noGrp="1"/>
          </p:cNvSpPr>
          <p:nvPr>
            <p:ph type="title"/>
          </p:nvPr>
        </p:nvSpPr>
        <p:spPr>
          <a:xfrm>
            <a:off x="1149166" y="325973"/>
            <a:ext cx="8213819" cy="67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40"/>
              <a:buFont typeface="Trebuchet MS"/>
              <a:buNone/>
            </a:pPr>
            <a:r>
              <a:rPr lang="es-ES" sz="3240" dirty="0">
                <a:solidFill>
                  <a:srgbClr val="FFFF00"/>
                </a:solidFill>
              </a:rPr>
              <a:t>¿CÓMO LLEGAR DE TUS NOTAS A ESTO?</a:t>
            </a:r>
            <a:endParaRPr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7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7337007" y="2895600"/>
            <a:ext cx="1806993" cy="2054374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7"/>
          <p:cNvSpPr txBox="1">
            <a:spLocks noGrp="1"/>
          </p:cNvSpPr>
          <p:nvPr>
            <p:ph type="title"/>
          </p:nvPr>
        </p:nvSpPr>
        <p:spPr>
          <a:xfrm>
            <a:off x="6065400" y="685800"/>
            <a:ext cx="3078600" cy="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s-ES"/>
              <a:t> </a:t>
            </a:r>
            <a:r>
              <a:rPr lang="es-ES" b="1"/>
              <a:t>Y AL </a:t>
            </a:r>
            <a:r>
              <a:rPr lang="es-ES" b="1">
                <a:solidFill>
                  <a:schemeClr val="lt1"/>
                </a:solidFill>
              </a:rPr>
              <a:t>FINAL…</a:t>
            </a:r>
            <a:endParaRPr/>
          </a:p>
        </p:txBody>
      </p:sp>
      <p:pic>
        <p:nvPicPr>
          <p:cNvPr id="266" name="Google Shape;266;p37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620724" y="1112550"/>
            <a:ext cx="5932476" cy="544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ject 4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Google Shape;237;p33"/>
          <p:cNvSpPr txBox="1">
            <a:spLocks/>
          </p:cNvSpPr>
          <p:nvPr/>
        </p:nvSpPr>
        <p:spPr>
          <a:xfrm>
            <a:off x="1149166" y="325973"/>
            <a:ext cx="8213819" cy="67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200" b="0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>
              <a:buSzPts val="3240"/>
              <a:buFont typeface="Trebuchet MS"/>
              <a:buNone/>
            </a:pPr>
            <a:r>
              <a:rPr lang="es-ES" sz="3240" kern="0">
                <a:solidFill>
                  <a:srgbClr val="FFFF00"/>
                </a:solidFill>
              </a:rPr>
              <a:t>¿CÓMO LLEGAR DE TUS NOTAS A ESTO?</a:t>
            </a:r>
            <a:endParaRPr lang="es-ES" kern="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6652" y="1368552"/>
            <a:ext cx="5343144" cy="13883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63851" y="2798064"/>
            <a:ext cx="5343144" cy="13075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21051" y="4221479"/>
            <a:ext cx="5343144" cy="13060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 anchor="ctr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433827" y="1543645"/>
            <a:ext cx="4203192" cy="381642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marR="2016125" algn="ctr"/>
            <a:r>
              <a:rPr sz="2800" spc="-1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z="2800" spc="-4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800" spc="-2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OP</a:t>
            </a:r>
            <a:r>
              <a:rPr sz="2800" spc="-2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2800" spc="-3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800" spc="-4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800" spc="-229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800" spc="-2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800" spc="-1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CU</a:t>
            </a:r>
            <a:r>
              <a:rPr sz="2800" spc="-1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800" spc="-2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800" spc="-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800" spc="-2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CULAR</a:t>
            </a:r>
            <a:endParaRPr sz="28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endParaRPr sz="3900" dirty="0">
              <a:latin typeface="Gadugi" panose="020B0502040204020203" pitchFamily="34" charset="0"/>
              <a:ea typeface="Gadugi" panose="020B0502040204020203" pitchFamily="34" charset="0"/>
              <a:cs typeface="Times New Roman"/>
            </a:endParaRPr>
          </a:p>
          <a:p>
            <a:pPr marL="469900" marR="937260" algn="ctr"/>
            <a:r>
              <a:rPr sz="2800" spc="-1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z="2800" spc="-4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800" spc="-2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OGRAM</a:t>
            </a:r>
            <a:r>
              <a:rPr sz="2800" spc="-4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800" spc="-2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CIÓN</a:t>
            </a:r>
            <a:r>
              <a:rPr sz="2800" spc="-1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DI</a:t>
            </a:r>
            <a:r>
              <a:rPr sz="2800" spc="-6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800" spc="-4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Á</a:t>
            </a:r>
            <a:r>
              <a:rPr sz="2800" spc="-1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800" spc="-2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800" spc="-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800" spc="-2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CA</a:t>
            </a:r>
            <a:endParaRPr sz="28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endParaRPr sz="4100" dirty="0">
              <a:latin typeface="Gadugi" panose="020B0502040204020203" pitchFamily="34" charset="0"/>
              <a:ea typeface="Gadugi" panose="020B0502040204020203" pitchFamily="34" charset="0"/>
              <a:cs typeface="Times New Roman"/>
            </a:endParaRPr>
          </a:p>
          <a:p>
            <a:pPr marL="927100" algn="ctr"/>
            <a:r>
              <a:rPr sz="2800" spc="-1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z="2800" spc="-4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800" spc="-2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OGRAM</a:t>
            </a:r>
            <a:r>
              <a:rPr sz="2800" spc="-5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800" spc="-2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CIÓN</a:t>
            </a:r>
            <a:r>
              <a:rPr sz="2800" spc="-5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endParaRPr sz="28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marL="927100" algn="ctr"/>
            <a:r>
              <a:rPr sz="2800" spc="-7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800" spc="-20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ULA</a:t>
            </a:r>
            <a:endParaRPr sz="28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58255" y="2296667"/>
            <a:ext cx="902208" cy="8900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913120" y="2321559"/>
            <a:ext cx="792480" cy="792480"/>
          </a:xfrm>
          <a:custGeom>
            <a:avLst/>
            <a:gdLst/>
            <a:ahLst/>
            <a:cxnLst/>
            <a:rect l="l" t="t" r="r" b="b"/>
            <a:pathLst>
              <a:path w="792479" h="792480">
                <a:moveTo>
                  <a:pt x="792480" y="435864"/>
                </a:moveTo>
                <a:lnTo>
                  <a:pt x="0" y="435864"/>
                </a:lnTo>
                <a:lnTo>
                  <a:pt x="396240" y="792480"/>
                </a:lnTo>
                <a:lnTo>
                  <a:pt x="792480" y="435864"/>
                </a:lnTo>
                <a:close/>
              </a:path>
              <a:path w="792479" h="792480">
                <a:moveTo>
                  <a:pt x="614172" y="0"/>
                </a:moveTo>
                <a:lnTo>
                  <a:pt x="178308" y="0"/>
                </a:lnTo>
                <a:lnTo>
                  <a:pt x="178308" y="435864"/>
                </a:lnTo>
                <a:lnTo>
                  <a:pt x="614172" y="435864"/>
                </a:lnTo>
                <a:lnTo>
                  <a:pt x="61417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13120" y="2321559"/>
            <a:ext cx="792480" cy="792480"/>
          </a:xfrm>
          <a:custGeom>
            <a:avLst/>
            <a:gdLst/>
            <a:ahLst/>
            <a:cxnLst/>
            <a:rect l="l" t="t" r="r" b="b"/>
            <a:pathLst>
              <a:path w="792479" h="792480">
                <a:moveTo>
                  <a:pt x="0" y="435864"/>
                </a:moveTo>
                <a:lnTo>
                  <a:pt x="178308" y="435864"/>
                </a:lnTo>
                <a:lnTo>
                  <a:pt x="178308" y="0"/>
                </a:lnTo>
                <a:lnTo>
                  <a:pt x="614172" y="0"/>
                </a:lnTo>
                <a:lnTo>
                  <a:pt x="614172" y="435864"/>
                </a:lnTo>
                <a:lnTo>
                  <a:pt x="792480" y="435864"/>
                </a:lnTo>
                <a:lnTo>
                  <a:pt x="396240" y="792480"/>
                </a:lnTo>
                <a:lnTo>
                  <a:pt x="0" y="435864"/>
                </a:lnTo>
                <a:close/>
              </a:path>
            </a:pathLst>
          </a:custGeom>
          <a:ln w="9525">
            <a:solidFill>
              <a:srgbClr val="D8D2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15455" y="3710940"/>
            <a:ext cx="902208" cy="8900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70320" y="3735832"/>
            <a:ext cx="792480" cy="792480"/>
          </a:xfrm>
          <a:custGeom>
            <a:avLst/>
            <a:gdLst/>
            <a:ahLst/>
            <a:cxnLst/>
            <a:rect l="l" t="t" r="r" b="b"/>
            <a:pathLst>
              <a:path w="792479" h="792479">
                <a:moveTo>
                  <a:pt x="792480" y="435864"/>
                </a:moveTo>
                <a:lnTo>
                  <a:pt x="0" y="435864"/>
                </a:lnTo>
                <a:lnTo>
                  <a:pt x="396240" y="792480"/>
                </a:lnTo>
                <a:lnTo>
                  <a:pt x="792480" y="435864"/>
                </a:lnTo>
                <a:close/>
              </a:path>
              <a:path w="792479" h="792479">
                <a:moveTo>
                  <a:pt x="614172" y="0"/>
                </a:moveTo>
                <a:lnTo>
                  <a:pt x="178308" y="0"/>
                </a:lnTo>
                <a:lnTo>
                  <a:pt x="178308" y="435864"/>
                </a:lnTo>
                <a:lnTo>
                  <a:pt x="614172" y="435864"/>
                </a:lnTo>
                <a:lnTo>
                  <a:pt x="61417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70320" y="3735832"/>
            <a:ext cx="792480" cy="792480"/>
          </a:xfrm>
          <a:custGeom>
            <a:avLst/>
            <a:gdLst/>
            <a:ahLst/>
            <a:cxnLst/>
            <a:rect l="l" t="t" r="r" b="b"/>
            <a:pathLst>
              <a:path w="792479" h="792479">
                <a:moveTo>
                  <a:pt x="0" y="435864"/>
                </a:moveTo>
                <a:lnTo>
                  <a:pt x="178308" y="435864"/>
                </a:lnTo>
                <a:lnTo>
                  <a:pt x="178308" y="0"/>
                </a:lnTo>
                <a:lnTo>
                  <a:pt x="614172" y="0"/>
                </a:lnTo>
                <a:lnTo>
                  <a:pt x="614172" y="435864"/>
                </a:lnTo>
                <a:lnTo>
                  <a:pt x="792480" y="435864"/>
                </a:lnTo>
                <a:lnTo>
                  <a:pt x="396240" y="792480"/>
                </a:lnTo>
                <a:lnTo>
                  <a:pt x="0" y="435864"/>
                </a:lnTo>
                <a:close/>
              </a:path>
            </a:pathLst>
          </a:custGeom>
          <a:ln w="9525">
            <a:solidFill>
              <a:srgbClr val="D0E3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1523" y="188595"/>
            <a:ext cx="8640953" cy="79208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37335">
              <a:lnSpc>
                <a:spcPct val="100000"/>
              </a:lnSpc>
            </a:pPr>
            <a:r>
              <a:rPr spc="-15" dirty="0">
                <a:latin typeface="Trebuchet MS"/>
                <a:cs typeface="Trebuchet MS"/>
              </a:rPr>
              <a:t>PROCESO</a:t>
            </a:r>
            <a:r>
              <a:rPr spc="114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rebuchet MS"/>
                <a:cs typeface="Trebuchet MS"/>
              </a:rPr>
              <a:t>D</a:t>
            </a:r>
            <a:r>
              <a:rPr spc="-15" dirty="0">
                <a:latin typeface="Trebuchet MS"/>
                <a:cs typeface="Trebuchet MS"/>
              </a:rPr>
              <a:t>E</a:t>
            </a:r>
            <a:r>
              <a:rPr spc="114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rebuchet MS"/>
                <a:cs typeface="Trebuchet MS"/>
              </a:rPr>
              <a:t>DESAR</a:t>
            </a:r>
            <a:r>
              <a:rPr spc="-5" dirty="0">
                <a:latin typeface="Trebuchet MS"/>
                <a:cs typeface="Trebuchet MS"/>
              </a:rPr>
              <a:t>R</a:t>
            </a:r>
            <a:r>
              <a:rPr spc="-15" dirty="0">
                <a:latin typeface="Trebuchet MS"/>
                <a:cs typeface="Trebuchet MS"/>
              </a:rPr>
              <a:t>OLLO</a:t>
            </a:r>
            <a:r>
              <a:rPr spc="114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rebuchet MS"/>
                <a:cs typeface="Trebuchet MS"/>
              </a:rPr>
              <a:t>CUR</a:t>
            </a:r>
            <a:r>
              <a:rPr spc="-10" dirty="0">
                <a:latin typeface="Trebuchet MS"/>
                <a:cs typeface="Trebuchet MS"/>
              </a:rPr>
              <a:t>R</a:t>
            </a:r>
            <a:r>
              <a:rPr spc="-20" dirty="0">
                <a:latin typeface="Trebuchet MS"/>
                <a:cs typeface="Trebuchet MS"/>
              </a:rPr>
              <a:t>ICULAR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8"/>
          <p:cNvSpPr txBox="1">
            <a:spLocks noGrp="1"/>
          </p:cNvSpPr>
          <p:nvPr>
            <p:ph type="title"/>
          </p:nvPr>
        </p:nvSpPr>
        <p:spPr>
          <a:xfrm>
            <a:off x="6705600" y="1295400"/>
            <a:ext cx="22860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s-ES" b="1" dirty="0"/>
              <a:t>¡¡REMATAMOS CON LOS PORCEN</a:t>
            </a:r>
            <a:r>
              <a:rPr lang="es-ES" b="1" dirty="0">
                <a:solidFill>
                  <a:schemeClr val="lt1"/>
                </a:solidFill>
              </a:rPr>
              <a:t>TAJES!!</a:t>
            </a:r>
            <a:endParaRPr dirty="0"/>
          </a:p>
        </p:txBody>
      </p:sp>
      <p:pic>
        <p:nvPicPr>
          <p:cNvPr id="272" name="Google Shape;272;p38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251523" y="1118059"/>
            <a:ext cx="6301677" cy="551134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bject 4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Google Shape;237;p33"/>
          <p:cNvSpPr txBox="1">
            <a:spLocks/>
          </p:cNvSpPr>
          <p:nvPr/>
        </p:nvSpPr>
        <p:spPr>
          <a:xfrm>
            <a:off x="1149166" y="325973"/>
            <a:ext cx="8213819" cy="67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200" b="0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>
              <a:buSzPts val="3240"/>
              <a:buFont typeface="Trebuchet MS"/>
              <a:buNone/>
            </a:pPr>
            <a:r>
              <a:rPr lang="es-ES" sz="3240" kern="0">
                <a:solidFill>
                  <a:srgbClr val="FFFF00"/>
                </a:solidFill>
              </a:rPr>
              <a:t>¿CÓMO LLEGAR DE TUS NOTAS A ESTO?</a:t>
            </a:r>
            <a:endParaRPr lang="es-ES" kern="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9"/>
          <p:cNvSpPr txBox="1">
            <a:spLocks noGrp="1"/>
          </p:cNvSpPr>
          <p:nvPr>
            <p:ph type="title"/>
          </p:nvPr>
        </p:nvSpPr>
        <p:spPr>
          <a:xfrm>
            <a:off x="6584855" y="1232091"/>
            <a:ext cx="2160240" cy="1872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40"/>
              <a:buFont typeface="Trebuchet MS"/>
              <a:buNone/>
            </a:pPr>
            <a:r>
              <a:rPr lang="es-ES" sz="3240" b="1" dirty="0"/>
              <a:t>EJ</a:t>
            </a:r>
            <a:r>
              <a:rPr lang="es-ES" sz="3240" b="1" dirty="0">
                <a:solidFill>
                  <a:schemeClr val="lt1"/>
                </a:solidFill>
              </a:rPr>
              <a:t>EMPLO</a:t>
            </a:r>
            <a:br>
              <a:rPr lang="es-ES" sz="3240" b="1" dirty="0">
                <a:solidFill>
                  <a:schemeClr val="lt1"/>
                </a:solidFill>
              </a:rPr>
            </a:br>
            <a:r>
              <a:rPr lang="es-ES" sz="3240" b="1" dirty="0">
                <a:solidFill>
                  <a:schemeClr val="lt1"/>
                </a:solidFill>
              </a:rPr>
              <a:t>DE</a:t>
            </a:r>
            <a:br>
              <a:rPr lang="es-ES" sz="3240" b="1" dirty="0">
                <a:solidFill>
                  <a:schemeClr val="lt1"/>
                </a:solidFill>
              </a:rPr>
            </a:br>
            <a:r>
              <a:rPr lang="es-ES" sz="3240" b="1" dirty="0"/>
              <a:t>EX</a:t>
            </a:r>
            <a:r>
              <a:rPr lang="es-ES" sz="3240" b="1" dirty="0">
                <a:solidFill>
                  <a:schemeClr val="lt1"/>
                </a:solidFill>
              </a:rPr>
              <a:t>AMEN</a:t>
            </a:r>
            <a:br>
              <a:rPr lang="es-ES" sz="3240" b="1" dirty="0">
                <a:solidFill>
                  <a:schemeClr val="lt1"/>
                </a:solidFill>
              </a:rPr>
            </a:br>
            <a:endParaRPr sz="3240" b="1" dirty="0">
              <a:solidFill>
                <a:schemeClr val="lt1"/>
              </a:solidFill>
            </a:endParaRPr>
          </a:p>
        </p:txBody>
      </p:sp>
      <p:pic>
        <p:nvPicPr>
          <p:cNvPr id="278" name="Google Shape;278;p39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219808" y="1131738"/>
            <a:ext cx="5794759" cy="1129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9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228600" y="2514600"/>
            <a:ext cx="6010784" cy="1756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9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4343400" y="4270804"/>
            <a:ext cx="4518080" cy="2459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9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266177" y="4523850"/>
            <a:ext cx="6318678" cy="63310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bject 4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Google Shape;237;p33"/>
          <p:cNvSpPr txBox="1">
            <a:spLocks/>
          </p:cNvSpPr>
          <p:nvPr/>
        </p:nvSpPr>
        <p:spPr>
          <a:xfrm>
            <a:off x="1149166" y="325973"/>
            <a:ext cx="8213819" cy="67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200" b="0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>
              <a:buSzPts val="3240"/>
              <a:buFont typeface="Trebuchet MS"/>
              <a:buNone/>
            </a:pPr>
            <a:r>
              <a:rPr lang="es-ES" sz="3240" kern="0">
                <a:solidFill>
                  <a:srgbClr val="FFFF00"/>
                </a:solidFill>
              </a:rPr>
              <a:t>¿CÓMO LLEGAR DE TUS NOTAS A ESTO?</a:t>
            </a:r>
            <a:endParaRPr lang="es-ES" kern="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5482" y="1707192"/>
            <a:ext cx="7584440" cy="4372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755">
              <a:lnSpc>
                <a:spcPct val="100000"/>
              </a:lnSpc>
            </a:pPr>
            <a:r>
              <a:rPr sz="2000" b="1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¿</a:t>
            </a:r>
            <a:r>
              <a:rPr sz="2000" b="1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Q</a:t>
            </a:r>
            <a:r>
              <a:rPr sz="2000" b="1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ué</a:t>
            </a:r>
            <a:r>
              <a:rPr sz="2000" b="1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b="1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se</a:t>
            </a:r>
            <a:r>
              <a:rPr sz="2000" b="1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b="1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ent</a:t>
            </a:r>
            <a:r>
              <a:rPr sz="2000" b="1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</a:t>
            </a:r>
            <a:r>
              <a:rPr sz="2000" b="1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ende </a:t>
            </a:r>
            <a:r>
              <a:rPr sz="2000" b="1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p</a:t>
            </a:r>
            <a:r>
              <a:rPr sz="2000" b="1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or</a:t>
            </a:r>
            <a:r>
              <a:rPr sz="2000" b="1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b="1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o</a:t>
            </a:r>
            <a:r>
              <a:rPr sz="2000" b="1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b</a:t>
            </a:r>
            <a:r>
              <a:rPr sz="2000" b="1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jeti</a:t>
            </a:r>
            <a:r>
              <a:rPr sz="2000" b="1" spc="-4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v</a:t>
            </a:r>
            <a:r>
              <a:rPr sz="2000" b="1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</a:t>
            </a:r>
            <a:r>
              <a:rPr sz="2000" b="1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d</a:t>
            </a:r>
            <a:r>
              <a:rPr sz="2000" b="1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ad?</a:t>
            </a:r>
            <a:endParaRPr sz="2000" dirty="0">
              <a:latin typeface="Gadugi" panose="020B0502040204020203" pitchFamily="34" charset="0"/>
              <a:ea typeface="Gadugi" panose="020B0502040204020203" pitchFamily="34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00" dirty="0">
              <a:latin typeface="Gadugi" panose="020B0502040204020203" pitchFamily="34" charset="0"/>
              <a:ea typeface="Gadugi" panose="020B0502040204020203" pitchFamily="34" charset="0"/>
              <a:cs typeface="Times New Roman"/>
            </a:endParaRPr>
          </a:p>
          <a:p>
            <a:pPr marL="191770" marR="5080">
              <a:lnSpc>
                <a:spcPct val="100000"/>
              </a:lnSpc>
            </a:pPr>
            <a:r>
              <a:rPr sz="2000" spc="-6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T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rat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r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 to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d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os c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n</a:t>
            </a:r>
            <a:r>
              <a:rPr sz="2000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l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s mismos criter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os,</a:t>
            </a:r>
            <a:r>
              <a:rPr sz="2000" spc="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con</a:t>
            </a:r>
            <a:r>
              <a:rPr sz="2000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pr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ce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d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im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n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tos</a:t>
            </a:r>
            <a:r>
              <a:rPr sz="2000" spc="2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de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ev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l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u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ac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ón</a:t>
            </a:r>
            <a:r>
              <a:rPr sz="2000" spc="1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d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p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ta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d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os</a:t>
            </a:r>
            <a:r>
              <a:rPr sz="2000" spc="2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al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t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p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o</a:t>
            </a:r>
            <a:r>
              <a:rPr sz="2000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de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co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n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te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n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d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o,</a:t>
            </a:r>
            <a:r>
              <a:rPr sz="2000" spc="2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co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n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oc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d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s</a:t>
            </a:r>
            <a:r>
              <a:rPr sz="2000" spc="2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y ¿ac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pt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d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s?</a:t>
            </a:r>
            <a:r>
              <a:rPr sz="2000" spc="1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p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r to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d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os, te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n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n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d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o</a:t>
            </a:r>
            <a:r>
              <a:rPr sz="2000" spc="2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en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cu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nta</a:t>
            </a:r>
            <a:r>
              <a:rPr sz="2000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situ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ci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n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s</a:t>
            </a:r>
            <a:r>
              <a:rPr sz="2000" spc="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p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rso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n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l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es.</a:t>
            </a:r>
          </a:p>
          <a:p>
            <a:pPr>
              <a:lnSpc>
                <a:spcPct val="100000"/>
              </a:lnSpc>
            </a:pPr>
            <a:endParaRPr sz="2000" dirty="0">
              <a:latin typeface="Gadugi" panose="020B0502040204020203" pitchFamily="34" charset="0"/>
              <a:ea typeface="Gadugi" panose="020B0502040204020203" pitchFamily="34" charset="0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75"/>
              </a:spcBef>
            </a:pPr>
            <a:r>
              <a:rPr sz="2000" b="1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¿</a:t>
            </a:r>
            <a:r>
              <a:rPr sz="2000" b="1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Q</a:t>
            </a:r>
            <a:r>
              <a:rPr sz="2000" b="1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ué</a:t>
            </a:r>
            <a:r>
              <a:rPr sz="2000" b="1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b="1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es</a:t>
            </a:r>
            <a:r>
              <a:rPr sz="2000" b="1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b="1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u</a:t>
            </a:r>
            <a:r>
              <a:rPr sz="2000" b="1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n proc</a:t>
            </a:r>
            <a:r>
              <a:rPr sz="2000" b="1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</a:t>
            </a:r>
            <a:r>
              <a:rPr sz="2000" b="1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d</a:t>
            </a:r>
            <a:r>
              <a:rPr sz="2000" b="1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</a:t>
            </a:r>
            <a:r>
              <a:rPr sz="2000" b="1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mi</a:t>
            </a:r>
            <a:r>
              <a:rPr sz="2000" b="1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</a:t>
            </a:r>
            <a:r>
              <a:rPr sz="2000" b="1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nto</a:t>
            </a:r>
            <a:r>
              <a:rPr sz="2000" b="1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b="1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de e</a:t>
            </a:r>
            <a:r>
              <a:rPr sz="2000" b="1" spc="-4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v</a:t>
            </a:r>
            <a:r>
              <a:rPr sz="2000" b="1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alua</a:t>
            </a:r>
            <a:r>
              <a:rPr sz="2000" b="1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c</a:t>
            </a:r>
            <a:r>
              <a:rPr sz="2000" b="1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</a:t>
            </a:r>
            <a:r>
              <a:rPr sz="2000" b="1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ó</a:t>
            </a:r>
            <a:r>
              <a:rPr sz="2000" b="1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n?</a:t>
            </a:r>
            <a:endParaRPr sz="2000" dirty="0">
              <a:latin typeface="Gadugi" panose="020B0502040204020203" pitchFamily="34" charset="0"/>
              <a:ea typeface="Gadugi" panose="020B0502040204020203" pitchFamily="34" charset="0"/>
              <a:cs typeface="Arial"/>
            </a:endParaRPr>
          </a:p>
          <a:p>
            <a:pPr marL="215900" marR="500380">
              <a:lnSpc>
                <a:spcPct val="100000"/>
              </a:lnSpc>
              <a:spcBef>
                <a:spcPts val="1530"/>
              </a:spcBef>
            </a:pP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C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nsta</a:t>
            </a:r>
            <a:r>
              <a:rPr sz="2000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de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d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s</a:t>
            </a:r>
            <a:r>
              <a:rPr sz="2000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p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rtes:</a:t>
            </a:r>
            <a:r>
              <a:rPr sz="2000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la</a:t>
            </a:r>
            <a:r>
              <a:rPr sz="2000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b="1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té</a:t>
            </a:r>
            <a:r>
              <a:rPr sz="2000" b="1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c</a:t>
            </a:r>
            <a:r>
              <a:rPr sz="2000" b="1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n</a:t>
            </a:r>
            <a:r>
              <a:rPr sz="2000" b="1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</a:t>
            </a:r>
            <a:r>
              <a:rPr sz="2000" b="1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ca</a:t>
            </a:r>
            <a:r>
              <a:rPr sz="2000" b="1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p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ra</a:t>
            </a:r>
            <a:r>
              <a:rPr sz="2000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o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b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te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n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er</a:t>
            </a:r>
            <a:r>
              <a:rPr sz="2000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la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inf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rmac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ón (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ob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s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rv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ci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ó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n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,</a:t>
            </a:r>
            <a:r>
              <a:rPr sz="2000" spc="2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tra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ba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jo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de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l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l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u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m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no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,</a:t>
            </a:r>
            <a:r>
              <a:rPr sz="2000" spc="1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p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r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ueba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s</a:t>
            </a:r>
            <a:r>
              <a:rPr sz="2000" spc="2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ob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j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tiv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s,</a:t>
            </a:r>
            <a:r>
              <a:rPr sz="2000" spc="1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tc.) y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l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s </a:t>
            </a:r>
            <a:r>
              <a:rPr sz="2000" b="1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</a:t>
            </a:r>
            <a:r>
              <a:rPr sz="2000" b="1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n</a:t>
            </a:r>
            <a:r>
              <a:rPr sz="2000" b="1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st</a:t>
            </a:r>
            <a:r>
              <a:rPr sz="2000" b="1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r</a:t>
            </a:r>
            <a:r>
              <a:rPr sz="2000" b="1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umentos</a:t>
            </a:r>
            <a:r>
              <a:rPr sz="2000" b="1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uti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l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iz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d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s</a:t>
            </a:r>
            <a:r>
              <a:rPr sz="2000" spc="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p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ra</a:t>
            </a:r>
            <a:r>
              <a:rPr sz="2000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me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d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ir</a:t>
            </a:r>
            <a:r>
              <a:rPr sz="2000" spc="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la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inf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rmac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ón</a:t>
            </a:r>
            <a:r>
              <a:rPr sz="2000" spc="2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(</a:t>
            </a:r>
            <a:r>
              <a:rPr sz="20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esc</a:t>
            </a:r>
            <a:r>
              <a:rPr sz="2000" spc="-1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</a:t>
            </a:r>
            <a:r>
              <a:rPr sz="20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l</a:t>
            </a:r>
            <a:r>
              <a:rPr sz="2000" spc="-1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</a:t>
            </a:r>
            <a:r>
              <a:rPr sz="20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s</a:t>
            </a:r>
            <a:r>
              <a:rPr sz="2000" spc="15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de </a:t>
            </a:r>
            <a:r>
              <a:rPr sz="20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</a:t>
            </a:r>
            <a:r>
              <a:rPr sz="2000" spc="-1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p</a:t>
            </a:r>
            <a:r>
              <a:rPr sz="20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rec</a:t>
            </a:r>
            <a:r>
              <a:rPr sz="2000" spc="-1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</a:t>
            </a:r>
            <a:r>
              <a:rPr sz="20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ac</a:t>
            </a:r>
            <a:r>
              <a:rPr sz="2000" spc="-1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</a:t>
            </a:r>
            <a:r>
              <a:rPr sz="20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ó</a:t>
            </a:r>
            <a:r>
              <a:rPr sz="2000" spc="-1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n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,</a:t>
            </a:r>
            <a:r>
              <a:rPr sz="2000" spc="3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ficha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n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ec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d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ótic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,</a:t>
            </a:r>
            <a:r>
              <a:rPr sz="2000" spc="2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l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sta de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co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n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trol,</a:t>
            </a:r>
            <a:r>
              <a:rPr sz="2000" spc="1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rú</a:t>
            </a:r>
            <a:r>
              <a:rPr sz="2000" spc="-1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b</a:t>
            </a:r>
            <a:r>
              <a:rPr sz="20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ric</a:t>
            </a:r>
            <a:r>
              <a:rPr sz="2000" spc="-1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</a:t>
            </a:r>
            <a:r>
              <a:rPr sz="20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s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,</a:t>
            </a:r>
            <a:r>
              <a:rPr sz="2000" spc="5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d</a:t>
            </a:r>
            <a:r>
              <a:rPr sz="2000" spc="-1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i</a:t>
            </a:r>
            <a:r>
              <a:rPr sz="20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</a:t>
            </a:r>
            <a:r>
              <a:rPr sz="2000" spc="-1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n</a:t>
            </a:r>
            <a:r>
              <a:rPr sz="20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as</a:t>
            </a:r>
            <a:r>
              <a:rPr sz="2000" spc="2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Arial"/>
              </a:rPr>
              <a:t>etc.).</a:t>
            </a:r>
          </a:p>
        </p:txBody>
      </p:sp>
      <p:sp>
        <p:nvSpPr>
          <p:cNvPr id="3" name="object 3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88366" y="381455"/>
            <a:ext cx="5279034" cy="385309"/>
          </a:xfrm>
          <a:prstGeom prst="rect">
            <a:avLst/>
          </a:prstGeom>
        </p:spPr>
        <p:txBody>
          <a:bodyPr vert="horz" wrap="none" lIns="0" tIns="46303" rIns="0" bIns="0" rtlCol="0">
            <a:noAutofit/>
          </a:bodyPr>
          <a:lstStyle/>
          <a:p>
            <a:pPr marL="3011805" algn="ctr">
              <a:lnSpc>
                <a:spcPct val="100000"/>
              </a:lnSpc>
            </a:pPr>
            <a:r>
              <a:rPr spc="-20" dirty="0">
                <a:latin typeface="Trebuchet MS"/>
                <a:cs typeface="Trebuchet MS"/>
              </a:rPr>
              <a:t>DEFINICIÓN</a:t>
            </a:r>
            <a:r>
              <a:rPr lang="es-ES_tradnl" spc="-20" dirty="0">
                <a:latin typeface="Trebuchet MS"/>
                <a:cs typeface="Trebuchet MS"/>
              </a:rPr>
              <a:t> DE EVALUACIÓN OBJETIVA</a:t>
            </a:r>
            <a:endParaRPr spc="-2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5940" y="427758"/>
            <a:ext cx="7040880" cy="5963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6430">
              <a:lnSpc>
                <a:spcPct val="100000"/>
              </a:lnSpc>
            </a:pPr>
            <a:r>
              <a:rPr sz="2200" spc="-20" dirty="0">
                <a:solidFill>
                  <a:srgbClr val="FFFFFF"/>
                </a:solidFill>
                <a:latin typeface="Trebuchet MS" panose="020B0603020202020204" pitchFamily="34" charset="0"/>
                <a:ea typeface="Gadugi" panose="020B0502040204020203" pitchFamily="34" charset="0"/>
                <a:cs typeface="Trebuchet MS"/>
              </a:rPr>
              <a:t>LA</a:t>
            </a:r>
            <a:r>
              <a:rPr sz="2200" spc="-15" dirty="0">
                <a:solidFill>
                  <a:srgbClr val="FFFFFF"/>
                </a:solidFill>
                <a:latin typeface="Trebuchet MS" panose="020B0603020202020204" pitchFamily="34" charset="0"/>
                <a:ea typeface="Gadugi" panose="020B0502040204020203" pitchFamily="34" charset="0"/>
                <a:cs typeface="Trebuchet MS"/>
              </a:rPr>
              <a:t>S</a:t>
            </a:r>
            <a:r>
              <a:rPr sz="2200" spc="125" dirty="0">
                <a:solidFill>
                  <a:srgbClr val="FFFFFF"/>
                </a:solidFill>
                <a:latin typeface="Trebuchet MS" panose="020B0603020202020204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Trebuchet MS" panose="020B0603020202020204" pitchFamily="34" charset="0"/>
                <a:ea typeface="Gadugi" panose="020B0502040204020203" pitchFamily="34" charset="0"/>
                <a:cs typeface="Trebuchet MS"/>
              </a:rPr>
              <a:t>ESCALAS</a:t>
            </a:r>
            <a:r>
              <a:rPr sz="2200" spc="120" dirty="0">
                <a:solidFill>
                  <a:srgbClr val="FFFFFF"/>
                </a:solidFill>
                <a:latin typeface="Trebuchet MS" panose="020B0603020202020204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20" dirty="0">
                <a:solidFill>
                  <a:srgbClr val="FFFFFF"/>
                </a:solidFill>
                <a:latin typeface="Trebuchet MS" panose="020B0603020202020204" pitchFamily="34" charset="0"/>
                <a:ea typeface="Gadugi" panose="020B0502040204020203" pitchFamily="34" charset="0"/>
                <a:cs typeface="Trebuchet MS"/>
              </a:rPr>
              <a:t>D</a:t>
            </a:r>
            <a:r>
              <a:rPr sz="2200" spc="-15" dirty="0">
                <a:solidFill>
                  <a:srgbClr val="FFFFFF"/>
                </a:solidFill>
                <a:latin typeface="Trebuchet MS" panose="020B0603020202020204" pitchFamily="34" charset="0"/>
                <a:ea typeface="Gadugi" panose="020B0502040204020203" pitchFamily="34" charset="0"/>
                <a:cs typeface="Trebuchet MS"/>
              </a:rPr>
              <a:t>E</a:t>
            </a:r>
            <a:r>
              <a:rPr sz="2200" spc="-15" dirty="0">
                <a:solidFill>
                  <a:srgbClr val="FFFFFF"/>
                </a:solidFill>
                <a:latin typeface="Trebuchet MS" panose="020B0603020202020204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Trebuchet MS" panose="020B0603020202020204" pitchFamily="34" charset="0"/>
                <a:ea typeface="Gadugi" panose="020B0502040204020203" pitchFamily="34" charset="0"/>
                <a:cs typeface="Trebuchet MS"/>
              </a:rPr>
              <a:t>APRECIACI</a:t>
            </a:r>
            <a:r>
              <a:rPr sz="2200" spc="-25" dirty="0">
                <a:solidFill>
                  <a:srgbClr val="FFFFFF"/>
                </a:solidFill>
                <a:latin typeface="Trebuchet MS" panose="020B0603020202020204" pitchFamily="34" charset="0"/>
                <a:ea typeface="Gadugi" panose="020B0502040204020203" pitchFamily="34" charset="0"/>
                <a:cs typeface="Trebuchet MS"/>
              </a:rPr>
              <a:t>Ó</a:t>
            </a:r>
            <a:r>
              <a:rPr sz="2200" spc="-15" dirty="0">
                <a:solidFill>
                  <a:srgbClr val="FFFFFF"/>
                </a:solidFill>
                <a:latin typeface="Trebuchet MS" panose="020B0603020202020204" pitchFamily="34" charset="0"/>
                <a:ea typeface="Gadugi" panose="020B0502040204020203" pitchFamily="34" charset="0"/>
                <a:cs typeface="Trebuchet MS"/>
              </a:rPr>
              <a:t>N</a:t>
            </a:r>
            <a:endParaRPr sz="2200" dirty="0">
              <a:latin typeface="Trebuchet MS" panose="020B0603020202020204" pitchFamily="34" charset="0"/>
              <a:ea typeface="Gadugi" panose="020B0502040204020203" pitchFamily="34" charset="0"/>
              <a:cs typeface="Trebuchet MS"/>
            </a:endParaRPr>
          </a:p>
          <a:p>
            <a:pPr>
              <a:lnSpc>
                <a:spcPct val="100000"/>
              </a:lnSpc>
              <a:spcBef>
                <a:spcPts val="51"/>
              </a:spcBef>
            </a:pPr>
            <a:endParaRPr sz="3050" dirty="0">
              <a:latin typeface="Gadugi" panose="020B0502040204020203" pitchFamily="34" charset="0"/>
              <a:ea typeface="Gadugi" panose="020B0502040204020203" pitchFamily="34" charset="0"/>
              <a:cs typeface="Times New Roman"/>
            </a:endParaRPr>
          </a:p>
          <a:p>
            <a:pPr marL="355600" marR="5080" indent="-342900">
              <a:lnSpc>
                <a:spcPct val="150000"/>
              </a:lnSpc>
              <a:buFont typeface="Wingdings"/>
              <a:buChar char=""/>
              <a:tabLst>
                <a:tab pos="355600" algn="l"/>
              </a:tabLst>
            </a:pP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2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os</a:t>
            </a:r>
            <a:r>
              <a:rPr sz="22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2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trum</a:t>
            </a:r>
            <a:r>
              <a:rPr sz="22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nt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os</a:t>
            </a:r>
            <a:r>
              <a:rPr sz="22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perm</a:t>
            </a:r>
            <a:r>
              <a:rPr sz="2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2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en,</a:t>
            </a:r>
            <a:r>
              <a:rPr sz="22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200" spc="-7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f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2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as</a:t>
            </a:r>
            <a:r>
              <a:rPr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2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as</a:t>
            </a:r>
            <a:r>
              <a:rPr sz="22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ejo</a:t>
            </a:r>
            <a:r>
              <a:rPr sz="22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qu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po</a:t>
            </a:r>
            <a:r>
              <a:rPr sz="2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een</a:t>
            </a:r>
            <a:r>
              <a:rPr sz="22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alas</a:t>
            </a:r>
            <a:r>
              <a:rPr sz="22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2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2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óm</a:t>
            </a:r>
            <a:r>
              <a:rPr sz="2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2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as,</a:t>
            </a:r>
            <a:r>
              <a:rPr sz="22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2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ar</a:t>
            </a:r>
            <a:r>
              <a:rPr sz="22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g</a:t>
            </a:r>
            <a:r>
              <a:rPr sz="2200" spc="-6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ado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z="22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qu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2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suj</a:t>
            </a:r>
            <a:r>
              <a:rPr sz="22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2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z="22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ese</a:t>
            </a:r>
            <a:r>
              <a:rPr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nt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2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5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2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g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200" spc="-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2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uad</a:t>
            </a:r>
            <a:r>
              <a:rPr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sz="2200" spc="-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desd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2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su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au</a:t>
            </a:r>
            <a:r>
              <a:rPr sz="2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sz="22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2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z="22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esenc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ha</a:t>
            </a:r>
            <a:r>
              <a:rPr sz="22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200" spc="-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po</a:t>
            </a:r>
            <a:r>
              <a:rPr sz="2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b</a:t>
            </a:r>
            <a:r>
              <a:rPr sz="2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li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da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200" spc="-8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ener</a:t>
            </a:r>
            <a:r>
              <a:rPr sz="22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</a:t>
            </a:r>
            <a:r>
              <a:rPr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á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ximo</a:t>
            </a:r>
            <a:r>
              <a:rPr sz="22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é</a:t>
            </a:r>
            <a:r>
              <a:rPr sz="22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2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2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un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2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2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ermi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nad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2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200" spc="-5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</a:t>
            </a:r>
            <a:r>
              <a:rPr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erí</a:t>
            </a:r>
            <a:r>
              <a:rPr sz="22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ti</a:t>
            </a:r>
            <a:r>
              <a:rPr sz="22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a.</a:t>
            </a:r>
            <a:r>
              <a:rPr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6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or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2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2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se</a:t>
            </a:r>
            <a:r>
              <a:rPr sz="22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denom</a:t>
            </a:r>
            <a:r>
              <a:rPr sz="2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na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2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po</a:t>
            </a:r>
            <a:r>
              <a:rPr sz="2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2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ómi</a:t>
            </a:r>
            <a:r>
              <a:rPr sz="22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.</a:t>
            </a:r>
            <a:endParaRPr sz="22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marL="355600" marR="115570" indent="-342900">
              <a:lnSpc>
                <a:spcPct val="150000"/>
              </a:lnSpc>
              <a:spcBef>
                <a:spcPts val="530"/>
              </a:spcBef>
              <a:buFont typeface="Wingdings"/>
              <a:buChar char=""/>
              <a:tabLst>
                <a:tab pos="355600" algn="l"/>
              </a:tabLst>
            </a:pP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2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2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sup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2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qu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os</a:t>
            </a:r>
            <a:r>
              <a:rPr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esu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os</a:t>
            </a:r>
            <a:r>
              <a:rPr sz="2200" spc="-6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qu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ar</a:t>
            </a:r>
            <a:r>
              <a:rPr sz="22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ojan</a:t>
            </a:r>
            <a:r>
              <a:rPr sz="2200" spc="-7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debe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2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ser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ons</a:t>
            </a:r>
            <a:r>
              <a:rPr sz="2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sz="2200" spc="-5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os</a:t>
            </a:r>
            <a:r>
              <a:rPr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más</a:t>
            </a:r>
            <a:r>
              <a:rPr sz="22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modo</a:t>
            </a:r>
            <a:r>
              <a:rPr sz="22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"</a:t>
            </a:r>
            <a:r>
              <a:rPr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enden</a:t>
            </a:r>
            <a:r>
              <a:rPr sz="22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a"</a:t>
            </a:r>
            <a:r>
              <a:rPr sz="2200"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qu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medi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ones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on</a:t>
            </a:r>
            <a:r>
              <a:rPr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z="22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2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ens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ió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2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5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200" spc="-5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x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acti</a:t>
            </a:r>
            <a:r>
              <a:rPr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tu</a:t>
            </a:r>
            <a:r>
              <a:rPr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sz="22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cer</a:t>
            </a:r>
            <a:r>
              <a:rPr sz="22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te</a:t>
            </a:r>
            <a:r>
              <a:rPr sz="2200" spc="-5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z</a:t>
            </a:r>
            <a:r>
              <a:rPr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a.</a:t>
            </a:r>
            <a:endParaRPr sz="22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3000" y="1295400"/>
            <a:ext cx="7005955" cy="47397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indent="-380365">
              <a:buFont typeface="Calibri"/>
              <a:buAutoNum type="arabicPeriod"/>
              <a:tabLst>
                <a:tab pos="393700" algn="l"/>
              </a:tabLst>
            </a:pPr>
            <a:r>
              <a:rPr lang="es-ES"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2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ermi</a:t>
            </a:r>
            <a:r>
              <a:rPr lang="es-ES"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na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2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lang="es-ES"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bj</a:t>
            </a:r>
            <a:r>
              <a:rPr lang="es-ES" sz="22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2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(</a:t>
            </a:r>
            <a:r>
              <a:rPr lang="es-ES" sz="22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ompor</a:t>
            </a:r>
            <a:r>
              <a:rPr lang="es-ES" sz="22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amie</a:t>
            </a:r>
            <a:r>
              <a:rPr lang="es-ES" sz="2200" spc="-5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200" spc="-5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lang="es-ES" sz="2200"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tua</a:t>
            </a:r>
            <a:r>
              <a:rPr lang="es-ES"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ón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lang="es-ES" sz="2200" spc="-6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6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as</a:t>
            </a:r>
            <a:r>
              <a:rPr lang="es-ES" sz="22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g</a:t>
            </a:r>
            <a:r>
              <a:rPr lang="es-ES"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)</a:t>
            </a:r>
            <a:r>
              <a:rPr lang="es-ES"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 </a:t>
            </a:r>
            <a:r>
              <a:rPr lang="es-ES" sz="22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2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lang="es-ES"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ua</a:t>
            </a:r>
            <a:r>
              <a:rPr lang="es-ES" sz="2200" spc="-2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.</a:t>
            </a:r>
            <a:endParaRPr lang="es-ES" sz="22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indent="-380365">
              <a:buFont typeface="Calibri"/>
              <a:buAutoNum type="arabicPeriod" startAt="2"/>
              <a:tabLst>
                <a:tab pos="393700" algn="l"/>
              </a:tabLst>
            </a:pPr>
            <a:r>
              <a:rPr lang="es-ES"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2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f</a:t>
            </a:r>
            <a:r>
              <a:rPr lang="es-ES" sz="2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ir</a:t>
            </a:r>
            <a:r>
              <a:rPr lang="es-ES"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lang="es-ES"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bj</a:t>
            </a:r>
            <a:r>
              <a:rPr lang="es-ES" sz="22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o.</a:t>
            </a:r>
            <a:endParaRPr lang="es-ES" sz="22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marR="546735" indent="-380365">
              <a:buFont typeface="Calibri"/>
              <a:buAutoNum type="arabicPeriod" startAt="2"/>
              <a:tabLst>
                <a:tab pos="393700" algn="l"/>
              </a:tabLst>
            </a:pP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2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lang="es-ES"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5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2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g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2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lang="es-ES"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omp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lejo</a:t>
            </a:r>
            <a:r>
              <a:rPr lang="es-ES" sz="22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der</a:t>
            </a:r>
            <a:r>
              <a:rPr lang="es-ES" sz="2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2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ar</a:t>
            </a:r>
            <a:r>
              <a:rPr lang="es-ES" sz="2200" spc="-6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as</a:t>
            </a:r>
            <a:r>
              <a:rPr lang="es-ES" sz="2200" spc="-6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ime</a:t>
            </a:r>
            <a:r>
              <a:rPr lang="es-ES" sz="22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ne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2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qu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omponen.</a:t>
            </a:r>
            <a:r>
              <a:rPr lang="es-ES" sz="22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2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lang="es-ES" sz="22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simp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2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se</a:t>
            </a:r>
            <a:r>
              <a:rPr lang="es-ES" sz="22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des</a:t>
            </a:r>
            <a:r>
              <a:rPr lang="es-ES" sz="22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ompone.</a:t>
            </a:r>
            <a:endParaRPr lang="es-ES" sz="22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marR="199390" indent="-380365">
              <a:buFont typeface="Calibri"/>
              <a:buAutoNum type="arabicPeriod" startAt="2"/>
              <a:tabLst>
                <a:tab pos="393700" algn="l"/>
              </a:tabLst>
            </a:pPr>
            <a:r>
              <a:rPr lang="es-ES" sz="2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abo</a:t>
            </a:r>
            <a:r>
              <a:rPr lang="es-ES" sz="2200" spc="-6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ar</a:t>
            </a:r>
            <a:r>
              <a:rPr lang="es-ES" sz="2200" spc="-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nd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2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ado</a:t>
            </a:r>
            <a:r>
              <a:rPr lang="es-ES" sz="22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lang="es-ES" sz="2200" spc="-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-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</a:t>
            </a:r>
            <a:r>
              <a:rPr lang="es-ES" sz="2200" spc="-5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ame</a:t>
            </a:r>
            <a:r>
              <a:rPr lang="es-ES" sz="2200" spc="-5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2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2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b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se</a:t>
            </a:r>
            <a:r>
              <a:rPr lang="es-ES" sz="2200" spc="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2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able</a:t>
            </a:r>
            <a:r>
              <a:rPr lang="es-ES" sz="2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-</a:t>
            </a:r>
            <a:r>
              <a:rPr lang="es-ES" sz="22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pa</a:t>
            </a:r>
            <a:r>
              <a:rPr lang="es-ES" sz="2200" spc="-5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200" spc="-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ada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ime</a:t>
            </a:r>
            <a:r>
              <a:rPr lang="es-ES" sz="22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2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ec</a:t>
            </a:r>
            <a:r>
              <a:rPr lang="es-ES" sz="2200" spc="-5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ame</a:t>
            </a:r>
            <a:r>
              <a:rPr lang="es-ES"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nt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200"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part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ir</a:t>
            </a:r>
            <a:r>
              <a:rPr lang="es-ES" sz="2200" spc="-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2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2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f</a:t>
            </a:r>
            <a:r>
              <a:rPr lang="es-ES" sz="2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ic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ión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elabo</a:t>
            </a:r>
            <a:r>
              <a:rPr lang="es-ES" sz="2200" spc="-6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ada.</a:t>
            </a:r>
            <a:endParaRPr lang="es-ES" sz="22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marR="111760" indent="-380365" algn="just">
              <a:buFont typeface="Calibri"/>
              <a:buAutoNum type="arabicPeriod" startAt="2"/>
              <a:tabLst>
                <a:tab pos="393700" algn="l"/>
              </a:tabLst>
            </a:pPr>
            <a:r>
              <a:rPr lang="es-ES" sz="2200" spc="-1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lang="es-ES" sz="2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da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200" spc="-8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elaci</a:t>
            </a:r>
            <a:r>
              <a:rPr lang="es-ES"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200" spc="-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óg</a:t>
            </a:r>
            <a:r>
              <a:rPr lang="es-ES" sz="2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2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2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2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2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f</a:t>
            </a:r>
            <a:r>
              <a:rPr lang="es-ES" sz="2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ic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ión</a:t>
            </a:r>
            <a:r>
              <a:rPr lang="es-ES"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lang="es-ES" sz="2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2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obj</a:t>
            </a:r>
            <a:r>
              <a:rPr lang="es-ES" sz="22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2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lang="es-ES" sz="22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/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su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2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</a:t>
            </a:r>
            <a:r>
              <a:rPr lang="es-ES" sz="22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ns</a:t>
            </a:r>
            <a:r>
              <a:rPr lang="es-ES" sz="2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one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2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lang="es-ES" sz="22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2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2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ado</a:t>
            </a:r>
            <a:r>
              <a:rPr lang="es-ES" sz="22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lang="es-ES" sz="2200" spc="-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elabo</a:t>
            </a:r>
            <a:r>
              <a:rPr lang="es-ES" sz="2200" spc="-6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ado</a:t>
            </a:r>
            <a:r>
              <a:rPr lang="es-ES" sz="2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lang="es-ES" sz="2200" spc="-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200" spc="-6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200" spc="-5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2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és</a:t>
            </a:r>
            <a:r>
              <a:rPr lang="es-ES"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ju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icio</a:t>
            </a:r>
            <a:r>
              <a:rPr lang="es-ES"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5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xper</a:t>
            </a:r>
            <a:r>
              <a:rPr lang="es-ES"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2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(</a:t>
            </a:r>
            <a:r>
              <a:rPr lang="es-ES" sz="2200" spc="-5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lang="es-ES" sz="2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z</a:t>
            </a:r>
            <a:r>
              <a:rPr lang="es-ES"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2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nt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enido).</a:t>
            </a:r>
            <a:endParaRPr lang="es-ES" sz="22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marR="228600" indent="-380365">
              <a:buFont typeface="Calibri"/>
              <a:buAutoNum type="arabicPeriod" startAt="2"/>
              <a:tabLst>
                <a:tab pos="393700" algn="l"/>
              </a:tabLst>
            </a:pPr>
            <a:r>
              <a:rPr lang="es-ES"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Se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le</a:t>
            </a:r>
            <a:r>
              <a:rPr lang="es-ES"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ci</a:t>
            </a:r>
            <a:r>
              <a:rPr lang="es-ES"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ona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2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lang="es-ES"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ti</a:t>
            </a:r>
            <a:r>
              <a:rPr lang="es-ES"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lang="es-ES"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2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lang="es-ES" sz="22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ala</a:t>
            </a:r>
            <a:r>
              <a:rPr lang="es-ES" sz="22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ut</a:t>
            </a:r>
            <a:r>
              <a:rPr lang="es-ES" sz="2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lang="es-ES" sz="2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200" spc="-5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z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ar</a:t>
            </a:r>
            <a:r>
              <a:rPr lang="es-ES"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(nu</a:t>
            </a:r>
            <a:r>
              <a:rPr lang="es-ES" sz="22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éri</a:t>
            </a:r>
            <a:r>
              <a:rPr lang="es-ES" sz="22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a,</a:t>
            </a:r>
            <a:r>
              <a:rPr lang="es-ES" sz="22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g</a:t>
            </a:r>
            <a:r>
              <a:rPr lang="es-ES" sz="2200" spc="-6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2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á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f</a:t>
            </a:r>
            <a:r>
              <a:rPr lang="es-ES" sz="2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a,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descr</a:t>
            </a:r>
            <a:r>
              <a:rPr lang="es-ES" sz="2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2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ti</a:t>
            </a:r>
            <a:r>
              <a:rPr lang="es-ES" sz="2200" spc="-5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a).</a:t>
            </a:r>
            <a:endParaRPr lang="es-ES" sz="22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indent="-380365">
              <a:buFont typeface="Calibri"/>
              <a:buAutoNum type="arabicPeriod" startAt="2"/>
              <a:tabLst>
                <a:tab pos="393700" algn="l"/>
              </a:tabLst>
            </a:pPr>
            <a:r>
              <a:rPr lang="es-ES"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lang="es-ES" sz="22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g</a:t>
            </a:r>
            <a:r>
              <a:rPr lang="es-ES" sz="2200" spc="-6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amar</a:t>
            </a:r>
            <a:r>
              <a:rPr lang="es-ES" sz="2200" spc="-6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lang="es-ES" sz="22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2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2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2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2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trum</a:t>
            </a:r>
            <a:r>
              <a:rPr lang="es-ES" sz="22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2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nt</a:t>
            </a:r>
            <a:r>
              <a:rPr lang="es-ES" sz="22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o.</a:t>
            </a:r>
            <a:endParaRPr lang="es-ES" sz="22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433954" y="427758"/>
            <a:ext cx="3742054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spc="-20" dirty="0">
                <a:solidFill>
                  <a:srgbClr val="FFFFFF"/>
                </a:solidFill>
                <a:latin typeface="Trebuchet MS"/>
                <a:cs typeface="Trebuchet MS"/>
              </a:rPr>
              <a:t>CRITERIO</a:t>
            </a: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2200" spc="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20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2200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2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ONSTRUCCI</a:t>
            </a:r>
            <a:r>
              <a:rPr sz="2200" spc="-30" dirty="0">
                <a:solidFill>
                  <a:srgbClr val="FFFFFF"/>
                </a:solidFill>
                <a:latin typeface="Trebuchet MS"/>
                <a:cs typeface="Trebuchet MS"/>
              </a:rPr>
              <a:t>Ó</a:t>
            </a: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endParaRPr sz="2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374933"/>
            <a:ext cx="6574434" cy="456745"/>
          </a:xfrm>
          <a:prstGeom prst="rect">
            <a:avLst/>
          </a:prstGeom>
        </p:spPr>
        <p:txBody>
          <a:bodyPr vert="horz" wrap="square" lIns="0" tIns="60911" rIns="0" bIns="0" rtlCol="0">
            <a:noAutofit/>
          </a:bodyPr>
          <a:lstStyle/>
          <a:p>
            <a:pPr marL="5219700" algn="ctr">
              <a:lnSpc>
                <a:spcPct val="100000"/>
              </a:lnSpc>
            </a:pPr>
            <a:r>
              <a:rPr spc="-10" dirty="0">
                <a:latin typeface="Calibri"/>
                <a:cs typeface="Calibri"/>
              </a:rPr>
              <a:t>EJE</a:t>
            </a:r>
            <a:r>
              <a:rPr spc="-30" dirty="0">
                <a:latin typeface="Calibri"/>
                <a:cs typeface="Calibri"/>
              </a:rPr>
              <a:t>M</a:t>
            </a:r>
            <a:r>
              <a:rPr spc="-20" dirty="0">
                <a:latin typeface="Calibri"/>
                <a:cs typeface="Calibri"/>
              </a:rPr>
              <a:t>P</a:t>
            </a:r>
            <a:r>
              <a:rPr spc="-60" dirty="0">
                <a:latin typeface="Calibri"/>
                <a:cs typeface="Calibri"/>
              </a:rPr>
              <a:t>L</a:t>
            </a:r>
            <a:r>
              <a:rPr spc="-15" dirty="0">
                <a:latin typeface="Calibri"/>
                <a:cs typeface="Calibri"/>
              </a:rPr>
              <a:t>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12140" y="1034288"/>
            <a:ext cx="7440930" cy="53014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2400" b="1" u="heavy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Ra</a:t>
            </a:r>
            <a:r>
              <a:rPr sz="2400" b="1" u="heavy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400" b="1" u="heavy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g</a:t>
            </a:r>
            <a:r>
              <a:rPr sz="2400" b="1" u="heavy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400" b="1" u="heavy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 </a:t>
            </a:r>
            <a:r>
              <a:rPr sz="2400" b="1" u="heavy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 </a:t>
            </a:r>
            <a:r>
              <a:rPr sz="2400" b="1" u="heavy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400" b="1" u="heavy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sz="2400" b="1" u="heavy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aluar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:</a:t>
            </a:r>
            <a:r>
              <a:rPr sz="2400" spc="-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ser</a:t>
            </a:r>
            <a:r>
              <a:rPr sz="24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ón</a:t>
            </a:r>
            <a:endParaRPr sz="24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endParaRPr sz="3250" dirty="0">
              <a:latin typeface="Gadugi" panose="020B0502040204020203" pitchFamily="34" charset="0"/>
              <a:ea typeface="Gadugi" panose="020B0502040204020203" pitchFamily="34" charset="0"/>
              <a:cs typeface="Times New Roman"/>
            </a:endParaRPr>
          </a:p>
          <a:p>
            <a:pPr marR="5080" indent="-342900"/>
            <a:r>
              <a:rPr sz="2400" b="1" u="heavy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400" b="1" u="heavy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400" b="1" u="heavy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fi</a:t>
            </a:r>
            <a:r>
              <a:rPr sz="2400" b="1" u="heavy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400" b="1" u="heavy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ición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:</a:t>
            </a:r>
            <a:r>
              <a:rPr sz="2400" spc="-8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Cons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4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4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400" spc="-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z="24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un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4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z="24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ese</a:t>
            </a:r>
            <a:r>
              <a:rPr sz="24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4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400" spc="-8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z="24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</a:t>
            </a:r>
            <a:r>
              <a:rPr sz="24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qu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4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xpos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4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400" spc="-7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deb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4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mi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na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400" spc="-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sz="2400" spc="-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ema,</a:t>
            </a:r>
            <a:r>
              <a:rPr sz="2400" spc="-7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desar</a:t>
            </a:r>
            <a:r>
              <a:rPr sz="24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llarlo</a:t>
            </a:r>
            <a:r>
              <a:rPr sz="2400" spc="-8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4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mane</a:t>
            </a:r>
            <a:r>
              <a:rPr sz="24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secu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enc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ia</a:t>
            </a:r>
            <a:r>
              <a:rPr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da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sz="2400" spc="-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4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400" spc="-5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f</a:t>
            </a:r>
            <a:r>
              <a:rPr sz="24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ti</a:t>
            </a:r>
            <a:r>
              <a:rPr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z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ar</a:t>
            </a:r>
            <a:r>
              <a:rPr sz="2400" spc="-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las</a:t>
            </a:r>
            <a:r>
              <a:rPr sz="24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dea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400" spc="-6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400" spc="-6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4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4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es,</a:t>
            </a:r>
            <a:r>
              <a:rPr sz="24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5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xp</a:t>
            </a:r>
            <a:r>
              <a:rPr sz="24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esar</a:t>
            </a:r>
            <a:r>
              <a:rPr sz="2400" spc="-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os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4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4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ido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4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4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clari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da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400" spc="-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elaci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onándo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400" spc="-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4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4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os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4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4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ido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4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sc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li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nar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400" spc="-8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4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4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ituaci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one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400" spc="-7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ot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ianas.</a:t>
            </a:r>
          </a:p>
          <a:p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Además,</a:t>
            </a:r>
            <a:r>
              <a:rPr sz="2400" spc="-8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sz="24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xpos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4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400" spc="-7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deb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4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z="24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om</a:t>
            </a:r>
            <a:r>
              <a:rPr sz="24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4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</a:t>
            </a:r>
            <a:r>
              <a:rPr sz="24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</a:t>
            </a:r>
            <a:r>
              <a:rPr sz="24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f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4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x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4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</a:p>
          <a:p>
            <a:pPr marR="257175"/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aud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4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or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io</a:t>
            </a:r>
            <a:r>
              <a:rPr sz="2400" spc="-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4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egu</a:t>
            </a:r>
            <a:r>
              <a:rPr sz="24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4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as,</a:t>
            </a:r>
            <a:r>
              <a:rPr sz="2400" spc="-7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4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4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z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ar</a:t>
            </a:r>
            <a:r>
              <a:rPr sz="2400" spc="-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400" spc="-6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4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4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idos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5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xpu</a:t>
            </a:r>
            <a:r>
              <a:rPr sz="24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4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4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os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sz="2400" spc="-6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ut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ili</a:t>
            </a:r>
            <a:r>
              <a:rPr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z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ar</a:t>
            </a:r>
            <a:r>
              <a:rPr sz="2400" spc="-8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4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5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4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abu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io</a:t>
            </a:r>
            <a:r>
              <a:rPr sz="24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é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4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400" spc="-9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ma</a:t>
            </a:r>
            <a:r>
              <a:rPr sz="24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4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ndo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emp</a:t>
            </a:r>
            <a:r>
              <a:rPr sz="24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400" spc="-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</a:t>
            </a:r>
            <a:r>
              <a:rPr sz="24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4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4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400" spc="-8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4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púb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li</a:t>
            </a:r>
            <a:r>
              <a:rPr sz="24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400" spc="-5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sz="24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emp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ear</a:t>
            </a:r>
            <a:r>
              <a:rPr sz="2400" spc="-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</a:t>
            </a:r>
            <a:r>
              <a:rPr sz="24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at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eri</a:t>
            </a:r>
            <a:r>
              <a:rPr sz="24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400" spc="-8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sz="2400" spc="-1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ap</a:t>
            </a:r>
            <a:r>
              <a:rPr sz="24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4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400" spc="-8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sz="24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ade</a:t>
            </a:r>
            <a:r>
              <a:rPr sz="24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ua</a:t>
            </a:r>
            <a:r>
              <a:rPr sz="24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400" spc="-7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sz="2400" spc="-7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tiempo</a:t>
            </a:r>
            <a:r>
              <a:rPr sz="2400" spc="-8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asig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ado</a:t>
            </a:r>
            <a:r>
              <a:rPr sz="2400" spc="-7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4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z="24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4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viame</a:t>
            </a:r>
            <a:r>
              <a:rPr sz="24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4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4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e.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6800" y="914400"/>
            <a:ext cx="7967266" cy="508000"/>
          </a:xfrm>
          <a:prstGeom prst="rect">
            <a:avLst/>
          </a:prstGeom>
        </p:spPr>
        <p:txBody>
          <a:bodyPr vert="horz" wrap="square" lIns="0" tIns="186742" rIns="0" bIns="0" rtlCol="0">
            <a:spAutoFit/>
          </a:bodyPr>
          <a:lstStyle/>
          <a:p>
            <a:pPr marL="408305">
              <a:lnSpc>
                <a:spcPct val="100000"/>
              </a:lnSpc>
            </a:pPr>
            <a:r>
              <a:rPr sz="2400" u="heavy" spc="-5" dirty="0">
                <a:solidFill>
                  <a:srgbClr val="000000"/>
                </a:solidFill>
                <a:latin typeface="Calibri"/>
                <a:cs typeface="Calibri"/>
              </a:rPr>
              <a:t>Es</a:t>
            </a:r>
            <a:r>
              <a:rPr sz="2400" u="heavy" spc="-20" dirty="0">
                <a:solidFill>
                  <a:srgbClr val="000000"/>
                </a:solidFill>
                <a:latin typeface="Calibri"/>
                <a:cs typeface="Calibri"/>
              </a:rPr>
              <a:t>c</a:t>
            </a:r>
            <a:r>
              <a:rPr sz="2400" u="heavy" dirty="0">
                <a:solidFill>
                  <a:srgbClr val="000000"/>
                </a:solidFill>
                <a:latin typeface="Calibri"/>
                <a:cs typeface="Calibri"/>
              </a:rPr>
              <a:t>ala</a:t>
            </a:r>
            <a:r>
              <a:rPr sz="2400" u="heavy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u="heavy" spc="-20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sz="2400" u="heavy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u="heavy" spc="-15" dirty="0">
                <a:solidFill>
                  <a:srgbClr val="000000"/>
                </a:solidFill>
                <a:latin typeface="Calibri"/>
                <a:cs typeface="Calibri"/>
              </a:rPr>
              <a:t>Ap</a:t>
            </a:r>
            <a:r>
              <a:rPr sz="2400" u="heavy" spc="-40" dirty="0">
                <a:solidFill>
                  <a:srgbClr val="000000"/>
                </a:solidFill>
                <a:latin typeface="Calibri"/>
                <a:cs typeface="Calibri"/>
              </a:rPr>
              <a:t>r</a:t>
            </a:r>
            <a:r>
              <a:rPr sz="2400" u="heavy" spc="-15" dirty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sz="2400" u="heavy" spc="-10" dirty="0">
                <a:solidFill>
                  <a:srgbClr val="000000"/>
                </a:solidFill>
                <a:latin typeface="Calibri"/>
                <a:cs typeface="Calibri"/>
              </a:rPr>
              <a:t>c</a:t>
            </a:r>
            <a:r>
              <a:rPr sz="2400" u="heavy" dirty="0">
                <a:solidFill>
                  <a:srgbClr val="000000"/>
                </a:solidFill>
                <a:latin typeface="Calibri"/>
                <a:cs typeface="Calibri"/>
              </a:rPr>
              <a:t>i</a:t>
            </a:r>
            <a:r>
              <a:rPr sz="2400" u="heavy" spc="-15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sz="2400" u="heavy" spc="-10" dirty="0">
                <a:solidFill>
                  <a:srgbClr val="000000"/>
                </a:solidFill>
                <a:latin typeface="Calibri"/>
                <a:cs typeface="Calibri"/>
              </a:rPr>
              <a:t>c</a:t>
            </a:r>
            <a:r>
              <a:rPr sz="2400" u="heavy" dirty="0">
                <a:solidFill>
                  <a:srgbClr val="000000"/>
                </a:solidFill>
                <a:latin typeface="Calibri"/>
                <a:cs typeface="Calibri"/>
              </a:rPr>
              <a:t>i</a:t>
            </a:r>
            <a:r>
              <a:rPr sz="2400" u="heavy" spc="-5" dirty="0">
                <a:solidFill>
                  <a:srgbClr val="000000"/>
                </a:solidFill>
                <a:latin typeface="Calibri"/>
                <a:cs typeface="Calibri"/>
              </a:rPr>
              <a:t>ón:</a:t>
            </a:r>
            <a:r>
              <a:rPr sz="2400" u="heavy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u="heavy" spc="-5" dirty="0">
                <a:solidFill>
                  <a:srgbClr val="000000"/>
                </a:solidFill>
                <a:latin typeface="Calibri"/>
                <a:cs typeface="Calibri"/>
              </a:rPr>
              <a:t>DISE</a:t>
            </a:r>
            <a:r>
              <a:rPr sz="2400" u="heavy" spc="-20" dirty="0">
                <a:solidFill>
                  <a:srgbClr val="000000"/>
                </a:solidFill>
                <a:latin typeface="Calibri"/>
                <a:cs typeface="Calibri"/>
              </a:rPr>
              <a:t>R</a:t>
            </a:r>
            <a:r>
              <a:rPr sz="2400" u="heavy" spc="-200" dirty="0">
                <a:solidFill>
                  <a:srgbClr val="000000"/>
                </a:solidFill>
                <a:latin typeface="Calibri"/>
                <a:cs typeface="Calibri"/>
              </a:rPr>
              <a:t>T</a:t>
            </a:r>
            <a:r>
              <a:rPr sz="2400" u="heavy" spc="-25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sz="2400" u="heavy" spc="-20" dirty="0">
                <a:solidFill>
                  <a:srgbClr val="000000"/>
                </a:solidFill>
                <a:latin typeface="Calibri"/>
                <a:cs typeface="Calibri"/>
              </a:rPr>
              <a:t>CIÓN</a:t>
            </a:r>
            <a:r>
              <a:rPr sz="2400" spc="-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00"/>
                </a:solidFill>
                <a:latin typeface="Calibri"/>
                <a:cs typeface="Calibri"/>
              </a:rPr>
              <a:t>(d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ia</a:t>
            </a:r>
            <a:r>
              <a:rPr sz="2400" spc="-15" dirty="0">
                <a:solidFill>
                  <a:srgbClr val="000000"/>
                </a:solidFill>
                <a:latin typeface="Calibri"/>
                <a:cs typeface="Calibri"/>
              </a:rPr>
              <a:t>c</a:t>
            </a:r>
            <a:r>
              <a:rPr sz="2400" spc="-40" dirty="0">
                <a:solidFill>
                  <a:srgbClr val="000000"/>
                </a:solidFill>
                <a:latin typeface="Calibri"/>
                <a:cs typeface="Calibri"/>
              </a:rPr>
              <a:t>r</a:t>
            </a:r>
            <a:r>
              <a:rPr sz="2400" spc="-5" dirty="0">
                <a:solidFill>
                  <a:srgbClr val="000000"/>
                </a:solidFill>
                <a:latin typeface="Calibri"/>
                <a:cs typeface="Calibri"/>
              </a:rPr>
              <a:t>ón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i</a:t>
            </a:r>
            <a:r>
              <a:rPr sz="2400" spc="-40" dirty="0">
                <a:solidFill>
                  <a:srgbClr val="000000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a)</a:t>
            </a:r>
            <a:endParaRPr sz="2400" dirty="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209473"/>
              </p:ext>
            </p:extLst>
          </p:nvPr>
        </p:nvGraphicFramePr>
        <p:xfrm>
          <a:off x="457200" y="1547768"/>
          <a:ext cx="8229600" cy="48910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20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7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72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71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72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00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INDIC</a:t>
                      </a:r>
                      <a:r>
                        <a:rPr sz="1500" spc="-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500" spc="-10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500" spc="-1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S</a:t>
                      </a: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ABR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J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N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SEP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OV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647"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1.</a:t>
                      </a:r>
                      <a:r>
                        <a:rPr sz="15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Domi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5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el</a:t>
                      </a:r>
                      <a:r>
                        <a:rPr sz="15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ma</a:t>
                      </a:r>
                      <a:r>
                        <a:rPr sz="15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pr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sent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do.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508"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2.</a:t>
                      </a:r>
                      <a:r>
                        <a:rPr sz="15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ar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olla</a:t>
                      </a:r>
                      <a:r>
                        <a:rPr sz="15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el</a:t>
                      </a:r>
                      <a:r>
                        <a:rPr sz="15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ma</a:t>
                      </a:r>
                      <a:r>
                        <a:rPr sz="15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5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ma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era</a:t>
                      </a:r>
                      <a:r>
                        <a:rPr sz="15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secuenci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da.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647"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3.</a:t>
                      </a:r>
                      <a:r>
                        <a:rPr sz="15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atiza</a:t>
                      </a:r>
                      <a:r>
                        <a:rPr sz="15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5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eas</a:t>
                      </a:r>
                      <a:r>
                        <a:rPr sz="15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500" spc="-20" dirty="0">
                          <a:latin typeface="Arial"/>
                          <a:cs typeface="Arial"/>
                        </a:rPr>
                        <a:t>v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ant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s.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508"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4.</a:t>
                      </a:r>
                      <a:r>
                        <a:rPr sz="15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500" spc="-20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pr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sa</a:t>
                      </a:r>
                      <a:r>
                        <a:rPr sz="15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5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cont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ni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os</a:t>
                      </a:r>
                      <a:r>
                        <a:rPr sz="15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con</a:t>
                      </a:r>
                      <a:r>
                        <a:rPr sz="15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cl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dad.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508"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5.</a:t>
                      </a:r>
                      <a:r>
                        <a:rPr sz="15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Rel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ci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na</a:t>
                      </a:r>
                      <a:r>
                        <a:rPr sz="15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la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tem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á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tica</a:t>
                      </a:r>
                      <a:r>
                        <a:rPr sz="15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con</a:t>
                      </a:r>
                      <a:r>
                        <a:rPr sz="15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ot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os</a:t>
                      </a:r>
                      <a:r>
                        <a:rPr sz="15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cont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ni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os</a:t>
                      </a:r>
                      <a:r>
                        <a:rPr sz="15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di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ci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linar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os.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6842"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6.</a:t>
                      </a:r>
                      <a:r>
                        <a:rPr sz="15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Rel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ci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na</a:t>
                      </a:r>
                      <a:r>
                        <a:rPr sz="15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5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cont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ni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os</a:t>
                      </a:r>
                      <a:r>
                        <a:rPr sz="15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con</a:t>
                      </a:r>
                      <a:r>
                        <a:rPr sz="15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situaci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nes</a:t>
                      </a:r>
                      <a:r>
                        <a:rPr sz="15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cotidi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nas.</a:t>
                      </a: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8647"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7.</a:t>
                      </a:r>
                      <a:r>
                        <a:rPr sz="15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Promu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500" spc="-20" dirty="0">
                          <a:latin typeface="Arial"/>
                          <a:cs typeface="Arial"/>
                        </a:rPr>
                        <a:t>v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e la</a:t>
                      </a:r>
                      <a:r>
                        <a:rPr sz="15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fle</a:t>
                      </a:r>
                      <a:r>
                        <a:rPr sz="1500" spc="-20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ó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5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del</a:t>
                      </a:r>
                      <a:r>
                        <a:rPr sz="15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auditorio</a:t>
                      </a:r>
                      <a:r>
                        <a:rPr sz="15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con</a:t>
                      </a:r>
                      <a:r>
                        <a:rPr sz="15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pr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gunt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s.</a:t>
                      </a: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8508"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8.</a:t>
                      </a:r>
                      <a:r>
                        <a:rPr sz="15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Si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tiza</a:t>
                      </a:r>
                      <a:r>
                        <a:rPr sz="15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5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cont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ni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os</a:t>
                      </a:r>
                      <a:r>
                        <a:rPr sz="15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500" spc="-20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puest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s.</a:t>
                      </a: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8508"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9.</a:t>
                      </a:r>
                      <a:r>
                        <a:rPr sz="15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Utiliza</a:t>
                      </a:r>
                      <a:r>
                        <a:rPr sz="15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0" dirty="0">
                          <a:latin typeface="Arial"/>
                          <a:cs typeface="Arial"/>
                        </a:rPr>
                        <a:t>v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ocabul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5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é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cni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o.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8647"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10.</a:t>
                      </a:r>
                      <a:r>
                        <a:rPr sz="15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ntiene</a:t>
                      </a:r>
                      <a:r>
                        <a:rPr sz="15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la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 a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nci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ó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5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del</a:t>
                      </a:r>
                      <a:r>
                        <a:rPr sz="15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público.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8522"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</a:pPr>
                      <a:r>
                        <a:rPr sz="1500" spc="-105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1.</a:t>
                      </a:r>
                      <a:r>
                        <a:rPr sz="15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Empl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5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al</a:t>
                      </a:r>
                      <a:r>
                        <a:rPr sz="15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5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apo</a:t>
                      </a:r>
                      <a:r>
                        <a:rPr sz="1500" spc="-20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o.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8563"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</a:pPr>
                      <a:r>
                        <a:rPr sz="1500" dirty="0">
                          <a:latin typeface="Arial"/>
                          <a:cs typeface="Arial"/>
                        </a:rPr>
                        <a:t>12.</a:t>
                      </a:r>
                      <a:r>
                        <a:rPr sz="15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Se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aj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sta</a:t>
                      </a:r>
                      <a:r>
                        <a:rPr sz="15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al</a:t>
                      </a:r>
                      <a:r>
                        <a:rPr sz="15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tiem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5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asi</a:t>
                      </a:r>
                      <a:r>
                        <a:rPr sz="1500" spc="5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nado.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object 3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/>
          <p:cNvSpPr txBox="1">
            <a:spLocks/>
          </p:cNvSpPr>
          <p:nvPr/>
        </p:nvSpPr>
        <p:spPr>
          <a:xfrm>
            <a:off x="0" y="374933"/>
            <a:ext cx="6574434" cy="456745"/>
          </a:xfrm>
          <a:prstGeom prst="rect">
            <a:avLst/>
          </a:prstGeom>
        </p:spPr>
        <p:txBody>
          <a:bodyPr vert="horz" wrap="square" lIns="0" tIns="60911" rIns="0" bIns="0" rtlCol="0">
            <a:noAutofit/>
          </a:bodyPr>
          <a:lstStyle>
            <a:lvl1pPr>
              <a:defRPr sz="2200" b="0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5219700" algn="ctr"/>
            <a:r>
              <a:rPr lang="es-ES" kern="0" spc="-10">
                <a:latin typeface="Calibri"/>
                <a:cs typeface="Calibri"/>
              </a:rPr>
              <a:t>EJE</a:t>
            </a:r>
            <a:r>
              <a:rPr lang="es-ES" kern="0" spc="-30">
                <a:latin typeface="Calibri"/>
                <a:cs typeface="Calibri"/>
              </a:rPr>
              <a:t>M</a:t>
            </a:r>
            <a:r>
              <a:rPr lang="es-ES" kern="0" spc="-20">
                <a:latin typeface="Calibri"/>
                <a:cs typeface="Calibri"/>
              </a:rPr>
              <a:t>P</a:t>
            </a:r>
            <a:r>
              <a:rPr lang="es-ES" kern="0" spc="-60">
                <a:latin typeface="Calibri"/>
                <a:cs typeface="Calibri"/>
              </a:rPr>
              <a:t>L</a:t>
            </a:r>
            <a:r>
              <a:rPr lang="es-ES" kern="0" spc="-15">
                <a:latin typeface="Calibri"/>
                <a:cs typeface="Calibri"/>
              </a:rPr>
              <a:t>O</a:t>
            </a:r>
            <a:endParaRPr lang="es-ES" kern="0" spc="-15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2406" y="1290594"/>
            <a:ext cx="7793226" cy="4885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ts val="2050"/>
              </a:lnSpc>
              <a:buFont typeface="Wingdings"/>
              <a:buChar char=""/>
              <a:tabLst>
                <a:tab pos="355600" algn="l"/>
              </a:tabLst>
            </a:pP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ric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lo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ci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ón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qu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able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eles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sz="2000" spc="5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empe</a:t>
            </a:r>
            <a:r>
              <a:rPr sz="2000" spc="-5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ñ</a:t>
            </a:r>
            <a:r>
              <a:rPr sz="200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 </a:t>
            </a:r>
            <a:r>
              <a:rPr sz="200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sz="2000" spc="-35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an</a:t>
            </a:r>
            <a:r>
              <a:rPr sz="2000" spc="-25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z</a:t>
            </a:r>
            <a:r>
              <a:rPr sz="2000" spc="-1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ar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tud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.</a:t>
            </a:r>
          </a:p>
          <a:p>
            <a:pPr>
              <a:lnSpc>
                <a:spcPct val="100000"/>
              </a:lnSpc>
              <a:spcBef>
                <a:spcPts val="4"/>
              </a:spcBef>
            </a:pPr>
            <a:endParaRPr sz="2000" dirty="0">
              <a:latin typeface="Gadugi" panose="020B0502040204020203" pitchFamily="34" charset="0"/>
              <a:ea typeface="Gadugi" panose="020B0502040204020203" pitchFamily="34" charset="0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"/>
              <a:tabLst>
                <a:tab pos="355600" algn="l"/>
              </a:tabLst>
            </a:pP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na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mu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spc="-5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b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j</a:t>
            </a:r>
            <a:r>
              <a:rPr sz="20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vi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da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umn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b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om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al.</a:t>
            </a:r>
          </a:p>
          <a:p>
            <a:pPr>
              <a:lnSpc>
                <a:spcPct val="100000"/>
              </a:lnSpc>
              <a:spcBef>
                <a:spcPts val="24"/>
              </a:spcBef>
              <a:buFont typeface="Wingdings"/>
              <a:buChar char=""/>
            </a:pPr>
            <a:endParaRPr sz="2000" dirty="0">
              <a:latin typeface="Gadugi" panose="020B0502040204020203" pitchFamily="34" charset="0"/>
              <a:ea typeface="Gadugi" panose="020B0502040204020203" pitchFamily="34" charset="0"/>
              <a:cs typeface="Times New Roman"/>
            </a:endParaRPr>
          </a:p>
          <a:p>
            <a:pPr marL="355600" marR="207645" indent="-342900">
              <a:lnSpc>
                <a:spcPts val="1939"/>
              </a:lnSpc>
              <a:buFont typeface="Wingdings"/>
              <a:buChar char=""/>
              <a:tabLst>
                <a:tab pos="355600" algn="l"/>
              </a:tabLst>
            </a:pP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as</a:t>
            </a:r>
            <a:r>
              <a:rPr sz="20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ric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on</a:t>
            </a:r>
            <a:r>
              <a:rPr sz="20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tu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z="2000" spc="-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ado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onju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os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íf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f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am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rmi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spc="-5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ar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ap</a:t>
            </a:r>
            <a:r>
              <a:rPr sz="20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z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aje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onoc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mi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os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sz="2000" spc="-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z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as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sz="2000" spc="-6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ha</a:t>
            </a:r>
            <a:r>
              <a:rPr sz="20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b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ilida</a:t>
            </a:r>
            <a:r>
              <a:rPr sz="20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/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</a:t>
            </a:r>
            <a:r>
              <a:rPr sz="20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tude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sz="2000" spc="-2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og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ados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un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tud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z="20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ce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ap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z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aj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.</a:t>
            </a:r>
          </a:p>
          <a:p>
            <a:pPr>
              <a:lnSpc>
                <a:spcPct val="100000"/>
              </a:lnSpc>
              <a:spcBef>
                <a:spcPts val="36"/>
              </a:spcBef>
              <a:buFont typeface="Wingdings"/>
              <a:buChar char=""/>
            </a:pPr>
            <a:endParaRPr sz="2000" dirty="0">
              <a:latin typeface="Gadugi" panose="020B0502040204020203" pitchFamily="34" charset="0"/>
              <a:ea typeface="Gadugi" panose="020B0502040204020203" pitchFamily="34" charset="0"/>
              <a:cs typeface="Times New Roman"/>
            </a:endParaRPr>
          </a:p>
          <a:p>
            <a:pPr marL="355600" indent="-342900">
              <a:lnSpc>
                <a:spcPts val="2050"/>
              </a:lnSpc>
              <a:buFont typeface="Wingdings"/>
              <a:buChar char=""/>
              <a:tabLst>
                <a:tab pos="355600" algn="l"/>
              </a:tabLst>
            </a:pPr>
            <a:r>
              <a:rPr sz="2000" spc="-5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F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cili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an</a:t>
            </a:r>
            <a:r>
              <a:rPr sz="2000" spc="-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f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ci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sz="20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empe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ñ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tud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as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á</a:t>
            </a:r>
            <a:r>
              <a:rPr sz="2000" spc="-25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eas</a:t>
            </a:r>
            <a:r>
              <a:rPr sz="20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del</a:t>
            </a:r>
            <a:r>
              <a:rPr lang="es-ES"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 </a:t>
            </a:r>
            <a:r>
              <a:rPr sz="2000" spc="-2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spc="-15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urr</a:t>
            </a:r>
            <a:r>
              <a:rPr sz="2000" spc="-5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í</a:t>
            </a:r>
            <a:r>
              <a:rPr sz="2000" spc="-2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spc="-5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200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lo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omp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eja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,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mp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ec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as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b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j</a:t>
            </a:r>
            <a:r>
              <a:rPr sz="20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as</a:t>
            </a:r>
          </a:p>
          <a:p>
            <a:pPr>
              <a:lnSpc>
                <a:spcPct val="100000"/>
              </a:lnSpc>
              <a:spcBef>
                <a:spcPts val="22"/>
              </a:spcBef>
            </a:pPr>
            <a:endParaRPr sz="2000" dirty="0">
              <a:latin typeface="Gadugi" panose="020B0502040204020203" pitchFamily="34" charset="0"/>
              <a:ea typeface="Gadugi" panose="020B0502040204020203" pitchFamily="34" charset="0"/>
              <a:cs typeface="Times New Roman"/>
            </a:endParaRPr>
          </a:p>
          <a:p>
            <a:pPr marL="355600" marR="5080" indent="-342900">
              <a:lnSpc>
                <a:spcPts val="1939"/>
              </a:lnSpc>
              <a:buFont typeface="Wingdings"/>
              <a:buChar char=""/>
              <a:tabLst>
                <a:tab pos="355600" algn="l"/>
              </a:tabLst>
            </a:pPr>
            <a:r>
              <a:rPr sz="2000" spc="-5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ermi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onoce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spc="-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umna</a:t>
            </a:r>
            <a:r>
              <a:rPr sz="20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5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é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ada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ea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é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g</a:t>
            </a:r>
            <a:r>
              <a:rPr sz="2000" spc="-5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ado.</a:t>
            </a:r>
          </a:p>
          <a:p>
            <a:pPr>
              <a:lnSpc>
                <a:spcPct val="100000"/>
              </a:lnSpc>
              <a:spcBef>
                <a:spcPts val="55"/>
              </a:spcBef>
              <a:buFont typeface="Wingdings"/>
              <a:buChar char=""/>
            </a:pPr>
            <a:endParaRPr sz="2000" dirty="0">
              <a:latin typeface="Gadugi" panose="020B0502040204020203" pitchFamily="34" charset="0"/>
              <a:ea typeface="Gadugi" panose="020B0502040204020203" pitchFamily="34" charset="0"/>
              <a:cs typeface="Times New Roman"/>
            </a:endParaRPr>
          </a:p>
          <a:p>
            <a:pPr marL="355600" marR="413384" indent="-342900">
              <a:lnSpc>
                <a:spcPts val="1939"/>
              </a:lnSpc>
              <a:buFont typeface="Wingdings"/>
              <a:buChar char=""/>
              <a:tabLst>
                <a:tab pos="407670" algn="l"/>
              </a:tabLst>
            </a:pPr>
            <a:r>
              <a:rPr sz="2000" spc="-5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ermi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part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ipació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spc="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umn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ce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uac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spc="-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y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f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ón.</a:t>
            </a:r>
            <a:endParaRPr sz="20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10222" y="215518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303" rIns="0" bIns="0" rtlCol="0">
            <a:spAutoFit/>
          </a:bodyPr>
          <a:lstStyle/>
          <a:p>
            <a:pPr marL="2849880">
              <a:lnSpc>
                <a:spcPct val="100000"/>
              </a:lnSpc>
            </a:pPr>
            <a:r>
              <a:rPr spc="-20" dirty="0">
                <a:latin typeface="Trebuchet MS"/>
                <a:cs typeface="Trebuchet MS"/>
              </a:rPr>
              <a:t>LA</a:t>
            </a:r>
            <a:r>
              <a:rPr spc="-15" dirty="0">
                <a:latin typeface="Trebuchet MS"/>
                <a:cs typeface="Trebuchet MS"/>
              </a:rPr>
              <a:t>S</a:t>
            </a:r>
            <a:r>
              <a:rPr spc="125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Trebuchet MS"/>
                <a:cs typeface="Trebuchet MS"/>
              </a:rPr>
              <a:t>R</a:t>
            </a:r>
            <a:r>
              <a:rPr spc="-10" dirty="0">
                <a:latin typeface="Trebuchet MS"/>
                <a:cs typeface="Trebuchet MS"/>
              </a:rPr>
              <a:t>Ú</a:t>
            </a:r>
            <a:r>
              <a:rPr spc="-15" dirty="0">
                <a:latin typeface="Trebuchet MS"/>
                <a:cs typeface="Trebuchet MS"/>
              </a:rPr>
              <a:t>B</a:t>
            </a:r>
            <a:r>
              <a:rPr spc="-10" dirty="0">
                <a:latin typeface="Trebuchet MS"/>
                <a:cs typeface="Trebuchet MS"/>
              </a:rPr>
              <a:t>R</a:t>
            </a:r>
            <a:r>
              <a:rPr spc="-20" dirty="0">
                <a:latin typeface="Trebuchet MS"/>
                <a:cs typeface="Trebuchet MS"/>
              </a:rPr>
              <a:t>ICAS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0222" y="215518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303" rIns="0" bIns="0" rtlCol="0">
            <a:spAutoFit/>
          </a:bodyPr>
          <a:lstStyle/>
          <a:p>
            <a:pPr marL="1319530">
              <a:lnSpc>
                <a:spcPct val="100000"/>
              </a:lnSpc>
            </a:pPr>
            <a:r>
              <a:rPr spc="-20" dirty="0">
                <a:latin typeface="Trebuchet MS"/>
                <a:cs typeface="Trebuchet MS"/>
              </a:rPr>
              <a:t>¿QU</a:t>
            </a:r>
            <a:r>
              <a:rPr spc="-15" dirty="0">
                <a:latin typeface="Trebuchet MS"/>
                <a:cs typeface="Trebuchet MS"/>
              </a:rPr>
              <a:t>É</a:t>
            </a:r>
            <a:r>
              <a:rPr spc="125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Trebuchet MS"/>
                <a:cs typeface="Trebuchet MS"/>
              </a:rPr>
              <a:t>PUEDEN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Trebuchet MS"/>
                <a:cs typeface="Trebuchet MS"/>
              </a:rPr>
              <a:t>E</a:t>
            </a:r>
            <a:r>
              <a:rPr spc="-250" dirty="0">
                <a:latin typeface="Trebuchet MS"/>
                <a:cs typeface="Trebuchet MS"/>
              </a:rPr>
              <a:t>V</a:t>
            </a:r>
            <a:r>
              <a:rPr spc="-15" dirty="0">
                <a:latin typeface="Trebuchet MS"/>
                <a:cs typeface="Trebuchet MS"/>
              </a:rPr>
              <a:t>AL</a:t>
            </a:r>
            <a:r>
              <a:rPr spc="-10" dirty="0">
                <a:latin typeface="Trebuchet MS"/>
                <a:cs typeface="Trebuchet MS"/>
              </a:rPr>
              <a:t>U</a:t>
            </a:r>
            <a:r>
              <a:rPr spc="-15" dirty="0">
                <a:latin typeface="Trebuchet MS"/>
                <a:cs typeface="Trebuchet MS"/>
              </a:rPr>
              <a:t>AR</a:t>
            </a:r>
            <a:r>
              <a:rPr spc="110" dirty="0">
                <a:latin typeface="Times New Roman"/>
                <a:cs typeface="Times New Roman"/>
              </a:rPr>
              <a:t> </a:t>
            </a:r>
            <a:r>
              <a:rPr spc="-10" dirty="0">
                <a:latin typeface="Trebuchet MS"/>
                <a:cs typeface="Trebuchet MS"/>
              </a:rPr>
              <a:t>L</a:t>
            </a:r>
            <a:r>
              <a:rPr spc="-15" dirty="0">
                <a:latin typeface="Trebuchet MS"/>
                <a:cs typeface="Trebuchet MS"/>
              </a:rPr>
              <a:t>AS</a:t>
            </a:r>
            <a:r>
              <a:rPr spc="110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Trebuchet MS"/>
                <a:cs typeface="Trebuchet MS"/>
              </a:rPr>
              <a:t>R</a:t>
            </a:r>
            <a:r>
              <a:rPr spc="-10" dirty="0">
                <a:latin typeface="Trebuchet MS"/>
                <a:cs typeface="Trebuchet MS"/>
              </a:rPr>
              <a:t>Ú</a:t>
            </a:r>
            <a:r>
              <a:rPr spc="-15" dirty="0">
                <a:latin typeface="Trebuchet MS"/>
                <a:cs typeface="Trebuchet MS"/>
              </a:rPr>
              <a:t>B</a:t>
            </a:r>
            <a:r>
              <a:rPr spc="-10" dirty="0">
                <a:latin typeface="Trebuchet MS"/>
                <a:cs typeface="Trebuchet MS"/>
              </a:rPr>
              <a:t>R</a:t>
            </a:r>
            <a:r>
              <a:rPr spc="-20" dirty="0">
                <a:latin typeface="Trebuchet MS"/>
                <a:cs typeface="Trebuchet MS"/>
              </a:rPr>
              <a:t>ICAS?</a:t>
            </a:r>
          </a:p>
        </p:txBody>
      </p:sp>
      <p:sp>
        <p:nvSpPr>
          <p:cNvPr id="4" name="object 4"/>
          <p:cNvSpPr/>
          <p:nvPr/>
        </p:nvSpPr>
        <p:spPr>
          <a:xfrm>
            <a:off x="263652" y="2264664"/>
            <a:ext cx="2881884" cy="4236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1313" y="2289743"/>
            <a:ext cx="2786761" cy="3278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1313" y="2289743"/>
            <a:ext cx="2787015" cy="328295"/>
          </a:xfrm>
          <a:custGeom>
            <a:avLst/>
            <a:gdLst/>
            <a:ahLst/>
            <a:cxnLst/>
            <a:rect l="l" t="t" r="r" b="b"/>
            <a:pathLst>
              <a:path w="2787015" h="328294">
                <a:moveTo>
                  <a:pt x="0" y="327853"/>
                </a:moveTo>
                <a:lnTo>
                  <a:pt x="2786761" y="327853"/>
                </a:lnTo>
                <a:lnTo>
                  <a:pt x="2786761" y="0"/>
                </a:lnTo>
                <a:lnTo>
                  <a:pt x="0" y="0"/>
                </a:lnTo>
                <a:lnTo>
                  <a:pt x="0" y="327853"/>
                </a:lnTo>
                <a:close/>
              </a:path>
            </a:pathLst>
          </a:custGeom>
          <a:ln w="9525">
            <a:solidFill>
              <a:srgbClr val="9ABA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1313" y="2412869"/>
            <a:ext cx="205104" cy="205104"/>
          </a:xfrm>
          <a:custGeom>
            <a:avLst/>
            <a:gdLst/>
            <a:ahLst/>
            <a:cxnLst/>
            <a:rect l="l" t="t" r="r" b="b"/>
            <a:pathLst>
              <a:path w="205104" h="205105">
                <a:moveTo>
                  <a:pt x="0" y="204727"/>
                </a:moveTo>
                <a:lnTo>
                  <a:pt x="204722" y="204727"/>
                </a:lnTo>
                <a:lnTo>
                  <a:pt x="204722" y="0"/>
                </a:lnTo>
                <a:lnTo>
                  <a:pt x="0" y="0"/>
                </a:lnTo>
                <a:lnTo>
                  <a:pt x="0" y="2047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1313" y="2412869"/>
            <a:ext cx="205104" cy="205104"/>
          </a:xfrm>
          <a:custGeom>
            <a:avLst/>
            <a:gdLst/>
            <a:ahLst/>
            <a:cxnLst/>
            <a:rect l="l" t="t" r="r" b="b"/>
            <a:pathLst>
              <a:path w="205104" h="205105">
                <a:moveTo>
                  <a:pt x="0" y="204727"/>
                </a:moveTo>
                <a:lnTo>
                  <a:pt x="204722" y="204727"/>
                </a:lnTo>
                <a:lnTo>
                  <a:pt x="204722" y="0"/>
                </a:lnTo>
                <a:lnTo>
                  <a:pt x="0" y="0"/>
                </a:lnTo>
                <a:lnTo>
                  <a:pt x="0" y="204727"/>
                </a:lnTo>
                <a:close/>
              </a:path>
            </a:pathLst>
          </a:custGeom>
          <a:ln w="9525">
            <a:solidFill>
              <a:srgbClr val="9ABA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38733" y="1857501"/>
            <a:ext cx="1713864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spc="-15" dirty="0">
                <a:latin typeface="Calibri"/>
                <a:cs typeface="Calibri"/>
              </a:rPr>
              <a:t>P</a:t>
            </a:r>
            <a:r>
              <a:rPr sz="2100" spc="-55" dirty="0">
                <a:latin typeface="Calibri"/>
                <a:cs typeface="Calibri"/>
              </a:rPr>
              <a:t>r</a:t>
            </a:r>
            <a:r>
              <a:rPr sz="2100" spc="-5" dirty="0">
                <a:latin typeface="Calibri"/>
                <a:cs typeface="Calibri"/>
              </a:rPr>
              <a:t>ocedi</a:t>
            </a:r>
            <a:r>
              <a:rPr sz="2100" dirty="0">
                <a:latin typeface="Calibri"/>
                <a:cs typeface="Calibri"/>
              </a:rPr>
              <a:t>mi</a:t>
            </a:r>
            <a:r>
              <a:rPr sz="2100" spc="-15" dirty="0">
                <a:latin typeface="Calibri"/>
                <a:cs typeface="Calibri"/>
              </a:rPr>
              <a:t>e</a:t>
            </a:r>
            <a:r>
              <a:rPr sz="2100" spc="-45" dirty="0">
                <a:latin typeface="Calibri"/>
                <a:cs typeface="Calibri"/>
              </a:rPr>
              <a:t>n</a:t>
            </a:r>
            <a:r>
              <a:rPr sz="2100" spc="-30" dirty="0">
                <a:latin typeface="Calibri"/>
                <a:cs typeface="Calibri"/>
              </a:rPr>
              <a:t>t</a:t>
            </a:r>
            <a:r>
              <a:rPr sz="2100" spc="-5" dirty="0">
                <a:latin typeface="Calibri"/>
                <a:cs typeface="Calibri"/>
              </a:rPr>
              <a:t>os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11313" y="2890154"/>
            <a:ext cx="205104" cy="205104"/>
          </a:xfrm>
          <a:custGeom>
            <a:avLst/>
            <a:gdLst/>
            <a:ahLst/>
            <a:cxnLst/>
            <a:rect l="l" t="t" r="r" b="b"/>
            <a:pathLst>
              <a:path w="205104" h="205105">
                <a:moveTo>
                  <a:pt x="0" y="204708"/>
                </a:moveTo>
                <a:lnTo>
                  <a:pt x="204712" y="204708"/>
                </a:lnTo>
                <a:lnTo>
                  <a:pt x="204712" y="0"/>
                </a:lnTo>
                <a:lnTo>
                  <a:pt x="0" y="0"/>
                </a:lnTo>
                <a:lnTo>
                  <a:pt x="0" y="2047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11313" y="2890154"/>
            <a:ext cx="205104" cy="205104"/>
          </a:xfrm>
          <a:custGeom>
            <a:avLst/>
            <a:gdLst/>
            <a:ahLst/>
            <a:cxnLst/>
            <a:rect l="l" t="t" r="r" b="b"/>
            <a:pathLst>
              <a:path w="205104" h="205105">
                <a:moveTo>
                  <a:pt x="0" y="204708"/>
                </a:moveTo>
                <a:lnTo>
                  <a:pt x="204712" y="204708"/>
                </a:lnTo>
                <a:lnTo>
                  <a:pt x="204712" y="0"/>
                </a:lnTo>
                <a:lnTo>
                  <a:pt x="0" y="0"/>
                </a:lnTo>
                <a:lnTo>
                  <a:pt x="0" y="204708"/>
                </a:lnTo>
                <a:close/>
              </a:path>
            </a:pathLst>
          </a:custGeom>
          <a:ln w="9525">
            <a:solidFill>
              <a:srgbClr val="9ABA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07565" y="2886075"/>
            <a:ext cx="126555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Usar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Calibri"/>
                <a:cs typeface="Calibri"/>
              </a:rPr>
              <a:t>un</a:t>
            </a:r>
            <a:r>
              <a:rPr sz="1600" spc="-10" dirty="0">
                <a:latin typeface="Calibri"/>
                <a:cs typeface="Calibri"/>
              </a:rPr>
              <a:t>a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Calibri"/>
                <a:cs typeface="Calibri"/>
              </a:rPr>
              <a:t>s</a:t>
            </a:r>
            <a:r>
              <a:rPr sz="1600" spc="-10" dirty="0">
                <a:latin typeface="Calibri"/>
                <a:cs typeface="Calibri"/>
              </a:rPr>
              <a:t>ier</a:t>
            </a:r>
            <a:r>
              <a:rPr sz="1600" spc="-55" dirty="0">
                <a:latin typeface="Calibri"/>
                <a:cs typeface="Calibri"/>
              </a:rPr>
              <a:t>r</a:t>
            </a:r>
            <a:r>
              <a:rPr sz="1600" spc="-10" dirty="0">
                <a:latin typeface="Calibri"/>
                <a:cs typeface="Calibri"/>
              </a:rPr>
              <a:t>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11313" y="3367289"/>
            <a:ext cx="205104" cy="205104"/>
          </a:xfrm>
          <a:custGeom>
            <a:avLst/>
            <a:gdLst/>
            <a:ahLst/>
            <a:cxnLst/>
            <a:rect l="l" t="t" r="r" b="b"/>
            <a:pathLst>
              <a:path w="205104" h="205104">
                <a:moveTo>
                  <a:pt x="0" y="204712"/>
                </a:moveTo>
                <a:lnTo>
                  <a:pt x="204712" y="204712"/>
                </a:lnTo>
                <a:lnTo>
                  <a:pt x="204712" y="0"/>
                </a:lnTo>
                <a:lnTo>
                  <a:pt x="0" y="0"/>
                </a:lnTo>
                <a:lnTo>
                  <a:pt x="0" y="2047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1313" y="3367289"/>
            <a:ext cx="205104" cy="205104"/>
          </a:xfrm>
          <a:custGeom>
            <a:avLst/>
            <a:gdLst/>
            <a:ahLst/>
            <a:cxnLst/>
            <a:rect l="l" t="t" r="r" b="b"/>
            <a:pathLst>
              <a:path w="205104" h="205104">
                <a:moveTo>
                  <a:pt x="0" y="204712"/>
                </a:moveTo>
                <a:lnTo>
                  <a:pt x="204712" y="204712"/>
                </a:lnTo>
                <a:lnTo>
                  <a:pt x="204712" y="0"/>
                </a:lnTo>
                <a:lnTo>
                  <a:pt x="0" y="0"/>
                </a:lnTo>
                <a:lnTo>
                  <a:pt x="0" y="204712"/>
                </a:lnTo>
                <a:close/>
              </a:path>
            </a:pathLst>
          </a:custGeom>
          <a:ln w="9525">
            <a:solidFill>
              <a:srgbClr val="75B8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07565" y="3363340"/>
            <a:ext cx="109347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5" dirty="0">
                <a:latin typeface="Calibri"/>
                <a:cs typeface="Calibri"/>
              </a:rPr>
              <a:t>Ju</a:t>
            </a:r>
            <a:r>
              <a:rPr sz="1600" spc="-30" dirty="0">
                <a:latin typeface="Calibri"/>
                <a:cs typeface="Calibri"/>
              </a:rPr>
              <a:t>g</a:t>
            </a:r>
            <a:r>
              <a:rPr sz="1600" spc="-10" dirty="0">
                <a:latin typeface="Calibri"/>
                <a:cs typeface="Calibri"/>
              </a:rPr>
              <a:t>ar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Calibri"/>
                <a:cs typeface="Calibri"/>
              </a:rPr>
              <a:t>al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20" dirty="0">
                <a:latin typeface="Calibri"/>
                <a:cs typeface="Calibri"/>
              </a:rPr>
              <a:t>t</a:t>
            </a:r>
            <a:r>
              <a:rPr sz="1600" spc="-10" dirty="0">
                <a:latin typeface="Calibri"/>
                <a:cs typeface="Calibri"/>
              </a:rPr>
              <a:t>enis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11313" y="3844428"/>
            <a:ext cx="205104" cy="205104"/>
          </a:xfrm>
          <a:custGeom>
            <a:avLst/>
            <a:gdLst/>
            <a:ahLst/>
            <a:cxnLst/>
            <a:rect l="l" t="t" r="r" b="b"/>
            <a:pathLst>
              <a:path w="205104" h="205104">
                <a:moveTo>
                  <a:pt x="0" y="204712"/>
                </a:moveTo>
                <a:lnTo>
                  <a:pt x="204712" y="204712"/>
                </a:lnTo>
                <a:lnTo>
                  <a:pt x="204712" y="0"/>
                </a:lnTo>
                <a:lnTo>
                  <a:pt x="0" y="0"/>
                </a:lnTo>
                <a:lnTo>
                  <a:pt x="0" y="2047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11313" y="3844428"/>
            <a:ext cx="205104" cy="205104"/>
          </a:xfrm>
          <a:custGeom>
            <a:avLst/>
            <a:gdLst/>
            <a:ahLst/>
            <a:cxnLst/>
            <a:rect l="l" t="t" r="r" b="b"/>
            <a:pathLst>
              <a:path w="205104" h="205104">
                <a:moveTo>
                  <a:pt x="0" y="204712"/>
                </a:moveTo>
                <a:lnTo>
                  <a:pt x="204712" y="204712"/>
                </a:lnTo>
                <a:lnTo>
                  <a:pt x="204712" y="0"/>
                </a:lnTo>
                <a:lnTo>
                  <a:pt x="0" y="0"/>
                </a:lnTo>
                <a:lnTo>
                  <a:pt x="0" y="204712"/>
                </a:lnTo>
                <a:close/>
              </a:path>
            </a:pathLst>
          </a:custGeom>
          <a:ln w="9525">
            <a:solidFill>
              <a:srgbClr val="5CB56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07565" y="3840607"/>
            <a:ext cx="56959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5" dirty="0">
                <a:latin typeface="Calibri"/>
                <a:cs typeface="Calibri"/>
              </a:rPr>
              <a:t>C</a:t>
            </a:r>
            <a:r>
              <a:rPr sz="1600" spc="-10" dirty="0">
                <a:latin typeface="Calibri"/>
                <a:cs typeface="Calibri"/>
              </a:rPr>
              <a:t>a</a:t>
            </a:r>
            <a:r>
              <a:rPr sz="1600" spc="-25" dirty="0">
                <a:latin typeface="Calibri"/>
                <a:cs typeface="Calibri"/>
              </a:rPr>
              <a:t>n</a:t>
            </a:r>
            <a:r>
              <a:rPr sz="1600" spc="-30" dirty="0">
                <a:latin typeface="Calibri"/>
                <a:cs typeface="Calibri"/>
              </a:rPr>
              <a:t>t</a:t>
            </a:r>
            <a:r>
              <a:rPr sz="1600" spc="-10" dirty="0">
                <a:latin typeface="Calibri"/>
                <a:cs typeface="Calibri"/>
              </a:rPr>
              <a:t>ar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189732" y="2264664"/>
            <a:ext cx="2881884" cy="4236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37357" y="2289743"/>
            <a:ext cx="2786761" cy="32785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237357" y="2289743"/>
            <a:ext cx="2787015" cy="328295"/>
          </a:xfrm>
          <a:custGeom>
            <a:avLst/>
            <a:gdLst/>
            <a:ahLst/>
            <a:cxnLst/>
            <a:rect l="l" t="t" r="r" b="b"/>
            <a:pathLst>
              <a:path w="2787015" h="328294">
                <a:moveTo>
                  <a:pt x="0" y="327853"/>
                </a:moveTo>
                <a:lnTo>
                  <a:pt x="2786761" y="327853"/>
                </a:lnTo>
                <a:lnTo>
                  <a:pt x="2786761" y="0"/>
                </a:lnTo>
                <a:lnTo>
                  <a:pt x="0" y="0"/>
                </a:lnTo>
                <a:lnTo>
                  <a:pt x="0" y="327853"/>
                </a:lnTo>
                <a:close/>
              </a:path>
            </a:pathLst>
          </a:custGeom>
          <a:ln w="9525">
            <a:solidFill>
              <a:srgbClr val="5EAEA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237357" y="2412869"/>
            <a:ext cx="205104" cy="205104"/>
          </a:xfrm>
          <a:custGeom>
            <a:avLst/>
            <a:gdLst/>
            <a:ahLst/>
            <a:cxnLst/>
            <a:rect l="l" t="t" r="r" b="b"/>
            <a:pathLst>
              <a:path w="205104" h="205105">
                <a:moveTo>
                  <a:pt x="0" y="204727"/>
                </a:moveTo>
                <a:lnTo>
                  <a:pt x="204722" y="204727"/>
                </a:lnTo>
                <a:lnTo>
                  <a:pt x="204722" y="0"/>
                </a:lnTo>
                <a:lnTo>
                  <a:pt x="0" y="0"/>
                </a:lnTo>
                <a:lnTo>
                  <a:pt x="0" y="2047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237357" y="2412869"/>
            <a:ext cx="205104" cy="205104"/>
          </a:xfrm>
          <a:custGeom>
            <a:avLst/>
            <a:gdLst/>
            <a:ahLst/>
            <a:cxnLst/>
            <a:rect l="l" t="t" r="r" b="b"/>
            <a:pathLst>
              <a:path w="205104" h="205105">
                <a:moveTo>
                  <a:pt x="0" y="204727"/>
                </a:moveTo>
                <a:lnTo>
                  <a:pt x="204722" y="204727"/>
                </a:lnTo>
                <a:lnTo>
                  <a:pt x="204722" y="0"/>
                </a:lnTo>
                <a:lnTo>
                  <a:pt x="0" y="0"/>
                </a:lnTo>
                <a:lnTo>
                  <a:pt x="0" y="204727"/>
                </a:lnTo>
                <a:close/>
              </a:path>
            </a:pathLst>
          </a:custGeom>
          <a:ln w="9525">
            <a:solidFill>
              <a:srgbClr val="5EAEA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265170" y="1857501"/>
            <a:ext cx="1116330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spc="-15" dirty="0">
                <a:latin typeface="Calibri"/>
                <a:cs typeface="Calibri"/>
              </a:rPr>
              <a:t>P</a:t>
            </a:r>
            <a:r>
              <a:rPr sz="2100" spc="-55" dirty="0">
                <a:latin typeface="Calibri"/>
                <a:cs typeface="Calibri"/>
              </a:rPr>
              <a:t>r</a:t>
            </a:r>
            <a:r>
              <a:rPr sz="2100" spc="-5" dirty="0">
                <a:latin typeface="Calibri"/>
                <a:cs typeface="Calibri"/>
              </a:rPr>
              <a:t>oduc</a:t>
            </a:r>
            <a:r>
              <a:rPr sz="2100" spc="-20" dirty="0">
                <a:latin typeface="Calibri"/>
                <a:cs typeface="Calibri"/>
              </a:rPr>
              <a:t>t</a:t>
            </a:r>
            <a:r>
              <a:rPr sz="2100" spc="-5" dirty="0">
                <a:latin typeface="Calibri"/>
                <a:cs typeface="Calibri"/>
              </a:rPr>
              <a:t>os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237357" y="2890154"/>
            <a:ext cx="205104" cy="205104"/>
          </a:xfrm>
          <a:custGeom>
            <a:avLst/>
            <a:gdLst/>
            <a:ahLst/>
            <a:cxnLst/>
            <a:rect l="l" t="t" r="r" b="b"/>
            <a:pathLst>
              <a:path w="205104" h="205105">
                <a:moveTo>
                  <a:pt x="0" y="204708"/>
                </a:moveTo>
                <a:lnTo>
                  <a:pt x="204708" y="204708"/>
                </a:lnTo>
                <a:lnTo>
                  <a:pt x="204708" y="0"/>
                </a:lnTo>
                <a:lnTo>
                  <a:pt x="0" y="0"/>
                </a:lnTo>
                <a:lnTo>
                  <a:pt x="0" y="2047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237357" y="2890154"/>
            <a:ext cx="205104" cy="205104"/>
          </a:xfrm>
          <a:custGeom>
            <a:avLst/>
            <a:gdLst/>
            <a:ahLst/>
            <a:cxnLst/>
            <a:rect l="l" t="t" r="r" b="b"/>
            <a:pathLst>
              <a:path w="205104" h="205105">
                <a:moveTo>
                  <a:pt x="0" y="204708"/>
                </a:moveTo>
                <a:lnTo>
                  <a:pt x="204708" y="204708"/>
                </a:lnTo>
                <a:lnTo>
                  <a:pt x="204708" y="0"/>
                </a:lnTo>
                <a:lnTo>
                  <a:pt x="0" y="0"/>
                </a:lnTo>
                <a:lnTo>
                  <a:pt x="0" y="204708"/>
                </a:lnTo>
                <a:close/>
              </a:path>
            </a:pathLst>
          </a:custGeom>
          <a:ln w="9525">
            <a:solidFill>
              <a:srgbClr val="5DB1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534283" y="2886075"/>
            <a:ext cx="116332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Una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Calibri"/>
                <a:cs typeface="Calibri"/>
              </a:rPr>
              <a:t>es</a:t>
            </a:r>
            <a:r>
              <a:rPr sz="1600" spc="-20" dirty="0">
                <a:latin typeface="Calibri"/>
                <a:cs typeface="Calibri"/>
              </a:rPr>
              <a:t>c</a:t>
            </a:r>
            <a:r>
              <a:rPr sz="1600" spc="-15" dirty="0">
                <a:latin typeface="Calibri"/>
                <a:cs typeface="Calibri"/>
              </a:rPr>
              <a:t>u</a:t>
            </a:r>
            <a:r>
              <a:rPr sz="1600" dirty="0">
                <a:latin typeface="Calibri"/>
                <a:cs typeface="Calibri"/>
              </a:rPr>
              <a:t>l</a:t>
            </a:r>
            <a:r>
              <a:rPr sz="1600" spc="-10" dirty="0">
                <a:latin typeface="Calibri"/>
                <a:cs typeface="Calibri"/>
              </a:rPr>
              <a:t>t</a:t>
            </a:r>
            <a:r>
              <a:rPr sz="1600" spc="-15" dirty="0">
                <a:latin typeface="Calibri"/>
                <a:cs typeface="Calibri"/>
              </a:rPr>
              <a:t>u</a:t>
            </a:r>
            <a:r>
              <a:rPr sz="1600" spc="-50" dirty="0">
                <a:latin typeface="Calibri"/>
                <a:cs typeface="Calibri"/>
              </a:rPr>
              <a:t>r</a:t>
            </a:r>
            <a:r>
              <a:rPr sz="1600" spc="-10" dirty="0">
                <a:latin typeface="Calibri"/>
                <a:cs typeface="Calibri"/>
              </a:rPr>
              <a:t>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237357" y="3367289"/>
            <a:ext cx="205104" cy="205104"/>
          </a:xfrm>
          <a:custGeom>
            <a:avLst/>
            <a:gdLst/>
            <a:ahLst/>
            <a:cxnLst/>
            <a:rect l="l" t="t" r="r" b="b"/>
            <a:pathLst>
              <a:path w="205104" h="205104">
                <a:moveTo>
                  <a:pt x="0" y="204712"/>
                </a:moveTo>
                <a:lnTo>
                  <a:pt x="204708" y="204712"/>
                </a:lnTo>
                <a:lnTo>
                  <a:pt x="204708" y="0"/>
                </a:lnTo>
                <a:lnTo>
                  <a:pt x="0" y="0"/>
                </a:lnTo>
                <a:lnTo>
                  <a:pt x="0" y="2047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237357" y="3367289"/>
            <a:ext cx="205104" cy="205104"/>
          </a:xfrm>
          <a:custGeom>
            <a:avLst/>
            <a:gdLst/>
            <a:ahLst/>
            <a:cxnLst/>
            <a:rect l="l" t="t" r="r" b="b"/>
            <a:pathLst>
              <a:path w="205104" h="205104">
                <a:moveTo>
                  <a:pt x="0" y="204712"/>
                </a:moveTo>
                <a:lnTo>
                  <a:pt x="204708" y="204712"/>
                </a:lnTo>
                <a:lnTo>
                  <a:pt x="204708" y="0"/>
                </a:lnTo>
                <a:lnTo>
                  <a:pt x="0" y="0"/>
                </a:lnTo>
                <a:lnTo>
                  <a:pt x="0" y="204712"/>
                </a:lnTo>
                <a:close/>
              </a:path>
            </a:pathLst>
          </a:custGeom>
          <a:ln w="9525">
            <a:solidFill>
              <a:srgbClr val="5EAEA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3534283" y="3363340"/>
            <a:ext cx="150177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Un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Calibri"/>
                <a:cs typeface="Calibri"/>
              </a:rPr>
              <a:t>t</a:t>
            </a:r>
            <a:r>
              <a:rPr sz="1600" spc="-55" dirty="0">
                <a:latin typeface="Calibri"/>
                <a:cs typeface="Calibri"/>
              </a:rPr>
              <a:t>r</a:t>
            </a:r>
            <a:r>
              <a:rPr sz="1600" spc="-10" dirty="0">
                <a:latin typeface="Calibri"/>
                <a:cs typeface="Calibri"/>
              </a:rPr>
              <a:t>abajo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Calibri"/>
                <a:cs typeface="Calibri"/>
              </a:rPr>
              <a:t>es</a:t>
            </a:r>
            <a:r>
              <a:rPr sz="1600" spc="-20" dirty="0">
                <a:latin typeface="Calibri"/>
                <a:cs typeface="Calibri"/>
              </a:rPr>
              <a:t>c</a:t>
            </a:r>
            <a:r>
              <a:rPr sz="1600" spc="-15" dirty="0">
                <a:latin typeface="Calibri"/>
                <a:cs typeface="Calibri"/>
              </a:rPr>
              <a:t>r</a:t>
            </a:r>
            <a:r>
              <a:rPr sz="1600" spc="-5" dirty="0">
                <a:latin typeface="Calibri"/>
                <a:cs typeface="Calibri"/>
              </a:rPr>
              <a:t>i</a:t>
            </a:r>
            <a:r>
              <a:rPr sz="1600" spc="-20" dirty="0">
                <a:latin typeface="Calibri"/>
                <a:cs typeface="Calibri"/>
              </a:rPr>
              <a:t>t</a:t>
            </a:r>
            <a:r>
              <a:rPr sz="1600" spc="-10" dirty="0">
                <a:latin typeface="Calibri"/>
                <a:cs typeface="Calibri"/>
              </a:rPr>
              <a:t>o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237357" y="3844428"/>
            <a:ext cx="205104" cy="205104"/>
          </a:xfrm>
          <a:custGeom>
            <a:avLst/>
            <a:gdLst/>
            <a:ahLst/>
            <a:cxnLst/>
            <a:rect l="l" t="t" r="r" b="b"/>
            <a:pathLst>
              <a:path w="205104" h="205104">
                <a:moveTo>
                  <a:pt x="0" y="204712"/>
                </a:moveTo>
                <a:lnTo>
                  <a:pt x="204708" y="204712"/>
                </a:lnTo>
                <a:lnTo>
                  <a:pt x="204708" y="0"/>
                </a:lnTo>
                <a:lnTo>
                  <a:pt x="0" y="0"/>
                </a:lnTo>
                <a:lnTo>
                  <a:pt x="0" y="2047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237357" y="3844428"/>
            <a:ext cx="205104" cy="205104"/>
          </a:xfrm>
          <a:custGeom>
            <a:avLst/>
            <a:gdLst/>
            <a:ahLst/>
            <a:cxnLst/>
            <a:rect l="l" t="t" r="r" b="b"/>
            <a:pathLst>
              <a:path w="205104" h="205104">
                <a:moveTo>
                  <a:pt x="0" y="204712"/>
                </a:moveTo>
                <a:lnTo>
                  <a:pt x="204708" y="204712"/>
                </a:lnTo>
                <a:lnTo>
                  <a:pt x="204708" y="0"/>
                </a:lnTo>
                <a:lnTo>
                  <a:pt x="0" y="0"/>
                </a:lnTo>
                <a:lnTo>
                  <a:pt x="0" y="204712"/>
                </a:lnTo>
                <a:close/>
              </a:path>
            </a:pathLst>
          </a:custGeom>
          <a:ln w="9525">
            <a:solidFill>
              <a:srgbClr val="5F95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534283" y="3840607"/>
            <a:ext cx="144399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Una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Calibri"/>
                <a:cs typeface="Calibri"/>
              </a:rPr>
              <a:t>c</a:t>
            </a:r>
            <a:r>
              <a:rPr sz="1600" spc="-15" dirty="0">
                <a:latin typeface="Calibri"/>
                <a:cs typeface="Calibri"/>
              </a:rPr>
              <a:t>ompos</a:t>
            </a:r>
            <a:r>
              <a:rPr sz="1600" spc="-5" dirty="0">
                <a:latin typeface="Calibri"/>
                <a:cs typeface="Calibri"/>
              </a:rPr>
              <a:t>ici</a:t>
            </a:r>
            <a:r>
              <a:rPr sz="1600" spc="-15" dirty="0">
                <a:latin typeface="Calibri"/>
                <a:cs typeface="Calibri"/>
              </a:rPr>
              <a:t>ón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115811" y="2264664"/>
            <a:ext cx="2881883" cy="4236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163436" y="2289743"/>
            <a:ext cx="2786761" cy="32785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163436" y="2289743"/>
            <a:ext cx="2787015" cy="328295"/>
          </a:xfrm>
          <a:custGeom>
            <a:avLst/>
            <a:gdLst/>
            <a:ahLst/>
            <a:cxnLst/>
            <a:rect l="l" t="t" r="r" b="b"/>
            <a:pathLst>
              <a:path w="2787015" h="328294">
                <a:moveTo>
                  <a:pt x="0" y="327853"/>
                </a:moveTo>
                <a:lnTo>
                  <a:pt x="2786761" y="327853"/>
                </a:lnTo>
                <a:lnTo>
                  <a:pt x="2786761" y="0"/>
                </a:lnTo>
                <a:lnTo>
                  <a:pt x="0" y="0"/>
                </a:lnTo>
                <a:lnTo>
                  <a:pt x="0" y="327853"/>
                </a:lnTo>
                <a:close/>
              </a:path>
            </a:pathLst>
          </a:custGeom>
          <a:ln w="9525">
            <a:solidFill>
              <a:srgbClr val="7F63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163436" y="2412869"/>
            <a:ext cx="205104" cy="205104"/>
          </a:xfrm>
          <a:custGeom>
            <a:avLst/>
            <a:gdLst/>
            <a:ahLst/>
            <a:cxnLst/>
            <a:rect l="l" t="t" r="r" b="b"/>
            <a:pathLst>
              <a:path w="205104" h="205105">
                <a:moveTo>
                  <a:pt x="0" y="204727"/>
                </a:moveTo>
                <a:lnTo>
                  <a:pt x="204722" y="204727"/>
                </a:lnTo>
                <a:lnTo>
                  <a:pt x="204722" y="0"/>
                </a:lnTo>
                <a:lnTo>
                  <a:pt x="0" y="0"/>
                </a:lnTo>
                <a:lnTo>
                  <a:pt x="0" y="2047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163436" y="2412869"/>
            <a:ext cx="205104" cy="205104"/>
          </a:xfrm>
          <a:custGeom>
            <a:avLst/>
            <a:gdLst/>
            <a:ahLst/>
            <a:cxnLst/>
            <a:rect l="l" t="t" r="r" b="b"/>
            <a:pathLst>
              <a:path w="205104" h="205105">
                <a:moveTo>
                  <a:pt x="0" y="204727"/>
                </a:moveTo>
                <a:lnTo>
                  <a:pt x="204722" y="204727"/>
                </a:lnTo>
                <a:lnTo>
                  <a:pt x="204722" y="0"/>
                </a:lnTo>
                <a:lnTo>
                  <a:pt x="0" y="0"/>
                </a:lnTo>
                <a:lnTo>
                  <a:pt x="0" y="204727"/>
                </a:lnTo>
                <a:close/>
              </a:path>
            </a:pathLst>
          </a:custGeom>
          <a:ln w="9525">
            <a:solidFill>
              <a:srgbClr val="7F63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6191758" y="1857501"/>
            <a:ext cx="2643505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spc="-10" dirty="0">
                <a:latin typeface="Calibri"/>
                <a:cs typeface="Calibri"/>
              </a:rPr>
              <a:t>Ras</a:t>
            </a:r>
            <a:r>
              <a:rPr sz="2100" spc="-35" dirty="0">
                <a:latin typeface="Calibri"/>
                <a:cs typeface="Calibri"/>
              </a:rPr>
              <a:t>g</a:t>
            </a:r>
            <a:r>
              <a:rPr sz="2100" spc="-5" dirty="0">
                <a:latin typeface="Calibri"/>
                <a:cs typeface="Calibri"/>
              </a:rPr>
              <a:t>o</a:t>
            </a:r>
            <a:r>
              <a:rPr sz="2100" dirty="0">
                <a:latin typeface="Calibri"/>
                <a:cs typeface="Calibri"/>
              </a:rPr>
              <a:t>s</a:t>
            </a:r>
            <a:r>
              <a:rPr sz="2100" spc="-45" dirty="0">
                <a:latin typeface="Times New Roman"/>
                <a:cs typeface="Times New Roman"/>
              </a:rPr>
              <a:t> </a:t>
            </a:r>
            <a:r>
              <a:rPr sz="2100" spc="-5" dirty="0">
                <a:latin typeface="Calibri"/>
                <a:cs typeface="Calibri"/>
              </a:rPr>
              <a:t>s</a:t>
            </a:r>
            <a:r>
              <a:rPr sz="2100" spc="-10" dirty="0">
                <a:latin typeface="Calibri"/>
                <a:cs typeface="Calibri"/>
              </a:rPr>
              <a:t>o</a:t>
            </a:r>
            <a:r>
              <a:rPr sz="2100" dirty="0">
                <a:latin typeface="Calibri"/>
                <a:cs typeface="Calibri"/>
              </a:rPr>
              <a:t>ci</a:t>
            </a:r>
            <a:r>
              <a:rPr sz="2100" spc="-5" dirty="0">
                <a:latin typeface="Calibri"/>
                <a:cs typeface="Calibri"/>
              </a:rPr>
              <a:t>o</a:t>
            </a:r>
            <a:r>
              <a:rPr sz="2100" spc="5" dirty="0">
                <a:latin typeface="Calibri"/>
                <a:cs typeface="Calibri"/>
              </a:rPr>
              <a:t>-</a:t>
            </a:r>
            <a:r>
              <a:rPr sz="2100" spc="-20" dirty="0">
                <a:latin typeface="Calibri"/>
                <a:cs typeface="Calibri"/>
              </a:rPr>
              <a:t>pe</a:t>
            </a:r>
            <a:r>
              <a:rPr sz="2100" spc="-50" dirty="0">
                <a:latin typeface="Calibri"/>
                <a:cs typeface="Calibri"/>
              </a:rPr>
              <a:t>r</a:t>
            </a:r>
            <a:r>
              <a:rPr sz="2100" spc="-5" dirty="0">
                <a:latin typeface="Calibri"/>
                <a:cs typeface="Calibri"/>
              </a:rPr>
              <a:t>s</a:t>
            </a:r>
            <a:r>
              <a:rPr sz="2100" spc="-10" dirty="0">
                <a:latin typeface="Calibri"/>
                <a:cs typeface="Calibri"/>
              </a:rPr>
              <a:t>o</a:t>
            </a:r>
            <a:r>
              <a:rPr sz="2100" spc="-5" dirty="0">
                <a:latin typeface="Calibri"/>
                <a:cs typeface="Calibri"/>
              </a:rPr>
              <a:t>na</a:t>
            </a:r>
            <a:r>
              <a:rPr sz="2100" dirty="0">
                <a:latin typeface="Calibri"/>
                <a:cs typeface="Calibri"/>
              </a:rPr>
              <a:t>l</a:t>
            </a:r>
            <a:r>
              <a:rPr sz="2100" spc="-10" dirty="0">
                <a:latin typeface="Calibri"/>
                <a:cs typeface="Calibri"/>
              </a:rPr>
              <a:t>es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163436" y="2890154"/>
            <a:ext cx="205104" cy="205104"/>
          </a:xfrm>
          <a:custGeom>
            <a:avLst/>
            <a:gdLst/>
            <a:ahLst/>
            <a:cxnLst/>
            <a:rect l="l" t="t" r="r" b="b"/>
            <a:pathLst>
              <a:path w="205104" h="205105">
                <a:moveTo>
                  <a:pt x="0" y="204708"/>
                </a:moveTo>
                <a:lnTo>
                  <a:pt x="204708" y="204708"/>
                </a:lnTo>
                <a:lnTo>
                  <a:pt x="204708" y="0"/>
                </a:lnTo>
                <a:lnTo>
                  <a:pt x="0" y="0"/>
                </a:lnTo>
                <a:lnTo>
                  <a:pt x="0" y="2047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163436" y="2890154"/>
            <a:ext cx="205104" cy="205104"/>
          </a:xfrm>
          <a:custGeom>
            <a:avLst/>
            <a:gdLst/>
            <a:ahLst/>
            <a:cxnLst/>
            <a:rect l="l" t="t" r="r" b="b"/>
            <a:pathLst>
              <a:path w="205104" h="205105">
                <a:moveTo>
                  <a:pt x="0" y="204708"/>
                </a:moveTo>
                <a:lnTo>
                  <a:pt x="204708" y="204708"/>
                </a:lnTo>
                <a:lnTo>
                  <a:pt x="204708" y="0"/>
                </a:lnTo>
                <a:lnTo>
                  <a:pt x="0" y="0"/>
                </a:lnTo>
                <a:lnTo>
                  <a:pt x="0" y="204708"/>
                </a:lnTo>
                <a:close/>
              </a:path>
            </a:pathLst>
          </a:custGeom>
          <a:ln w="9525">
            <a:solidFill>
              <a:srgbClr val="6079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6460616" y="2886075"/>
            <a:ext cx="105092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5" dirty="0">
                <a:latin typeface="Calibri"/>
                <a:cs typeface="Calibri"/>
              </a:rPr>
              <a:t>E</a:t>
            </a:r>
            <a:r>
              <a:rPr sz="1600" spc="-10" dirty="0">
                <a:latin typeface="Calibri"/>
                <a:cs typeface="Calibri"/>
              </a:rPr>
              <a:t>xt</a:t>
            </a:r>
            <a:r>
              <a:rPr sz="1600" spc="-40" dirty="0">
                <a:latin typeface="Calibri"/>
                <a:cs typeface="Calibri"/>
              </a:rPr>
              <a:t>r</a:t>
            </a:r>
            <a:r>
              <a:rPr sz="1600" spc="-25" dirty="0">
                <a:latin typeface="Calibri"/>
                <a:cs typeface="Calibri"/>
              </a:rPr>
              <a:t>ov</a:t>
            </a:r>
            <a:r>
              <a:rPr sz="1600" spc="-10" dirty="0">
                <a:latin typeface="Calibri"/>
                <a:cs typeface="Calibri"/>
              </a:rPr>
              <a:t>e</a:t>
            </a:r>
            <a:r>
              <a:rPr sz="1600" spc="-45" dirty="0">
                <a:latin typeface="Calibri"/>
                <a:cs typeface="Calibri"/>
              </a:rPr>
              <a:t>r</a:t>
            </a:r>
            <a:r>
              <a:rPr sz="1600" spc="-15" dirty="0">
                <a:latin typeface="Calibri"/>
                <a:cs typeface="Calibri"/>
              </a:rPr>
              <a:t>s</a:t>
            </a:r>
            <a:r>
              <a:rPr sz="1600" spc="-5" dirty="0">
                <a:latin typeface="Calibri"/>
                <a:cs typeface="Calibri"/>
              </a:rPr>
              <a:t>i</a:t>
            </a:r>
            <a:r>
              <a:rPr sz="1600" spc="-15" dirty="0">
                <a:latin typeface="Calibri"/>
                <a:cs typeface="Calibri"/>
              </a:rPr>
              <a:t>ón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163436" y="3367289"/>
            <a:ext cx="205104" cy="205104"/>
          </a:xfrm>
          <a:custGeom>
            <a:avLst/>
            <a:gdLst/>
            <a:ahLst/>
            <a:cxnLst/>
            <a:rect l="l" t="t" r="r" b="b"/>
            <a:pathLst>
              <a:path w="205104" h="205104">
                <a:moveTo>
                  <a:pt x="0" y="204712"/>
                </a:moveTo>
                <a:lnTo>
                  <a:pt x="204708" y="204712"/>
                </a:lnTo>
                <a:lnTo>
                  <a:pt x="204708" y="0"/>
                </a:lnTo>
                <a:lnTo>
                  <a:pt x="0" y="0"/>
                </a:lnTo>
                <a:lnTo>
                  <a:pt x="0" y="2047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163436" y="3367289"/>
            <a:ext cx="205104" cy="205104"/>
          </a:xfrm>
          <a:custGeom>
            <a:avLst/>
            <a:gdLst/>
            <a:ahLst/>
            <a:cxnLst/>
            <a:rect l="l" t="t" r="r" b="b"/>
            <a:pathLst>
              <a:path w="205104" h="205104">
                <a:moveTo>
                  <a:pt x="0" y="204712"/>
                </a:moveTo>
                <a:lnTo>
                  <a:pt x="204708" y="204712"/>
                </a:lnTo>
                <a:lnTo>
                  <a:pt x="204708" y="0"/>
                </a:lnTo>
                <a:lnTo>
                  <a:pt x="0" y="0"/>
                </a:lnTo>
                <a:lnTo>
                  <a:pt x="0" y="204712"/>
                </a:lnTo>
                <a:close/>
              </a:path>
            </a:pathLst>
          </a:custGeom>
          <a:ln w="9525">
            <a:solidFill>
              <a:srgbClr val="6761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6460616" y="3363340"/>
            <a:ext cx="79311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45" dirty="0">
                <a:latin typeface="Calibri"/>
                <a:cs typeface="Calibri"/>
              </a:rPr>
              <a:t>P</a:t>
            </a:r>
            <a:r>
              <a:rPr sz="1600" spc="-10" dirty="0">
                <a:latin typeface="Calibri"/>
                <a:cs typeface="Calibri"/>
              </a:rPr>
              <a:t>aciencia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163436" y="3844428"/>
            <a:ext cx="205104" cy="205104"/>
          </a:xfrm>
          <a:custGeom>
            <a:avLst/>
            <a:gdLst/>
            <a:ahLst/>
            <a:cxnLst/>
            <a:rect l="l" t="t" r="r" b="b"/>
            <a:pathLst>
              <a:path w="205104" h="205104">
                <a:moveTo>
                  <a:pt x="0" y="204712"/>
                </a:moveTo>
                <a:lnTo>
                  <a:pt x="204708" y="204712"/>
                </a:lnTo>
                <a:lnTo>
                  <a:pt x="204708" y="0"/>
                </a:lnTo>
                <a:lnTo>
                  <a:pt x="0" y="0"/>
                </a:lnTo>
                <a:lnTo>
                  <a:pt x="0" y="2047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163436" y="3844428"/>
            <a:ext cx="205104" cy="205104"/>
          </a:xfrm>
          <a:custGeom>
            <a:avLst/>
            <a:gdLst/>
            <a:ahLst/>
            <a:cxnLst/>
            <a:rect l="l" t="t" r="r" b="b"/>
            <a:pathLst>
              <a:path w="205104" h="205104">
                <a:moveTo>
                  <a:pt x="0" y="204712"/>
                </a:moveTo>
                <a:lnTo>
                  <a:pt x="204708" y="204712"/>
                </a:lnTo>
                <a:lnTo>
                  <a:pt x="204708" y="0"/>
                </a:lnTo>
                <a:lnTo>
                  <a:pt x="0" y="0"/>
                </a:lnTo>
                <a:lnTo>
                  <a:pt x="0" y="204712"/>
                </a:lnTo>
                <a:close/>
              </a:path>
            </a:pathLst>
          </a:custGeom>
          <a:ln w="9525">
            <a:solidFill>
              <a:srgbClr val="7F63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6460616" y="3840607"/>
            <a:ext cx="106299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5" dirty="0">
                <a:latin typeface="Calibri"/>
                <a:cs typeface="Calibri"/>
              </a:rPr>
              <a:t>Coope</a:t>
            </a:r>
            <a:r>
              <a:rPr sz="1600" spc="-55" dirty="0">
                <a:latin typeface="Calibri"/>
                <a:cs typeface="Calibri"/>
              </a:rPr>
              <a:t>r</a:t>
            </a:r>
            <a:r>
              <a:rPr sz="1600" spc="-10" dirty="0">
                <a:latin typeface="Calibri"/>
                <a:cs typeface="Calibri"/>
              </a:rPr>
              <a:t>aci</a:t>
            </a:r>
            <a:r>
              <a:rPr sz="1600" spc="-15" dirty="0">
                <a:latin typeface="Calibri"/>
                <a:cs typeface="Calibri"/>
              </a:rPr>
              <a:t>ón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0222" y="215518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4066" y="427758"/>
            <a:ext cx="6884670" cy="5443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72310">
              <a:lnSpc>
                <a:spcPct val="100000"/>
              </a:lnSpc>
            </a:pPr>
            <a:r>
              <a:rPr sz="2200" spc="-20" dirty="0">
                <a:solidFill>
                  <a:srgbClr val="FFFFFF"/>
                </a:solidFill>
                <a:latin typeface="Trebuchet MS"/>
                <a:cs typeface="Trebuchet MS"/>
              </a:rPr>
              <a:t>CRITERIO</a:t>
            </a: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2200" spc="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20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2200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2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ONSTRUCCI</a:t>
            </a:r>
            <a:r>
              <a:rPr sz="2200" spc="-30" dirty="0">
                <a:solidFill>
                  <a:srgbClr val="FFFFFF"/>
                </a:solidFill>
                <a:latin typeface="Trebuchet MS"/>
                <a:cs typeface="Trebuchet MS"/>
              </a:rPr>
              <a:t>Ó</a:t>
            </a: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endParaRPr sz="2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1"/>
              </a:spcBef>
            </a:pPr>
            <a:endParaRPr sz="2100">
              <a:latin typeface="Times New Roman"/>
              <a:cs typeface="Times New Roman"/>
            </a:endParaRPr>
          </a:p>
          <a:p>
            <a:pPr marL="469900" marR="5080" indent="-457200">
              <a:lnSpc>
                <a:spcPct val="80000"/>
              </a:lnSpc>
              <a:buFont typeface="Calibri"/>
              <a:buAutoNum type="arabicPeriod"/>
              <a:tabLst>
                <a:tab pos="469900" algn="l"/>
              </a:tabLst>
            </a:pPr>
            <a:r>
              <a:rPr sz="2200" spc="-20" dirty="0">
                <a:latin typeface="Calibri"/>
                <a:cs typeface="Calibri"/>
              </a:rPr>
              <a:t>D</a:t>
            </a:r>
            <a:r>
              <a:rPr sz="2200" spc="-25" dirty="0">
                <a:latin typeface="Calibri"/>
                <a:cs typeface="Calibri"/>
              </a:rPr>
              <a:t>e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ermi</a:t>
            </a:r>
            <a:r>
              <a:rPr sz="2200" spc="-20" dirty="0">
                <a:latin typeface="Calibri"/>
                <a:cs typeface="Calibri"/>
              </a:rPr>
              <a:t>na</a:t>
            </a:r>
            <a:r>
              <a:rPr sz="2200" spc="-10" dirty="0">
                <a:latin typeface="Calibri"/>
                <a:cs typeface="Calibri"/>
              </a:rPr>
              <a:t>r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el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o</a:t>
            </a:r>
            <a:r>
              <a:rPr sz="2200" spc="-15" dirty="0">
                <a:latin typeface="Calibri"/>
                <a:cs typeface="Calibri"/>
              </a:rPr>
              <a:t>bj</a:t>
            </a:r>
            <a:r>
              <a:rPr sz="2200" spc="-25" dirty="0">
                <a:latin typeface="Calibri"/>
                <a:cs typeface="Calibri"/>
              </a:rPr>
              <a:t>e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o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(</a:t>
            </a:r>
            <a:r>
              <a:rPr sz="2200" spc="-45" dirty="0">
                <a:latin typeface="Calibri"/>
                <a:cs typeface="Calibri"/>
              </a:rPr>
              <a:t>c</a:t>
            </a:r>
            <a:r>
              <a:rPr sz="2200" spc="-15" dirty="0">
                <a:latin typeface="Calibri"/>
                <a:cs typeface="Calibri"/>
              </a:rPr>
              <a:t>ompor</a:t>
            </a:r>
            <a:r>
              <a:rPr sz="2200" spc="-35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amie</a:t>
            </a:r>
            <a:r>
              <a:rPr sz="2200" spc="-45" dirty="0">
                <a:latin typeface="Calibri"/>
                <a:cs typeface="Calibri"/>
              </a:rPr>
              <a:t>n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45" dirty="0">
                <a:latin typeface="Calibri"/>
                <a:cs typeface="Calibri"/>
              </a:rPr>
              <a:t>o</a:t>
            </a:r>
            <a:r>
              <a:rPr sz="2200" spc="-10" dirty="0">
                <a:latin typeface="Calibri"/>
                <a:cs typeface="Calibri"/>
              </a:rPr>
              <a:t>,</a:t>
            </a:r>
            <a:r>
              <a:rPr sz="2200" spc="-20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s</a:t>
            </a:r>
            <a:r>
              <a:rPr sz="2200" spc="-10" dirty="0">
                <a:latin typeface="Calibri"/>
                <a:cs typeface="Calibri"/>
              </a:rPr>
              <a:t>ituaci</a:t>
            </a:r>
            <a:r>
              <a:rPr sz="2200" spc="-20" dirty="0">
                <a:latin typeface="Calibri"/>
                <a:cs typeface="Calibri"/>
              </a:rPr>
              <a:t>ón</a:t>
            </a:r>
            <a:r>
              <a:rPr sz="2200" spc="-10" dirty="0">
                <a:latin typeface="Calibri"/>
                <a:cs typeface="Calibri"/>
              </a:rPr>
              <a:t>,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200" spc="-60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a</a:t>
            </a:r>
            <a:r>
              <a:rPr sz="2200" spc="-5" dirty="0">
                <a:latin typeface="Calibri"/>
                <a:cs typeface="Calibri"/>
              </a:rPr>
              <a:t>s</a:t>
            </a:r>
            <a:r>
              <a:rPr sz="2200" spc="-30" dirty="0">
                <a:latin typeface="Calibri"/>
                <a:cs typeface="Calibri"/>
              </a:rPr>
              <a:t>g</a:t>
            </a:r>
            <a:r>
              <a:rPr sz="2200" spc="-10" dirty="0">
                <a:latin typeface="Calibri"/>
                <a:cs typeface="Calibri"/>
              </a:rPr>
              <a:t>o)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a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30" dirty="0">
                <a:latin typeface="Calibri"/>
                <a:cs typeface="Calibri"/>
              </a:rPr>
              <a:t>e</a:t>
            </a:r>
            <a:r>
              <a:rPr sz="2200" spc="-45" dirty="0">
                <a:latin typeface="Calibri"/>
                <a:cs typeface="Calibri"/>
              </a:rPr>
              <a:t>v</a:t>
            </a:r>
            <a:r>
              <a:rPr sz="2200" spc="-10" dirty="0">
                <a:latin typeface="Calibri"/>
                <a:cs typeface="Calibri"/>
              </a:rPr>
              <a:t>al</a:t>
            </a:r>
            <a:r>
              <a:rPr sz="2200" spc="-20" dirty="0">
                <a:latin typeface="Calibri"/>
                <a:cs typeface="Calibri"/>
              </a:rPr>
              <a:t>ua</a:t>
            </a:r>
            <a:r>
              <a:rPr sz="2200" spc="-220" dirty="0">
                <a:latin typeface="Calibri"/>
                <a:cs typeface="Calibri"/>
              </a:rPr>
              <a:t>r</a:t>
            </a:r>
            <a:r>
              <a:rPr sz="2200" spc="-10" dirty="0">
                <a:latin typeface="Calibri"/>
                <a:cs typeface="Calibri"/>
              </a:rPr>
              <a:t>.</a:t>
            </a:r>
            <a:endParaRPr sz="22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buFont typeface="Calibri"/>
              <a:buAutoNum type="arabicPeriod"/>
              <a:tabLst>
                <a:tab pos="469900" algn="l"/>
              </a:tabLst>
            </a:pPr>
            <a:r>
              <a:rPr sz="2200" spc="-20" dirty="0">
                <a:latin typeface="Calibri"/>
                <a:cs typeface="Calibri"/>
              </a:rPr>
              <a:t>D</a:t>
            </a:r>
            <a:r>
              <a:rPr sz="2200" spc="-35" dirty="0">
                <a:latin typeface="Calibri"/>
                <a:cs typeface="Calibri"/>
              </a:rPr>
              <a:t>e</a:t>
            </a:r>
            <a:r>
              <a:rPr sz="2200" spc="-15" dirty="0">
                <a:latin typeface="Calibri"/>
                <a:cs typeface="Calibri"/>
              </a:rPr>
              <a:t>f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spc="-20" dirty="0">
                <a:latin typeface="Calibri"/>
                <a:cs typeface="Calibri"/>
              </a:rPr>
              <a:t>n</a:t>
            </a:r>
            <a:r>
              <a:rPr sz="2200" spc="-10" dirty="0">
                <a:latin typeface="Calibri"/>
                <a:cs typeface="Calibri"/>
              </a:rPr>
              <a:t>ir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el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o</a:t>
            </a:r>
            <a:r>
              <a:rPr sz="2200" spc="-15" dirty="0">
                <a:latin typeface="Calibri"/>
                <a:cs typeface="Calibri"/>
              </a:rPr>
              <a:t>bj</a:t>
            </a:r>
            <a:r>
              <a:rPr sz="2200" spc="-25" dirty="0">
                <a:latin typeface="Calibri"/>
                <a:cs typeface="Calibri"/>
              </a:rPr>
              <a:t>e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0" dirty="0">
                <a:latin typeface="Calibri"/>
                <a:cs typeface="Calibri"/>
              </a:rPr>
              <a:t>o.</a:t>
            </a:r>
            <a:endParaRPr sz="2200">
              <a:latin typeface="Calibri"/>
              <a:cs typeface="Calibri"/>
            </a:endParaRPr>
          </a:p>
          <a:p>
            <a:pPr marL="469900" indent="-457200">
              <a:lnSpc>
                <a:spcPts val="2375"/>
              </a:lnSpc>
              <a:buFont typeface="Calibri"/>
              <a:buAutoNum type="arabicPeriod"/>
              <a:tabLst>
                <a:tab pos="469900" algn="l"/>
              </a:tabLst>
            </a:pPr>
            <a:r>
              <a:rPr sz="2200" spc="-5" dirty="0">
                <a:latin typeface="Calibri"/>
                <a:cs typeface="Calibri"/>
              </a:rPr>
              <a:t>E</a:t>
            </a:r>
            <a:r>
              <a:rPr sz="2200" dirty="0">
                <a:latin typeface="Calibri"/>
                <a:cs typeface="Calibri"/>
              </a:rPr>
              <a:t>l</a:t>
            </a:r>
            <a:r>
              <a:rPr sz="2200" spc="-15" dirty="0">
                <a:latin typeface="Calibri"/>
                <a:cs typeface="Calibri"/>
              </a:rPr>
              <a:t>abo</a:t>
            </a:r>
            <a:r>
              <a:rPr sz="2200" spc="-60" dirty="0">
                <a:latin typeface="Calibri"/>
                <a:cs typeface="Calibri"/>
              </a:rPr>
              <a:t>r</a:t>
            </a:r>
            <a:r>
              <a:rPr sz="2200" spc="-10" dirty="0">
                <a:latin typeface="Calibri"/>
                <a:cs typeface="Calibri"/>
              </a:rPr>
              <a:t>ar</a:t>
            </a:r>
            <a:r>
              <a:rPr sz="2200" spc="-7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5" dirty="0">
                <a:latin typeface="Calibri"/>
                <a:cs typeface="Calibri"/>
              </a:rPr>
              <a:t>nd</a:t>
            </a:r>
            <a:r>
              <a:rPr sz="2200" spc="-10" dirty="0">
                <a:latin typeface="Calibri"/>
                <a:cs typeface="Calibri"/>
              </a:rPr>
              <a:t>i</a:t>
            </a:r>
            <a:r>
              <a:rPr sz="2200" spc="-45" dirty="0">
                <a:latin typeface="Calibri"/>
                <a:cs typeface="Calibri"/>
              </a:rPr>
              <a:t>c</a:t>
            </a:r>
            <a:r>
              <a:rPr sz="2200" spc="-15" dirty="0">
                <a:latin typeface="Calibri"/>
                <a:cs typeface="Calibri"/>
              </a:rPr>
              <a:t>ado</a:t>
            </a:r>
            <a:r>
              <a:rPr sz="2200" spc="-30" dirty="0">
                <a:latin typeface="Calibri"/>
                <a:cs typeface="Calibri"/>
              </a:rPr>
              <a:t>r</a:t>
            </a:r>
            <a:r>
              <a:rPr sz="2200" spc="-10" dirty="0">
                <a:latin typeface="Calibri"/>
                <a:cs typeface="Calibri"/>
              </a:rPr>
              <a:t>es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-</a:t>
            </a:r>
            <a:r>
              <a:rPr sz="2200" spc="-10" dirty="0">
                <a:latin typeface="Calibri"/>
                <a:cs typeface="Calibri"/>
              </a:rPr>
              <a:t>c</a:t>
            </a:r>
            <a:r>
              <a:rPr sz="2200" spc="-15" dirty="0">
                <a:latin typeface="Calibri"/>
                <a:cs typeface="Calibri"/>
              </a:rPr>
              <a:t>la</a:t>
            </a:r>
            <a:r>
              <a:rPr sz="2200" spc="-55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ame</a:t>
            </a:r>
            <a:r>
              <a:rPr sz="2200" spc="-50" dirty="0">
                <a:latin typeface="Calibri"/>
                <a:cs typeface="Calibri"/>
              </a:rPr>
              <a:t>n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o</a:t>
            </a:r>
            <a:r>
              <a:rPr sz="2200" spc="-25" dirty="0">
                <a:latin typeface="Calibri"/>
                <a:cs typeface="Calibri"/>
              </a:rPr>
              <a:t>b</a:t>
            </a:r>
            <a:r>
              <a:rPr sz="2200" spc="-15" dirty="0">
                <a:latin typeface="Calibri"/>
                <a:cs typeface="Calibri"/>
              </a:rPr>
              <a:t>se</a:t>
            </a:r>
            <a:r>
              <a:rPr sz="2200" spc="15" dirty="0">
                <a:latin typeface="Calibri"/>
                <a:cs typeface="Calibri"/>
              </a:rPr>
              <a:t>r</a:t>
            </a:r>
            <a:r>
              <a:rPr sz="2200" spc="-45" dirty="0">
                <a:latin typeface="Calibri"/>
                <a:cs typeface="Calibri"/>
              </a:rPr>
              <a:t>v</a:t>
            </a:r>
            <a:r>
              <a:rPr sz="2200" spc="-10" dirty="0">
                <a:latin typeface="Calibri"/>
                <a:cs typeface="Calibri"/>
              </a:rPr>
              <a:t>able</a:t>
            </a:r>
            <a:r>
              <a:rPr sz="2200" spc="-5" dirty="0">
                <a:latin typeface="Calibri"/>
                <a:cs typeface="Calibri"/>
              </a:rPr>
              <a:t>s</a:t>
            </a:r>
            <a:r>
              <a:rPr sz="2200" spc="-10" dirty="0">
                <a:latin typeface="Calibri"/>
                <a:cs typeface="Calibri"/>
              </a:rPr>
              <a:t>-</a:t>
            </a:r>
            <a:endParaRPr sz="2200">
              <a:latin typeface="Calibri"/>
              <a:cs typeface="Calibri"/>
            </a:endParaRPr>
          </a:p>
          <a:p>
            <a:pPr marL="469900">
              <a:lnSpc>
                <a:spcPts val="2375"/>
              </a:lnSpc>
            </a:pPr>
            <a:r>
              <a:rPr sz="2200" spc="-20" dirty="0">
                <a:latin typeface="Calibri"/>
                <a:cs typeface="Calibri"/>
              </a:rPr>
              <a:t>d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spc="-35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ec</a:t>
            </a:r>
            <a:r>
              <a:rPr sz="2200" spc="-5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ame</a:t>
            </a:r>
            <a:r>
              <a:rPr sz="2200" spc="-40" dirty="0">
                <a:latin typeface="Calibri"/>
                <a:cs typeface="Calibri"/>
              </a:rPr>
              <a:t>nt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a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part</a:t>
            </a:r>
            <a:r>
              <a:rPr sz="2200" spc="-10" dirty="0">
                <a:latin typeface="Calibri"/>
                <a:cs typeface="Calibri"/>
              </a:rPr>
              <a:t>ir</a:t>
            </a:r>
            <a:r>
              <a:rPr sz="2200" spc="-7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d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l</a:t>
            </a:r>
            <a:r>
              <a:rPr sz="2200" spc="-15" dirty="0">
                <a:latin typeface="Calibri"/>
                <a:cs typeface="Calibri"/>
              </a:rPr>
              <a:t>a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d</a:t>
            </a:r>
            <a:r>
              <a:rPr sz="2200" spc="-45" dirty="0">
                <a:latin typeface="Calibri"/>
                <a:cs typeface="Calibri"/>
              </a:rPr>
              <a:t>e</a:t>
            </a:r>
            <a:r>
              <a:rPr sz="2200" spc="-15" dirty="0">
                <a:latin typeface="Calibri"/>
                <a:cs typeface="Calibri"/>
              </a:rPr>
              <a:t>f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spc="-20" dirty="0">
                <a:latin typeface="Calibri"/>
                <a:cs typeface="Calibri"/>
              </a:rPr>
              <a:t>n</a:t>
            </a:r>
            <a:r>
              <a:rPr sz="2200" spc="-10" dirty="0">
                <a:latin typeface="Calibri"/>
                <a:cs typeface="Calibri"/>
              </a:rPr>
              <a:t>ic</a:t>
            </a:r>
            <a:r>
              <a:rPr sz="2200" spc="-15" dirty="0">
                <a:latin typeface="Calibri"/>
                <a:cs typeface="Calibri"/>
              </a:rPr>
              <a:t>ión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25" dirty="0">
                <a:latin typeface="Calibri"/>
                <a:cs typeface="Calibri"/>
              </a:rPr>
              <a:t>e</a:t>
            </a:r>
            <a:r>
              <a:rPr sz="2200" dirty="0">
                <a:latin typeface="Calibri"/>
                <a:cs typeface="Calibri"/>
              </a:rPr>
              <a:t>l</a:t>
            </a:r>
            <a:r>
              <a:rPr sz="2200" spc="-15" dirty="0">
                <a:latin typeface="Calibri"/>
                <a:cs typeface="Calibri"/>
              </a:rPr>
              <a:t>ab</a:t>
            </a:r>
            <a:r>
              <a:rPr sz="2200" spc="-10" dirty="0">
                <a:latin typeface="Calibri"/>
                <a:cs typeface="Calibri"/>
              </a:rPr>
              <a:t>o</a:t>
            </a:r>
            <a:r>
              <a:rPr sz="2200" spc="-60" dirty="0">
                <a:latin typeface="Calibri"/>
                <a:cs typeface="Calibri"/>
              </a:rPr>
              <a:t>r</a:t>
            </a:r>
            <a:r>
              <a:rPr sz="2200" spc="-10" dirty="0">
                <a:latin typeface="Calibri"/>
                <a:cs typeface="Calibri"/>
              </a:rPr>
              <a:t>ada.</a:t>
            </a:r>
            <a:endParaRPr sz="22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buFont typeface="Calibri"/>
              <a:buAutoNum type="arabicPeriod" startAt="4"/>
              <a:tabLst>
                <a:tab pos="469900" algn="l"/>
              </a:tabLst>
            </a:pPr>
            <a:r>
              <a:rPr sz="2200" spc="-20" dirty="0">
                <a:latin typeface="Calibri"/>
                <a:cs typeface="Calibri"/>
              </a:rPr>
              <a:t>D</a:t>
            </a:r>
            <a:r>
              <a:rPr sz="2200" spc="-35" dirty="0">
                <a:latin typeface="Calibri"/>
                <a:cs typeface="Calibri"/>
              </a:rPr>
              <a:t>e</a:t>
            </a:r>
            <a:r>
              <a:rPr sz="2200" spc="-15" dirty="0">
                <a:latin typeface="Calibri"/>
                <a:cs typeface="Calibri"/>
              </a:rPr>
              <a:t>f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spc="-20" dirty="0">
                <a:latin typeface="Calibri"/>
                <a:cs typeface="Calibri"/>
              </a:rPr>
              <a:t>n</a:t>
            </a:r>
            <a:r>
              <a:rPr sz="2200" spc="-10" dirty="0">
                <a:latin typeface="Calibri"/>
                <a:cs typeface="Calibri"/>
              </a:rPr>
              <a:t>ir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l</a:t>
            </a:r>
            <a:r>
              <a:rPr sz="2200" spc="-20" dirty="0">
                <a:latin typeface="Calibri"/>
                <a:cs typeface="Calibri"/>
              </a:rPr>
              <a:t>o</a:t>
            </a:r>
            <a:r>
              <a:rPr sz="2200" spc="-10" dirty="0">
                <a:latin typeface="Calibri"/>
                <a:cs typeface="Calibri"/>
              </a:rPr>
              <a:t>s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c</a:t>
            </a:r>
            <a:r>
              <a:rPr sz="2200" spc="-10" dirty="0">
                <a:latin typeface="Calibri"/>
                <a:cs typeface="Calibri"/>
              </a:rPr>
              <a:t>ri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0" dirty="0">
                <a:latin typeface="Calibri"/>
                <a:cs typeface="Calibri"/>
              </a:rPr>
              <a:t>eri</a:t>
            </a:r>
            <a:r>
              <a:rPr sz="2200" spc="-20" dirty="0">
                <a:latin typeface="Calibri"/>
                <a:cs typeface="Calibri"/>
              </a:rPr>
              <a:t>o</a:t>
            </a:r>
            <a:r>
              <a:rPr sz="2200" spc="-10" dirty="0">
                <a:latin typeface="Calibri"/>
                <a:cs typeface="Calibri"/>
              </a:rPr>
              <a:t>s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d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desempeñ</a:t>
            </a:r>
            <a:r>
              <a:rPr sz="2200" spc="-15" dirty="0">
                <a:latin typeface="Calibri"/>
                <a:cs typeface="Calibri"/>
              </a:rPr>
              <a:t>o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a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30" dirty="0">
                <a:latin typeface="Calibri"/>
                <a:cs typeface="Calibri"/>
              </a:rPr>
              <a:t>e</a:t>
            </a:r>
            <a:r>
              <a:rPr sz="2200" spc="-45" dirty="0">
                <a:latin typeface="Calibri"/>
                <a:cs typeface="Calibri"/>
              </a:rPr>
              <a:t>v</a:t>
            </a:r>
            <a:r>
              <a:rPr sz="2200" spc="-10" dirty="0">
                <a:latin typeface="Calibri"/>
                <a:cs typeface="Calibri"/>
              </a:rPr>
              <a:t>al</a:t>
            </a:r>
            <a:r>
              <a:rPr sz="2200" spc="-20" dirty="0">
                <a:latin typeface="Calibri"/>
                <a:cs typeface="Calibri"/>
              </a:rPr>
              <a:t>ua</a:t>
            </a:r>
            <a:r>
              <a:rPr sz="2200" spc="-220" dirty="0">
                <a:latin typeface="Calibri"/>
                <a:cs typeface="Calibri"/>
              </a:rPr>
              <a:t>r</a:t>
            </a:r>
            <a:r>
              <a:rPr sz="2200" spc="-10" dirty="0">
                <a:latin typeface="Calibri"/>
                <a:cs typeface="Calibri"/>
              </a:rPr>
              <a:t>.</a:t>
            </a:r>
            <a:endParaRPr sz="2200">
              <a:latin typeface="Calibri"/>
              <a:cs typeface="Calibri"/>
            </a:endParaRPr>
          </a:p>
          <a:p>
            <a:pPr marL="469900" indent="-457200">
              <a:lnSpc>
                <a:spcPts val="2375"/>
              </a:lnSpc>
              <a:buFont typeface="Calibri"/>
              <a:buAutoNum type="arabicPeriod" startAt="4"/>
              <a:tabLst>
                <a:tab pos="469900" algn="l"/>
              </a:tabLst>
            </a:pPr>
            <a:r>
              <a:rPr sz="2200" spc="-55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2200" spc="-15" dirty="0">
                <a:solidFill>
                  <a:srgbClr val="FF0000"/>
                </a:solidFill>
                <a:latin typeface="Calibri"/>
                <a:cs typeface="Calibri"/>
              </a:rPr>
              <a:t>edac</a:t>
            </a:r>
            <a:r>
              <a:rPr sz="2200" spc="-45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2200" spc="-10" dirty="0">
                <a:solidFill>
                  <a:srgbClr val="FF0000"/>
                </a:solidFill>
                <a:latin typeface="Calibri"/>
                <a:cs typeface="Calibri"/>
              </a:rPr>
              <a:t>ar</a:t>
            </a:r>
            <a:r>
              <a:rPr sz="2200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FF0000"/>
                </a:solidFill>
                <a:latin typeface="Calibri"/>
                <a:cs typeface="Calibri"/>
              </a:rPr>
              <a:t>l</a:t>
            </a:r>
            <a:r>
              <a:rPr sz="2200" spc="-20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2200" spc="-10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2200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200" spc="-20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2200" spc="-5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2200" spc="-40" dirty="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sz="2200" spc="-10" dirty="0">
                <a:solidFill>
                  <a:srgbClr val="FF0000"/>
                </a:solidFill>
                <a:latin typeface="Calibri"/>
                <a:cs typeface="Calibri"/>
              </a:rPr>
              <a:t>eles</a:t>
            </a:r>
            <a:r>
              <a:rPr sz="22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200" spc="-20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sz="2200" spc="-15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2200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200" spc="-20" dirty="0">
                <a:solidFill>
                  <a:srgbClr val="FF0000"/>
                </a:solidFill>
                <a:latin typeface="Calibri"/>
                <a:cs typeface="Calibri"/>
              </a:rPr>
              <a:t>desempeñ</a:t>
            </a:r>
            <a:r>
              <a:rPr sz="2200" spc="-15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2200" spc="-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200" spc="-20" dirty="0">
                <a:solidFill>
                  <a:srgbClr val="FF0000"/>
                </a:solidFill>
                <a:latin typeface="Calibri"/>
                <a:cs typeface="Calibri"/>
              </a:rPr>
              <a:t>pa</a:t>
            </a:r>
            <a:r>
              <a:rPr sz="2200" spc="-55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2200" spc="-15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2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200" spc="-40" dirty="0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sz="2200" spc="-15" dirty="0">
                <a:solidFill>
                  <a:srgbClr val="FF0000"/>
                </a:solidFill>
                <a:latin typeface="Calibri"/>
                <a:cs typeface="Calibri"/>
              </a:rPr>
              <a:t>ada</a:t>
            </a:r>
            <a:r>
              <a:rPr sz="22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2200" spc="-20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2200" spc="-25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sz="2200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2200" spc="-45" dirty="0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sz="2200" spc="-15" dirty="0">
                <a:solidFill>
                  <a:srgbClr val="FF0000"/>
                </a:solidFill>
                <a:latin typeface="Calibri"/>
                <a:cs typeface="Calibri"/>
              </a:rPr>
              <a:t>ad</a:t>
            </a:r>
            <a:r>
              <a:rPr sz="2200" spc="-10" dirty="0">
                <a:solidFill>
                  <a:srgbClr val="FF0000"/>
                </a:solidFill>
                <a:latin typeface="Calibri"/>
                <a:cs typeface="Calibri"/>
              </a:rPr>
              <a:t>or</a:t>
            </a:r>
            <a:endParaRPr sz="2200">
              <a:latin typeface="Calibri"/>
              <a:cs typeface="Calibri"/>
            </a:endParaRPr>
          </a:p>
          <a:p>
            <a:pPr marL="469900">
              <a:lnSpc>
                <a:spcPts val="2375"/>
              </a:lnSpc>
            </a:pPr>
            <a:r>
              <a:rPr sz="2200" spc="-10" dirty="0">
                <a:solidFill>
                  <a:srgbClr val="FF0000"/>
                </a:solidFill>
                <a:latin typeface="Calibri"/>
                <a:cs typeface="Calibri"/>
              </a:rPr>
              <a:t>y</a:t>
            </a:r>
            <a:r>
              <a:rPr sz="2200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200" spc="-10" dirty="0">
                <a:solidFill>
                  <a:srgbClr val="FF0000"/>
                </a:solidFill>
                <a:latin typeface="Calibri"/>
                <a:cs typeface="Calibri"/>
              </a:rPr>
              <a:t>cri</a:t>
            </a:r>
            <a:r>
              <a:rPr sz="2200" spc="-40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2200" spc="-10" dirty="0">
                <a:solidFill>
                  <a:srgbClr val="FF0000"/>
                </a:solidFill>
                <a:latin typeface="Calibri"/>
                <a:cs typeface="Calibri"/>
              </a:rPr>
              <a:t>eri</a:t>
            </a:r>
            <a:r>
              <a:rPr sz="2200" spc="-5" dirty="0">
                <a:solidFill>
                  <a:srgbClr val="FF0000"/>
                </a:solidFill>
                <a:latin typeface="Calibri"/>
                <a:cs typeface="Calibri"/>
              </a:rPr>
              <a:t>o.</a:t>
            </a:r>
            <a:endParaRPr sz="2200">
              <a:latin typeface="Calibri"/>
              <a:cs typeface="Calibri"/>
            </a:endParaRPr>
          </a:p>
          <a:p>
            <a:pPr marL="469900" marR="78105" indent="-457200">
              <a:lnSpc>
                <a:spcPct val="80000"/>
              </a:lnSpc>
              <a:spcBef>
                <a:spcPts val="525"/>
              </a:spcBef>
              <a:buFont typeface="Calibri"/>
              <a:buAutoNum type="arabicPeriod" startAt="6"/>
              <a:tabLst>
                <a:tab pos="469900" algn="l"/>
              </a:tabLst>
            </a:pPr>
            <a:r>
              <a:rPr sz="2200" spc="-135" dirty="0">
                <a:latin typeface="Calibri"/>
                <a:cs typeface="Calibri"/>
              </a:rPr>
              <a:t>V</a:t>
            </a:r>
            <a:r>
              <a:rPr sz="2200" spc="-10" dirty="0">
                <a:latin typeface="Calibri"/>
                <a:cs typeface="Calibri"/>
              </a:rPr>
              <a:t>al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20" dirty="0">
                <a:latin typeface="Calibri"/>
                <a:cs typeface="Calibri"/>
              </a:rPr>
              <a:t>da</a:t>
            </a:r>
            <a:r>
              <a:rPr sz="2200" spc="-10" dirty="0">
                <a:latin typeface="Calibri"/>
                <a:cs typeface="Calibri"/>
              </a:rPr>
              <a:t>r</a:t>
            </a:r>
            <a:r>
              <a:rPr sz="2200" spc="-8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l</a:t>
            </a:r>
            <a:r>
              <a:rPr sz="2200" spc="-15" dirty="0">
                <a:latin typeface="Calibri"/>
                <a:cs typeface="Calibri"/>
              </a:rPr>
              <a:t>a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35" dirty="0">
                <a:latin typeface="Calibri"/>
                <a:cs typeface="Calibri"/>
              </a:rPr>
              <a:t>r</a:t>
            </a:r>
            <a:r>
              <a:rPr sz="2200" spc="-10" dirty="0">
                <a:latin typeface="Calibri"/>
                <a:cs typeface="Calibri"/>
              </a:rPr>
              <a:t>elaci</a:t>
            </a:r>
            <a:r>
              <a:rPr sz="2200" spc="-20" dirty="0">
                <a:latin typeface="Calibri"/>
                <a:cs typeface="Calibri"/>
              </a:rPr>
              <a:t>ó</a:t>
            </a:r>
            <a:r>
              <a:rPr sz="2200" spc="-15" dirty="0">
                <a:latin typeface="Calibri"/>
                <a:cs typeface="Calibri"/>
              </a:rPr>
              <a:t>n</a:t>
            </a:r>
            <a:r>
              <a:rPr sz="2200" spc="-7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l</a:t>
            </a:r>
            <a:r>
              <a:rPr sz="2200" spc="-20" dirty="0">
                <a:latin typeface="Calibri"/>
                <a:cs typeface="Calibri"/>
              </a:rPr>
              <a:t>óg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spc="-40" dirty="0">
                <a:latin typeface="Calibri"/>
                <a:cs typeface="Calibri"/>
              </a:rPr>
              <a:t>c</a:t>
            </a:r>
            <a:r>
              <a:rPr sz="2200" spc="-15" dirty="0">
                <a:latin typeface="Calibri"/>
                <a:cs typeface="Calibri"/>
              </a:rPr>
              <a:t>a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45" dirty="0">
                <a:latin typeface="Calibri"/>
                <a:cs typeface="Calibri"/>
              </a:rPr>
              <a:t>n</a:t>
            </a:r>
            <a:r>
              <a:rPr sz="2200" spc="-10" dirty="0">
                <a:latin typeface="Calibri"/>
                <a:cs typeface="Calibri"/>
              </a:rPr>
              <a:t>t</a:t>
            </a:r>
            <a:r>
              <a:rPr sz="2200" spc="-40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l</a:t>
            </a:r>
            <a:r>
              <a:rPr sz="2200" spc="-15" dirty="0">
                <a:latin typeface="Calibri"/>
                <a:cs typeface="Calibri"/>
              </a:rPr>
              <a:t>a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d</a:t>
            </a:r>
            <a:r>
              <a:rPr sz="2200" spc="-45" dirty="0">
                <a:latin typeface="Calibri"/>
                <a:cs typeface="Calibri"/>
              </a:rPr>
              <a:t>e</a:t>
            </a:r>
            <a:r>
              <a:rPr sz="2200" spc="-15" dirty="0">
                <a:latin typeface="Calibri"/>
                <a:cs typeface="Calibri"/>
              </a:rPr>
              <a:t>f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spc="-20" dirty="0">
                <a:latin typeface="Calibri"/>
                <a:cs typeface="Calibri"/>
              </a:rPr>
              <a:t>n</a:t>
            </a:r>
            <a:r>
              <a:rPr sz="2200" spc="-10" dirty="0">
                <a:latin typeface="Calibri"/>
                <a:cs typeface="Calibri"/>
              </a:rPr>
              <a:t>ic</a:t>
            </a:r>
            <a:r>
              <a:rPr sz="2200" spc="-15" dirty="0">
                <a:latin typeface="Calibri"/>
                <a:cs typeface="Calibri"/>
              </a:rPr>
              <a:t>ión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de</a:t>
            </a:r>
            <a:r>
              <a:rPr sz="2200" spc="-5" dirty="0">
                <a:latin typeface="Calibri"/>
                <a:cs typeface="Calibri"/>
              </a:rPr>
              <a:t>l</a:t>
            </a:r>
            <a:r>
              <a:rPr sz="2200" spc="-60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obj</a:t>
            </a:r>
            <a:r>
              <a:rPr sz="2200" spc="-25" dirty="0">
                <a:latin typeface="Calibri"/>
                <a:cs typeface="Calibri"/>
              </a:rPr>
              <a:t>e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o</a:t>
            </a:r>
            <a:r>
              <a:rPr sz="2200" spc="-3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y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l</a:t>
            </a:r>
            <a:r>
              <a:rPr sz="2200" spc="-20" dirty="0">
                <a:latin typeface="Calibri"/>
                <a:cs typeface="Calibri"/>
              </a:rPr>
              <a:t>o</a:t>
            </a:r>
            <a:r>
              <a:rPr sz="2200" spc="-10" dirty="0">
                <a:latin typeface="Calibri"/>
                <a:cs typeface="Calibri"/>
              </a:rPr>
              <a:t>s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20" dirty="0">
                <a:latin typeface="Calibri"/>
                <a:cs typeface="Calibri"/>
              </a:rPr>
              <a:t>n</a:t>
            </a:r>
            <a:r>
              <a:rPr sz="2200" spc="-25" dirty="0">
                <a:latin typeface="Calibri"/>
                <a:cs typeface="Calibri"/>
              </a:rPr>
              <a:t>d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45" dirty="0">
                <a:latin typeface="Calibri"/>
                <a:cs typeface="Calibri"/>
              </a:rPr>
              <a:t>c</a:t>
            </a:r>
            <a:r>
              <a:rPr sz="2200" spc="-15" dirty="0">
                <a:latin typeface="Calibri"/>
                <a:cs typeface="Calibri"/>
              </a:rPr>
              <a:t>ad</a:t>
            </a:r>
            <a:r>
              <a:rPr sz="2200" spc="-10" dirty="0">
                <a:latin typeface="Calibri"/>
                <a:cs typeface="Calibri"/>
              </a:rPr>
              <a:t>o</a:t>
            </a:r>
            <a:r>
              <a:rPr sz="2200" spc="-35" dirty="0">
                <a:latin typeface="Calibri"/>
                <a:cs typeface="Calibri"/>
              </a:rPr>
              <a:t>r</a:t>
            </a:r>
            <a:r>
              <a:rPr sz="2200" spc="-10" dirty="0">
                <a:latin typeface="Calibri"/>
                <a:cs typeface="Calibri"/>
              </a:rPr>
              <a:t>es</a:t>
            </a:r>
            <a:r>
              <a:rPr sz="2200" spc="-7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elabo</a:t>
            </a:r>
            <a:r>
              <a:rPr sz="2200" spc="-60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ad</a:t>
            </a:r>
            <a:r>
              <a:rPr sz="2200" spc="-10" dirty="0">
                <a:latin typeface="Calibri"/>
                <a:cs typeface="Calibri"/>
              </a:rPr>
              <a:t>o</a:t>
            </a:r>
            <a:r>
              <a:rPr sz="2200" spc="-15" dirty="0">
                <a:latin typeface="Calibri"/>
                <a:cs typeface="Calibri"/>
              </a:rPr>
              <a:t>s</a:t>
            </a:r>
            <a:r>
              <a:rPr sz="2200" spc="-10" dirty="0">
                <a:latin typeface="Calibri"/>
                <a:cs typeface="Calibri"/>
              </a:rPr>
              <a:t>,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a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t</a:t>
            </a:r>
            <a:r>
              <a:rPr sz="2200" spc="-60" dirty="0">
                <a:latin typeface="Calibri"/>
                <a:cs typeface="Calibri"/>
              </a:rPr>
              <a:t>r</a:t>
            </a:r>
            <a:r>
              <a:rPr sz="2200" spc="-50" dirty="0">
                <a:latin typeface="Calibri"/>
                <a:cs typeface="Calibri"/>
              </a:rPr>
              <a:t>a</a:t>
            </a:r>
            <a:r>
              <a:rPr sz="2200" spc="-30" dirty="0">
                <a:latin typeface="Calibri"/>
                <a:cs typeface="Calibri"/>
              </a:rPr>
              <a:t>v</a:t>
            </a:r>
            <a:r>
              <a:rPr sz="2200" spc="-10" dirty="0">
                <a:latin typeface="Calibri"/>
                <a:cs typeface="Calibri"/>
              </a:rPr>
              <a:t>és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d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Calibri"/>
                <a:cs typeface="Calibri"/>
              </a:rPr>
              <a:t>j</a:t>
            </a:r>
            <a:r>
              <a:rPr sz="2200" spc="-20" dirty="0">
                <a:latin typeface="Calibri"/>
                <a:cs typeface="Calibri"/>
              </a:rPr>
              <a:t>u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spc="-20" dirty="0">
                <a:latin typeface="Calibri"/>
                <a:cs typeface="Calibri"/>
              </a:rPr>
              <a:t>c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15" dirty="0">
                <a:latin typeface="Calibri"/>
                <a:cs typeface="Calibri"/>
              </a:rPr>
              <a:t>o</a:t>
            </a:r>
            <a:r>
              <a:rPr sz="2200" spc="-7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d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spc="-55" dirty="0">
                <a:latin typeface="Calibri"/>
                <a:cs typeface="Calibri"/>
              </a:rPr>
              <a:t>e</a:t>
            </a:r>
            <a:r>
              <a:rPr sz="2200" spc="-15" dirty="0">
                <a:latin typeface="Calibri"/>
                <a:cs typeface="Calibri"/>
              </a:rPr>
              <a:t>xper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o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(</a:t>
            </a:r>
            <a:r>
              <a:rPr sz="2200" spc="-50" dirty="0">
                <a:latin typeface="Calibri"/>
                <a:cs typeface="Calibri"/>
              </a:rPr>
              <a:t>v</a:t>
            </a:r>
            <a:r>
              <a:rPr sz="2200" spc="-10" dirty="0">
                <a:latin typeface="Calibri"/>
                <a:cs typeface="Calibri"/>
              </a:rPr>
              <a:t>al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20" dirty="0">
                <a:latin typeface="Calibri"/>
                <a:cs typeface="Calibri"/>
              </a:rPr>
              <a:t>d</a:t>
            </a:r>
            <a:r>
              <a:rPr sz="2200" spc="-40" dirty="0">
                <a:latin typeface="Calibri"/>
                <a:cs typeface="Calibri"/>
              </a:rPr>
              <a:t>e</a:t>
            </a:r>
            <a:r>
              <a:rPr sz="2200" spc="-10" dirty="0">
                <a:latin typeface="Calibri"/>
                <a:cs typeface="Calibri"/>
              </a:rPr>
              <a:t>z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d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40" dirty="0">
                <a:latin typeface="Calibri"/>
                <a:cs typeface="Calibri"/>
              </a:rPr>
              <a:t>c</a:t>
            </a:r>
            <a:r>
              <a:rPr sz="2200" spc="-15" dirty="0">
                <a:latin typeface="Calibri"/>
                <a:cs typeface="Calibri"/>
              </a:rPr>
              <a:t>o</a:t>
            </a:r>
            <a:r>
              <a:rPr sz="2200" spc="-40" dirty="0">
                <a:latin typeface="Calibri"/>
                <a:cs typeface="Calibri"/>
              </a:rPr>
              <a:t>nt</a:t>
            </a:r>
            <a:r>
              <a:rPr sz="2200" spc="-15" dirty="0">
                <a:latin typeface="Calibri"/>
                <a:cs typeface="Calibri"/>
              </a:rPr>
              <a:t>enido).</a:t>
            </a:r>
            <a:endParaRPr sz="2200">
              <a:latin typeface="Calibri"/>
              <a:cs typeface="Calibri"/>
            </a:endParaRPr>
          </a:p>
          <a:p>
            <a:pPr marL="469900" marR="389255" indent="-457200">
              <a:lnSpc>
                <a:spcPct val="80000"/>
              </a:lnSpc>
              <a:spcBef>
                <a:spcPts val="525"/>
              </a:spcBef>
              <a:buFont typeface="Calibri"/>
              <a:buAutoNum type="arabicPeriod" startAt="6"/>
              <a:tabLst>
                <a:tab pos="469900" algn="l"/>
              </a:tabLst>
            </a:pPr>
            <a:r>
              <a:rPr sz="2200" spc="-135" dirty="0">
                <a:latin typeface="Calibri"/>
                <a:cs typeface="Calibri"/>
              </a:rPr>
              <a:t>V</a:t>
            </a:r>
            <a:r>
              <a:rPr sz="2200" spc="-10" dirty="0">
                <a:latin typeface="Calibri"/>
                <a:cs typeface="Calibri"/>
              </a:rPr>
              <a:t>al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20" dirty="0">
                <a:latin typeface="Calibri"/>
                <a:cs typeface="Calibri"/>
              </a:rPr>
              <a:t>da</a:t>
            </a:r>
            <a:r>
              <a:rPr sz="2200" spc="-10" dirty="0">
                <a:latin typeface="Calibri"/>
                <a:cs typeface="Calibri"/>
              </a:rPr>
              <a:t>r</a:t>
            </a:r>
            <a:r>
              <a:rPr sz="2200" spc="-8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l</a:t>
            </a:r>
            <a:r>
              <a:rPr sz="2200" spc="-15" dirty="0">
                <a:latin typeface="Calibri"/>
                <a:cs typeface="Calibri"/>
              </a:rPr>
              <a:t>a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35" dirty="0">
                <a:latin typeface="Calibri"/>
                <a:cs typeface="Calibri"/>
              </a:rPr>
              <a:t>r</a:t>
            </a:r>
            <a:r>
              <a:rPr sz="2200" spc="-10" dirty="0">
                <a:latin typeface="Calibri"/>
                <a:cs typeface="Calibri"/>
              </a:rPr>
              <a:t>elaci</a:t>
            </a:r>
            <a:r>
              <a:rPr sz="2200" spc="-20" dirty="0">
                <a:latin typeface="Calibri"/>
                <a:cs typeface="Calibri"/>
              </a:rPr>
              <a:t>ó</a:t>
            </a:r>
            <a:r>
              <a:rPr sz="2200" spc="-15" dirty="0">
                <a:latin typeface="Calibri"/>
                <a:cs typeface="Calibri"/>
              </a:rPr>
              <a:t>n</a:t>
            </a:r>
            <a:r>
              <a:rPr sz="2200" spc="-7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l</a:t>
            </a:r>
            <a:r>
              <a:rPr sz="2200" spc="-20" dirty="0">
                <a:latin typeface="Calibri"/>
                <a:cs typeface="Calibri"/>
              </a:rPr>
              <a:t>óg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spc="-40" dirty="0">
                <a:latin typeface="Calibri"/>
                <a:cs typeface="Calibri"/>
              </a:rPr>
              <a:t>c</a:t>
            </a:r>
            <a:r>
              <a:rPr sz="2200" spc="-15" dirty="0">
                <a:latin typeface="Calibri"/>
                <a:cs typeface="Calibri"/>
              </a:rPr>
              <a:t>a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45" dirty="0">
                <a:latin typeface="Calibri"/>
                <a:cs typeface="Calibri"/>
              </a:rPr>
              <a:t>n</a:t>
            </a:r>
            <a:r>
              <a:rPr sz="2200" spc="-10" dirty="0">
                <a:latin typeface="Calibri"/>
                <a:cs typeface="Calibri"/>
              </a:rPr>
              <a:t>t</a:t>
            </a:r>
            <a:r>
              <a:rPr sz="2200" spc="-40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l</a:t>
            </a:r>
            <a:r>
              <a:rPr sz="2200" spc="-10" dirty="0">
                <a:latin typeface="Calibri"/>
                <a:cs typeface="Calibri"/>
              </a:rPr>
              <a:t>os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20" dirty="0">
                <a:latin typeface="Calibri"/>
                <a:cs typeface="Calibri"/>
              </a:rPr>
              <a:t>nd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spc="-45" dirty="0">
                <a:latin typeface="Calibri"/>
                <a:cs typeface="Calibri"/>
              </a:rPr>
              <a:t>c</a:t>
            </a:r>
            <a:r>
              <a:rPr sz="2200" spc="-15" dirty="0">
                <a:latin typeface="Calibri"/>
                <a:cs typeface="Calibri"/>
              </a:rPr>
              <a:t>ad</a:t>
            </a:r>
            <a:r>
              <a:rPr sz="2200" spc="-10" dirty="0">
                <a:latin typeface="Calibri"/>
                <a:cs typeface="Calibri"/>
              </a:rPr>
              <a:t>o</a:t>
            </a:r>
            <a:r>
              <a:rPr sz="2200" spc="-35" dirty="0">
                <a:latin typeface="Calibri"/>
                <a:cs typeface="Calibri"/>
              </a:rPr>
              <a:t>r</a:t>
            </a:r>
            <a:r>
              <a:rPr sz="2200" spc="-10" dirty="0">
                <a:latin typeface="Calibri"/>
                <a:cs typeface="Calibri"/>
              </a:rPr>
              <a:t>es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elabo</a:t>
            </a:r>
            <a:r>
              <a:rPr sz="2200" spc="-60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ados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y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l</a:t>
            </a:r>
            <a:r>
              <a:rPr sz="2200" spc="-20" dirty="0">
                <a:latin typeface="Calibri"/>
                <a:cs typeface="Calibri"/>
              </a:rPr>
              <a:t>o</a:t>
            </a:r>
            <a:r>
              <a:rPr sz="2200" spc="-10" dirty="0">
                <a:latin typeface="Calibri"/>
                <a:cs typeface="Calibri"/>
              </a:rPr>
              <a:t>s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n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35" dirty="0">
                <a:latin typeface="Calibri"/>
                <a:cs typeface="Calibri"/>
              </a:rPr>
              <a:t>v</a:t>
            </a:r>
            <a:r>
              <a:rPr sz="2200" spc="-10" dirty="0">
                <a:latin typeface="Calibri"/>
                <a:cs typeface="Calibri"/>
              </a:rPr>
              <a:t>el</a:t>
            </a:r>
            <a:r>
              <a:rPr sz="2200" spc="-25" dirty="0">
                <a:latin typeface="Calibri"/>
                <a:cs typeface="Calibri"/>
              </a:rPr>
              <a:t>e</a:t>
            </a:r>
            <a:r>
              <a:rPr sz="2200" spc="-10" dirty="0">
                <a:latin typeface="Calibri"/>
                <a:cs typeface="Calibri"/>
              </a:rPr>
              <a:t>s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d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desemp</a:t>
            </a:r>
            <a:r>
              <a:rPr sz="2200" spc="-15" dirty="0">
                <a:latin typeface="Calibri"/>
                <a:cs typeface="Calibri"/>
              </a:rPr>
              <a:t>eño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spc="-35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eda</a:t>
            </a:r>
            <a:r>
              <a:rPr sz="2200" spc="-25" dirty="0">
                <a:latin typeface="Calibri"/>
                <a:cs typeface="Calibri"/>
              </a:rPr>
              <a:t>c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ado</a:t>
            </a:r>
            <a:r>
              <a:rPr sz="2200" spc="-5" dirty="0">
                <a:latin typeface="Calibri"/>
                <a:cs typeface="Calibri"/>
              </a:rPr>
              <a:t>s</a:t>
            </a:r>
            <a:r>
              <a:rPr sz="2200" spc="-10" dirty="0">
                <a:latin typeface="Calibri"/>
                <a:cs typeface="Calibri"/>
              </a:rPr>
              <a:t>,</a:t>
            </a:r>
            <a:r>
              <a:rPr sz="2200" spc="-70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a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t</a:t>
            </a:r>
            <a:r>
              <a:rPr sz="2200" spc="-60" dirty="0">
                <a:latin typeface="Calibri"/>
                <a:cs typeface="Calibri"/>
              </a:rPr>
              <a:t>r</a:t>
            </a:r>
            <a:r>
              <a:rPr sz="2200" spc="-50" dirty="0">
                <a:latin typeface="Calibri"/>
                <a:cs typeface="Calibri"/>
              </a:rPr>
              <a:t>a</a:t>
            </a:r>
            <a:r>
              <a:rPr sz="2200" spc="-30" dirty="0">
                <a:latin typeface="Calibri"/>
                <a:cs typeface="Calibri"/>
              </a:rPr>
              <a:t>v</a:t>
            </a:r>
            <a:r>
              <a:rPr sz="2200" spc="-10" dirty="0">
                <a:latin typeface="Calibri"/>
                <a:cs typeface="Calibri"/>
              </a:rPr>
              <a:t>és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d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ju</a:t>
            </a:r>
            <a:r>
              <a:rPr sz="2200" spc="-10" dirty="0">
                <a:latin typeface="Calibri"/>
                <a:cs typeface="Calibri"/>
              </a:rPr>
              <a:t>icio</a:t>
            </a:r>
            <a:r>
              <a:rPr sz="2200" spc="-7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d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50" dirty="0">
                <a:latin typeface="Calibri"/>
                <a:cs typeface="Calibri"/>
              </a:rPr>
              <a:t>e</a:t>
            </a:r>
            <a:r>
              <a:rPr sz="2200" spc="-15" dirty="0">
                <a:latin typeface="Calibri"/>
                <a:cs typeface="Calibri"/>
              </a:rPr>
              <a:t>xper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o</a:t>
            </a:r>
            <a:r>
              <a:rPr sz="2200" spc="-25" dirty="0">
                <a:latin typeface="Times New Roman"/>
                <a:cs typeface="Times New Roman"/>
              </a:rPr>
              <a:t> </a:t>
            </a:r>
            <a:r>
              <a:rPr sz="2200" spc="-15" dirty="0">
                <a:latin typeface="Calibri"/>
                <a:cs typeface="Calibri"/>
              </a:rPr>
              <a:t>(</a:t>
            </a:r>
            <a:r>
              <a:rPr sz="2200" spc="-50" dirty="0">
                <a:latin typeface="Calibri"/>
                <a:cs typeface="Calibri"/>
              </a:rPr>
              <a:t>v</a:t>
            </a:r>
            <a:r>
              <a:rPr sz="2200" spc="-10" dirty="0">
                <a:latin typeface="Calibri"/>
                <a:cs typeface="Calibri"/>
              </a:rPr>
              <a:t>al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20" dirty="0">
                <a:latin typeface="Calibri"/>
                <a:cs typeface="Calibri"/>
              </a:rPr>
              <a:t>d</a:t>
            </a:r>
            <a:r>
              <a:rPr sz="2200" spc="-40" dirty="0">
                <a:latin typeface="Calibri"/>
                <a:cs typeface="Calibri"/>
              </a:rPr>
              <a:t>e</a:t>
            </a:r>
            <a:r>
              <a:rPr sz="2200" spc="-10" dirty="0">
                <a:latin typeface="Calibri"/>
                <a:cs typeface="Calibri"/>
              </a:rPr>
              <a:t>z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Calibri"/>
                <a:cs typeface="Calibri"/>
              </a:rPr>
              <a:t>d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spc="-40" dirty="0">
                <a:latin typeface="Calibri"/>
                <a:cs typeface="Calibri"/>
              </a:rPr>
              <a:t>c</a:t>
            </a:r>
            <a:r>
              <a:rPr sz="2200" spc="-15" dirty="0">
                <a:latin typeface="Calibri"/>
                <a:cs typeface="Calibri"/>
              </a:rPr>
              <a:t>o</a:t>
            </a:r>
            <a:r>
              <a:rPr sz="2200" spc="-40" dirty="0">
                <a:latin typeface="Calibri"/>
                <a:cs typeface="Calibri"/>
              </a:rPr>
              <a:t>nt</a:t>
            </a:r>
            <a:r>
              <a:rPr sz="2200" spc="-15" dirty="0">
                <a:latin typeface="Calibri"/>
                <a:cs typeface="Calibri"/>
              </a:rPr>
              <a:t>enido).</a:t>
            </a:r>
            <a:endParaRPr sz="22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buFont typeface="Calibri"/>
              <a:buAutoNum type="arabicPeriod" startAt="6"/>
              <a:tabLst>
                <a:tab pos="469900" algn="l"/>
              </a:tabLst>
            </a:pPr>
            <a:r>
              <a:rPr sz="2200" spc="-20" dirty="0">
                <a:latin typeface="Calibri"/>
                <a:cs typeface="Calibri"/>
              </a:rPr>
              <a:t>D</a:t>
            </a:r>
            <a:r>
              <a:rPr sz="2200" spc="-5" dirty="0">
                <a:latin typeface="Calibri"/>
                <a:cs typeface="Calibri"/>
              </a:rPr>
              <a:t>i</a:t>
            </a:r>
            <a:r>
              <a:rPr sz="2200" spc="-10" dirty="0">
                <a:latin typeface="Calibri"/>
                <a:cs typeface="Calibri"/>
              </a:rPr>
              <a:t>a</a:t>
            </a:r>
            <a:r>
              <a:rPr sz="2200" spc="-15" dirty="0">
                <a:latin typeface="Calibri"/>
                <a:cs typeface="Calibri"/>
              </a:rPr>
              <a:t>g</a:t>
            </a:r>
            <a:r>
              <a:rPr sz="2200" spc="-60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amar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Calibri"/>
                <a:cs typeface="Calibri"/>
              </a:rPr>
              <a:t>el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20" dirty="0">
                <a:latin typeface="Calibri"/>
                <a:cs typeface="Calibri"/>
              </a:rPr>
              <a:t>n</a:t>
            </a:r>
            <a:r>
              <a:rPr sz="2200" spc="-30" dirty="0">
                <a:latin typeface="Calibri"/>
                <a:cs typeface="Calibri"/>
              </a:rPr>
              <a:t>s</a:t>
            </a:r>
            <a:r>
              <a:rPr sz="2200" spc="-15" dirty="0">
                <a:latin typeface="Calibri"/>
                <a:cs typeface="Calibri"/>
              </a:rPr>
              <a:t>trum</a:t>
            </a:r>
            <a:r>
              <a:rPr sz="2200" spc="-25" dirty="0">
                <a:latin typeface="Calibri"/>
                <a:cs typeface="Calibri"/>
              </a:rPr>
              <a:t>e</a:t>
            </a:r>
            <a:r>
              <a:rPr sz="2200" spc="-40" dirty="0">
                <a:latin typeface="Calibri"/>
                <a:cs typeface="Calibri"/>
              </a:rPr>
              <a:t>nt</a:t>
            </a:r>
            <a:r>
              <a:rPr sz="2200" spc="-10" dirty="0">
                <a:latin typeface="Calibri"/>
                <a:cs typeface="Calibri"/>
              </a:rPr>
              <a:t>o.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51523" y="188595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137154" y="477549"/>
            <a:ext cx="5321935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spc="-2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2200" spc="-20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2200" spc="-1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2200" spc="-20" dirty="0">
                <a:solidFill>
                  <a:srgbClr val="FFFFFF"/>
                </a:solidFill>
                <a:latin typeface="Trebuchet MS"/>
                <a:cs typeface="Trebuchet MS"/>
              </a:rPr>
              <a:t>RÍCUL</a:t>
            </a: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22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sz="22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2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RGANIZACI</a:t>
            </a:r>
            <a:r>
              <a:rPr sz="2200" spc="-25" dirty="0">
                <a:solidFill>
                  <a:srgbClr val="FFFFFF"/>
                </a:solidFill>
                <a:latin typeface="Trebuchet MS"/>
                <a:cs typeface="Trebuchet MS"/>
              </a:rPr>
              <a:t>Ó</a:t>
            </a: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endParaRPr sz="22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35657" y="6597399"/>
            <a:ext cx="7055993" cy="860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22626" y="1222938"/>
            <a:ext cx="7553325" cy="4739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70"/>
              </a:lnSpc>
            </a:pPr>
            <a:r>
              <a:rPr sz="2000" b="1" dirty="0">
                <a:solidFill>
                  <a:srgbClr val="943735"/>
                </a:solidFill>
                <a:latin typeface="Trebuchet MS"/>
                <a:cs typeface="Trebuchet MS"/>
              </a:rPr>
              <a:t>Cur</a:t>
            </a:r>
            <a:r>
              <a:rPr sz="2000" b="1" spc="-10" dirty="0">
                <a:solidFill>
                  <a:srgbClr val="943735"/>
                </a:solidFill>
                <a:latin typeface="Trebuchet MS"/>
                <a:cs typeface="Trebuchet MS"/>
              </a:rPr>
              <a:t>r</a:t>
            </a:r>
            <a:r>
              <a:rPr sz="2000" b="1" spc="-5" dirty="0">
                <a:solidFill>
                  <a:srgbClr val="943735"/>
                </a:solidFill>
                <a:latin typeface="Trebuchet MS"/>
                <a:cs typeface="Trebuchet MS"/>
              </a:rPr>
              <a:t>ícul</a:t>
            </a:r>
            <a:r>
              <a:rPr sz="2000" b="1" dirty="0">
                <a:solidFill>
                  <a:srgbClr val="943735"/>
                </a:solidFill>
                <a:latin typeface="Trebuchet MS"/>
                <a:cs typeface="Trebuchet MS"/>
              </a:rPr>
              <a:t>o</a:t>
            </a:r>
            <a:r>
              <a:rPr sz="2000" b="1" spc="105" dirty="0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943735"/>
                </a:solidFill>
                <a:latin typeface="Trebuchet MS"/>
                <a:cs typeface="Trebuchet MS"/>
              </a:rPr>
              <a:t>(Ar</a:t>
            </a:r>
            <a:r>
              <a:rPr sz="2000" b="1" spc="-10" dirty="0">
                <a:solidFill>
                  <a:srgbClr val="943735"/>
                </a:solidFill>
                <a:latin typeface="Trebuchet MS"/>
                <a:cs typeface="Trebuchet MS"/>
              </a:rPr>
              <a:t>t</a:t>
            </a:r>
            <a:r>
              <a:rPr sz="2000" b="1" dirty="0">
                <a:solidFill>
                  <a:srgbClr val="943735"/>
                </a:solidFill>
                <a:latin typeface="Trebuchet MS"/>
                <a:cs typeface="Trebuchet MS"/>
              </a:rPr>
              <a:t>.</a:t>
            </a:r>
            <a:r>
              <a:rPr sz="2000" b="1" spc="80" dirty="0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943735"/>
                </a:solidFill>
                <a:latin typeface="Trebuchet MS"/>
                <a:cs typeface="Trebuchet MS"/>
              </a:rPr>
              <a:t>2</a:t>
            </a:r>
            <a:r>
              <a:rPr sz="2000" b="1" spc="100" dirty="0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943735"/>
                </a:solidFill>
                <a:latin typeface="Trebuchet MS"/>
                <a:cs typeface="Trebuchet MS"/>
              </a:rPr>
              <a:t>R</a:t>
            </a:r>
            <a:r>
              <a:rPr sz="2000" b="1" dirty="0">
                <a:solidFill>
                  <a:srgbClr val="943735"/>
                </a:solidFill>
                <a:latin typeface="Trebuchet MS"/>
                <a:cs typeface="Trebuchet MS"/>
              </a:rPr>
              <a:t>D</a:t>
            </a:r>
            <a:r>
              <a:rPr sz="2000" b="1" spc="105" dirty="0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943735"/>
                </a:solidFill>
                <a:latin typeface="Trebuchet MS"/>
                <a:cs typeface="Trebuchet MS"/>
              </a:rPr>
              <a:t>1105</a:t>
            </a:r>
            <a:r>
              <a:rPr sz="2000" b="1" spc="-5" dirty="0">
                <a:solidFill>
                  <a:srgbClr val="943735"/>
                </a:solidFill>
                <a:latin typeface="Trebuchet MS"/>
                <a:cs typeface="Trebuchet MS"/>
              </a:rPr>
              <a:t>/</a:t>
            </a:r>
            <a:r>
              <a:rPr sz="2000" b="1" dirty="0">
                <a:solidFill>
                  <a:srgbClr val="943735"/>
                </a:solidFill>
                <a:latin typeface="Trebuchet MS"/>
                <a:cs typeface="Trebuchet MS"/>
              </a:rPr>
              <a:t>2014)</a:t>
            </a:r>
            <a:endParaRPr sz="2000" dirty="0">
              <a:latin typeface="Trebuchet MS"/>
              <a:cs typeface="Trebuchet MS"/>
            </a:endParaRPr>
          </a:p>
          <a:p>
            <a:pPr marL="12700" marR="5080">
              <a:lnSpc>
                <a:spcPts val="2160"/>
              </a:lnSpc>
              <a:spcBef>
                <a:spcPts val="40"/>
              </a:spcBef>
            </a:pPr>
            <a:r>
              <a:rPr sz="1800" b="1" dirty="0">
                <a:solidFill>
                  <a:srgbClr val="16375E"/>
                </a:solidFill>
                <a:latin typeface="Calibri"/>
                <a:cs typeface="Calibri"/>
              </a:rPr>
              <a:t>Se</a:t>
            </a:r>
            <a:r>
              <a:rPr sz="1800" b="1" spc="2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800" b="1" spc="-3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800" b="1" spc="-1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1800" b="1" spc="-1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1800" b="1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800" b="1" spc="-20" dirty="0">
                <a:solidFill>
                  <a:srgbClr val="16375E"/>
                </a:solidFill>
                <a:latin typeface="Calibri"/>
                <a:cs typeface="Calibri"/>
              </a:rPr>
              <a:t>nd</a:t>
            </a:r>
            <a:r>
              <a:rPr sz="1800" b="1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800" b="1" spc="2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16375E"/>
                </a:solidFill>
                <a:latin typeface="Calibri"/>
                <a:cs typeface="Calibri"/>
              </a:rPr>
              <a:t>p</a:t>
            </a:r>
            <a:r>
              <a:rPr sz="1800" b="1" dirty="0">
                <a:solidFill>
                  <a:srgbClr val="16375E"/>
                </a:solidFill>
                <a:latin typeface="Calibri"/>
                <a:cs typeface="Calibri"/>
              </a:rPr>
              <a:t>or</a:t>
            </a:r>
            <a:r>
              <a:rPr sz="1800" b="1" spc="18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800" b="1" spc="5" dirty="0">
                <a:solidFill>
                  <a:srgbClr val="16375E"/>
                </a:solidFill>
                <a:latin typeface="Calibri"/>
                <a:cs typeface="Calibri"/>
              </a:rPr>
              <a:t>u</a:t>
            </a:r>
            <a:r>
              <a:rPr sz="1800" b="1" spc="-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800" b="1" spc="-1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800" b="1" dirty="0">
                <a:solidFill>
                  <a:srgbClr val="16375E"/>
                </a:solidFill>
                <a:latin typeface="Calibri"/>
                <a:cs typeface="Calibri"/>
              </a:rPr>
              <a:t>í</a:t>
            </a:r>
            <a:r>
              <a:rPr sz="1800" b="1" spc="-1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800" b="1" spc="-20" dirty="0">
                <a:solidFill>
                  <a:srgbClr val="16375E"/>
                </a:solidFill>
                <a:latin typeface="Calibri"/>
                <a:cs typeface="Calibri"/>
              </a:rPr>
              <a:t>u</a:t>
            </a:r>
            <a:r>
              <a:rPr sz="1800" b="1" spc="-10" dirty="0">
                <a:solidFill>
                  <a:srgbClr val="16375E"/>
                </a:solidFill>
                <a:latin typeface="Calibri"/>
                <a:cs typeface="Calibri"/>
              </a:rPr>
              <a:t>lo</a:t>
            </a:r>
            <a:r>
              <a:rPr sz="1800" b="1" spc="204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16375E"/>
                </a:solidFill>
                <a:latin typeface="Calibri"/>
                <a:cs typeface="Calibri"/>
              </a:rPr>
              <a:t>la</a:t>
            </a:r>
            <a:r>
              <a:rPr sz="1800" b="1" spc="19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800" b="1" spc="-3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800" b="1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800" b="1" spc="-15" dirty="0">
                <a:solidFill>
                  <a:srgbClr val="16375E"/>
                </a:solidFill>
                <a:latin typeface="Calibri"/>
                <a:cs typeface="Calibri"/>
              </a:rPr>
              <a:t>g</a:t>
            </a:r>
            <a:r>
              <a:rPr sz="1800" b="1" spc="-10" dirty="0">
                <a:solidFill>
                  <a:srgbClr val="16375E"/>
                </a:solidFill>
                <a:latin typeface="Calibri"/>
                <a:cs typeface="Calibri"/>
              </a:rPr>
              <a:t>ul</a:t>
            </a:r>
            <a:r>
              <a:rPr sz="1800" b="1" spc="-25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800" b="1" spc="-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800" b="1" spc="-1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1800" b="1" spc="-20" dirty="0">
                <a:solidFill>
                  <a:srgbClr val="16375E"/>
                </a:solidFill>
                <a:latin typeface="Calibri"/>
                <a:cs typeface="Calibri"/>
              </a:rPr>
              <a:t>ó</a:t>
            </a:r>
            <a:r>
              <a:rPr sz="1800" b="1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800" b="1" spc="21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sz="1800" b="1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800" b="1" spc="2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800" b="1" spc="-1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1800" b="1" spc="-10" dirty="0">
                <a:solidFill>
                  <a:srgbClr val="16375E"/>
                </a:solidFill>
                <a:latin typeface="Calibri"/>
                <a:cs typeface="Calibri"/>
              </a:rPr>
              <a:t>os</a:t>
            </a:r>
            <a:r>
              <a:rPr sz="1800" b="1" spc="2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800" b="1" spc="-1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1800" b="1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800" b="1" spc="-15" dirty="0">
                <a:solidFill>
                  <a:srgbClr val="16375E"/>
                </a:solidFill>
                <a:latin typeface="Calibri"/>
                <a:cs typeface="Calibri"/>
              </a:rPr>
              <a:t>m</a:t>
            </a:r>
            <a:r>
              <a:rPr sz="1800" b="1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800" b="1" spc="-2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800" b="1" spc="-35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1800" b="1" spc="-2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800" b="1" spc="-1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1800" b="1" spc="2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16375E"/>
                </a:solidFill>
                <a:latin typeface="Calibri"/>
                <a:cs typeface="Calibri"/>
              </a:rPr>
              <a:t>q</a:t>
            </a:r>
            <a:r>
              <a:rPr sz="1800" b="1" spc="-20" dirty="0">
                <a:solidFill>
                  <a:srgbClr val="16375E"/>
                </a:solidFill>
                <a:latin typeface="Calibri"/>
                <a:cs typeface="Calibri"/>
              </a:rPr>
              <a:t>u</a:t>
            </a:r>
            <a:r>
              <a:rPr sz="1800" b="1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800" b="1" spc="204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800" b="1" spc="-20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sz="1800" b="1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800" b="1" spc="-5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1800" b="1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800" b="1" spc="-5" dirty="0">
                <a:solidFill>
                  <a:srgbClr val="16375E"/>
                </a:solidFill>
                <a:latin typeface="Calibri"/>
                <a:cs typeface="Calibri"/>
              </a:rPr>
              <a:t>rm</a:t>
            </a:r>
            <a:r>
              <a:rPr sz="1800" b="1" spc="-1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1800" b="1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800" b="1" spc="-25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800" b="1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800" b="1" spc="204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800" b="1" spc="-20" dirty="0">
                <a:solidFill>
                  <a:srgbClr val="16375E"/>
                </a:solidFill>
                <a:latin typeface="Calibri"/>
                <a:cs typeface="Calibri"/>
              </a:rPr>
              <a:t>lo</a:t>
            </a:r>
            <a:r>
              <a:rPr sz="1800" b="1" spc="-1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1800" b="1" spc="-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16375E"/>
                </a:solidFill>
                <a:latin typeface="Calibri"/>
                <a:cs typeface="Calibri"/>
              </a:rPr>
              <a:t>p</a:t>
            </a:r>
            <a:r>
              <a:rPr sz="1800" b="1" spc="-3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800" b="1" dirty="0">
                <a:solidFill>
                  <a:srgbClr val="16375E"/>
                </a:solidFill>
                <a:latin typeface="Calibri"/>
                <a:cs typeface="Calibri"/>
              </a:rPr>
              <a:t>oce</a:t>
            </a:r>
            <a:r>
              <a:rPr sz="1800" b="1" spc="-1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1800" b="1" spc="-2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800" b="1" spc="-1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1800" b="1" spc="-5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800" b="1" spc="5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sz="1800" b="1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800" b="1" spc="-8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800" b="1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800" b="1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1800" b="1" spc="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800" b="1" spc="-20" dirty="0">
                <a:solidFill>
                  <a:srgbClr val="16375E"/>
                </a:solidFill>
                <a:latin typeface="Calibri"/>
                <a:cs typeface="Calibri"/>
              </a:rPr>
              <a:t>ñ</a:t>
            </a:r>
            <a:r>
              <a:rPr sz="1800" b="1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800" b="1" spc="-20" dirty="0">
                <a:solidFill>
                  <a:srgbClr val="16375E"/>
                </a:solidFill>
                <a:latin typeface="Calibri"/>
                <a:cs typeface="Calibri"/>
              </a:rPr>
              <a:t>nz</a:t>
            </a:r>
            <a:r>
              <a:rPr sz="1800" b="1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800" b="1" spc="-7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16375E"/>
                </a:solidFill>
                <a:latin typeface="Calibri"/>
                <a:cs typeface="Calibri"/>
              </a:rPr>
              <a:t>y</a:t>
            </a:r>
            <a:r>
              <a:rPr sz="1800" b="1" spc="-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16375E"/>
                </a:solidFill>
                <a:latin typeface="Calibri"/>
                <a:cs typeface="Calibri"/>
              </a:rPr>
              <a:t>ap</a:t>
            </a:r>
            <a:r>
              <a:rPr sz="1800" b="1" spc="-3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800" b="1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800" b="1" spc="-10" dirty="0">
                <a:solidFill>
                  <a:srgbClr val="16375E"/>
                </a:solidFill>
                <a:latin typeface="Calibri"/>
                <a:cs typeface="Calibri"/>
              </a:rPr>
              <a:t>nd</a:t>
            </a:r>
            <a:r>
              <a:rPr sz="1800" b="1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1800" b="1" spc="-30" dirty="0">
                <a:solidFill>
                  <a:srgbClr val="16375E"/>
                </a:solidFill>
                <a:latin typeface="Calibri"/>
                <a:cs typeface="Calibri"/>
              </a:rPr>
              <a:t>z</a:t>
            </a:r>
            <a:r>
              <a:rPr sz="1800" b="1" dirty="0">
                <a:solidFill>
                  <a:srgbClr val="16375E"/>
                </a:solidFill>
                <a:latin typeface="Calibri"/>
                <a:cs typeface="Calibri"/>
              </a:rPr>
              <a:t>aje</a:t>
            </a:r>
            <a:r>
              <a:rPr sz="1800" b="1" spc="-7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16375E"/>
                </a:solidFill>
                <a:latin typeface="Calibri"/>
                <a:cs typeface="Calibri"/>
              </a:rPr>
              <a:t>p</a:t>
            </a:r>
            <a:r>
              <a:rPr sz="1800" b="1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800" b="1" spc="-4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800" b="1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800" b="1" spc="-5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16375E"/>
                </a:solidFill>
                <a:latin typeface="Calibri"/>
                <a:cs typeface="Calibri"/>
              </a:rPr>
              <a:t>cada</a:t>
            </a:r>
            <a:r>
              <a:rPr sz="1800" b="1" spc="-5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16375E"/>
                </a:solidFill>
                <a:latin typeface="Calibri"/>
                <a:cs typeface="Calibri"/>
              </a:rPr>
              <a:t>un</a:t>
            </a:r>
            <a:r>
              <a:rPr sz="1800" b="1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800" b="1" spc="-5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800" b="1" spc="5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sz="1800" b="1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800" b="1" spc="-5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16375E"/>
                </a:solidFill>
                <a:latin typeface="Calibri"/>
                <a:cs typeface="Calibri"/>
              </a:rPr>
              <a:t>las</a:t>
            </a:r>
            <a:r>
              <a:rPr sz="1800" b="1" spc="-5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800" b="1" spc="-10" dirty="0">
                <a:solidFill>
                  <a:srgbClr val="16375E"/>
                </a:solidFill>
                <a:latin typeface="Calibri"/>
                <a:cs typeface="Calibri"/>
              </a:rPr>
              <a:t>nseña</a:t>
            </a:r>
            <a:r>
              <a:rPr sz="1800" b="1" spc="-15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800" b="1" spc="-35" dirty="0">
                <a:solidFill>
                  <a:srgbClr val="16375E"/>
                </a:solidFill>
                <a:latin typeface="Calibri"/>
                <a:cs typeface="Calibri"/>
              </a:rPr>
              <a:t>z</a:t>
            </a:r>
            <a:r>
              <a:rPr sz="1800" b="1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800" b="1" spc="-5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1800" b="1" dirty="0">
                <a:solidFill>
                  <a:srgbClr val="16375E"/>
                </a:solidFill>
                <a:latin typeface="Calibri"/>
                <a:cs typeface="Calibri"/>
              </a:rPr>
              <a:t>.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ts val="1870"/>
              </a:lnSpc>
            </a:pP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El</a:t>
            </a:r>
            <a:r>
              <a:rPr sz="16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cu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ículo</a:t>
            </a:r>
            <a:r>
              <a:rPr sz="1600" spc="-2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1600" spc="-3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-5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á</a:t>
            </a:r>
            <a:r>
              <a:rPr sz="1600" spc="-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eg</a:t>
            </a:r>
            <a:r>
              <a:rPr sz="1600" spc="-5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ado</a:t>
            </a:r>
            <a:r>
              <a:rPr sz="1600" spc="-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po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2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1600" spc="-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iguie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es</a:t>
            </a:r>
            <a:r>
              <a:rPr sz="1600" spc="-6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elem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os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:</a:t>
            </a:r>
            <a:endParaRPr sz="16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299720" algn="l"/>
              </a:tabLst>
            </a:pP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b="1" spc="-5" dirty="0">
                <a:solidFill>
                  <a:srgbClr val="16375E"/>
                </a:solidFill>
                <a:latin typeface="Calibri"/>
                <a:cs typeface="Calibri"/>
              </a:rPr>
              <a:t>)</a:t>
            </a:r>
            <a:r>
              <a:rPr sz="1600" b="1" spc="-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b="1" spc="-7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16375E"/>
                </a:solidFill>
                <a:latin typeface="Calibri"/>
                <a:cs typeface="Calibri"/>
              </a:rPr>
              <a:t>Los</a:t>
            </a:r>
            <a:r>
              <a:rPr sz="1600" b="1" spc="-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16375E"/>
                </a:solidFill>
                <a:latin typeface="Calibri"/>
                <a:cs typeface="Calibri"/>
              </a:rPr>
              <a:t>obj</a:t>
            </a:r>
            <a:r>
              <a:rPr sz="1600" b="1" spc="-3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b="1" spc="-5" dirty="0">
                <a:solidFill>
                  <a:srgbClr val="16375E"/>
                </a:solidFill>
                <a:latin typeface="Calibri"/>
                <a:cs typeface="Calibri"/>
              </a:rPr>
              <a:t>ti</a:t>
            </a:r>
            <a:r>
              <a:rPr sz="1600" b="1" spc="-25" dirty="0">
                <a:solidFill>
                  <a:srgbClr val="16375E"/>
                </a:solidFill>
                <a:latin typeface="Calibri"/>
                <a:cs typeface="Calibri"/>
              </a:rPr>
              <a:t>v</a:t>
            </a:r>
            <a:r>
              <a:rPr sz="1600" b="1" spc="-10" dirty="0">
                <a:solidFill>
                  <a:srgbClr val="16375E"/>
                </a:solidFill>
                <a:latin typeface="Calibri"/>
                <a:cs typeface="Calibri"/>
              </a:rPr>
              <a:t>os</a:t>
            </a:r>
            <a:r>
              <a:rPr sz="1600" b="1" spc="-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sz="1600" spc="-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3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ada</a:t>
            </a:r>
            <a:r>
              <a:rPr sz="1600" spc="-5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ens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ñan</a:t>
            </a:r>
            <a:r>
              <a:rPr sz="1600" spc="-30" dirty="0">
                <a:solidFill>
                  <a:srgbClr val="16375E"/>
                </a:solidFill>
                <a:latin typeface="Calibri"/>
                <a:cs typeface="Calibri"/>
              </a:rPr>
              <a:t>z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-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y</a:t>
            </a:r>
            <a:r>
              <a:rPr sz="16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30" dirty="0">
                <a:solidFill>
                  <a:srgbClr val="16375E"/>
                </a:solidFill>
                <a:latin typeface="Calibri"/>
                <a:cs typeface="Calibri"/>
              </a:rPr>
              <a:t>et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apa</a:t>
            </a:r>
            <a:r>
              <a:rPr sz="16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edu</a:t>
            </a:r>
            <a:r>
              <a:rPr sz="1600" spc="-3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1600" spc="-40" dirty="0">
                <a:solidFill>
                  <a:srgbClr val="16375E"/>
                </a:solidFill>
                <a:latin typeface="Calibri"/>
                <a:cs typeface="Calibri"/>
              </a:rPr>
              <a:t>v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  <a:p>
            <a:pPr marL="299085" marR="6985" indent="-286385" algn="just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299720" algn="l"/>
              </a:tabLst>
            </a:pP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b)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9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16375E"/>
                </a:solidFill>
                <a:latin typeface="Calibri"/>
                <a:cs typeface="Calibri"/>
              </a:rPr>
              <a:t>Las</a:t>
            </a:r>
            <a:r>
              <a:rPr sz="1600" b="1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b="1" spc="-19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b="1" spc="-2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b="1" spc="-10" dirty="0">
                <a:solidFill>
                  <a:srgbClr val="16375E"/>
                </a:solidFill>
                <a:latin typeface="Calibri"/>
                <a:cs typeface="Calibri"/>
              </a:rPr>
              <a:t>om</a:t>
            </a:r>
            <a:r>
              <a:rPr sz="1600" b="1" spc="-15" dirty="0">
                <a:solidFill>
                  <a:srgbClr val="16375E"/>
                </a:solidFill>
                <a:latin typeface="Calibri"/>
                <a:cs typeface="Calibri"/>
              </a:rPr>
              <a:t>p</a:t>
            </a:r>
            <a:r>
              <a:rPr sz="1600" b="1" spc="-2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b="1" spc="-35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1600" b="1" spc="-15" dirty="0">
                <a:solidFill>
                  <a:srgbClr val="16375E"/>
                </a:solidFill>
                <a:latin typeface="Calibri"/>
                <a:cs typeface="Calibri"/>
              </a:rPr>
              <a:t>en</a:t>
            </a:r>
            <a:r>
              <a:rPr sz="1600" b="1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b="1" spc="-5" dirty="0">
                <a:solidFill>
                  <a:srgbClr val="16375E"/>
                </a:solidFill>
                <a:latin typeface="Calibri"/>
                <a:cs typeface="Calibri"/>
              </a:rPr>
              <a:t>ias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,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9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9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apa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9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p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-5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8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16375E"/>
                </a:solidFill>
                <a:latin typeface="Calibri"/>
                <a:cs typeface="Calibri"/>
              </a:rPr>
              <a:t>apli</a:t>
            </a:r>
            <a:r>
              <a:rPr sz="1600" b="1" spc="-2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b="1" spc="-10" dirty="0">
                <a:solidFill>
                  <a:srgbClr val="16375E"/>
                </a:solidFill>
                <a:latin typeface="Calibri"/>
                <a:cs typeface="Calibri"/>
              </a:rPr>
              <a:t>ar</a:t>
            </a:r>
            <a:r>
              <a:rPr sz="1600" b="1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b="1" spc="-19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sz="1600" b="1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b="1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b="1" spc="-19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b="1" spc="-30" dirty="0">
                <a:solidFill>
                  <a:srgbClr val="16375E"/>
                </a:solidFill>
                <a:latin typeface="Calibri"/>
                <a:cs typeface="Calibri"/>
              </a:rPr>
              <a:t>f</a:t>
            </a:r>
            <a:r>
              <a:rPr sz="1600" b="1" spc="-1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b="1" spc="-15" dirty="0">
                <a:solidFill>
                  <a:srgbClr val="16375E"/>
                </a:solidFill>
                <a:latin typeface="Calibri"/>
                <a:cs typeface="Calibri"/>
              </a:rPr>
              <a:t>rm</a:t>
            </a:r>
            <a:r>
              <a:rPr sz="1600" b="1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b="1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b="1" spc="-19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1600" b="1" spc="-25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600" b="1" spc="-35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1600" b="1" spc="-1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b="1" dirty="0">
                <a:solidFill>
                  <a:srgbClr val="16375E"/>
                </a:solidFill>
                <a:latin typeface="Calibri"/>
                <a:cs typeface="Calibri"/>
              </a:rPr>
              <a:t>g</a:t>
            </a:r>
            <a:r>
              <a:rPr sz="1600" b="1" spc="-5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b="1" spc="-10" dirty="0">
                <a:solidFill>
                  <a:srgbClr val="16375E"/>
                </a:solidFill>
                <a:latin typeface="Calibri"/>
                <a:cs typeface="Calibri"/>
              </a:rPr>
              <a:t>ada</a:t>
            </a:r>
            <a:r>
              <a:rPr sz="1600" b="1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b="1" spc="-18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16375E"/>
                </a:solidFill>
                <a:latin typeface="Calibri"/>
                <a:cs typeface="Calibri"/>
              </a:rPr>
              <a:t>lo</a:t>
            </a:r>
            <a:r>
              <a:rPr sz="1600" b="1" spc="-1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1600" b="1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b="1" spc="-19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b="1" spc="-2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b="1" spc="-1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b="1" spc="-3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600" b="1" spc="-35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1600" b="1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b="1" spc="-15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600" b="1" spc="-10" dirty="0">
                <a:solidFill>
                  <a:srgbClr val="16375E"/>
                </a:solidFill>
                <a:latin typeface="Calibri"/>
                <a:cs typeface="Calibri"/>
              </a:rPr>
              <a:t>id</a:t>
            </a:r>
            <a:r>
              <a:rPr sz="1600" b="1" spc="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b="1" spc="-1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1600" b="1" spc="-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p</a:t>
            </a:r>
            <a:r>
              <a:rPr sz="1600" spc="-4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op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2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ada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enseñan</a:t>
            </a:r>
            <a:r>
              <a:rPr sz="1600" spc="-30" dirty="0">
                <a:solidFill>
                  <a:srgbClr val="16375E"/>
                </a:solidFill>
                <a:latin typeface="Calibri"/>
                <a:cs typeface="Calibri"/>
              </a:rPr>
              <a:t>z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y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-3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apa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edu</a:t>
            </a:r>
            <a:r>
              <a:rPr sz="1600" spc="-3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ti</a:t>
            </a:r>
            <a:r>
              <a:rPr sz="1600" spc="-35" dirty="0">
                <a:solidFill>
                  <a:srgbClr val="16375E"/>
                </a:solidFill>
                <a:latin typeface="Calibri"/>
                <a:cs typeface="Calibri"/>
              </a:rPr>
              <a:t>v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a,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2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fi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2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2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og</a:t>
            </a:r>
            <a:r>
              <a:rPr sz="1600" spc="-5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ar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2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3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ea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1600" spc="-30" dirty="0">
                <a:solidFill>
                  <a:srgbClr val="16375E"/>
                </a:solidFill>
                <a:latin typeface="Calibri"/>
                <a:cs typeface="Calibri"/>
              </a:rPr>
              <a:t>z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ón</a:t>
            </a:r>
            <a:r>
              <a:rPr sz="1600" spc="-1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ade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u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-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sz="1600" spc="-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ac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ividades</a:t>
            </a:r>
            <a:r>
              <a:rPr sz="1600" spc="-6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y</a:t>
            </a:r>
            <a:r>
              <a:rPr sz="16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-5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4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eso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luc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ó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600" spc="-1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fi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az</a:t>
            </a:r>
            <a:r>
              <a:rPr sz="1600" spc="-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sz="16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p</a:t>
            </a:r>
            <a:r>
              <a:rPr sz="1600" spc="-4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ob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m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as</a:t>
            </a:r>
            <a:r>
              <a:rPr sz="1600" spc="-2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omp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lejos.</a:t>
            </a:r>
            <a:endParaRPr sz="1600" dirty="0">
              <a:latin typeface="Calibri"/>
              <a:cs typeface="Calibri"/>
            </a:endParaRPr>
          </a:p>
          <a:p>
            <a:pPr marL="299085" marR="5080" indent="-286385" algn="just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299720" algn="l"/>
              </a:tabLst>
            </a:pP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)</a:t>
            </a:r>
            <a:r>
              <a:rPr sz="16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16375E"/>
                </a:solidFill>
                <a:latin typeface="Calibri"/>
                <a:cs typeface="Calibri"/>
              </a:rPr>
              <a:t>Los</a:t>
            </a:r>
            <a:r>
              <a:rPr sz="1600" b="1" spc="-1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b="1" spc="-2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b="1" spc="-1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b="1" spc="-3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600" b="1" spc="-35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1600" b="1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b="1" spc="-15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600" b="1" spc="-10" dirty="0">
                <a:solidFill>
                  <a:srgbClr val="16375E"/>
                </a:solidFill>
                <a:latin typeface="Calibri"/>
                <a:cs typeface="Calibri"/>
              </a:rPr>
              <a:t>ido</a:t>
            </a:r>
            <a:r>
              <a:rPr sz="1600" b="1" spc="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,</a:t>
            </a:r>
            <a:r>
              <a:rPr sz="1600" spc="-2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spc="-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conju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1600" spc="-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sz="16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noc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imie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nt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os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,</a:t>
            </a:r>
            <a:r>
              <a:rPr sz="1600" spc="-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h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bilid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des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,</a:t>
            </a:r>
            <a:r>
              <a:rPr sz="1600" spc="-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1600" spc="-3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-30" dirty="0">
                <a:solidFill>
                  <a:srgbClr val="16375E"/>
                </a:solidFill>
                <a:latin typeface="Calibri"/>
                <a:cs typeface="Calibri"/>
              </a:rPr>
              <a:t>z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as</a:t>
            </a:r>
            <a:r>
              <a:rPr sz="1600" spc="-2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y</a:t>
            </a:r>
            <a:r>
              <a:rPr sz="1600" spc="-2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ac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ti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ude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1600" spc="-2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que</a:t>
            </a:r>
            <a:r>
              <a:rPr sz="1600" spc="-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bu</a:t>
            </a:r>
            <a:r>
              <a:rPr sz="1600" spc="-35" dirty="0">
                <a:solidFill>
                  <a:srgbClr val="16375E"/>
                </a:solidFill>
                <a:latin typeface="Calibri"/>
                <a:cs typeface="Calibri"/>
              </a:rPr>
              <a:t>y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en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al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5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og</a:t>
            </a:r>
            <a:r>
              <a:rPr sz="1600" spc="-3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5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6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lo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ob</a:t>
            </a:r>
            <a:r>
              <a:rPr sz="1600" spc="0" dirty="0">
                <a:solidFill>
                  <a:srgbClr val="16375E"/>
                </a:solidFill>
                <a:latin typeface="Calibri"/>
                <a:cs typeface="Calibri"/>
              </a:rPr>
              <a:t>j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ti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v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ada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5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ense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ñ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600" spc="-30" dirty="0">
                <a:solidFill>
                  <a:srgbClr val="16375E"/>
                </a:solidFill>
                <a:latin typeface="Calibri"/>
                <a:cs typeface="Calibri"/>
              </a:rPr>
              <a:t>z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5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y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6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-3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apa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5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u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at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1600" spc="-35" dirty="0">
                <a:solidFill>
                  <a:srgbClr val="16375E"/>
                </a:solidFill>
                <a:latin typeface="Calibri"/>
                <a:cs typeface="Calibri"/>
              </a:rPr>
              <a:t>v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5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y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6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5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-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ad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qu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ici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ó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600" spc="-6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sz="1600" spc="-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omp</a:t>
            </a:r>
            <a:r>
              <a:rPr sz="1600" spc="-3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encia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s.</a:t>
            </a:r>
            <a:endParaRPr sz="1600" dirty="0">
              <a:latin typeface="Calibri"/>
              <a:cs typeface="Calibri"/>
            </a:endParaRPr>
          </a:p>
          <a:p>
            <a:pPr marL="299085" marR="5715" indent="-12700" algn="just">
              <a:lnSpc>
                <a:spcPct val="100000"/>
              </a:lnSpc>
            </a:pP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1600" spc="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co</a:t>
            </a:r>
            <a:r>
              <a:rPr sz="1600" spc="-3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enid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1600" spc="-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1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spc="-4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den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an</a:t>
            </a:r>
            <a:r>
              <a:rPr sz="1600" spc="1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600" spc="-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as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gn</a:t>
            </a:r>
            <a:r>
              <a:rPr sz="1600" spc="-35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u</a:t>
            </a:r>
            <a:r>
              <a:rPr sz="1600" spc="-5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as,</a:t>
            </a:r>
            <a:r>
              <a:rPr sz="1600" spc="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que</a:t>
            </a:r>
            <a:r>
              <a:rPr sz="1600" spc="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cla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si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fi</a:t>
            </a:r>
            <a:r>
              <a:rPr sz="1600" spc="-4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an</a:t>
            </a:r>
            <a:r>
              <a:rPr sz="1600" spc="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600" spc="-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m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ias,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ámb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os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,</a:t>
            </a:r>
            <a:r>
              <a:rPr sz="1600" spc="-1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á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1600" spc="-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y</a:t>
            </a:r>
            <a:r>
              <a:rPr sz="1600" spc="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módul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1600" spc="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600" spc="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f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unc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ó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600" spc="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sz="1600" spc="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las</a:t>
            </a:r>
            <a:r>
              <a:rPr sz="1600" spc="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enseñan</a:t>
            </a:r>
            <a:r>
              <a:rPr sz="1600" spc="-30" dirty="0">
                <a:solidFill>
                  <a:srgbClr val="16375E"/>
                </a:solidFill>
                <a:latin typeface="Calibri"/>
                <a:cs typeface="Calibri"/>
              </a:rPr>
              <a:t>z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as,</a:t>
            </a:r>
            <a:r>
              <a:rPr sz="1600" spc="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as</a:t>
            </a:r>
            <a:r>
              <a:rPr sz="1600" spc="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-3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apas</a:t>
            </a:r>
            <a:r>
              <a:rPr sz="1600" spc="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ed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uc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at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1600" spc="-35" dirty="0">
                <a:solidFill>
                  <a:srgbClr val="16375E"/>
                </a:solidFill>
                <a:latin typeface="Calibri"/>
                <a:cs typeface="Calibri"/>
              </a:rPr>
              <a:t>v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as</a:t>
            </a:r>
            <a:r>
              <a:rPr sz="1600" spc="5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spc="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1600" spc="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p</a:t>
            </a:r>
            <a:r>
              <a:rPr sz="1600" spc="-4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g</a:t>
            </a:r>
            <a:r>
              <a:rPr sz="1600" spc="-4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amas</a:t>
            </a:r>
            <a:r>
              <a:rPr sz="1600" spc="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600" spc="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que</a:t>
            </a:r>
            <a:r>
              <a:rPr sz="1600" spc="-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p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tici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pe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600" spc="-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1600" spc="-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umno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1600" spc="-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y</a:t>
            </a:r>
            <a:r>
              <a:rPr sz="16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umna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s.</a:t>
            </a:r>
            <a:endParaRPr sz="16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299720" algn="l"/>
              </a:tabLst>
            </a:pP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d)</a:t>
            </a:r>
            <a:r>
              <a:rPr sz="1600" spc="-1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5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1600" b="1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b="1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b="1" spc="-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b="1" spc="-20" dirty="0">
                <a:solidFill>
                  <a:srgbClr val="16375E"/>
                </a:solidFill>
                <a:latin typeface="Calibri"/>
                <a:cs typeface="Calibri"/>
              </a:rPr>
              <a:t>m</a:t>
            </a:r>
            <a:r>
              <a:rPr sz="1600" b="1" spc="-25" dirty="0">
                <a:solidFill>
                  <a:srgbClr val="16375E"/>
                </a:solidFill>
                <a:latin typeface="Calibri"/>
                <a:cs typeface="Calibri"/>
              </a:rPr>
              <a:t>et</a:t>
            </a:r>
            <a:r>
              <a:rPr sz="1600" b="1" spc="-1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b="1" spc="-15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sz="1600" b="1" spc="-10" dirty="0">
                <a:solidFill>
                  <a:srgbClr val="16375E"/>
                </a:solidFill>
                <a:latin typeface="Calibri"/>
                <a:cs typeface="Calibri"/>
              </a:rPr>
              <a:t>ol</a:t>
            </a:r>
            <a:r>
              <a:rPr sz="1600" b="1" spc="-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b="1" spc="-15" dirty="0">
                <a:solidFill>
                  <a:srgbClr val="16375E"/>
                </a:solidFill>
                <a:latin typeface="Calibri"/>
                <a:cs typeface="Calibri"/>
              </a:rPr>
              <a:t>gí</a:t>
            </a:r>
            <a:r>
              <a:rPr sz="1600" b="1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b="1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b="1" spc="-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sz="1600" b="1" spc="-10" dirty="0">
                <a:solidFill>
                  <a:srgbClr val="16375E"/>
                </a:solidFill>
                <a:latin typeface="Calibri"/>
                <a:cs typeface="Calibri"/>
              </a:rPr>
              <a:t>idácti</a:t>
            </a:r>
            <a:r>
              <a:rPr sz="1600" b="1" spc="-2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b="1" spc="-5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,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5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que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om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p</a:t>
            </a:r>
            <a:r>
              <a:rPr sz="1600" spc="-3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ende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3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nt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5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4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desc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pc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ó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5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las</a:t>
            </a:r>
            <a:r>
              <a:rPr sz="160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p</a:t>
            </a:r>
            <a:r>
              <a:rPr sz="1600" spc="-5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ác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ti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as</a:t>
            </a:r>
            <a:endParaRPr sz="1600" dirty="0">
              <a:latin typeface="Calibri"/>
              <a:cs typeface="Calibri"/>
            </a:endParaRPr>
          </a:p>
          <a:p>
            <a:pPr marL="299085" algn="just">
              <a:lnSpc>
                <a:spcPct val="100000"/>
              </a:lnSpc>
            </a:pP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do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es</a:t>
            </a:r>
            <a:r>
              <a:rPr sz="16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3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m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spc="-1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-5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spc="-4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35" dirty="0">
                <a:solidFill>
                  <a:srgbClr val="16375E"/>
                </a:solidFill>
                <a:latin typeface="Calibri"/>
                <a:cs typeface="Calibri"/>
              </a:rPr>
              <a:t>g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an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1600" spc="-30" dirty="0">
                <a:solidFill>
                  <a:srgbClr val="16375E"/>
                </a:solidFill>
                <a:latin typeface="Calibri"/>
                <a:cs typeface="Calibri"/>
              </a:rPr>
              <a:t>z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aci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ó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600" spc="-5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1600" spc="-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1600" spc="-5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abajo</a:t>
            </a:r>
            <a:r>
              <a:rPr sz="1600" spc="-2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sz="16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1600" spc="-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do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Clr>
                <a:srgbClr val="16375E"/>
              </a:buClr>
              <a:buFont typeface="Arial"/>
              <a:buChar char="•"/>
              <a:tabLst>
                <a:tab pos="299720" algn="l"/>
              </a:tabLst>
            </a:pP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)</a:t>
            </a:r>
            <a:r>
              <a:rPr sz="16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16375E"/>
                </a:solidFill>
                <a:latin typeface="Calibri"/>
                <a:cs typeface="Calibri"/>
              </a:rPr>
              <a:t>Los</a:t>
            </a:r>
            <a:r>
              <a:rPr sz="1600" b="1" spc="-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b="1" spc="-25" dirty="0">
                <a:solidFill>
                  <a:srgbClr val="16375E"/>
                </a:solidFill>
                <a:latin typeface="Calibri"/>
                <a:cs typeface="Calibri"/>
              </a:rPr>
              <a:t>st</a:t>
            </a:r>
            <a:r>
              <a:rPr sz="1600" b="1" spc="-10" dirty="0">
                <a:solidFill>
                  <a:srgbClr val="16375E"/>
                </a:solidFill>
                <a:latin typeface="Calibri"/>
                <a:cs typeface="Calibri"/>
              </a:rPr>
              <a:t>án</a:t>
            </a:r>
            <a:r>
              <a:rPr sz="1600" b="1" spc="-20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sz="1600" b="1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b="1" spc="-2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b="1" spc="-1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b="1" spc="-1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1600" b="1" spc="-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16375E"/>
                </a:solidFill>
                <a:latin typeface="Calibri"/>
                <a:cs typeface="Calibri"/>
              </a:rPr>
              <a:t>y</a:t>
            </a:r>
            <a:r>
              <a:rPr sz="1600" b="1" spc="-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b="1" spc="-3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b="1" spc="-15" dirty="0">
                <a:solidFill>
                  <a:srgbClr val="16375E"/>
                </a:solidFill>
                <a:latin typeface="Calibri"/>
                <a:cs typeface="Calibri"/>
              </a:rPr>
              <a:t>esul</a:t>
            </a:r>
            <a:r>
              <a:rPr sz="1600" b="1" spc="-25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1600" b="1" spc="-10" dirty="0">
                <a:solidFill>
                  <a:srgbClr val="16375E"/>
                </a:solidFill>
                <a:latin typeface="Calibri"/>
                <a:cs typeface="Calibri"/>
              </a:rPr>
              <a:t>ados</a:t>
            </a:r>
            <a:r>
              <a:rPr sz="1600" b="1" spc="-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sz="1600" b="1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b="1" spc="-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16375E"/>
                </a:solidFill>
                <a:latin typeface="Calibri"/>
                <a:cs typeface="Calibri"/>
              </a:rPr>
              <a:t>ap</a:t>
            </a:r>
            <a:r>
              <a:rPr sz="1600" b="1" spc="-3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b="1" spc="-15" dirty="0">
                <a:solidFill>
                  <a:srgbClr val="16375E"/>
                </a:solidFill>
                <a:latin typeface="Calibri"/>
                <a:cs typeface="Calibri"/>
              </a:rPr>
              <a:t>en</a:t>
            </a:r>
            <a:r>
              <a:rPr sz="1600" b="1" spc="-20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sz="1600" b="1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1600" b="1" spc="-30" dirty="0">
                <a:solidFill>
                  <a:srgbClr val="16375E"/>
                </a:solidFill>
                <a:latin typeface="Calibri"/>
                <a:cs typeface="Calibri"/>
              </a:rPr>
              <a:t>z</a:t>
            </a:r>
            <a:r>
              <a:rPr sz="1600" b="1" spc="-10" dirty="0">
                <a:solidFill>
                  <a:srgbClr val="16375E"/>
                </a:solidFill>
                <a:latin typeface="Calibri"/>
                <a:cs typeface="Calibri"/>
              </a:rPr>
              <a:t>aje</a:t>
            </a:r>
            <a:r>
              <a:rPr sz="1600" b="1" spc="-1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b="1" spc="-2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b="1" spc="-35" dirty="0">
                <a:solidFill>
                  <a:srgbClr val="16375E"/>
                </a:solidFill>
                <a:latin typeface="Calibri"/>
                <a:cs typeface="Calibri"/>
              </a:rPr>
              <a:t>v</a:t>
            </a:r>
            <a:r>
              <a:rPr sz="1600" b="1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b="1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1600" b="1" spc="-15" dirty="0">
                <a:solidFill>
                  <a:srgbClr val="16375E"/>
                </a:solidFill>
                <a:latin typeface="Calibri"/>
                <a:cs typeface="Calibri"/>
              </a:rPr>
              <a:t>u</a:t>
            </a:r>
            <a:r>
              <a:rPr sz="1600" b="1" spc="-10" dirty="0">
                <a:solidFill>
                  <a:srgbClr val="16375E"/>
                </a:solidFill>
                <a:latin typeface="Calibri"/>
                <a:cs typeface="Calibri"/>
              </a:rPr>
              <a:t>ables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  <a:p>
            <a:pPr marL="299085" marR="9525" indent="-286385" algn="just">
              <a:lnSpc>
                <a:spcPts val="1930"/>
              </a:lnSpc>
              <a:spcBef>
                <a:spcPts val="55"/>
              </a:spcBef>
              <a:buClr>
                <a:srgbClr val="16375E"/>
              </a:buClr>
              <a:buFont typeface="Arial"/>
              <a:buChar char="•"/>
              <a:tabLst>
                <a:tab pos="299720" algn="l"/>
              </a:tabLst>
            </a:pPr>
            <a:r>
              <a:rPr sz="1600" spc="20" dirty="0">
                <a:solidFill>
                  <a:srgbClr val="16375E"/>
                </a:solidFill>
                <a:latin typeface="Calibri"/>
                <a:cs typeface="Calibri"/>
              </a:rPr>
              <a:t>f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)</a:t>
            </a:r>
            <a:r>
              <a:rPr sz="1600" spc="5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16375E"/>
                </a:solidFill>
                <a:latin typeface="Calibri"/>
                <a:cs typeface="Calibri"/>
              </a:rPr>
              <a:t>Los</a:t>
            </a:r>
            <a:r>
              <a:rPr sz="1600" b="1" spc="5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b="1" spc="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b="1" spc="-10" dirty="0">
                <a:solidFill>
                  <a:srgbClr val="16375E"/>
                </a:solidFill>
                <a:latin typeface="Calibri"/>
                <a:cs typeface="Calibri"/>
              </a:rPr>
              <a:t>ri</a:t>
            </a:r>
            <a:r>
              <a:rPr sz="1600" b="1" spc="-35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1600" b="1" spc="-15" dirty="0">
                <a:solidFill>
                  <a:srgbClr val="16375E"/>
                </a:solidFill>
                <a:latin typeface="Calibri"/>
                <a:cs typeface="Calibri"/>
              </a:rPr>
              <a:t>eri</a:t>
            </a:r>
            <a:r>
              <a:rPr sz="1600" b="1" spc="-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b="1" spc="-1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1600" b="1" spc="5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16375E"/>
                </a:solidFill>
                <a:latin typeface="Calibri"/>
                <a:cs typeface="Calibri"/>
              </a:rPr>
              <a:t>d</a:t>
            </a:r>
            <a:r>
              <a:rPr sz="1600" b="1" spc="-10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b="1" spc="6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b="1" spc="-2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b="1" spc="-35" dirty="0">
                <a:solidFill>
                  <a:srgbClr val="16375E"/>
                </a:solidFill>
                <a:latin typeface="Calibri"/>
                <a:cs typeface="Calibri"/>
              </a:rPr>
              <a:t>v</a:t>
            </a:r>
            <a:r>
              <a:rPr sz="1600" b="1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b="1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1600" b="1" spc="-15" dirty="0">
                <a:solidFill>
                  <a:srgbClr val="16375E"/>
                </a:solidFill>
                <a:latin typeface="Calibri"/>
                <a:cs typeface="Calibri"/>
              </a:rPr>
              <a:t>u</a:t>
            </a:r>
            <a:r>
              <a:rPr sz="1600" b="1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b="1" spc="-5" dirty="0">
                <a:solidFill>
                  <a:srgbClr val="16375E"/>
                </a:solidFill>
                <a:latin typeface="Calibri"/>
                <a:cs typeface="Calibri"/>
              </a:rPr>
              <a:t>ció</a:t>
            </a:r>
            <a:r>
              <a:rPr sz="1600" b="1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600" b="1" spc="5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1600" spc="6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g</a:t>
            </a:r>
            <a:r>
              <a:rPr sz="1600" spc="-50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ado</a:t>
            </a:r>
            <a:r>
              <a:rPr sz="1600" spc="5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sz="1600" spc="5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ad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qu</a:t>
            </a:r>
            <a:r>
              <a:rPr sz="1600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i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ó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n</a:t>
            </a:r>
            <a:r>
              <a:rPr sz="1600" spc="6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sz="1600" spc="5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las</a:t>
            </a:r>
            <a:r>
              <a:rPr sz="1600" spc="6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om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p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encias</a:t>
            </a:r>
            <a:r>
              <a:rPr sz="1600" spc="6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y</a:t>
            </a:r>
            <a:r>
              <a:rPr sz="1600" spc="5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1600" spc="6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og</a:t>
            </a:r>
            <a:r>
              <a:rPr sz="1600" spc="-35" dirty="0">
                <a:solidFill>
                  <a:srgbClr val="16375E"/>
                </a:solidFill>
                <a:latin typeface="Calibri"/>
                <a:cs typeface="Calibri"/>
              </a:rPr>
              <a:t>r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spc="-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sz="16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l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1600" spc="-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obj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ti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v</a:t>
            </a:r>
            <a:r>
              <a:rPr sz="1600" spc="-15" dirty="0">
                <a:solidFill>
                  <a:srgbClr val="16375E"/>
                </a:solidFill>
                <a:latin typeface="Calibri"/>
                <a:cs typeface="Calibri"/>
              </a:rPr>
              <a:t>o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s</a:t>
            </a:r>
            <a:r>
              <a:rPr sz="1600" spc="-1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de</a:t>
            </a:r>
            <a:r>
              <a:rPr sz="1600" spc="-3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ada</a:t>
            </a:r>
            <a:r>
              <a:rPr sz="1600" spc="-5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enseñan</a:t>
            </a:r>
            <a:r>
              <a:rPr sz="1600" spc="-30" dirty="0">
                <a:solidFill>
                  <a:srgbClr val="16375E"/>
                </a:solidFill>
                <a:latin typeface="Calibri"/>
                <a:cs typeface="Calibri"/>
              </a:rPr>
              <a:t>z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-40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y</a:t>
            </a:r>
            <a:r>
              <a:rPr sz="16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16375E"/>
                </a:solidFill>
                <a:latin typeface="Calibri"/>
                <a:cs typeface="Calibri"/>
              </a:rPr>
              <a:t>e</a:t>
            </a:r>
            <a:r>
              <a:rPr sz="1600" spc="-30" dirty="0">
                <a:solidFill>
                  <a:srgbClr val="16375E"/>
                </a:solidFill>
                <a:latin typeface="Calibri"/>
                <a:cs typeface="Calibri"/>
              </a:rPr>
              <a:t>t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apa</a:t>
            </a:r>
            <a:r>
              <a:rPr sz="1600" spc="-35" dirty="0">
                <a:solidFill>
                  <a:srgbClr val="16375E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16375E"/>
                </a:solidFill>
                <a:latin typeface="Calibri"/>
                <a:cs typeface="Calibri"/>
              </a:rPr>
              <a:t>edu</a:t>
            </a:r>
            <a:r>
              <a:rPr sz="1600" spc="-30" dirty="0">
                <a:solidFill>
                  <a:srgbClr val="16375E"/>
                </a:solidFill>
                <a:latin typeface="Calibri"/>
                <a:cs typeface="Calibri"/>
              </a:rPr>
              <a:t>c</a:t>
            </a:r>
            <a:r>
              <a:rPr sz="1600" spc="-20" dirty="0">
                <a:solidFill>
                  <a:srgbClr val="16375E"/>
                </a:solidFill>
                <a:latin typeface="Calibri"/>
                <a:cs typeface="Calibri"/>
              </a:rPr>
              <a:t>a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ti</a:t>
            </a:r>
            <a:r>
              <a:rPr sz="1600" spc="-35" dirty="0">
                <a:solidFill>
                  <a:srgbClr val="16375E"/>
                </a:solidFill>
                <a:latin typeface="Calibri"/>
                <a:cs typeface="Calibri"/>
              </a:rPr>
              <a:t>v</a:t>
            </a:r>
            <a:r>
              <a:rPr sz="1600" spc="-5" dirty="0">
                <a:solidFill>
                  <a:srgbClr val="16375E"/>
                </a:solidFill>
                <a:latin typeface="Calibri"/>
                <a:cs typeface="Calibri"/>
              </a:rPr>
              <a:t>a.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39977" y="2492882"/>
            <a:ext cx="2232660" cy="432434"/>
          </a:xfrm>
          <a:custGeom>
            <a:avLst/>
            <a:gdLst/>
            <a:ahLst/>
            <a:cxnLst/>
            <a:rect l="l" t="t" r="r" b="b"/>
            <a:pathLst>
              <a:path w="2232660" h="432435">
                <a:moveTo>
                  <a:pt x="0" y="216027"/>
                </a:moveTo>
                <a:lnTo>
                  <a:pt x="32440" y="164131"/>
                </a:lnTo>
                <a:lnTo>
                  <a:pt x="87717" y="131962"/>
                </a:lnTo>
                <a:lnTo>
                  <a:pt x="124589" y="116774"/>
                </a:lnTo>
                <a:lnTo>
                  <a:pt x="167233" y="102257"/>
                </a:lnTo>
                <a:lnTo>
                  <a:pt x="215363" y="88468"/>
                </a:lnTo>
                <a:lnTo>
                  <a:pt x="268691" y="75461"/>
                </a:lnTo>
                <a:lnTo>
                  <a:pt x="326929" y="63293"/>
                </a:lnTo>
                <a:lnTo>
                  <a:pt x="389791" y="52020"/>
                </a:lnTo>
                <a:lnTo>
                  <a:pt x="456989" y="41696"/>
                </a:lnTo>
                <a:lnTo>
                  <a:pt x="528236" y="32379"/>
                </a:lnTo>
                <a:lnTo>
                  <a:pt x="603245" y="24123"/>
                </a:lnTo>
                <a:lnTo>
                  <a:pt x="681728" y="16984"/>
                </a:lnTo>
                <a:lnTo>
                  <a:pt x="763398" y="11018"/>
                </a:lnTo>
                <a:lnTo>
                  <a:pt x="847967" y="6281"/>
                </a:lnTo>
                <a:lnTo>
                  <a:pt x="935150" y="2828"/>
                </a:lnTo>
                <a:lnTo>
                  <a:pt x="1024657" y="716"/>
                </a:lnTo>
                <a:lnTo>
                  <a:pt x="1116203" y="0"/>
                </a:lnTo>
                <a:lnTo>
                  <a:pt x="1207730" y="716"/>
                </a:lnTo>
                <a:lnTo>
                  <a:pt x="1297221" y="2828"/>
                </a:lnTo>
                <a:lnTo>
                  <a:pt x="1384389" y="6281"/>
                </a:lnTo>
                <a:lnTo>
                  <a:pt x="1468946" y="11018"/>
                </a:lnTo>
                <a:lnTo>
                  <a:pt x="1550604" y="16984"/>
                </a:lnTo>
                <a:lnTo>
                  <a:pt x="1629077" y="24123"/>
                </a:lnTo>
                <a:lnTo>
                  <a:pt x="1704077" y="32379"/>
                </a:lnTo>
                <a:lnTo>
                  <a:pt x="1775316" y="41696"/>
                </a:lnTo>
                <a:lnTo>
                  <a:pt x="1842508" y="52020"/>
                </a:lnTo>
                <a:lnTo>
                  <a:pt x="1905365" y="63293"/>
                </a:lnTo>
                <a:lnTo>
                  <a:pt x="1963599" y="75461"/>
                </a:lnTo>
                <a:lnTo>
                  <a:pt x="2016923" y="88468"/>
                </a:lnTo>
                <a:lnTo>
                  <a:pt x="2065050" y="102257"/>
                </a:lnTo>
                <a:lnTo>
                  <a:pt x="2107693" y="116774"/>
                </a:lnTo>
                <a:lnTo>
                  <a:pt x="2144563" y="131962"/>
                </a:lnTo>
                <a:lnTo>
                  <a:pt x="2199839" y="164131"/>
                </a:lnTo>
                <a:lnTo>
                  <a:pt x="2228578" y="198316"/>
                </a:lnTo>
                <a:lnTo>
                  <a:pt x="2232279" y="216027"/>
                </a:lnTo>
                <a:lnTo>
                  <a:pt x="2228578" y="233754"/>
                </a:lnTo>
                <a:lnTo>
                  <a:pt x="2199839" y="267964"/>
                </a:lnTo>
                <a:lnTo>
                  <a:pt x="2144563" y="300144"/>
                </a:lnTo>
                <a:lnTo>
                  <a:pt x="2107693" y="315335"/>
                </a:lnTo>
                <a:lnTo>
                  <a:pt x="2065050" y="329852"/>
                </a:lnTo>
                <a:lnTo>
                  <a:pt x="2016923" y="343640"/>
                </a:lnTo>
                <a:lnTo>
                  <a:pt x="1963599" y="356644"/>
                </a:lnTo>
                <a:lnTo>
                  <a:pt x="1905365" y="368808"/>
                </a:lnTo>
                <a:lnTo>
                  <a:pt x="1842508" y="380076"/>
                </a:lnTo>
                <a:lnTo>
                  <a:pt x="1775316" y="390393"/>
                </a:lnTo>
                <a:lnTo>
                  <a:pt x="1704077" y="399705"/>
                </a:lnTo>
                <a:lnTo>
                  <a:pt x="1629077" y="407954"/>
                </a:lnTo>
                <a:lnTo>
                  <a:pt x="1550604" y="415087"/>
                </a:lnTo>
                <a:lnTo>
                  <a:pt x="1468946" y="421047"/>
                </a:lnTo>
                <a:lnTo>
                  <a:pt x="1384389" y="425779"/>
                </a:lnTo>
                <a:lnTo>
                  <a:pt x="1297221" y="429228"/>
                </a:lnTo>
                <a:lnTo>
                  <a:pt x="1207730" y="431338"/>
                </a:lnTo>
                <a:lnTo>
                  <a:pt x="1116203" y="432054"/>
                </a:lnTo>
                <a:lnTo>
                  <a:pt x="1024657" y="431338"/>
                </a:lnTo>
                <a:lnTo>
                  <a:pt x="935150" y="429228"/>
                </a:lnTo>
                <a:lnTo>
                  <a:pt x="847967" y="425779"/>
                </a:lnTo>
                <a:lnTo>
                  <a:pt x="763398" y="421047"/>
                </a:lnTo>
                <a:lnTo>
                  <a:pt x="681728" y="415087"/>
                </a:lnTo>
                <a:lnTo>
                  <a:pt x="603245" y="407954"/>
                </a:lnTo>
                <a:lnTo>
                  <a:pt x="528236" y="399705"/>
                </a:lnTo>
                <a:lnTo>
                  <a:pt x="456989" y="390393"/>
                </a:lnTo>
                <a:lnTo>
                  <a:pt x="389791" y="380076"/>
                </a:lnTo>
                <a:lnTo>
                  <a:pt x="326929" y="368808"/>
                </a:lnTo>
                <a:lnTo>
                  <a:pt x="268691" y="356644"/>
                </a:lnTo>
                <a:lnTo>
                  <a:pt x="215363" y="343640"/>
                </a:lnTo>
                <a:lnTo>
                  <a:pt x="167233" y="329852"/>
                </a:lnTo>
                <a:lnTo>
                  <a:pt x="124589" y="315335"/>
                </a:lnTo>
                <a:lnTo>
                  <a:pt x="87717" y="300144"/>
                </a:lnTo>
                <a:lnTo>
                  <a:pt x="32440" y="267964"/>
                </a:lnTo>
                <a:lnTo>
                  <a:pt x="3700" y="233754"/>
                </a:lnTo>
                <a:lnTo>
                  <a:pt x="0" y="216027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95654" y="5097779"/>
            <a:ext cx="2232660" cy="432434"/>
          </a:xfrm>
          <a:custGeom>
            <a:avLst/>
            <a:gdLst/>
            <a:ahLst/>
            <a:cxnLst/>
            <a:rect l="l" t="t" r="r" b="b"/>
            <a:pathLst>
              <a:path w="2232660" h="432435">
                <a:moveTo>
                  <a:pt x="0" y="216027"/>
                </a:moveTo>
                <a:lnTo>
                  <a:pt x="32439" y="164089"/>
                </a:lnTo>
                <a:lnTo>
                  <a:pt x="87715" y="131909"/>
                </a:lnTo>
                <a:lnTo>
                  <a:pt x="124585" y="116718"/>
                </a:lnTo>
                <a:lnTo>
                  <a:pt x="167228" y="102201"/>
                </a:lnTo>
                <a:lnTo>
                  <a:pt x="215355" y="88413"/>
                </a:lnTo>
                <a:lnTo>
                  <a:pt x="268679" y="75409"/>
                </a:lnTo>
                <a:lnTo>
                  <a:pt x="326913" y="63246"/>
                </a:lnTo>
                <a:lnTo>
                  <a:pt x="389770" y="51977"/>
                </a:lnTo>
                <a:lnTo>
                  <a:pt x="456962" y="41660"/>
                </a:lnTo>
                <a:lnTo>
                  <a:pt x="528201" y="32348"/>
                </a:lnTo>
                <a:lnTo>
                  <a:pt x="603201" y="24099"/>
                </a:lnTo>
                <a:lnTo>
                  <a:pt x="681674" y="16966"/>
                </a:lnTo>
                <a:lnTo>
                  <a:pt x="763333" y="11006"/>
                </a:lnTo>
                <a:lnTo>
                  <a:pt x="847889" y="6274"/>
                </a:lnTo>
                <a:lnTo>
                  <a:pt x="935057" y="2825"/>
                </a:lnTo>
                <a:lnTo>
                  <a:pt x="1024548" y="715"/>
                </a:lnTo>
                <a:lnTo>
                  <a:pt x="1116076" y="0"/>
                </a:lnTo>
                <a:lnTo>
                  <a:pt x="1207621" y="715"/>
                </a:lnTo>
                <a:lnTo>
                  <a:pt x="1297128" y="2825"/>
                </a:lnTo>
                <a:lnTo>
                  <a:pt x="1384311" y="6274"/>
                </a:lnTo>
                <a:lnTo>
                  <a:pt x="1468881" y="11006"/>
                </a:lnTo>
                <a:lnTo>
                  <a:pt x="1550550" y="16966"/>
                </a:lnTo>
                <a:lnTo>
                  <a:pt x="1629033" y="24099"/>
                </a:lnTo>
                <a:lnTo>
                  <a:pt x="1704042" y="32348"/>
                </a:lnTo>
                <a:lnTo>
                  <a:pt x="1775289" y="41660"/>
                </a:lnTo>
                <a:lnTo>
                  <a:pt x="1842487" y="51977"/>
                </a:lnTo>
                <a:lnTo>
                  <a:pt x="1905349" y="63246"/>
                </a:lnTo>
                <a:lnTo>
                  <a:pt x="1963587" y="75409"/>
                </a:lnTo>
                <a:lnTo>
                  <a:pt x="2016915" y="88413"/>
                </a:lnTo>
                <a:lnTo>
                  <a:pt x="2065045" y="102201"/>
                </a:lnTo>
                <a:lnTo>
                  <a:pt x="2107689" y="116718"/>
                </a:lnTo>
                <a:lnTo>
                  <a:pt x="2144561" y="131909"/>
                </a:lnTo>
                <a:lnTo>
                  <a:pt x="2199838" y="164089"/>
                </a:lnTo>
                <a:lnTo>
                  <a:pt x="2228578" y="198299"/>
                </a:lnTo>
                <a:lnTo>
                  <a:pt x="2232279" y="216027"/>
                </a:lnTo>
                <a:lnTo>
                  <a:pt x="2228578" y="233737"/>
                </a:lnTo>
                <a:lnTo>
                  <a:pt x="2199838" y="267922"/>
                </a:lnTo>
                <a:lnTo>
                  <a:pt x="2144561" y="300091"/>
                </a:lnTo>
                <a:lnTo>
                  <a:pt x="2107689" y="315279"/>
                </a:lnTo>
                <a:lnTo>
                  <a:pt x="2065045" y="329796"/>
                </a:lnTo>
                <a:lnTo>
                  <a:pt x="2016915" y="343585"/>
                </a:lnTo>
                <a:lnTo>
                  <a:pt x="1963587" y="356592"/>
                </a:lnTo>
                <a:lnTo>
                  <a:pt x="1905349" y="368760"/>
                </a:lnTo>
                <a:lnTo>
                  <a:pt x="1842487" y="380033"/>
                </a:lnTo>
                <a:lnTo>
                  <a:pt x="1775289" y="390357"/>
                </a:lnTo>
                <a:lnTo>
                  <a:pt x="1704042" y="399674"/>
                </a:lnTo>
                <a:lnTo>
                  <a:pt x="1629033" y="407930"/>
                </a:lnTo>
                <a:lnTo>
                  <a:pt x="1550550" y="415069"/>
                </a:lnTo>
                <a:lnTo>
                  <a:pt x="1468881" y="421035"/>
                </a:lnTo>
                <a:lnTo>
                  <a:pt x="1384311" y="425772"/>
                </a:lnTo>
                <a:lnTo>
                  <a:pt x="1297128" y="429225"/>
                </a:lnTo>
                <a:lnTo>
                  <a:pt x="1207621" y="431337"/>
                </a:lnTo>
                <a:lnTo>
                  <a:pt x="1116076" y="432054"/>
                </a:lnTo>
                <a:lnTo>
                  <a:pt x="1024548" y="431337"/>
                </a:lnTo>
                <a:lnTo>
                  <a:pt x="935057" y="429225"/>
                </a:lnTo>
                <a:lnTo>
                  <a:pt x="847889" y="425772"/>
                </a:lnTo>
                <a:lnTo>
                  <a:pt x="763333" y="421035"/>
                </a:lnTo>
                <a:lnTo>
                  <a:pt x="681674" y="415069"/>
                </a:lnTo>
                <a:lnTo>
                  <a:pt x="603201" y="407930"/>
                </a:lnTo>
                <a:lnTo>
                  <a:pt x="528201" y="399674"/>
                </a:lnTo>
                <a:lnTo>
                  <a:pt x="456962" y="390357"/>
                </a:lnTo>
                <a:lnTo>
                  <a:pt x="389770" y="380033"/>
                </a:lnTo>
                <a:lnTo>
                  <a:pt x="326913" y="368760"/>
                </a:lnTo>
                <a:lnTo>
                  <a:pt x="268679" y="356592"/>
                </a:lnTo>
                <a:lnTo>
                  <a:pt x="215355" y="343585"/>
                </a:lnTo>
                <a:lnTo>
                  <a:pt x="167228" y="329796"/>
                </a:lnTo>
                <a:lnTo>
                  <a:pt x="124585" y="315279"/>
                </a:lnTo>
                <a:lnTo>
                  <a:pt x="87715" y="300091"/>
                </a:lnTo>
                <a:lnTo>
                  <a:pt x="32439" y="267922"/>
                </a:lnTo>
                <a:lnTo>
                  <a:pt x="3700" y="233737"/>
                </a:lnTo>
                <a:lnTo>
                  <a:pt x="0" y="216027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60982" y="377060"/>
            <a:ext cx="187007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20" dirty="0">
                <a:solidFill>
                  <a:srgbClr val="92CDDD"/>
                </a:solidFill>
                <a:latin typeface="Trebuchet MS"/>
                <a:cs typeface="Trebuchet MS"/>
              </a:rPr>
              <a:t>ESO</a:t>
            </a:r>
            <a:r>
              <a:rPr sz="2800" spc="145" dirty="0">
                <a:solidFill>
                  <a:srgbClr val="92CDDD"/>
                </a:solidFill>
                <a:latin typeface="Times New Roman"/>
                <a:cs typeface="Times New Roman"/>
              </a:rPr>
              <a:t> </a:t>
            </a:r>
            <a:r>
              <a:rPr sz="2800" spc="-15" dirty="0">
                <a:solidFill>
                  <a:srgbClr val="92CDDD"/>
                </a:solidFill>
                <a:latin typeface="Trebuchet MS"/>
                <a:cs typeface="Trebuchet MS"/>
              </a:rPr>
              <a:t>y</a:t>
            </a:r>
            <a:r>
              <a:rPr sz="2800" spc="130" dirty="0">
                <a:solidFill>
                  <a:srgbClr val="92CDDD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92CDDD"/>
                </a:solidFill>
                <a:latin typeface="Trebuchet MS"/>
                <a:cs typeface="Trebuchet MS"/>
              </a:rPr>
              <a:t>BACH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4340" y="1684106"/>
            <a:ext cx="7762240" cy="2745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6235" algn="l"/>
              </a:tabLst>
            </a:pPr>
            <a:r>
              <a:rPr sz="2400" spc="-20" dirty="0">
                <a:latin typeface="Tahoma"/>
                <a:cs typeface="Tahoma"/>
              </a:rPr>
              <a:t>E</a:t>
            </a:r>
            <a:r>
              <a:rPr sz="2400" spc="-10" dirty="0">
                <a:latin typeface="Tahoma"/>
                <a:cs typeface="Tahoma"/>
              </a:rPr>
              <a:t>l</a:t>
            </a:r>
            <a:r>
              <a:rPr sz="2400" spc="15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ahoma"/>
                <a:cs typeface="Tahoma"/>
              </a:rPr>
              <a:t>p</a:t>
            </a:r>
            <a:r>
              <a:rPr sz="2400" spc="-15" dirty="0">
                <a:latin typeface="Tahoma"/>
                <a:cs typeface="Tahoma"/>
              </a:rPr>
              <a:t>r</a:t>
            </a:r>
            <a:r>
              <a:rPr sz="2400" dirty="0">
                <a:latin typeface="Tahoma"/>
                <a:cs typeface="Tahoma"/>
              </a:rPr>
              <a:t>o</a:t>
            </a:r>
            <a:r>
              <a:rPr sz="2400" spc="-20" dirty="0">
                <a:latin typeface="Tahoma"/>
                <a:cs typeface="Tahoma"/>
              </a:rPr>
              <a:t>f</a:t>
            </a:r>
            <a:r>
              <a:rPr sz="2400" spc="-5" dirty="0">
                <a:latin typeface="Tahoma"/>
                <a:cs typeface="Tahoma"/>
              </a:rPr>
              <a:t>eso</a:t>
            </a:r>
            <a:r>
              <a:rPr sz="2400" dirty="0">
                <a:latin typeface="Tahoma"/>
                <a:cs typeface="Tahoma"/>
              </a:rPr>
              <a:t>r</a:t>
            </a:r>
            <a:r>
              <a:rPr sz="2400" spc="13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ahoma"/>
                <a:cs typeface="Tahoma"/>
              </a:rPr>
              <a:t>establec</a:t>
            </a:r>
            <a:r>
              <a:rPr sz="2400" dirty="0">
                <a:latin typeface="Tahoma"/>
                <a:cs typeface="Tahoma"/>
              </a:rPr>
              <a:t>e</a:t>
            </a:r>
            <a:r>
              <a:rPr sz="2400" spc="1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ahoma"/>
                <a:cs typeface="Tahoma"/>
              </a:rPr>
              <a:t>lo</a:t>
            </a:r>
            <a:r>
              <a:rPr sz="2400" dirty="0">
                <a:latin typeface="Tahoma"/>
                <a:cs typeface="Tahoma"/>
              </a:rPr>
              <a:t>s</a:t>
            </a:r>
            <a:r>
              <a:rPr sz="2400" spc="14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ahoma"/>
                <a:cs typeface="Tahoma"/>
              </a:rPr>
              <a:t>criteri</a:t>
            </a:r>
            <a:r>
              <a:rPr sz="2400" spc="5" dirty="0">
                <a:latin typeface="Tahoma"/>
                <a:cs typeface="Tahoma"/>
              </a:rPr>
              <a:t>o</a:t>
            </a:r>
            <a:r>
              <a:rPr sz="2400" spc="-5" dirty="0">
                <a:latin typeface="Tahoma"/>
                <a:cs typeface="Tahoma"/>
              </a:rPr>
              <a:t>s.</a:t>
            </a:r>
            <a:endParaRPr sz="2400">
              <a:latin typeface="Tahoma"/>
              <a:cs typeface="Tahoma"/>
            </a:endParaRPr>
          </a:p>
          <a:p>
            <a:pPr marL="355600" marR="720725" indent="-3429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6235" algn="l"/>
              </a:tabLst>
            </a:pPr>
            <a:r>
              <a:rPr sz="2400" spc="-20" dirty="0">
                <a:latin typeface="Tahoma"/>
                <a:cs typeface="Tahoma"/>
              </a:rPr>
              <a:t>E</a:t>
            </a:r>
            <a:r>
              <a:rPr sz="2400" spc="-10" dirty="0">
                <a:latin typeface="Tahoma"/>
                <a:cs typeface="Tahoma"/>
              </a:rPr>
              <a:t>l</a:t>
            </a:r>
            <a:r>
              <a:rPr sz="2400" spc="15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ahoma"/>
                <a:cs typeface="Tahoma"/>
              </a:rPr>
              <a:t>a</a:t>
            </a:r>
            <a:r>
              <a:rPr sz="2400" spc="-5" dirty="0">
                <a:latin typeface="Tahoma"/>
                <a:cs typeface="Tahoma"/>
              </a:rPr>
              <a:t>l</a:t>
            </a:r>
            <a:r>
              <a:rPr sz="2400" spc="-15" dirty="0">
                <a:latin typeface="Tahoma"/>
                <a:cs typeface="Tahoma"/>
              </a:rPr>
              <a:t>u</a:t>
            </a:r>
            <a:r>
              <a:rPr sz="2400" spc="-20" dirty="0">
                <a:latin typeface="Tahoma"/>
                <a:cs typeface="Tahoma"/>
              </a:rPr>
              <a:t>m</a:t>
            </a:r>
            <a:r>
              <a:rPr sz="2400" spc="-15" dirty="0">
                <a:latin typeface="Tahoma"/>
                <a:cs typeface="Tahoma"/>
              </a:rPr>
              <a:t>no</a:t>
            </a:r>
            <a:r>
              <a:rPr sz="2400" spc="12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ahoma"/>
                <a:cs typeface="Tahoma"/>
              </a:rPr>
              <a:t>con</a:t>
            </a:r>
            <a:r>
              <a:rPr sz="2400" spc="-5" dirty="0">
                <a:latin typeface="Tahoma"/>
                <a:cs typeface="Tahoma"/>
              </a:rPr>
              <a:t>oc</a:t>
            </a:r>
            <a:r>
              <a:rPr sz="2400" dirty="0">
                <a:latin typeface="Tahoma"/>
                <a:cs typeface="Tahoma"/>
              </a:rPr>
              <a:t>e</a:t>
            </a:r>
            <a:r>
              <a:rPr sz="2400" spc="1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ahoma"/>
                <a:cs typeface="Tahoma"/>
              </a:rPr>
              <a:t>de</a:t>
            </a:r>
            <a:r>
              <a:rPr sz="2400" spc="14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ahoma"/>
                <a:cs typeface="Tahoma"/>
              </a:rPr>
              <a:t>antemano</a:t>
            </a:r>
            <a:r>
              <a:rPr sz="2400" spc="12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ahoma"/>
                <a:cs typeface="Tahoma"/>
              </a:rPr>
              <a:t>lo</a:t>
            </a:r>
            <a:r>
              <a:rPr sz="2400" dirty="0">
                <a:latin typeface="Tahoma"/>
                <a:cs typeface="Tahoma"/>
              </a:rPr>
              <a:t>s</a:t>
            </a:r>
            <a:r>
              <a:rPr sz="2400" spc="15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ahoma"/>
                <a:cs typeface="Tahoma"/>
              </a:rPr>
              <a:t>criteri</a:t>
            </a:r>
            <a:r>
              <a:rPr sz="2400" spc="10" dirty="0">
                <a:latin typeface="Tahoma"/>
                <a:cs typeface="Tahoma"/>
              </a:rPr>
              <a:t>o</a:t>
            </a:r>
            <a:r>
              <a:rPr sz="2400" dirty="0">
                <a:latin typeface="Tahoma"/>
                <a:cs typeface="Tahoma"/>
              </a:rPr>
              <a:t>s</a:t>
            </a:r>
            <a:r>
              <a:rPr sz="2400" spc="1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ahoma"/>
                <a:cs typeface="Tahoma"/>
              </a:rPr>
              <a:t>de</a:t>
            </a:r>
            <a:r>
              <a:rPr sz="2400" spc="14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ahoma"/>
                <a:cs typeface="Tahoma"/>
              </a:rPr>
              <a:t>su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ahoma"/>
                <a:cs typeface="Tahoma"/>
              </a:rPr>
              <a:t>e</a:t>
            </a:r>
            <a:r>
              <a:rPr sz="2400" spc="-50" dirty="0">
                <a:latin typeface="Tahoma"/>
                <a:cs typeface="Tahoma"/>
              </a:rPr>
              <a:t>v</a:t>
            </a:r>
            <a:r>
              <a:rPr sz="2400" spc="-10" dirty="0">
                <a:latin typeface="Tahoma"/>
                <a:cs typeface="Tahoma"/>
              </a:rPr>
              <a:t>alu</a:t>
            </a:r>
            <a:r>
              <a:rPr sz="2400" spc="-15" dirty="0">
                <a:latin typeface="Tahoma"/>
                <a:cs typeface="Tahoma"/>
              </a:rPr>
              <a:t>ació</a:t>
            </a:r>
            <a:r>
              <a:rPr sz="2400" spc="-10" dirty="0">
                <a:latin typeface="Tahoma"/>
                <a:cs typeface="Tahoma"/>
              </a:rPr>
              <a:t>n.</a:t>
            </a:r>
            <a:endParaRPr sz="240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6235" algn="l"/>
              </a:tabLst>
            </a:pPr>
            <a:r>
              <a:rPr sz="2400" spc="-20" dirty="0">
                <a:latin typeface="Tahoma"/>
                <a:cs typeface="Tahoma"/>
              </a:rPr>
              <a:t>E</a:t>
            </a:r>
            <a:r>
              <a:rPr sz="2400" spc="-10" dirty="0">
                <a:latin typeface="Tahoma"/>
                <a:cs typeface="Tahoma"/>
              </a:rPr>
              <a:t>l</a:t>
            </a:r>
            <a:r>
              <a:rPr sz="2400" spc="15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ahoma"/>
                <a:cs typeface="Tahoma"/>
              </a:rPr>
              <a:t>a</a:t>
            </a:r>
            <a:r>
              <a:rPr sz="2400" spc="-5" dirty="0">
                <a:latin typeface="Tahoma"/>
                <a:cs typeface="Tahoma"/>
              </a:rPr>
              <a:t>l</a:t>
            </a:r>
            <a:r>
              <a:rPr sz="2400" spc="-15" dirty="0">
                <a:latin typeface="Tahoma"/>
                <a:cs typeface="Tahoma"/>
              </a:rPr>
              <a:t>u</a:t>
            </a:r>
            <a:r>
              <a:rPr sz="2400" spc="-20" dirty="0">
                <a:latin typeface="Tahoma"/>
                <a:cs typeface="Tahoma"/>
              </a:rPr>
              <a:t>m</a:t>
            </a:r>
            <a:r>
              <a:rPr sz="2400" spc="-15" dirty="0">
                <a:latin typeface="Tahoma"/>
                <a:cs typeface="Tahoma"/>
              </a:rPr>
              <a:t>no</a:t>
            </a:r>
            <a:r>
              <a:rPr sz="2400" spc="12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ahoma"/>
                <a:cs typeface="Tahoma"/>
              </a:rPr>
              <a:t>p</a:t>
            </a:r>
            <a:r>
              <a:rPr sz="2400" spc="-10" dirty="0">
                <a:latin typeface="Tahoma"/>
                <a:cs typeface="Tahoma"/>
              </a:rPr>
              <a:t>u</a:t>
            </a:r>
            <a:r>
              <a:rPr sz="2400" spc="-5" dirty="0">
                <a:latin typeface="Tahoma"/>
                <a:cs typeface="Tahoma"/>
              </a:rPr>
              <a:t>ed</a:t>
            </a:r>
            <a:r>
              <a:rPr sz="2400" dirty="0">
                <a:latin typeface="Tahoma"/>
                <a:cs typeface="Tahoma"/>
              </a:rPr>
              <a:t>e</a:t>
            </a:r>
            <a:r>
              <a:rPr sz="2400" spc="14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ahoma"/>
                <a:cs typeface="Tahoma"/>
              </a:rPr>
              <a:t>aut</a:t>
            </a:r>
            <a:r>
              <a:rPr sz="2400" dirty="0">
                <a:latin typeface="Tahoma"/>
                <a:cs typeface="Tahoma"/>
              </a:rPr>
              <a:t>oe</a:t>
            </a:r>
            <a:r>
              <a:rPr sz="2400" spc="-45" dirty="0">
                <a:latin typeface="Tahoma"/>
                <a:cs typeface="Tahoma"/>
              </a:rPr>
              <a:t>v</a:t>
            </a:r>
            <a:r>
              <a:rPr sz="2400" spc="-10" dirty="0">
                <a:latin typeface="Tahoma"/>
                <a:cs typeface="Tahoma"/>
              </a:rPr>
              <a:t>alu</a:t>
            </a:r>
            <a:r>
              <a:rPr sz="2400" dirty="0">
                <a:latin typeface="Tahoma"/>
                <a:cs typeface="Tahoma"/>
              </a:rPr>
              <a:t>ar/coe</a:t>
            </a:r>
            <a:r>
              <a:rPr sz="2400" spc="-55" dirty="0">
                <a:latin typeface="Tahoma"/>
                <a:cs typeface="Tahoma"/>
              </a:rPr>
              <a:t>v</a:t>
            </a:r>
            <a:r>
              <a:rPr sz="2400" spc="-10" dirty="0">
                <a:latin typeface="Tahoma"/>
                <a:cs typeface="Tahoma"/>
              </a:rPr>
              <a:t>alu</a:t>
            </a:r>
            <a:r>
              <a:rPr sz="2400" dirty="0">
                <a:latin typeface="Tahoma"/>
                <a:cs typeface="Tahoma"/>
              </a:rPr>
              <a:t>ar</a:t>
            </a:r>
            <a:r>
              <a:rPr sz="2400" spc="13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ahoma"/>
                <a:cs typeface="Tahoma"/>
              </a:rPr>
              <a:t>su</a:t>
            </a:r>
            <a:endParaRPr sz="2400">
              <a:latin typeface="Tahoma"/>
              <a:cs typeface="Tahoma"/>
            </a:endParaRPr>
          </a:p>
          <a:p>
            <a:pPr marL="355600">
              <a:lnSpc>
                <a:spcPct val="100000"/>
              </a:lnSpc>
            </a:pPr>
            <a:r>
              <a:rPr sz="2400" spc="-15" dirty="0">
                <a:latin typeface="Tahoma"/>
                <a:cs typeface="Tahoma"/>
              </a:rPr>
              <a:t>r</a:t>
            </a:r>
            <a:r>
              <a:rPr sz="2400" spc="-5" dirty="0">
                <a:latin typeface="Tahoma"/>
                <a:cs typeface="Tahoma"/>
              </a:rPr>
              <a:t>endim</a:t>
            </a:r>
            <a:r>
              <a:rPr sz="2400" spc="10" dirty="0">
                <a:latin typeface="Tahoma"/>
                <a:cs typeface="Tahoma"/>
              </a:rPr>
              <a:t>i</a:t>
            </a:r>
            <a:r>
              <a:rPr sz="2400" spc="-5" dirty="0">
                <a:latin typeface="Tahoma"/>
                <a:cs typeface="Tahoma"/>
              </a:rPr>
              <a:t>ent</a:t>
            </a:r>
            <a:r>
              <a:rPr sz="2400" dirty="0">
                <a:latin typeface="Tahoma"/>
                <a:cs typeface="Tahoma"/>
              </a:rPr>
              <a:t>o</a:t>
            </a:r>
            <a:r>
              <a:rPr sz="2400" spc="1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ahoma"/>
                <a:cs typeface="Tahoma"/>
              </a:rPr>
              <a:t>o</a:t>
            </a:r>
            <a:r>
              <a:rPr sz="2400" spc="13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ahoma"/>
                <a:cs typeface="Tahoma"/>
              </a:rPr>
              <a:t>e</a:t>
            </a:r>
            <a:r>
              <a:rPr sz="2400" dirty="0">
                <a:latin typeface="Tahoma"/>
                <a:cs typeface="Tahoma"/>
              </a:rPr>
              <a:t>l</a:t>
            </a:r>
            <a:r>
              <a:rPr sz="2400" spc="1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ahoma"/>
                <a:cs typeface="Tahoma"/>
              </a:rPr>
              <a:t>de</a:t>
            </a:r>
            <a:r>
              <a:rPr sz="2400" spc="15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ahoma"/>
                <a:cs typeface="Tahoma"/>
              </a:rPr>
              <a:t>s</a:t>
            </a:r>
            <a:r>
              <a:rPr sz="2400" dirty="0">
                <a:latin typeface="Tahoma"/>
                <a:cs typeface="Tahoma"/>
              </a:rPr>
              <a:t>us</a:t>
            </a:r>
            <a:r>
              <a:rPr sz="2400" spc="15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ahoma"/>
                <a:cs typeface="Tahoma"/>
              </a:rPr>
              <a:t>com</a:t>
            </a:r>
            <a:r>
              <a:rPr sz="2400" spc="5" dirty="0">
                <a:latin typeface="Tahoma"/>
                <a:cs typeface="Tahoma"/>
              </a:rPr>
              <a:t>p</a:t>
            </a:r>
            <a:r>
              <a:rPr sz="2400" dirty="0">
                <a:latin typeface="Tahoma"/>
                <a:cs typeface="Tahoma"/>
              </a:rPr>
              <a:t>añe</a:t>
            </a:r>
            <a:r>
              <a:rPr sz="2400" spc="-20" dirty="0">
                <a:latin typeface="Tahoma"/>
                <a:cs typeface="Tahoma"/>
              </a:rPr>
              <a:t>r</a:t>
            </a:r>
            <a:r>
              <a:rPr sz="2400" dirty="0">
                <a:latin typeface="Tahoma"/>
                <a:cs typeface="Tahoma"/>
              </a:rPr>
              <a:t>os.</a:t>
            </a:r>
            <a:endParaRPr sz="2400">
              <a:latin typeface="Tahoma"/>
              <a:cs typeface="Tahoma"/>
            </a:endParaRPr>
          </a:p>
          <a:p>
            <a:pPr marL="355600" marR="5080" indent="-3429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6235" algn="l"/>
              </a:tabLst>
            </a:pPr>
            <a:r>
              <a:rPr sz="2400" spc="-20" dirty="0">
                <a:latin typeface="Tahoma"/>
                <a:cs typeface="Tahoma"/>
              </a:rPr>
              <a:t>E</a:t>
            </a:r>
            <a:r>
              <a:rPr sz="2400" spc="-10" dirty="0">
                <a:latin typeface="Tahoma"/>
                <a:cs typeface="Tahoma"/>
              </a:rPr>
              <a:t>l</a:t>
            </a:r>
            <a:r>
              <a:rPr sz="2400" spc="15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ahoma"/>
                <a:cs typeface="Tahoma"/>
              </a:rPr>
              <a:t>p</a:t>
            </a:r>
            <a:r>
              <a:rPr sz="2400" spc="-15" dirty="0">
                <a:latin typeface="Tahoma"/>
                <a:cs typeface="Tahoma"/>
              </a:rPr>
              <a:t>r</a:t>
            </a:r>
            <a:r>
              <a:rPr sz="2400" dirty="0">
                <a:latin typeface="Tahoma"/>
                <a:cs typeface="Tahoma"/>
              </a:rPr>
              <a:t>o</a:t>
            </a:r>
            <a:r>
              <a:rPr sz="2400" spc="-20" dirty="0">
                <a:latin typeface="Tahoma"/>
                <a:cs typeface="Tahoma"/>
              </a:rPr>
              <a:t>f</a:t>
            </a:r>
            <a:r>
              <a:rPr sz="2400" spc="-5" dirty="0">
                <a:latin typeface="Tahoma"/>
                <a:cs typeface="Tahoma"/>
              </a:rPr>
              <a:t>eso</a:t>
            </a:r>
            <a:r>
              <a:rPr sz="2400" dirty="0">
                <a:latin typeface="Tahoma"/>
                <a:cs typeface="Tahoma"/>
              </a:rPr>
              <a:t>r</a:t>
            </a:r>
            <a:r>
              <a:rPr sz="2400" spc="13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ahoma"/>
                <a:cs typeface="Tahoma"/>
              </a:rPr>
              <a:t>p</a:t>
            </a:r>
            <a:r>
              <a:rPr sz="2400" spc="-10" dirty="0">
                <a:latin typeface="Tahoma"/>
                <a:cs typeface="Tahoma"/>
              </a:rPr>
              <a:t>u</a:t>
            </a:r>
            <a:r>
              <a:rPr sz="2400" spc="-5" dirty="0">
                <a:latin typeface="Tahoma"/>
                <a:cs typeface="Tahoma"/>
              </a:rPr>
              <a:t>ed</a:t>
            </a:r>
            <a:r>
              <a:rPr sz="2400" dirty="0">
                <a:latin typeface="Tahoma"/>
                <a:cs typeface="Tahoma"/>
              </a:rPr>
              <a:t>e</a:t>
            </a:r>
            <a:r>
              <a:rPr sz="2400" spc="1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ahoma"/>
                <a:cs typeface="Tahoma"/>
              </a:rPr>
              <a:t>of</a:t>
            </a:r>
            <a:r>
              <a:rPr sz="2400" spc="-20" dirty="0">
                <a:latin typeface="Tahoma"/>
                <a:cs typeface="Tahoma"/>
              </a:rPr>
              <a:t>r</a:t>
            </a:r>
            <a:r>
              <a:rPr sz="2400" spc="-5" dirty="0">
                <a:latin typeface="Tahoma"/>
                <a:cs typeface="Tahoma"/>
              </a:rPr>
              <a:t>ec</a:t>
            </a:r>
            <a:r>
              <a:rPr sz="2400" spc="-10" dirty="0">
                <a:latin typeface="Tahoma"/>
                <a:cs typeface="Tahoma"/>
              </a:rPr>
              <a:t>e</a:t>
            </a:r>
            <a:r>
              <a:rPr sz="2400" dirty="0">
                <a:latin typeface="Tahoma"/>
                <a:cs typeface="Tahoma"/>
              </a:rPr>
              <a:t>r</a:t>
            </a:r>
            <a:r>
              <a:rPr sz="2400" spc="15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ahoma"/>
                <a:cs typeface="Tahoma"/>
              </a:rPr>
              <a:t>r</a:t>
            </a:r>
            <a:r>
              <a:rPr sz="2400" spc="-5" dirty="0">
                <a:latin typeface="Tahoma"/>
                <a:cs typeface="Tahoma"/>
              </a:rPr>
              <a:t>et</a:t>
            </a:r>
            <a:r>
              <a:rPr sz="2400" spc="-15" dirty="0">
                <a:latin typeface="Tahoma"/>
                <a:cs typeface="Tahoma"/>
              </a:rPr>
              <a:t>roa</a:t>
            </a:r>
            <a:r>
              <a:rPr sz="2400" spc="-5" dirty="0">
                <a:latin typeface="Tahoma"/>
                <a:cs typeface="Tahoma"/>
              </a:rPr>
              <a:t>l</a:t>
            </a:r>
            <a:r>
              <a:rPr sz="2400" spc="-15" dirty="0">
                <a:latin typeface="Tahoma"/>
                <a:cs typeface="Tahoma"/>
              </a:rPr>
              <a:t>imentación</a:t>
            </a:r>
            <a:r>
              <a:rPr sz="2400" spc="12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ahoma"/>
                <a:cs typeface="Tahoma"/>
              </a:rPr>
              <a:t>deta</a:t>
            </a:r>
            <a:r>
              <a:rPr sz="2400" dirty="0">
                <a:latin typeface="Tahoma"/>
                <a:cs typeface="Tahoma"/>
              </a:rPr>
              <a:t>l</a:t>
            </a:r>
            <a:r>
              <a:rPr sz="2400" spc="-15" dirty="0">
                <a:latin typeface="Tahoma"/>
                <a:cs typeface="Tahoma"/>
              </a:rPr>
              <a:t>lada</a:t>
            </a:r>
            <a:r>
              <a:rPr sz="2400" spc="1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ahoma"/>
                <a:cs typeface="Tahoma"/>
              </a:rPr>
              <a:t>y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ahoma"/>
                <a:cs typeface="Tahoma"/>
              </a:rPr>
              <a:t>f</a:t>
            </a:r>
            <a:r>
              <a:rPr sz="2400" spc="-15" dirty="0">
                <a:latin typeface="Tahoma"/>
                <a:cs typeface="Tahoma"/>
              </a:rPr>
              <a:t>u</a:t>
            </a:r>
            <a:r>
              <a:rPr sz="2400" spc="-10" dirty="0">
                <a:latin typeface="Tahoma"/>
                <a:cs typeface="Tahoma"/>
              </a:rPr>
              <a:t>n</a:t>
            </a:r>
            <a:r>
              <a:rPr sz="2400" spc="-20" dirty="0">
                <a:latin typeface="Tahoma"/>
                <a:cs typeface="Tahoma"/>
              </a:rPr>
              <a:t>dam</a:t>
            </a:r>
            <a:r>
              <a:rPr sz="2400" spc="-5" dirty="0">
                <a:latin typeface="Tahoma"/>
                <a:cs typeface="Tahoma"/>
              </a:rPr>
              <a:t>enta</a:t>
            </a:r>
            <a:r>
              <a:rPr sz="2400" spc="10" dirty="0">
                <a:latin typeface="Tahoma"/>
                <a:cs typeface="Tahoma"/>
              </a:rPr>
              <a:t>d</a:t>
            </a:r>
            <a:r>
              <a:rPr sz="2400" spc="-10" dirty="0">
                <a:latin typeface="Tahoma"/>
                <a:cs typeface="Tahoma"/>
              </a:rPr>
              <a:t>a.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10222" y="215518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303" rIns="0" bIns="0" rtlCol="0">
            <a:spAutoFit/>
          </a:bodyPr>
          <a:lstStyle/>
          <a:p>
            <a:pPr marL="1295400">
              <a:lnSpc>
                <a:spcPct val="100000"/>
              </a:lnSpc>
            </a:pPr>
            <a:r>
              <a:rPr spc="-20" dirty="0">
                <a:latin typeface="Trebuchet MS"/>
                <a:cs typeface="Trebuchet MS"/>
              </a:rPr>
              <a:t>¿QU</a:t>
            </a:r>
            <a:r>
              <a:rPr spc="-5" dirty="0">
                <a:latin typeface="Trebuchet MS"/>
                <a:cs typeface="Trebuchet MS"/>
              </a:rPr>
              <a:t>I</a:t>
            </a:r>
            <a:r>
              <a:rPr spc="-15" dirty="0">
                <a:latin typeface="Trebuchet MS"/>
                <a:cs typeface="Trebuchet MS"/>
              </a:rPr>
              <a:t>ÉN</a:t>
            </a:r>
            <a:r>
              <a:rPr spc="105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Trebuchet MS"/>
                <a:cs typeface="Trebuchet MS"/>
              </a:rPr>
              <a:t>SE</a:t>
            </a:r>
            <a:r>
              <a:rPr spc="120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rebuchet MS"/>
                <a:cs typeface="Trebuchet MS"/>
              </a:rPr>
              <a:t>INVOLUCR</a:t>
            </a:r>
            <a:r>
              <a:rPr spc="-15" dirty="0">
                <a:latin typeface="Trebuchet MS"/>
                <a:cs typeface="Trebuchet MS"/>
              </a:rPr>
              <a:t>A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Trebuchet MS"/>
                <a:cs typeface="Trebuchet MS"/>
              </a:rPr>
              <a:t>EN</a:t>
            </a:r>
            <a:r>
              <a:rPr spc="105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Trebuchet MS"/>
                <a:cs typeface="Trebuchet MS"/>
              </a:rPr>
              <a:t>EL</a:t>
            </a:r>
            <a:r>
              <a:rPr spc="25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Trebuchet MS"/>
                <a:cs typeface="Trebuchet MS"/>
              </a:rPr>
              <a:t>PROC</a:t>
            </a:r>
            <a:r>
              <a:rPr spc="-25" dirty="0">
                <a:latin typeface="Trebuchet MS"/>
                <a:cs typeface="Trebuchet MS"/>
              </a:rPr>
              <a:t>E</a:t>
            </a:r>
            <a:r>
              <a:rPr spc="-15" dirty="0">
                <a:latin typeface="Trebuchet MS"/>
                <a:cs typeface="Trebuchet MS"/>
              </a:rPr>
              <a:t>SO?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3609" y="1124727"/>
            <a:ext cx="7493889" cy="56385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0222" y="215518"/>
            <a:ext cx="8640953" cy="7920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303" rIns="0" bIns="0" rtlCol="0">
            <a:spAutoFit/>
          </a:bodyPr>
          <a:lstStyle/>
          <a:p>
            <a:pPr marL="2014855">
              <a:lnSpc>
                <a:spcPct val="100000"/>
              </a:lnSpc>
            </a:pPr>
            <a:r>
              <a:rPr spc="-15" dirty="0">
                <a:latin typeface="Trebuchet MS"/>
                <a:cs typeface="Trebuchet MS"/>
              </a:rPr>
              <a:t>ELABORAMOS</a:t>
            </a:r>
            <a:r>
              <a:rPr spc="140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rebuchet MS"/>
                <a:cs typeface="Trebuchet MS"/>
              </a:rPr>
              <a:t>U</a:t>
            </a:r>
            <a:r>
              <a:rPr spc="-10" dirty="0">
                <a:latin typeface="Trebuchet MS"/>
                <a:cs typeface="Trebuchet MS"/>
              </a:rPr>
              <a:t>N</a:t>
            </a:r>
            <a:r>
              <a:rPr spc="-15" dirty="0">
                <a:latin typeface="Trebuchet MS"/>
                <a:cs typeface="Trebuchet MS"/>
              </a:rPr>
              <a:t>A</a:t>
            </a:r>
            <a:r>
              <a:rPr spc="-25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Trebuchet MS"/>
                <a:cs typeface="Trebuchet MS"/>
              </a:rPr>
              <a:t>R</a:t>
            </a:r>
            <a:r>
              <a:rPr spc="-10" dirty="0">
                <a:latin typeface="Trebuchet MS"/>
                <a:cs typeface="Trebuchet MS"/>
              </a:rPr>
              <a:t>Ú</a:t>
            </a:r>
            <a:r>
              <a:rPr spc="-15" dirty="0">
                <a:latin typeface="Trebuchet MS"/>
                <a:cs typeface="Trebuchet MS"/>
              </a:rPr>
              <a:t>B</a:t>
            </a:r>
            <a:r>
              <a:rPr spc="-10" dirty="0">
                <a:latin typeface="Trebuchet MS"/>
                <a:cs typeface="Trebuchet MS"/>
              </a:rPr>
              <a:t>R</a:t>
            </a:r>
            <a:r>
              <a:rPr spc="-20" dirty="0">
                <a:latin typeface="Trebuchet MS"/>
                <a:cs typeface="Trebuchet MS"/>
              </a:rPr>
              <a:t>ICA</a:t>
            </a:r>
          </a:p>
        </p:txBody>
      </p:sp>
      <p:sp>
        <p:nvSpPr>
          <p:cNvPr id="5" name="object 5"/>
          <p:cNvSpPr/>
          <p:nvPr/>
        </p:nvSpPr>
        <p:spPr>
          <a:xfrm>
            <a:off x="5565521" y="2420873"/>
            <a:ext cx="2088514" cy="576580"/>
          </a:xfrm>
          <a:custGeom>
            <a:avLst/>
            <a:gdLst/>
            <a:ahLst/>
            <a:cxnLst/>
            <a:rect l="l" t="t" r="r" b="b"/>
            <a:pathLst>
              <a:path w="2088515" h="576580">
                <a:moveTo>
                  <a:pt x="0" y="288036"/>
                </a:moveTo>
                <a:lnTo>
                  <a:pt x="13662" y="241333"/>
                </a:lnTo>
                <a:lnTo>
                  <a:pt x="53219" y="197022"/>
                </a:lnTo>
                <a:lnTo>
                  <a:pt x="116520" y="155699"/>
                </a:lnTo>
                <a:lnTo>
                  <a:pt x="156404" y="136343"/>
                </a:lnTo>
                <a:lnTo>
                  <a:pt x="201419" y="117957"/>
                </a:lnTo>
                <a:lnTo>
                  <a:pt x="251297" y="100615"/>
                </a:lnTo>
                <a:lnTo>
                  <a:pt x="305768" y="84391"/>
                </a:lnTo>
                <a:lnTo>
                  <a:pt x="364564" y="69360"/>
                </a:lnTo>
                <a:lnTo>
                  <a:pt x="427417" y="55595"/>
                </a:lnTo>
                <a:lnTo>
                  <a:pt x="494059" y="43172"/>
                </a:lnTo>
                <a:lnTo>
                  <a:pt x="564220" y="32164"/>
                </a:lnTo>
                <a:lnTo>
                  <a:pt x="637633" y="22645"/>
                </a:lnTo>
                <a:lnTo>
                  <a:pt x="714028" y="14691"/>
                </a:lnTo>
                <a:lnTo>
                  <a:pt x="793138" y="8375"/>
                </a:lnTo>
                <a:lnTo>
                  <a:pt x="874693" y="3771"/>
                </a:lnTo>
                <a:lnTo>
                  <a:pt x="958425" y="955"/>
                </a:lnTo>
                <a:lnTo>
                  <a:pt x="1044067" y="0"/>
                </a:lnTo>
                <a:lnTo>
                  <a:pt x="1129691" y="955"/>
                </a:lnTo>
                <a:lnTo>
                  <a:pt x="1213409" y="3771"/>
                </a:lnTo>
                <a:lnTo>
                  <a:pt x="1294954" y="8375"/>
                </a:lnTo>
                <a:lnTo>
                  <a:pt x="1374056" y="14691"/>
                </a:lnTo>
                <a:lnTo>
                  <a:pt x="1450447" y="22645"/>
                </a:lnTo>
                <a:lnTo>
                  <a:pt x="1523857" y="32164"/>
                </a:lnTo>
                <a:lnTo>
                  <a:pt x="1594018" y="43172"/>
                </a:lnTo>
                <a:lnTo>
                  <a:pt x="1660661" y="55595"/>
                </a:lnTo>
                <a:lnTo>
                  <a:pt x="1723517" y="69360"/>
                </a:lnTo>
                <a:lnTo>
                  <a:pt x="1782318" y="84391"/>
                </a:lnTo>
                <a:lnTo>
                  <a:pt x="1836794" y="100615"/>
                </a:lnTo>
                <a:lnTo>
                  <a:pt x="1886677" y="117957"/>
                </a:lnTo>
                <a:lnTo>
                  <a:pt x="1931698" y="136343"/>
                </a:lnTo>
                <a:lnTo>
                  <a:pt x="1971589" y="155699"/>
                </a:lnTo>
                <a:lnTo>
                  <a:pt x="2006080" y="175950"/>
                </a:lnTo>
                <a:lnTo>
                  <a:pt x="2057788" y="218841"/>
                </a:lnTo>
                <a:lnTo>
                  <a:pt x="2084672" y="264422"/>
                </a:lnTo>
                <a:lnTo>
                  <a:pt x="2088134" y="288036"/>
                </a:lnTo>
                <a:lnTo>
                  <a:pt x="2084672" y="311666"/>
                </a:lnTo>
                <a:lnTo>
                  <a:pt x="2057788" y="357271"/>
                </a:lnTo>
                <a:lnTo>
                  <a:pt x="2006080" y="400175"/>
                </a:lnTo>
                <a:lnTo>
                  <a:pt x="1971589" y="420428"/>
                </a:lnTo>
                <a:lnTo>
                  <a:pt x="1931698" y="439784"/>
                </a:lnTo>
                <a:lnTo>
                  <a:pt x="1886677" y="458169"/>
                </a:lnTo>
                <a:lnTo>
                  <a:pt x="1836794" y="475508"/>
                </a:lnTo>
                <a:lnTo>
                  <a:pt x="1782318" y="491728"/>
                </a:lnTo>
                <a:lnTo>
                  <a:pt x="1723517" y="506754"/>
                </a:lnTo>
                <a:lnTo>
                  <a:pt x="1660661" y="520513"/>
                </a:lnTo>
                <a:lnTo>
                  <a:pt x="1594018" y="532930"/>
                </a:lnTo>
                <a:lnTo>
                  <a:pt x="1523857" y="543931"/>
                </a:lnTo>
                <a:lnTo>
                  <a:pt x="1450447" y="553444"/>
                </a:lnTo>
                <a:lnTo>
                  <a:pt x="1374056" y="561392"/>
                </a:lnTo>
                <a:lnTo>
                  <a:pt x="1294954" y="567703"/>
                </a:lnTo>
                <a:lnTo>
                  <a:pt x="1213409" y="572303"/>
                </a:lnTo>
                <a:lnTo>
                  <a:pt x="1129691" y="575117"/>
                </a:lnTo>
                <a:lnTo>
                  <a:pt x="1044067" y="576072"/>
                </a:lnTo>
                <a:lnTo>
                  <a:pt x="958425" y="575117"/>
                </a:lnTo>
                <a:lnTo>
                  <a:pt x="874693" y="572303"/>
                </a:lnTo>
                <a:lnTo>
                  <a:pt x="793138" y="567703"/>
                </a:lnTo>
                <a:lnTo>
                  <a:pt x="714028" y="561392"/>
                </a:lnTo>
                <a:lnTo>
                  <a:pt x="637633" y="553444"/>
                </a:lnTo>
                <a:lnTo>
                  <a:pt x="564220" y="543931"/>
                </a:lnTo>
                <a:lnTo>
                  <a:pt x="494059" y="532930"/>
                </a:lnTo>
                <a:lnTo>
                  <a:pt x="427417" y="520513"/>
                </a:lnTo>
                <a:lnTo>
                  <a:pt x="364564" y="506754"/>
                </a:lnTo>
                <a:lnTo>
                  <a:pt x="305768" y="491728"/>
                </a:lnTo>
                <a:lnTo>
                  <a:pt x="251297" y="475508"/>
                </a:lnTo>
                <a:lnTo>
                  <a:pt x="201419" y="458169"/>
                </a:lnTo>
                <a:lnTo>
                  <a:pt x="156404" y="439784"/>
                </a:lnTo>
                <a:lnTo>
                  <a:pt x="116520" y="420428"/>
                </a:lnTo>
                <a:lnTo>
                  <a:pt x="82036" y="400175"/>
                </a:lnTo>
                <a:lnTo>
                  <a:pt x="30338" y="357271"/>
                </a:lnTo>
                <a:lnTo>
                  <a:pt x="3460" y="311666"/>
                </a:lnTo>
                <a:lnTo>
                  <a:pt x="0" y="288036"/>
                </a:lnTo>
                <a:close/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532626" y="2601493"/>
            <a:ext cx="15557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589270" y="1957958"/>
            <a:ext cx="2088514" cy="576580"/>
          </a:xfrm>
          <a:custGeom>
            <a:avLst/>
            <a:gdLst/>
            <a:ahLst/>
            <a:cxnLst/>
            <a:rect l="l" t="t" r="r" b="b"/>
            <a:pathLst>
              <a:path w="2088515" h="576580">
                <a:moveTo>
                  <a:pt x="0" y="288036"/>
                </a:moveTo>
                <a:lnTo>
                  <a:pt x="13666" y="241302"/>
                </a:lnTo>
                <a:lnTo>
                  <a:pt x="53232" y="196973"/>
                </a:lnTo>
                <a:lnTo>
                  <a:pt x="116548" y="155643"/>
                </a:lnTo>
                <a:lnTo>
                  <a:pt x="156440" y="136287"/>
                </a:lnTo>
                <a:lnTo>
                  <a:pt x="201464" y="117902"/>
                </a:lnTo>
                <a:lnTo>
                  <a:pt x="251351" y="100563"/>
                </a:lnTo>
                <a:lnTo>
                  <a:pt x="305831" y="84343"/>
                </a:lnTo>
                <a:lnTo>
                  <a:pt x="364637" y="69317"/>
                </a:lnTo>
                <a:lnTo>
                  <a:pt x="427500" y="55558"/>
                </a:lnTo>
                <a:lnTo>
                  <a:pt x="494150" y="43141"/>
                </a:lnTo>
                <a:lnTo>
                  <a:pt x="564320" y="32140"/>
                </a:lnTo>
                <a:lnTo>
                  <a:pt x="637740" y="22627"/>
                </a:lnTo>
                <a:lnTo>
                  <a:pt x="714142" y="14679"/>
                </a:lnTo>
                <a:lnTo>
                  <a:pt x="793257" y="8368"/>
                </a:lnTo>
                <a:lnTo>
                  <a:pt x="874816" y="3768"/>
                </a:lnTo>
                <a:lnTo>
                  <a:pt x="958551" y="954"/>
                </a:lnTo>
                <a:lnTo>
                  <a:pt x="1044194" y="0"/>
                </a:lnTo>
                <a:lnTo>
                  <a:pt x="1129818" y="954"/>
                </a:lnTo>
                <a:lnTo>
                  <a:pt x="1213536" y="3768"/>
                </a:lnTo>
                <a:lnTo>
                  <a:pt x="1295081" y="8368"/>
                </a:lnTo>
                <a:lnTo>
                  <a:pt x="1374183" y="14679"/>
                </a:lnTo>
                <a:lnTo>
                  <a:pt x="1450574" y="22627"/>
                </a:lnTo>
                <a:lnTo>
                  <a:pt x="1523984" y="32140"/>
                </a:lnTo>
                <a:lnTo>
                  <a:pt x="1594145" y="43141"/>
                </a:lnTo>
                <a:lnTo>
                  <a:pt x="1660788" y="55558"/>
                </a:lnTo>
                <a:lnTo>
                  <a:pt x="1723644" y="69317"/>
                </a:lnTo>
                <a:lnTo>
                  <a:pt x="1782445" y="84343"/>
                </a:lnTo>
                <a:lnTo>
                  <a:pt x="1836921" y="100563"/>
                </a:lnTo>
                <a:lnTo>
                  <a:pt x="1886804" y="117902"/>
                </a:lnTo>
                <a:lnTo>
                  <a:pt x="1931825" y="136287"/>
                </a:lnTo>
                <a:lnTo>
                  <a:pt x="1971716" y="155643"/>
                </a:lnTo>
                <a:lnTo>
                  <a:pt x="2006207" y="175896"/>
                </a:lnTo>
                <a:lnTo>
                  <a:pt x="2057915" y="218800"/>
                </a:lnTo>
                <a:lnTo>
                  <a:pt x="2084799" y="264405"/>
                </a:lnTo>
                <a:lnTo>
                  <a:pt x="2088261" y="288036"/>
                </a:lnTo>
                <a:lnTo>
                  <a:pt x="2084799" y="311649"/>
                </a:lnTo>
                <a:lnTo>
                  <a:pt x="2057915" y="357230"/>
                </a:lnTo>
                <a:lnTo>
                  <a:pt x="2006207" y="400121"/>
                </a:lnTo>
                <a:lnTo>
                  <a:pt x="1971716" y="420372"/>
                </a:lnTo>
                <a:lnTo>
                  <a:pt x="1931825" y="439728"/>
                </a:lnTo>
                <a:lnTo>
                  <a:pt x="1886804" y="458114"/>
                </a:lnTo>
                <a:lnTo>
                  <a:pt x="1836921" y="475456"/>
                </a:lnTo>
                <a:lnTo>
                  <a:pt x="1782445" y="491680"/>
                </a:lnTo>
                <a:lnTo>
                  <a:pt x="1723644" y="506711"/>
                </a:lnTo>
                <a:lnTo>
                  <a:pt x="1660788" y="520476"/>
                </a:lnTo>
                <a:lnTo>
                  <a:pt x="1594145" y="532899"/>
                </a:lnTo>
                <a:lnTo>
                  <a:pt x="1523984" y="543907"/>
                </a:lnTo>
                <a:lnTo>
                  <a:pt x="1450574" y="553426"/>
                </a:lnTo>
                <a:lnTo>
                  <a:pt x="1374183" y="561380"/>
                </a:lnTo>
                <a:lnTo>
                  <a:pt x="1295081" y="567696"/>
                </a:lnTo>
                <a:lnTo>
                  <a:pt x="1213536" y="572300"/>
                </a:lnTo>
                <a:lnTo>
                  <a:pt x="1129818" y="575116"/>
                </a:lnTo>
                <a:lnTo>
                  <a:pt x="1044194" y="576072"/>
                </a:lnTo>
                <a:lnTo>
                  <a:pt x="958551" y="575116"/>
                </a:lnTo>
                <a:lnTo>
                  <a:pt x="874816" y="572300"/>
                </a:lnTo>
                <a:lnTo>
                  <a:pt x="793257" y="567696"/>
                </a:lnTo>
                <a:lnTo>
                  <a:pt x="714142" y="561380"/>
                </a:lnTo>
                <a:lnTo>
                  <a:pt x="637740" y="553426"/>
                </a:lnTo>
                <a:lnTo>
                  <a:pt x="564320" y="543907"/>
                </a:lnTo>
                <a:lnTo>
                  <a:pt x="494150" y="532899"/>
                </a:lnTo>
                <a:lnTo>
                  <a:pt x="427500" y="520476"/>
                </a:lnTo>
                <a:lnTo>
                  <a:pt x="364637" y="506711"/>
                </a:lnTo>
                <a:lnTo>
                  <a:pt x="305831" y="491680"/>
                </a:lnTo>
                <a:lnTo>
                  <a:pt x="251351" y="475456"/>
                </a:lnTo>
                <a:lnTo>
                  <a:pt x="201464" y="458114"/>
                </a:lnTo>
                <a:lnTo>
                  <a:pt x="156440" y="439728"/>
                </a:lnTo>
                <a:lnTo>
                  <a:pt x="116548" y="420372"/>
                </a:lnTo>
                <a:lnTo>
                  <a:pt x="82055" y="400121"/>
                </a:lnTo>
                <a:lnTo>
                  <a:pt x="30346" y="357230"/>
                </a:lnTo>
                <a:lnTo>
                  <a:pt x="3461" y="311649"/>
                </a:lnTo>
                <a:lnTo>
                  <a:pt x="0" y="288036"/>
                </a:lnTo>
                <a:close/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556375" y="2138426"/>
            <a:ext cx="15557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86607" y="2245994"/>
            <a:ext cx="2088514" cy="576580"/>
          </a:xfrm>
          <a:custGeom>
            <a:avLst/>
            <a:gdLst/>
            <a:ahLst/>
            <a:cxnLst/>
            <a:rect l="l" t="t" r="r" b="b"/>
            <a:pathLst>
              <a:path w="2088514" h="576580">
                <a:moveTo>
                  <a:pt x="0" y="288036"/>
                </a:moveTo>
                <a:lnTo>
                  <a:pt x="13666" y="241302"/>
                </a:lnTo>
                <a:lnTo>
                  <a:pt x="53231" y="196973"/>
                </a:lnTo>
                <a:lnTo>
                  <a:pt x="116544" y="155643"/>
                </a:lnTo>
                <a:lnTo>
                  <a:pt x="156435" y="136287"/>
                </a:lnTo>
                <a:lnTo>
                  <a:pt x="201456" y="117902"/>
                </a:lnTo>
                <a:lnTo>
                  <a:pt x="251339" y="100563"/>
                </a:lnTo>
                <a:lnTo>
                  <a:pt x="305816" y="84343"/>
                </a:lnTo>
                <a:lnTo>
                  <a:pt x="364616" y="69317"/>
                </a:lnTo>
                <a:lnTo>
                  <a:pt x="427472" y="55558"/>
                </a:lnTo>
                <a:lnTo>
                  <a:pt x="494115" y="43141"/>
                </a:lnTo>
                <a:lnTo>
                  <a:pt x="564276" y="32140"/>
                </a:lnTo>
                <a:lnTo>
                  <a:pt x="637686" y="22627"/>
                </a:lnTo>
                <a:lnTo>
                  <a:pt x="714077" y="14679"/>
                </a:lnTo>
                <a:lnTo>
                  <a:pt x="793179" y="8368"/>
                </a:lnTo>
                <a:lnTo>
                  <a:pt x="874724" y="3768"/>
                </a:lnTo>
                <a:lnTo>
                  <a:pt x="958443" y="954"/>
                </a:lnTo>
                <a:lnTo>
                  <a:pt x="1044067" y="0"/>
                </a:lnTo>
                <a:lnTo>
                  <a:pt x="1129709" y="954"/>
                </a:lnTo>
                <a:lnTo>
                  <a:pt x="1213444" y="3768"/>
                </a:lnTo>
                <a:lnTo>
                  <a:pt x="1295003" y="8368"/>
                </a:lnTo>
                <a:lnTo>
                  <a:pt x="1374118" y="14679"/>
                </a:lnTo>
                <a:lnTo>
                  <a:pt x="1450520" y="22627"/>
                </a:lnTo>
                <a:lnTo>
                  <a:pt x="1523940" y="32140"/>
                </a:lnTo>
                <a:lnTo>
                  <a:pt x="1594110" y="43141"/>
                </a:lnTo>
                <a:lnTo>
                  <a:pt x="1660760" y="55558"/>
                </a:lnTo>
                <a:lnTo>
                  <a:pt x="1723623" y="69317"/>
                </a:lnTo>
                <a:lnTo>
                  <a:pt x="1782429" y="84343"/>
                </a:lnTo>
                <a:lnTo>
                  <a:pt x="1836909" y="100563"/>
                </a:lnTo>
                <a:lnTo>
                  <a:pt x="1886796" y="117902"/>
                </a:lnTo>
                <a:lnTo>
                  <a:pt x="1931820" y="136287"/>
                </a:lnTo>
                <a:lnTo>
                  <a:pt x="1971712" y="155643"/>
                </a:lnTo>
                <a:lnTo>
                  <a:pt x="2006205" y="175896"/>
                </a:lnTo>
                <a:lnTo>
                  <a:pt x="2057914" y="218800"/>
                </a:lnTo>
                <a:lnTo>
                  <a:pt x="2084799" y="264405"/>
                </a:lnTo>
                <a:lnTo>
                  <a:pt x="2088261" y="288036"/>
                </a:lnTo>
                <a:lnTo>
                  <a:pt x="2084799" y="311649"/>
                </a:lnTo>
                <a:lnTo>
                  <a:pt x="2057914" y="357230"/>
                </a:lnTo>
                <a:lnTo>
                  <a:pt x="2006205" y="400121"/>
                </a:lnTo>
                <a:lnTo>
                  <a:pt x="1971712" y="420372"/>
                </a:lnTo>
                <a:lnTo>
                  <a:pt x="1931820" y="439728"/>
                </a:lnTo>
                <a:lnTo>
                  <a:pt x="1886796" y="458114"/>
                </a:lnTo>
                <a:lnTo>
                  <a:pt x="1836909" y="475456"/>
                </a:lnTo>
                <a:lnTo>
                  <a:pt x="1782429" y="491680"/>
                </a:lnTo>
                <a:lnTo>
                  <a:pt x="1723623" y="506711"/>
                </a:lnTo>
                <a:lnTo>
                  <a:pt x="1660760" y="520476"/>
                </a:lnTo>
                <a:lnTo>
                  <a:pt x="1594110" y="532899"/>
                </a:lnTo>
                <a:lnTo>
                  <a:pt x="1523940" y="543907"/>
                </a:lnTo>
                <a:lnTo>
                  <a:pt x="1450520" y="553426"/>
                </a:lnTo>
                <a:lnTo>
                  <a:pt x="1374118" y="561380"/>
                </a:lnTo>
                <a:lnTo>
                  <a:pt x="1295003" y="567696"/>
                </a:lnTo>
                <a:lnTo>
                  <a:pt x="1213444" y="572300"/>
                </a:lnTo>
                <a:lnTo>
                  <a:pt x="1129709" y="575116"/>
                </a:lnTo>
                <a:lnTo>
                  <a:pt x="1044067" y="576072"/>
                </a:lnTo>
                <a:lnTo>
                  <a:pt x="958443" y="575116"/>
                </a:lnTo>
                <a:lnTo>
                  <a:pt x="874724" y="572300"/>
                </a:lnTo>
                <a:lnTo>
                  <a:pt x="793179" y="567696"/>
                </a:lnTo>
                <a:lnTo>
                  <a:pt x="714077" y="561380"/>
                </a:lnTo>
                <a:lnTo>
                  <a:pt x="637686" y="553426"/>
                </a:lnTo>
                <a:lnTo>
                  <a:pt x="564276" y="543907"/>
                </a:lnTo>
                <a:lnTo>
                  <a:pt x="494115" y="532899"/>
                </a:lnTo>
                <a:lnTo>
                  <a:pt x="427472" y="520476"/>
                </a:lnTo>
                <a:lnTo>
                  <a:pt x="364616" y="506711"/>
                </a:lnTo>
                <a:lnTo>
                  <a:pt x="305816" y="491680"/>
                </a:lnTo>
                <a:lnTo>
                  <a:pt x="251339" y="475456"/>
                </a:lnTo>
                <a:lnTo>
                  <a:pt x="201456" y="458114"/>
                </a:lnTo>
                <a:lnTo>
                  <a:pt x="156435" y="439728"/>
                </a:lnTo>
                <a:lnTo>
                  <a:pt x="116544" y="420372"/>
                </a:lnTo>
                <a:lnTo>
                  <a:pt x="82053" y="400121"/>
                </a:lnTo>
                <a:lnTo>
                  <a:pt x="30345" y="357230"/>
                </a:lnTo>
                <a:lnTo>
                  <a:pt x="3461" y="311649"/>
                </a:lnTo>
                <a:lnTo>
                  <a:pt x="0" y="288036"/>
                </a:lnTo>
                <a:close/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553203" y="2426487"/>
            <a:ext cx="15557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895350"/>
              </p:ext>
            </p:extLst>
          </p:nvPr>
        </p:nvGraphicFramePr>
        <p:xfrm>
          <a:off x="274187" y="1173541"/>
          <a:ext cx="8713022" cy="564581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42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2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25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25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26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3747">
                <a:tc>
                  <a:txBody>
                    <a:bodyPr/>
                    <a:lstStyle/>
                    <a:p>
                      <a:pPr marL="85090"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IT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ER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IO</a:t>
                      </a:r>
                      <a:endParaRPr sz="1000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0BC"/>
                    </a:solidFill>
                  </a:tcPr>
                </a:tc>
                <a:tc>
                  <a:txBody>
                    <a:bodyPr/>
                    <a:lstStyle/>
                    <a:p>
                      <a:pPr marL="85090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</a:t>
                      </a:r>
                      <a:r>
                        <a:rPr sz="1000" b="1" spc="-60" dirty="0">
                          <a:solidFill>
                            <a:srgbClr val="FFFFFF"/>
                          </a:solidFill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X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EL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ENTE</a:t>
                      </a:r>
                      <a:endParaRPr sz="1000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0BC"/>
                    </a:solidFill>
                  </a:tcPr>
                </a:tc>
                <a:tc>
                  <a:txBody>
                    <a:bodyPr/>
                    <a:lstStyle/>
                    <a:p>
                      <a:pPr marL="85090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MUY</a:t>
                      </a:r>
                      <a:r>
                        <a:rPr sz="1000" b="1" spc="-35" dirty="0">
                          <a:solidFill>
                            <a:srgbClr val="FFFFFF"/>
                          </a:solidFill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BIEN</a:t>
                      </a:r>
                      <a:endParaRPr sz="100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0BC"/>
                    </a:solidFill>
                  </a:tcPr>
                </a:tc>
                <a:tc>
                  <a:txBody>
                    <a:bodyPr/>
                    <a:lstStyle/>
                    <a:p>
                      <a:pPr marL="8572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BIEN</a:t>
                      </a:r>
                      <a:endParaRPr sz="100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0BC"/>
                    </a:solidFill>
                  </a:tcPr>
                </a:tc>
                <a:tc>
                  <a:txBody>
                    <a:bodyPr/>
                    <a:lstStyle/>
                    <a:p>
                      <a:pPr marL="86360" algn="ctr">
                        <a:lnSpc>
                          <a:spcPct val="100000"/>
                        </a:lnSpc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GULAR</a:t>
                      </a:r>
                      <a:endParaRPr sz="100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0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0679">
                <a:tc>
                  <a:txBody>
                    <a:bodyPr/>
                    <a:lstStyle/>
                    <a:p>
                      <a:pPr marL="85090" marR="397510" algn="ctr">
                        <a:lnSpc>
                          <a:spcPct val="100000"/>
                        </a:lnSpc>
                      </a:pPr>
                      <a:r>
                        <a:rPr sz="1000" spc="-3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ep</a:t>
                      </a:r>
                      <a:r>
                        <a:rPr sz="1000" spc="-3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es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4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un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cl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i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mog</a:t>
                      </a:r>
                      <a:r>
                        <a:rPr sz="1000" spc="-4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am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.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125730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Utili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z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spc="-3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una</a:t>
                      </a:r>
                      <a:r>
                        <a:rPr sz="1000" spc="-5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ecua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spc="-5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y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p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opo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i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di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tri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b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u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i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ó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</a:t>
                      </a:r>
                      <a:r>
                        <a:rPr sz="1000" spc="-5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pa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p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ese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ar</a:t>
                      </a:r>
                      <a:r>
                        <a:rPr sz="1000" spc="-7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s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g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s,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l/m2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y</a:t>
                      </a:r>
                      <a:r>
                        <a:rPr sz="1000" spc="-4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meses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del</a:t>
                      </a:r>
                      <a:r>
                        <a:rPr sz="1000" spc="-3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ñ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spc="-3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en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us</a:t>
                      </a:r>
                      <a:r>
                        <a:rPr sz="1000" spc="-3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ejes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or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espondie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es.</a:t>
                      </a:r>
                      <a:endParaRPr sz="100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</a:endParaRPr>
                    </a:p>
                    <a:p>
                      <a:pPr marL="85090" marR="118110" algn="ctr">
                        <a:lnSpc>
                          <a:spcPct val="100000"/>
                        </a:lnSpc>
                      </a:pP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P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ermi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</a:t>
                      </a:r>
                      <a:r>
                        <a:rPr sz="1000" spc="-3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di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ting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u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ir</a:t>
                      </a:r>
                      <a:r>
                        <a:rPr sz="1000" spc="-6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on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lari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ad</a:t>
                      </a:r>
                      <a:r>
                        <a:rPr sz="1000" spc="-4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las</a:t>
                      </a:r>
                      <a:r>
                        <a:rPr sz="1000" spc="-3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bajas</a:t>
                      </a:r>
                      <a:r>
                        <a:rPr sz="1000" spc="-3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y</a:t>
                      </a:r>
                      <a:r>
                        <a:rPr sz="1000" spc="-4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al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as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empe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u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as</a:t>
                      </a:r>
                      <a:r>
                        <a:rPr sz="1000" spc="-6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y</a:t>
                      </a:r>
                      <a:r>
                        <a:rPr sz="1000" spc="-3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la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tidad</a:t>
                      </a:r>
                      <a:r>
                        <a:rPr sz="1000" spc="-5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de</a:t>
                      </a:r>
                      <a:r>
                        <a:rPr sz="1000" spc="-3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lit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s/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m2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en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las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5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p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ecipi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aci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es</a:t>
                      </a:r>
                      <a:endParaRPr sz="100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</a:endParaRPr>
                    </a:p>
                    <a:p>
                      <a:pPr marL="85090" marR="157480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di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ting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u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</a:t>
                      </a:r>
                      <a:r>
                        <a:rPr sz="1000" spc="-6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la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ame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y</a:t>
                      </a:r>
                      <a:r>
                        <a:rPr sz="1000" spc="-3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on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p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eci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i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ó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</a:t>
                      </a:r>
                      <a:r>
                        <a:rPr sz="1000" spc="-4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la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línea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de</a:t>
                      </a:r>
                      <a:r>
                        <a:rPr sz="1000" spc="-3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de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ia.</a:t>
                      </a:r>
                      <a:endParaRPr sz="100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113664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Utili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z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spc="-3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una</a:t>
                      </a:r>
                      <a:r>
                        <a:rPr sz="1000" spc="-5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ecua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spc="-5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y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p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opo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i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di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tri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b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u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i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ó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</a:t>
                      </a:r>
                      <a:r>
                        <a:rPr sz="1000" spc="-5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de</a:t>
                      </a:r>
                      <a:r>
                        <a:rPr sz="1000" spc="-3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os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amos</a:t>
                      </a:r>
                      <a:r>
                        <a:rPr sz="1000" spc="-4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pa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spc="-3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p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ese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s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g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,</a:t>
                      </a:r>
                      <a:r>
                        <a:rPr sz="1000" spc="-5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l/m2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y</a:t>
                      </a:r>
                      <a:r>
                        <a:rPr sz="1000" spc="-3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me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ses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del</a:t>
                      </a:r>
                      <a:r>
                        <a:rPr sz="1000" spc="-3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ñ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spc="-3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en</a:t>
                      </a:r>
                      <a:r>
                        <a:rPr sz="1000" spc="-3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us</a:t>
                      </a:r>
                      <a:r>
                        <a:rPr sz="1000" spc="-3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ejes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or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espondie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es.</a:t>
                      </a:r>
                      <a:r>
                        <a:rPr sz="1000" spc="-6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Se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di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tingue</a:t>
                      </a:r>
                      <a:r>
                        <a:rPr sz="1000" spc="-6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la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ame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6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la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línea</a:t>
                      </a:r>
                      <a:r>
                        <a:rPr sz="1000" spc="-3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de</a:t>
                      </a:r>
                      <a:r>
                        <a:rPr sz="1000" spc="-3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de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ia,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u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nq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u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</a:t>
                      </a:r>
                      <a:r>
                        <a:rPr sz="1000" spc="-6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f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al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spc="-5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p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eci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i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ó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.</a:t>
                      </a:r>
                      <a:endParaRPr sz="100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172720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z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spc="-6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de</a:t>
                      </a:r>
                      <a:r>
                        <a:rPr sz="1000" spc="-3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s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ejes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es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or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ec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pe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spc="-4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no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p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opo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i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al.</a:t>
                      </a:r>
                      <a:endParaRPr sz="100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</a:endParaRPr>
                    </a:p>
                    <a:p>
                      <a:pPr marL="85725" marR="13144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indi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spc="-5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la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m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pe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u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y</a:t>
                      </a:r>
                      <a:r>
                        <a:rPr sz="1000" spc="-3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las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p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ecipi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aci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es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8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en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us</a:t>
                      </a:r>
                      <a:r>
                        <a:rPr sz="1000" spc="-3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ejes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or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espondie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es</a:t>
                      </a:r>
                      <a:r>
                        <a:rPr sz="1000" spc="-6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pe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no</a:t>
                      </a:r>
                      <a:r>
                        <a:rPr sz="1000" spc="-3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de</a:t>
                      </a:r>
                      <a:r>
                        <a:rPr sz="1000" spc="-3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f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orma</a:t>
                      </a:r>
                      <a:r>
                        <a:rPr sz="1000" spc="-3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p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eci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sa.</a:t>
                      </a:r>
                      <a:endParaRPr sz="100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</a:endParaRPr>
                    </a:p>
                    <a:p>
                      <a:pPr marL="85725" marR="680720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No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h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y</a:t>
                      </a:r>
                      <a:r>
                        <a:rPr sz="1000" spc="-5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línea</a:t>
                      </a:r>
                      <a:r>
                        <a:rPr sz="1000" spc="-3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de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de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ia</a:t>
                      </a:r>
                      <a:endParaRPr sz="100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86360" marR="17208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z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spc="-6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de</a:t>
                      </a:r>
                      <a:r>
                        <a:rPr sz="1000" spc="-3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s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ejes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es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po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p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eci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so.</a:t>
                      </a:r>
                      <a:endParaRPr sz="1000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</a:endParaRPr>
                    </a:p>
                    <a:p>
                      <a:pPr marL="86360" marR="483234" algn="ctr">
                        <a:lnSpc>
                          <a:spcPct val="100000"/>
                        </a:lnSpc>
                      </a:pPr>
                      <a:r>
                        <a:rPr sz="1000" spc="-4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F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al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spc="-3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alguno</a:t>
                      </a:r>
                      <a:r>
                        <a:rPr sz="1000" spc="-5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de</a:t>
                      </a:r>
                      <a:r>
                        <a:rPr sz="1000" spc="-3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os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elemen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os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fun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ame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ales</a:t>
                      </a:r>
                      <a:r>
                        <a:rPr sz="1000" spc="-6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del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limog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am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.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1391">
                <a:tc>
                  <a:txBody>
                    <a:bodyPr/>
                    <a:lstStyle/>
                    <a:p>
                      <a:pPr marL="85090" marR="171450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Com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las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spc="-4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ac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í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ti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as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9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de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s</a:t>
                      </a:r>
                      <a:r>
                        <a:rPr sz="1000" spc="-4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i</a:t>
                      </a:r>
                      <a:r>
                        <a:rPr sz="1000" spc="-3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f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</a:t>
                      </a:r>
                      <a:r>
                        <a:rPr sz="1000" spc="-3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es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climas</a:t>
                      </a:r>
                      <a:r>
                        <a:rPr sz="1000" spc="-5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spaño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es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spc="-4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part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i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spc="-4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</a:t>
                      </a:r>
                      <a:r>
                        <a:rPr sz="1000" spc="-3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sus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cl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i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mog</a:t>
                      </a:r>
                      <a:r>
                        <a:rPr sz="1000" spc="-4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amas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3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ep</a:t>
                      </a:r>
                      <a:r>
                        <a:rPr sz="1000" spc="-3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es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ti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v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os.</a:t>
                      </a:r>
                      <a:endParaRPr sz="100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8826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ela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i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an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or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ec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ame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</a:t>
                      </a:r>
                      <a:r>
                        <a:rPr sz="1000" spc="-4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las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ac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erí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ti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as</a:t>
                      </a:r>
                      <a:r>
                        <a:rPr sz="1000" spc="-3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érmi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as</a:t>
                      </a:r>
                      <a:r>
                        <a:rPr sz="1000" spc="-3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y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pluvi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om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é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tri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as</a:t>
                      </a:r>
                      <a:r>
                        <a:rPr sz="1000" spc="-5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on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el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lima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or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esp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die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e.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Es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p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ecifi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y</a:t>
                      </a:r>
                      <a:r>
                        <a:rPr sz="1000" spc="-3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x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pli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el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lima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5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espa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ñ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ol</a:t>
                      </a:r>
                      <a:r>
                        <a:rPr sz="1000" spc="-4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on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el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que</a:t>
                      </a:r>
                      <a:r>
                        <a:rPr sz="1000" spc="-4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he</a:t>
                      </a:r>
                      <a:r>
                        <a:rPr sz="1000" spc="-3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ela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i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spc="-5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el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limog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am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.</a:t>
                      </a:r>
                    </a:p>
                    <a:p>
                      <a:pPr marL="85090" marR="137160" algn="ctr">
                        <a:lnSpc>
                          <a:spcPct val="100000"/>
                        </a:lnSpc>
                      </a:pP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P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on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g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ejempl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s</a:t>
                      </a:r>
                      <a:r>
                        <a:rPr sz="1000" spc="-3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de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alguna</a:t>
                      </a:r>
                      <a:r>
                        <a:rPr sz="1000" spc="-5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z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ona</a:t>
                      </a:r>
                      <a:r>
                        <a:rPr sz="1000" spc="-5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iudad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or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espondie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</a:t>
                      </a:r>
                      <a:r>
                        <a:rPr sz="1000" spc="-6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spc="-3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di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ho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lima.</a:t>
                      </a:r>
                    </a:p>
                    <a:p>
                      <a:pPr marL="85090" marR="392430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H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b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lo</a:t>
                      </a:r>
                      <a:r>
                        <a:rPr sz="1000" spc="-3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de</a:t>
                      </a:r>
                      <a:r>
                        <a:rPr sz="1000" spc="-3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algún</a:t>
                      </a:r>
                      <a:r>
                        <a:rPr sz="1000" spc="-4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so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b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6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di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ho</a:t>
                      </a:r>
                      <a:r>
                        <a:rPr sz="1000" spc="-5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lima,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15" dirty="0" err="1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v</a:t>
                      </a:r>
                      <a:r>
                        <a:rPr sz="1000" dirty="0" err="1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</a:t>
                      </a:r>
                      <a:r>
                        <a:rPr sz="1000" spc="-15" dirty="0" err="1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g</a:t>
                      </a:r>
                      <a:r>
                        <a:rPr sz="1000" spc="-10" dirty="0" err="1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et</a:t>
                      </a:r>
                      <a:r>
                        <a:rPr sz="1000" dirty="0" err="1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lang="es-ES" sz="1000" dirty="0" err="1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ción</a:t>
                      </a:r>
                      <a:r>
                        <a:rPr lang="es-ES"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, 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ƌíos…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88265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ela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i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an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or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ec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ame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</a:t>
                      </a:r>
                      <a:r>
                        <a:rPr sz="1000" spc="-4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las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ac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erí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ti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as</a:t>
                      </a:r>
                      <a:r>
                        <a:rPr sz="1000" spc="-3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érmi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as</a:t>
                      </a:r>
                      <a:r>
                        <a:rPr sz="1000" spc="-3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y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pluvi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om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é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tri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as</a:t>
                      </a:r>
                      <a:r>
                        <a:rPr sz="1000" spc="-5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on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el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lima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or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esp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die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e.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Ex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pli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b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v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eme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</a:t>
                      </a:r>
                      <a:r>
                        <a:rPr sz="1000" spc="-6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el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lima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on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el</a:t>
                      </a:r>
                      <a:r>
                        <a:rPr sz="1000" spc="-3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que</a:t>
                      </a:r>
                      <a:r>
                        <a:rPr sz="1000" spc="-4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he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ela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i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spc="-5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el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limog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am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.</a:t>
                      </a:r>
                      <a:endParaRPr sz="100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81280" algn="ctr">
                        <a:lnSpc>
                          <a:spcPct val="100000"/>
                        </a:lnSpc>
                      </a:pPr>
                      <a:r>
                        <a:rPr sz="1000" spc="-3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ela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i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or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ec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ame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par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</a:t>
                      </a:r>
                      <a:r>
                        <a:rPr sz="1000" spc="-4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de</a:t>
                      </a:r>
                      <a:r>
                        <a:rPr sz="1000" spc="-3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las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ac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erí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ti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as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5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ér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m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i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as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y</a:t>
                      </a:r>
                      <a:r>
                        <a:rPr sz="1000" spc="-3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p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luvi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m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é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tri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as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7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del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limog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ama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el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ima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or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espondie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e.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9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No</a:t>
                      </a:r>
                      <a:r>
                        <a:rPr sz="1000" spc="-3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s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y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p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eci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s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,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g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spc="-5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f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allos</a:t>
                      </a:r>
                      <a:r>
                        <a:rPr sz="1000" spc="-3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en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mi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gum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aci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ón</a:t>
                      </a:r>
                      <a:endParaRPr sz="100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86360" marR="87630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No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ela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i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spc="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or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ec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ame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nt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</a:t>
                      </a:r>
                      <a:r>
                        <a:rPr sz="1000" spc="-4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las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spc="-2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ac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erí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ti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as</a:t>
                      </a:r>
                      <a:r>
                        <a:rPr sz="1000" spc="-3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érmi</a:t>
                      </a:r>
                      <a:r>
                        <a:rPr sz="1000" spc="-2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as</a:t>
                      </a:r>
                      <a:r>
                        <a:rPr sz="1000" spc="-3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y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pluvi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om</a:t>
                      </a:r>
                      <a:r>
                        <a:rPr sz="1000" spc="-1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é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tri</a:t>
                      </a:r>
                      <a:r>
                        <a:rPr sz="1000" spc="-1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as</a:t>
                      </a:r>
                      <a:r>
                        <a:rPr sz="1000" spc="-5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del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c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limog</a:t>
                      </a:r>
                      <a:r>
                        <a:rPr sz="1000" spc="-3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r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am</a:t>
                      </a:r>
                      <a:r>
                        <a:rPr sz="1000" spc="-5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a</a:t>
                      </a:r>
                      <a:r>
                        <a:rPr sz="1000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Calibri"/>
                        </a:rPr>
                        <a:t>.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object 3"/>
          <p:cNvSpPr/>
          <p:nvPr/>
        </p:nvSpPr>
        <p:spPr>
          <a:xfrm>
            <a:off x="310222" y="215518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 txBox="1">
            <a:spLocks/>
          </p:cNvSpPr>
          <p:nvPr/>
        </p:nvSpPr>
        <p:spPr>
          <a:xfrm>
            <a:off x="588366" y="381455"/>
            <a:ext cx="7967266" cy="323754"/>
          </a:xfrm>
          <a:prstGeom prst="rect">
            <a:avLst/>
          </a:prstGeom>
        </p:spPr>
        <p:txBody>
          <a:bodyPr vert="horz" wrap="square" lIns="0" tIns="46303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2014855"/>
            <a:r>
              <a:rPr lang="es-ES" kern="0" spc="-15" dirty="0">
                <a:solidFill>
                  <a:schemeClr val="bg1"/>
                </a:solidFill>
                <a:latin typeface="Trebuchet MS"/>
                <a:cs typeface="Trebuchet MS"/>
              </a:rPr>
              <a:t>ELABORAMOS</a:t>
            </a:r>
            <a:r>
              <a:rPr lang="es-ES" kern="0" spc="14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s-ES" kern="0" spc="-20" dirty="0">
                <a:solidFill>
                  <a:schemeClr val="bg1"/>
                </a:solidFill>
                <a:latin typeface="Trebuchet MS"/>
                <a:cs typeface="Trebuchet MS"/>
              </a:rPr>
              <a:t>U</a:t>
            </a:r>
            <a:r>
              <a:rPr lang="es-ES" kern="0" spc="-10" dirty="0">
                <a:solidFill>
                  <a:schemeClr val="bg1"/>
                </a:solidFill>
                <a:latin typeface="Trebuchet MS"/>
                <a:cs typeface="Trebuchet MS"/>
              </a:rPr>
              <a:t>N</a:t>
            </a:r>
            <a:r>
              <a:rPr lang="es-ES" kern="0" spc="-15" dirty="0">
                <a:solidFill>
                  <a:schemeClr val="bg1"/>
                </a:solidFill>
                <a:latin typeface="Trebuchet MS"/>
                <a:cs typeface="Trebuchet MS"/>
              </a:rPr>
              <a:t>A</a:t>
            </a:r>
            <a:r>
              <a:rPr lang="es-ES" kern="0" spc="-2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s-ES" kern="0" spc="-15" dirty="0">
                <a:solidFill>
                  <a:schemeClr val="bg1"/>
                </a:solidFill>
                <a:latin typeface="Trebuchet MS"/>
                <a:cs typeface="Trebuchet MS"/>
              </a:rPr>
              <a:t>R</a:t>
            </a:r>
            <a:r>
              <a:rPr lang="es-ES" kern="0" spc="-10" dirty="0">
                <a:solidFill>
                  <a:schemeClr val="bg1"/>
                </a:solidFill>
                <a:latin typeface="Trebuchet MS"/>
                <a:cs typeface="Trebuchet MS"/>
              </a:rPr>
              <a:t>Ú</a:t>
            </a:r>
            <a:r>
              <a:rPr lang="es-ES" kern="0" spc="-15" dirty="0">
                <a:solidFill>
                  <a:schemeClr val="bg1"/>
                </a:solidFill>
                <a:latin typeface="Trebuchet MS"/>
                <a:cs typeface="Trebuchet MS"/>
              </a:rPr>
              <a:t>B</a:t>
            </a:r>
            <a:r>
              <a:rPr lang="es-ES" kern="0" spc="-10" dirty="0">
                <a:solidFill>
                  <a:schemeClr val="bg1"/>
                </a:solidFill>
                <a:latin typeface="Trebuchet MS"/>
                <a:cs typeface="Trebuchet MS"/>
              </a:rPr>
              <a:t>R</a:t>
            </a:r>
            <a:r>
              <a:rPr lang="es-ES" kern="0" spc="-20" dirty="0">
                <a:solidFill>
                  <a:schemeClr val="bg1"/>
                </a:solidFill>
                <a:latin typeface="Trebuchet MS"/>
                <a:cs typeface="Trebuchet MS"/>
              </a:rPr>
              <a:t>ICA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Google Shape;339;p43"/>
          <p:cNvSpPr txBox="1">
            <a:spLocks noGrp="1"/>
          </p:cNvSpPr>
          <p:nvPr>
            <p:ph type="title"/>
          </p:nvPr>
        </p:nvSpPr>
        <p:spPr>
          <a:xfrm>
            <a:off x="762000" y="301105"/>
            <a:ext cx="80100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40"/>
              <a:buFont typeface="Trebuchet MS"/>
              <a:buNone/>
            </a:pPr>
            <a:r>
              <a:rPr lang="es-ES" sz="3240" dirty="0"/>
              <a:t>EJEMPLO DE RÚBRICA PARA CUADERNO</a:t>
            </a:r>
            <a:endParaRPr dirty="0"/>
          </a:p>
        </p:txBody>
      </p:sp>
      <p:graphicFrame>
        <p:nvGraphicFramePr>
          <p:cNvPr id="340" name="Google Shape;340;p43"/>
          <p:cNvGraphicFramePr/>
          <p:nvPr>
            <p:extLst>
              <p:ext uri="{D42A27DB-BD31-4B8C-83A1-F6EECF244321}">
                <p14:modId xmlns:p14="http://schemas.microsoft.com/office/powerpoint/2010/main" val="1206161006"/>
              </p:ext>
            </p:extLst>
          </p:nvPr>
        </p:nvGraphicFramePr>
        <p:xfrm>
          <a:off x="358574" y="1219200"/>
          <a:ext cx="8426850" cy="509202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83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6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6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9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311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69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91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 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</a:txBody>
                  <a:tcPr marL="47925" marR="479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 </a:t>
                      </a:r>
                      <a:r>
                        <a:rPr lang="es-ES" sz="1000" b="1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2´5 PUNTOS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</a:txBody>
                  <a:tcPr marL="47925" marR="479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 </a:t>
                      </a:r>
                      <a:r>
                        <a:rPr lang="es-ES" sz="1000" b="1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1´75 PUNTOS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</a:txBody>
                  <a:tcPr marL="47925" marR="479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 </a:t>
                      </a:r>
                      <a:r>
                        <a:rPr lang="es-ES" sz="1000" b="1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1 PUNTO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</a:txBody>
                  <a:tcPr marL="47925" marR="479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1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0´5 PUNTOS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</a:txBody>
                  <a:tcPr marL="47925" marR="479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 </a:t>
                      </a:r>
                      <a:r>
                        <a:rPr lang="es-ES" sz="1000" b="1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0 PUNTOS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</a:txBody>
                  <a:tcPr marL="47925" marR="479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 </a:t>
                      </a:r>
                      <a:r>
                        <a:rPr lang="es-ES" sz="1000" b="1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TOTAL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</a:txBody>
                  <a:tcPr marL="47925" marR="479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9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 </a:t>
                      </a:r>
                      <a:r>
                        <a:rPr lang="es-ES" sz="1000" b="1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PRESENTACIÓN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i="1" u="sng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( CAA, CEC )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</a:txBody>
                  <a:tcPr marL="47925" marR="479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 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1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Excelente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(Gran orden: paginación, secuenciación… </a:t>
                      </a:r>
                      <a:r>
                        <a:rPr lang="es-ES" sz="1000" u="none" strike="noStrike" cap="none" dirty="0" err="1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intitulación</a:t>
                      </a: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 y limpieza )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 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</a:txBody>
                  <a:tcPr marL="47925" marR="479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 </a:t>
                      </a:r>
                      <a:r>
                        <a:rPr lang="es-ES" sz="1000" b="1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Buena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(Bastante orden: paginación, secuenciación… </a:t>
                      </a:r>
                      <a:r>
                        <a:rPr lang="es-ES" sz="1000" u="none" strike="noStrike" cap="none" dirty="0" err="1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intitulación</a:t>
                      </a: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 y limpieza)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</a:txBody>
                  <a:tcPr marL="47925" marR="479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 </a:t>
                      </a:r>
                      <a:r>
                        <a:rPr lang="es-ES" sz="1000" b="1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Suficiente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( Relativo orden: paginación, secuenciación… </a:t>
                      </a:r>
                      <a:r>
                        <a:rPr lang="es-ES" sz="1000" u="none" strike="noStrike" cap="none" dirty="0" err="1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intitulación</a:t>
                      </a: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 y limpieza )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</a:txBody>
                  <a:tcPr marL="47925" marR="479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 </a:t>
                      </a:r>
                      <a:r>
                        <a:rPr lang="es-ES" sz="1000" b="1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Mala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(Poco orden: paginación, secuenciación… </a:t>
                      </a:r>
                      <a:r>
                        <a:rPr lang="es-ES" sz="1000" u="none" strike="noStrike" cap="none" dirty="0" err="1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intitulación</a:t>
                      </a: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 y limpieza)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</a:txBody>
                  <a:tcPr marL="47925" marR="479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 </a:t>
                      </a:r>
                      <a:r>
                        <a:rPr lang="es-ES" sz="1000" b="1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Muy mala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(Inexistente orden: paginación, secuenciación… </a:t>
                      </a:r>
                      <a:r>
                        <a:rPr lang="es-ES" sz="1000" u="none" strike="noStrike" cap="none" dirty="0" err="1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intitulación</a:t>
                      </a: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 y limpieza)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</a:txBody>
                  <a:tcPr marL="47925" marR="479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 </a:t>
                      </a:r>
                      <a:endParaRPr sz="1000" u="none" strike="noStrike" cap="none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</a:txBody>
                  <a:tcPr marL="47925" marR="479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9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 </a:t>
                      </a:r>
                      <a:r>
                        <a:rPr lang="es-ES" sz="1000" b="1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CALIGRAFÍA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 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1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( 1´25 cada ítem )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 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1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ORTOGRAFÍA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i="1" u="sng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( CL )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</a:txBody>
                  <a:tcPr marL="47925" marR="479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 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1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Excelente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(Buena letra: clara y legible)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 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1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Excelente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(Sin faltas)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 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</a:txBody>
                  <a:tcPr marL="47925" marR="479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 </a:t>
                      </a:r>
                      <a:r>
                        <a:rPr lang="es-ES" sz="1000" b="1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Buena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(Letra: clara 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y legible)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 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1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Buena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(Muy pocas faltas)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</a:txBody>
                  <a:tcPr marL="47925" marR="479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 </a:t>
                      </a:r>
                      <a:r>
                        <a:rPr lang="es-ES" sz="1000" b="1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Suficiente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( Letra legible)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 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 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1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Suficiente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(Algunas faltas)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</a:txBody>
                  <a:tcPr marL="47925" marR="479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1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Mala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(Letra poco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 clara y legible)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 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1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Mala 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(Bastantes faltas)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</a:txBody>
                  <a:tcPr marL="47925" marR="479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 </a:t>
                      </a:r>
                      <a:r>
                        <a:rPr lang="es-ES" sz="1000" b="1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Muy Mala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(Letra farragosa e ilegible)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 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1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Muy mala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(Muchas faltas)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</a:txBody>
                  <a:tcPr marL="47925" marR="479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 </a:t>
                      </a:r>
                      <a:endParaRPr sz="1000" u="none" strike="noStrike" cap="none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</a:txBody>
                  <a:tcPr marL="47925" marR="479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5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 </a:t>
                      </a:r>
                      <a:r>
                        <a:rPr lang="es-ES" sz="1000" b="1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REALIZACIÓN DE TAREAS / ACTIVIDADES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i="1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(CMCBCT, CSC, CEC..)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</a:txBody>
                  <a:tcPr marL="47925" marR="479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 </a:t>
                      </a:r>
                      <a:r>
                        <a:rPr lang="es-ES" sz="1000" b="1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Excelente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(Presenta todas completas)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</a:txBody>
                  <a:tcPr marL="47925" marR="479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1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Buena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(Presenta casi todas completas)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</a:txBody>
                  <a:tcPr marL="47925" marR="479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 </a:t>
                      </a:r>
                      <a:r>
                        <a:rPr lang="es-ES" sz="1000" b="1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Suficiente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(Presenta bastantes completas)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</a:txBody>
                  <a:tcPr marL="47925" marR="479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 </a:t>
                      </a:r>
                      <a:r>
                        <a:rPr lang="es-ES" sz="1000" b="1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Mala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(Presenta pocas completas)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</a:txBody>
                  <a:tcPr marL="47925" marR="479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 </a:t>
                      </a:r>
                      <a:r>
                        <a:rPr lang="es-ES" sz="1000" b="1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Muy mala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(No presenta casi ninguna completa)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</a:txBody>
                  <a:tcPr marL="47925" marR="479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 </a:t>
                      </a:r>
                      <a:endParaRPr sz="1000" u="none" strike="noStrike" cap="none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</a:txBody>
                  <a:tcPr marL="47925" marR="479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5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1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 CORRECCIÓN DE TAREAS /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1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ACTIVIDADES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i="1" u="sng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( CAA, SIEE )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</a:txBody>
                  <a:tcPr marL="47925" marR="479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 </a:t>
                      </a:r>
                      <a:r>
                        <a:rPr lang="es-ES" sz="1000" b="1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Excelente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(Presenta todas corregidas)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</a:txBody>
                  <a:tcPr marL="47925" marR="479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1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Buena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(Presenta casi todas corregidas)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</a:txBody>
                  <a:tcPr marL="47925" marR="479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 </a:t>
                      </a:r>
                      <a:r>
                        <a:rPr lang="es-ES" sz="1000" b="1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Suficiente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(Presenta bastantes corregidas)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</a:txBody>
                  <a:tcPr marL="47925" marR="479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 </a:t>
                      </a:r>
                      <a:r>
                        <a:rPr lang="es-ES" sz="1000" b="1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Mala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(Presenta pocas corregidas)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</a:txBody>
                  <a:tcPr marL="47925" marR="479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1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Muy Mala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(No presenta casi ninguna corregida)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</a:txBody>
                  <a:tcPr marL="47925" marR="479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strike="noStrike" cap="none" dirty="0">
                          <a:latin typeface="Gadugi" panose="020B0502040204020203" pitchFamily="34" charset="0"/>
                          <a:ea typeface="Gadugi" panose="020B0502040204020203" pitchFamily="34" charset="0"/>
                          <a:cs typeface="Arial"/>
                          <a:sym typeface="Arial"/>
                        </a:rPr>
                        <a:t> </a:t>
                      </a:r>
                      <a:endParaRPr sz="1000" u="none" strike="noStrike" cap="none" dirty="0">
                        <a:latin typeface="Gadugi" panose="020B0502040204020203" pitchFamily="34" charset="0"/>
                        <a:ea typeface="Gadugi" panose="020B0502040204020203" pitchFamily="34" charset="0"/>
                        <a:cs typeface="Calibri"/>
                        <a:sym typeface="Calibri"/>
                      </a:endParaRPr>
                    </a:p>
                  </a:txBody>
                  <a:tcPr marL="47925" marR="4792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41" name="Google Shape;341;p43"/>
          <p:cNvSpPr/>
          <p:nvPr/>
        </p:nvSpPr>
        <p:spPr>
          <a:xfrm>
            <a:off x="609599" y="2176225"/>
            <a:ext cx="9648537" cy="482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303" rIns="0" bIns="0" rtlCol="0">
            <a:spAutoFit/>
          </a:bodyPr>
          <a:lstStyle/>
          <a:p>
            <a:pPr marL="2375535">
              <a:lnSpc>
                <a:spcPct val="100000"/>
              </a:lnSpc>
            </a:pPr>
            <a:r>
              <a:rPr spc="-20" dirty="0">
                <a:latin typeface="Trebuchet MS"/>
                <a:cs typeface="Trebuchet MS"/>
              </a:rPr>
              <a:t>DIANA</a:t>
            </a:r>
            <a:r>
              <a:rPr spc="-15" dirty="0">
                <a:latin typeface="Trebuchet MS"/>
                <a:cs typeface="Trebuchet MS"/>
              </a:rPr>
              <a:t>S</a:t>
            </a:r>
            <a:r>
              <a:rPr spc="140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rebuchet MS"/>
                <a:cs typeface="Trebuchet MS"/>
              </a:rPr>
              <a:t>D</a:t>
            </a:r>
            <a:r>
              <a:rPr spc="-15" dirty="0">
                <a:latin typeface="Trebuchet MS"/>
                <a:cs typeface="Trebuchet MS"/>
              </a:rPr>
              <a:t>E</a:t>
            </a:r>
            <a:r>
              <a:rPr spc="110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Trebuchet MS"/>
                <a:cs typeface="Trebuchet MS"/>
              </a:rPr>
              <a:t>E</a:t>
            </a:r>
            <a:r>
              <a:rPr spc="-260" dirty="0">
                <a:latin typeface="Trebuchet MS"/>
                <a:cs typeface="Trebuchet MS"/>
              </a:rPr>
              <a:t>V</a:t>
            </a:r>
            <a:r>
              <a:rPr spc="-15" dirty="0">
                <a:latin typeface="Trebuchet MS"/>
                <a:cs typeface="Trebuchet MS"/>
              </a:rPr>
              <a:t>AL</a:t>
            </a:r>
            <a:r>
              <a:rPr spc="-10" dirty="0">
                <a:latin typeface="Trebuchet MS"/>
                <a:cs typeface="Trebuchet MS"/>
              </a:rPr>
              <a:t>U</a:t>
            </a:r>
            <a:r>
              <a:rPr spc="-15" dirty="0">
                <a:latin typeface="Trebuchet MS"/>
                <a:cs typeface="Trebuchet MS"/>
              </a:rPr>
              <a:t>ACI</a:t>
            </a:r>
            <a:r>
              <a:rPr spc="-25" dirty="0">
                <a:latin typeface="Trebuchet MS"/>
                <a:cs typeface="Trebuchet MS"/>
              </a:rPr>
              <a:t>Ó</a:t>
            </a:r>
            <a:r>
              <a:rPr spc="-15" dirty="0">
                <a:latin typeface="Trebuchet MS"/>
                <a:cs typeface="Trebuchet MS"/>
              </a:rPr>
              <a:t>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88366" y="1176472"/>
            <a:ext cx="8555634" cy="512960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201930">
              <a:lnSpc>
                <a:spcPct val="100000"/>
              </a:lnSpc>
            </a:pP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h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spc="-5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ami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uac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spc="-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ianas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rmi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ar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ú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me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spc="-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uac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spc="-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emos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ú</a:t>
            </a:r>
            <a:r>
              <a:rPr sz="2000" spc="-15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me</a:t>
            </a:r>
            <a:r>
              <a:rPr sz="2000" spc="-35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5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sz="2000" spc="-4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spc="-1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ermi</a:t>
            </a:r>
            <a:r>
              <a:rPr sz="2000" spc="-5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nado</a:t>
            </a:r>
            <a:r>
              <a:rPr lang="es-ES"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 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</a:t>
            </a:r>
            <a:r>
              <a:rPr sz="20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or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spon</a:t>
            </a:r>
            <a:r>
              <a:rPr sz="2000" spc="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5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án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la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spc="-5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ac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spc="-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emos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ada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no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de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os.</a:t>
            </a:r>
            <a:endParaRPr sz="20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marL="19050" marR="2499995">
              <a:lnSpc>
                <a:spcPct val="100000"/>
              </a:lnSpc>
              <a:spcBef>
                <a:spcPts val="1565"/>
              </a:spcBef>
            </a:pP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Imagi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ne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spc="-5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q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emos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h</a:t>
            </a:r>
            <a:r>
              <a:rPr sz="200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000" spc="-2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spc="-1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er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 </a:t>
            </a:r>
            <a:r>
              <a:rPr sz="2000" spc="-3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4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x</a:t>
            </a:r>
            <a:r>
              <a:rPr sz="2000" spc="-15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am</a:t>
            </a:r>
            <a:r>
              <a:rPr sz="2000" spc="-5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8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z="20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gu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as.</a:t>
            </a:r>
          </a:p>
          <a:p>
            <a:pPr marL="19050" marR="3492500">
              <a:lnSpc>
                <a:spcPct val="100000"/>
              </a:lnSpc>
            </a:pPr>
            <a:endParaRPr lang="es-ES" sz="2000" spc="-5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marL="19050" marR="3492500">
              <a:lnSpc>
                <a:spcPct val="100000"/>
              </a:lnSpc>
            </a:pPr>
            <a:r>
              <a:rPr sz="2000" spc="-5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Ca</a:t>
            </a:r>
            <a:r>
              <a:rPr sz="200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da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el</a:t>
            </a:r>
            <a:r>
              <a:rPr sz="2000" spc="-1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00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as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3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v</a:t>
            </a:r>
            <a:r>
              <a:rPr sz="200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sz="2000" spc="-15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spc="-55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adas</a:t>
            </a:r>
            <a:r>
              <a:rPr lang="es-ES"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 </a:t>
            </a:r>
            <a:r>
              <a:rPr sz="2000" spc="-3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spc="-5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omo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:</a:t>
            </a:r>
            <a:endParaRPr lang="es-ES" sz="2000" spc="-5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marL="19050" marR="3492500">
              <a:lnSpc>
                <a:spcPct val="100000"/>
              </a:lnSpc>
            </a:pPr>
            <a:endParaRPr sz="20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marL="361950" marR="3469640" indent="-3429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ES"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0</a:t>
            </a:r>
            <a:r>
              <a:rPr lang="es-ES"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=</a:t>
            </a:r>
            <a:r>
              <a:rPr lang="es-ES" sz="20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sp</a:t>
            </a:r>
            <a:r>
              <a:rPr lang="es-ES"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lang="es-ES"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lang="es-ES" sz="20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lang="es-ES" sz="20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lang="es-ES"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lang="es-ES"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lang="es-ES" sz="20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lang="es-ES"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or</a:t>
            </a:r>
            <a:r>
              <a:rPr lang="es-ES" sz="2000" spc="-4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lang="es-ES"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ec</a:t>
            </a:r>
            <a:r>
              <a:rPr lang="es-ES" sz="20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a.</a:t>
            </a:r>
          </a:p>
          <a:p>
            <a:pPr marL="361950" marR="3469640" indent="-3429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1=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000" spc="-15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em</a:t>
            </a:r>
            <a:r>
              <a:rPr sz="2000" spc="-5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2000" spc="-1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3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spc="-1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spc="-55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 </a:t>
            </a:r>
            <a:r>
              <a:rPr sz="2000" spc="-25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spc="-5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omp</a:t>
            </a:r>
            <a:r>
              <a:rPr sz="2000" spc="-25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spc="-1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z="2000" spc="-5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spc="-5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sz="200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spc="-2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pa</a:t>
            </a:r>
            <a:r>
              <a:rPr sz="20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z="2000" spc="-25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spc="-5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ob</a:t>
            </a:r>
            <a:r>
              <a:rPr sz="200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000" spc="-15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ema</a:t>
            </a:r>
            <a:r>
              <a:rPr lang="es-ES"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.</a:t>
            </a:r>
            <a:endParaRPr sz="20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marL="361950" marR="3405504" indent="-3429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2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=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mu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2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spc="-5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omp</a:t>
            </a:r>
            <a:r>
              <a:rPr sz="20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en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d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z="2000" spc="-2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ob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ema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p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000" spc="-3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sp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</a:t>
            </a: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sz="2000" spc="-5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1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3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</a:t>
            </a:r>
            <a:r>
              <a:rPr sz="2000" spc="-4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lang="es-ES" sz="2000" spc="-4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á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3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spc="-5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omp</a:t>
            </a:r>
            <a:r>
              <a:rPr sz="200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000" spc="-2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</a:t>
            </a:r>
            <a:r>
              <a:rPr sz="2000" spc="-4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.</a:t>
            </a:r>
            <a:endParaRPr sz="20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  <a:p>
            <a:pPr marL="361950" indent="-3429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sz="2000" spc="-1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3</a:t>
            </a:r>
            <a:r>
              <a:rPr sz="2000" spc="-45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=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5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so</a:t>
            </a:r>
            <a:r>
              <a:rPr sz="200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l</a:t>
            </a:r>
            <a:r>
              <a:rPr sz="2000" spc="-5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uc</a:t>
            </a:r>
            <a:r>
              <a:rPr sz="2000" spc="-1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i</a:t>
            </a:r>
            <a:r>
              <a:rPr sz="2000" spc="-5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ó</a:t>
            </a:r>
            <a:r>
              <a:rPr sz="200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n</a:t>
            </a:r>
            <a:r>
              <a:rPr sz="2000" spc="-30" dirty="0">
                <a:latin typeface="Gadugi" panose="020B0502040204020203" pitchFamily="34" charset="0"/>
                <a:ea typeface="Gadugi" panose="020B0502040204020203" pitchFamily="34" charset="0"/>
                <a:cs typeface="Times New Roman"/>
              </a:rPr>
              <a:t> </a:t>
            </a:r>
            <a:r>
              <a:rPr sz="2000" spc="-3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c</a:t>
            </a:r>
            <a:r>
              <a:rPr sz="2000" spc="-15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or</a:t>
            </a:r>
            <a:r>
              <a:rPr sz="2000" spc="-45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r</a:t>
            </a:r>
            <a:r>
              <a:rPr sz="2000" spc="-1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ec</a:t>
            </a:r>
            <a:r>
              <a:rPr sz="2000" spc="-4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t</a:t>
            </a:r>
            <a:r>
              <a:rPr sz="2000" dirty="0" err="1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</a:t>
            </a:r>
            <a:r>
              <a:rPr lang="es-ES" sz="200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.</a:t>
            </a:r>
            <a:endParaRPr sz="2000" dirty="0">
              <a:latin typeface="Gadugi" panose="020B0502040204020203" pitchFamily="34" charset="0"/>
              <a:ea typeface="Gadugi" panose="020B0502040204020203" pitchFamily="34" charset="0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638800" y="2895600"/>
            <a:ext cx="3406140" cy="2743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951" y="1628775"/>
            <a:ext cx="5347589" cy="38831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1523" y="207263"/>
            <a:ext cx="8640953" cy="7920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303" rIns="0" bIns="0" rtlCol="0">
            <a:spAutoFit/>
          </a:bodyPr>
          <a:lstStyle/>
          <a:p>
            <a:pPr marL="208279">
              <a:lnSpc>
                <a:spcPct val="100000"/>
              </a:lnSpc>
            </a:pPr>
            <a:r>
              <a:rPr spc="-15" dirty="0">
                <a:latin typeface="Trebuchet MS"/>
                <a:cs typeface="Trebuchet MS"/>
              </a:rPr>
              <a:t>Ejemplo:</a:t>
            </a:r>
            <a:r>
              <a:rPr spc="114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rebuchet MS"/>
                <a:cs typeface="Trebuchet MS"/>
              </a:rPr>
              <a:t>DIAN</a:t>
            </a:r>
            <a:r>
              <a:rPr spc="-15" dirty="0">
                <a:latin typeface="Trebuchet MS"/>
                <a:cs typeface="Trebuchet MS"/>
              </a:rPr>
              <a:t>A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rebuchet MS"/>
                <a:cs typeface="Trebuchet MS"/>
              </a:rPr>
              <a:t>D</a:t>
            </a:r>
            <a:r>
              <a:rPr spc="-15" dirty="0">
                <a:latin typeface="Trebuchet MS"/>
                <a:cs typeface="Trebuchet MS"/>
              </a:rPr>
              <a:t>E</a:t>
            </a:r>
            <a:r>
              <a:rPr spc="110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Trebuchet MS"/>
                <a:cs typeface="Trebuchet MS"/>
              </a:rPr>
              <a:t>E</a:t>
            </a:r>
            <a:r>
              <a:rPr spc="-260" dirty="0">
                <a:latin typeface="Trebuchet MS"/>
                <a:cs typeface="Trebuchet MS"/>
              </a:rPr>
              <a:t>V</a:t>
            </a:r>
            <a:r>
              <a:rPr spc="-15" dirty="0">
                <a:latin typeface="Trebuchet MS"/>
                <a:cs typeface="Trebuchet MS"/>
              </a:rPr>
              <a:t>AL</a:t>
            </a:r>
            <a:r>
              <a:rPr spc="-10" dirty="0">
                <a:latin typeface="Trebuchet MS"/>
                <a:cs typeface="Trebuchet MS"/>
              </a:rPr>
              <a:t>U</a:t>
            </a:r>
            <a:r>
              <a:rPr spc="-15" dirty="0">
                <a:latin typeface="Trebuchet MS"/>
                <a:cs typeface="Trebuchet MS"/>
              </a:rPr>
              <a:t>ACI</a:t>
            </a:r>
            <a:r>
              <a:rPr spc="-25" dirty="0">
                <a:latin typeface="Trebuchet MS"/>
                <a:cs typeface="Trebuchet MS"/>
              </a:rPr>
              <a:t>Ó</a:t>
            </a:r>
            <a:r>
              <a:rPr spc="-15" dirty="0">
                <a:latin typeface="Trebuchet MS"/>
                <a:cs typeface="Trebuchet MS"/>
              </a:rPr>
              <a:t>N</a:t>
            </a:r>
            <a:r>
              <a:rPr spc="130" dirty="0">
                <a:latin typeface="Times New Roman"/>
                <a:cs typeface="Times New Roman"/>
              </a:rPr>
              <a:t> </a:t>
            </a:r>
            <a:r>
              <a:rPr spc="-260" dirty="0">
                <a:latin typeface="Trebuchet MS"/>
                <a:cs typeface="Trebuchet MS"/>
              </a:rPr>
              <a:t>P</a:t>
            </a:r>
            <a:r>
              <a:rPr spc="-15" dirty="0">
                <a:latin typeface="Trebuchet MS"/>
                <a:cs typeface="Trebuchet MS"/>
              </a:rPr>
              <a:t>ARA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Trebuchet MS"/>
                <a:cs typeface="Trebuchet MS"/>
              </a:rPr>
              <a:t>TRABAJO</a:t>
            </a:r>
            <a:r>
              <a:rPr spc="125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Trebuchet MS"/>
                <a:cs typeface="Trebuchet MS"/>
              </a:rPr>
              <a:t>EN</a:t>
            </a:r>
            <a:r>
              <a:rPr spc="95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rebuchet MS"/>
                <a:cs typeface="Trebuchet MS"/>
              </a:rPr>
              <a:t>G</a:t>
            </a:r>
            <a:r>
              <a:rPr spc="-10" dirty="0">
                <a:latin typeface="Trebuchet MS"/>
                <a:cs typeface="Trebuchet MS"/>
              </a:rPr>
              <a:t>R</a:t>
            </a:r>
            <a:r>
              <a:rPr spc="-20" dirty="0">
                <a:latin typeface="Trebuchet MS"/>
                <a:cs typeface="Trebuchet MS"/>
              </a:rPr>
              <a:t>UPO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491368" y="1569803"/>
            <a:ext cx="3386454" cy="4001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buFont typeface="Calibri"/>
              <a:buChar char="•"/>
              <a:tabLst>
                <a:tab pos="178435" algn="l"/>
              </a:tabLst>
            </a:pPr>
            <a:r>
              <a:rPr lang="es-ES" sz="2000" spc="7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Es una herramienta precisa y rápida de evaluación.</a:t>
            </a:r>
          </a:p>
          <a:p>
            <a:pPr marL="177800" indent="-165100">
              <a:lnSpc>
                <a:spcPct val="100000"/>
              </a:lnSpc>
              <a:buFont typeface="Calibri"/>
              <a:buChar char="•"/>
              <a:tabLst>
                <a:tab pos="178435" algn="l"/>
              </a:tabLst>
            </a:pPr>
            <a:r>
              <a:rPr lang="es-ES" sz="2000" spc="7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Se puedes observar con un simple golpe de vista.</a:t>
            </a:r>
          </a:p>
          <a:p>
            <a:pPr marL="12700" marR="102235">
              <a:lnSpc>
                <a:spcPct val="100000"/>
              </a:lnSpc>
              <a:buFont typeface="Calibri"/>
              <a:buChar char="•"/>
              <a:tabLst>
                <a:tab pos="179070" algn="l"/>
              </a:tabLst>
            </a:pPr>
            <a:r>
              <a:rPr lang="es-ES" sz="2000" spc="7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 mayor área del polígono, mejor puntuación obtenida.</a:t>
            </a:r>
          </a:p>
          <a:p>
            <a:pPr marL="177800" indent="-165100">
              <a:lnSpc>
                <a:spcPct val="100000"/>
              </a:lnSpc>
              <a:buFont typeface="Calibri"/>
              <a:buChar char="•"/>
              <a:tabLst>
                <a:tab pos="178435" algn="l"/>
              </a:tabLst>
            </a:pPr>
            <a:r>
              <a:rPr lang="es-ES" sz="2000" spc="70" dirty="0">
                <a:latin typeface="Gadugi" panose="020B0502040204020203" pitchFamily="34" charset="0"/>
                <a:ea typeface="Gadugi" panose="020B0502040204020203" pitchFamily="34" charset="0"/>
                <a:cs typeface="Calibri"/>
              </a:rPr>
              <a:t>Alumnos con la misma puntuación pueden comparar los resultados visualmente al instante y ver en qué destaca más uno que otro.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523" y="260604"/>
            <a:ext cx="8640953" cy="43925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711500" y="1348127"/>
            <a:ext cx="7720998" cy="1782003"/>
          </a:xfrm>
          <a:prstGeom prst="rect">
            <a:avLst/>
          </a:prstGeom>
        </p:spPr>
        <p:txBody>
          <a:bodyPr vert="horz" wrap="square" lIns="0" tIns="118849" rIns="0" bIns="0" rtlCol="0">
            <a:spAutoFit/>
          </a:bodyPr>
          <a:lstStyle/>
          <a:p>
            <a:pPr marL="465455" algn="ctr">
              <a:lnSpc>
                <a:spcPct val="100000"/>
              </a:lnSpc>
              <a:spcBef>
                <a:spcPts val="280"/>
              </a:spcBef>
            </a:pPr>
            <a:r>
              <a:rPr lang="es-ES_tradnl" sz="3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“Programación de aula: programar, enseñar y evaluar por competencias”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31820" y="6525348"/>
            <a:ext cx="5760593" cy="1580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Imagen 7" descr="Código QR&#10;&#10;Descripción generada automáticamente">
            <a:extLst>
              <a:ext uri="{FF2B5EF4-FFF2-40B4-BE49-F238E27FC236}">
                <a16:creationId xmlns:a16="http://schemas.microsoft.com/office/drawing/2014/main" id="{BF496E02-26D4-4324-9388-D853B845D1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9989" y="2658733"/>
            <a:ext cx="1937350" cy="193735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D858760-4161-447B-8BA6-81854D782ECD}"/>
              </a:ext>
            </a:extLst>
          </p:cNvPr>
          <p:cNvSpPr txBox="1"/>
          <p:nvPr/>
        </p:nvSpPr>
        <p:spPr>
          <a:xfrm>
            <a:off x="3053751" y="5960853"/>
            <a:ext cx="56330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 dirty="0">
                <a:solidFill>
                  <a:srgbClr val="000000"/>
                </a:solidFill>
              </a:rPr>
              <a:t>Ignacio Javier </a:t>
            </a:r>
            <a:r>
              <a:rPr lang="es-ES" b="1" dirty="0" err="1">
                <a:solidFill>
                  <a:srgbClr val="000000"/>
                </a:solidFill>
              </a:rPr>
              <a:t>Achútegui</a:t>
            </a:r>
            <a:r>
              <a:rPr lang="es-ES" b="1" dirty="0">
                <a:solidFill>
                  <a:srgbClr val="000000"/>
                </a:solidFill>
              </a:rPr>
              <a:t> Hernández</a:t>
            </a:r>
            <a:endParaRPr lang="es-ES" b="1" dirty="0">
              <a:solidFill>
                <a:srgbClr val="00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5589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523" y="188594"/>
            <a:ext cx="8640953" cy="9023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50443" y="1192196"/>
            <a:ext cx="4300855" cy="2482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90220">
              <a:lnSpc>
                <a:spcPct val="100000"/>
              </a:lnSpc>
            </a:pPr>
            <a:r>
              <a:rPr sz="1600" b="1" spc="-10" dirty="0">
                <a:solidFill>
                  <a:srgbClr val="943735"/>
                </a:solidFill>
                <a:latin typeface="Trebuchet MS"/>
                <a:cs typeface="Trebuchet MS"/>
              </a:rPr>
              <a:t>R</a:t>
            </a:r>
            <a:r>
              <a:rPr sz="1600" b="1" spc="-20" dirty="0">
                <a:solidFill>
                  <a:srgbClr val="943735"/>
                </a:solidFill>
                <a:latin typeface="Trebuchet MS"/>
                <a:cs typeface="Trebuchet MS"/>
              </a:rPr>
              <a:t>e</a:t>
            </a:r>
            <a:r>
              <a:rPr sz="1600" b="1" spc="-10" dirty="0">
                <a:solidFill>
                  <a:srgbClr val="943735"/>
                </a:solidFill>
                <a:latin typeface="Trebuchet MS"/>
                <a:cs typeface="Trebuchet MS"/>
              </a:rPr>
              <a:t>al</a:t>
            </a:r>
            <a:r>
              <a:rPr sz="1600" b="1" spc="100" dirty="0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sz="1600" b="1" spc="-20" dirty="0">
                <a:solidFill>
                  <a:srgbClr val="943735"/>
                </a:solidFill>
                <a:latin typeface="Trebuchet MS"/>
                <a:cs typeface="Trebuchet MS"/>
              </a:rPr>
              <a:t>De</a:t>
            </a:r>
            <a:r>
              <a:rPr sz="1600" b="1" spc="-10" dirty="0">
                <a:solidFill>
                  <a:srgbClr val="943735"/>
                </a:solidFill>
                <a:latin typeface="Trebuchet MS"/>
                <a:cs typeface="Trebuchet MS"/>
              </a:rPr>
              <a:t>creto</a:t>
            </a:r>
            <a:r>
              <a:rPr sz="1600" b="1" spc="130" dirty="0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43735"/>
                </a:solidFill>
                <a:latin typeface="Trebuchet MS"/>
                <a:cs typeface="Trebuchet MS"/>
              </a:rPr>
              <a:t>1105/2014</a:t>
            </a:r>
            <a:r>
              <a:rPr sz="1600" b="1" spc="90" dirty="0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943735"/>
                </a:solidFill>
                <a:latin typeface="Trebuchet MS"/>
                <a:cs typeface="Trebuchet MS"/>
              </a:rPr>
              <a:t>(a</a:t>
            </a:r>
            <a:r>
              <a:rPr sz="1600" b="1" spc="-5" dirty="0">
                <a:solidFill>
                  <a:srgbClr val="943735"/>
                </a:solidFill>
                <a:latin typeface="Trebuchet MS"/>
                <a:cs typeface="Trebuchet MS"/>
              </a:rPr>
              <a:t>r</a:t>
            </a:r>
            <a:r>
              <a:rPr sz="1600" b="1" spc="-15" dirty="0">
                <a:solidFill>
                  <a:srgbClr val="943735"/>
                </a:solidFill>
                <a:latin typeface="Trebuchet MS"/>
                <a:cs typeface="Trebuchet MS"/>
              </a:rPr>
              <a:t>t</a:t>
            </a:r>
            <a:r>
              <a:rPr sz="1600" b="1" spc="-10" dirty="0">
                <a:solidFill>
                  <a:srgbClr val="943735"/>
                </a:solidFill>
                <a:latin typeface="Trebuchet MS"/>
                <a:cs typeface="Trebuchet MS"/>
              </a:rPr>
              <a:t>.</a:t>
            </a:r>
            <a:r>
              <a:rPr sz="1600" b="1" spc="90" dirty="0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43735"/>
                </a:solidFill>
                <a:latin typeface="Trebuchet MS"/>
                <a:cs typeface="Trebuchet MS"/>
              </a:rPr>
              <a:t>2.2)</a:t>
            </a:r>
            <a:endParaRPr sz="1600" dirty="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865"/>
              </a:spcBef>
            </a:pP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2.</a:t>
            </a:r>
            <a:r>
              <a:rPr sz="1400" spc="-3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A</a:t>
            </a:r>
            <a:r>
              <a:rPr sz="1400" spc="-5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15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35" dirty="0">
                <a:solidFill>
                  <a:srgbClr val="243F60"/>
                </a:solidFill>
                <a:latin typeface="Calibri"/>
                <a:cs typeface="Calibri"/>
              </a:rPr>
              <a:t>f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spc="-15" dirty="0">
                <a:solidFill>
                  <a:srgbClr val="243F60"/>
                </a:solidFill>
                <a:latin typeface="Calibri"/>
                <a:cs typeface="Calibri"/>
              </a:rPr>
              <a:t>t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o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s</a:t>
            </a:r>
            <a:r>
              <a:rPr sz="1400" spc="-3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d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el</a:t>
            </a:r>
            <a:r>
              <a:rPr sz="1400" spc="-3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p</a:t>
            </a:r>
            <a:r>
              <a:rPr sz="1400" spc="-25" dirty="0">
                <a:solidFill>
                  <a:srgbClr val="243F60"/>
                </a:solidFill>
                <a:latin typeface="Calibri"/>
                <a:cs typeface="Calibri"/>
              </a:rPr>
              <a:t>r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ese</a:t>
            </a:r>
            <a:r>
              <a:rPr sz="1400" spc="-25" dirty="0">
                <a:solidFill>
                  <a:srgbClr val="243F60"/>
                </a:solidFill>
                <a:latin typeface="Calibri"/>
                <a:cs typeface="Calibri"/>
              </a:rPr>
              <a:t>n</a:t>
            </a:r>
            <a:r>
              <a:rPr sz="1400" spc="-15" dirty="0">
                <a:solidFill>
                  <a:srgbClr val="243F60"/>
                </a:solidFill>
                <a:latin typeface="Calibri"/>
                <a:cs typeface="Calibri"/>
              </a:rPr>
              <a:t>t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2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25" dirty="0">
                <a:solidFill>
                  <a:srgbClr val="243F60"/>
                </a:solidFill>
                <a:latin typeface="Calibri"/>
                <a:cs typeface="Calibri"/>
              </a:rPr>
              <a:t>r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eal</a:t>
            </a:r>
            <a:r>
              <a:rPr sz="1400" spc="-3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de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spc="-25" dirty="0">
                <a:solidFill>
                  <a:srgbClr val="243F60"/>
                </a:solidFill>
                <a:latin typeface="Calibri"/>
                <a:cs typeface="Calibri"/>
              </a:rPr>
              <a:t>r</a:t>
            </a:r>
            <a:r>
              <a:rPr sz="1400" spc="-15" dirty="0">
                <a:solidFill>
                  <a:srgbClr val="243F60"/>
                </a:solidFill>
                <a:latin typeface="Calibri"/>
                <a:cs typeface="Calibri"/>
              </a:rPr>
              <a:t>et</a:t>
            </a:r>
            <a:r>
              <a:rPr sz="1400" spc="-25" dirty="0">
                <a:solidFill>
                  <a:srgbClr val="243F60"/>
                </a:solidFill>
                <a:latin typeface="Calibri"/>
                <a:cs typeface="Calibri"/>
              </a:rPr>
              <a:t>o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,</a:t>
            </a:r>
            <a:r>
              <a:rPr sz="1400" spc="-2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las</a:t>
            </a:r>
            <a:r>
              <a:rPr sz="1400" spc="-3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2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om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p</a:t>
            </a:r>
            <a:r>
              <a:rPr sz="1400" spc="-15" dirty="0">
                <a:solidFill>
                  <a:srgbClr val="243F60"/>
                </a:solidFill>
                <a:latin typeface="Calibri"/>
                <a:cs typeface="Calibri"/>
              </a:rPr>
              <a:t>et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nc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ias</a:t>
            </a:r>
            <a:r>
              <a:rPr sz="1400" spc="-2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d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el</a:t>
            </a:r>
            <a:r>
              <a:rPr sz="140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cu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rr</a:t>
            </a:r>
            <a:r>
              <a:rPr sz="1400" spc="5" dirty="0">
                <a:solidFill>
                  <a:srgbClr val="243F60"/>
                </a:solidFill>
                <a:latin typeface="Calibri"/>
                <a:cs typeface="Calibri"/>
              </a:rPr>
              <a:t>í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cu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lo</a:t>
            </a:r>
            <a:r>
              <a:rPr sz="1400" spc="-3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se</a:t>
            </a:r>
            <a:r>
              <a:rPr sz="1400" spc="-25" dirty="0">
                <a:solidFill>
                  <a:srgbClr val="243F60"/>
                </a:solidFill>
                <a:latin typeface="Calibri"/>
                <a:cs typeface="Calibri"/>
              </a:rPr>
              <a:t>r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án</a:t>
            </a:r>
            <a:r>
              <a:rPr sz="1400" spc="-4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las</a:t>
            </a:r>
            <a:r>
              <a:rPr sz="1400" spc="-3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s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igu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ie</a:t>
            </a:r>
            <a:r>
              <a:rPr sz="1400" spc="-20" dirty="0">
                <a:solidFill>
                  <a:srgbClr val="243F60"/>
                </a:solidFill>
                <a:latin typeface="Calibri"/>
                <a:cs typeface="Calibri"/>
              </a:rPr>
              <a:t>n</a:t>
            </a:r>
            <a:r>
              <a:rPr sz="1400" spc="-15" dirty="0">
                <a:solidFill>
                  <a:srgbClr val="243F60"/>
                </a:solidFill>
                <a:latin typeface="Calibri"/>
                <a:cs typeface="Calibri"/>
              </a:rPr>
              <a:t>t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es: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buClr>
                <a:srgbClr val="243F60"/>
              </a:buClr>
              <a:buFont typeface="Calibri"/>
              <a:buAutoNum type="alphaLcParenR"/>
              <a:tabLst>
                <a:tab pos="193040" algn="l"/>
              </a:tabLst>
            </a:pP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Com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un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</a:t>
            </a:r>
            <a:r>
              <a:rPr sz="1400" spc="-2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a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ión</a:t>
            </a:r>
            <a:r>
              <a:rPr sz="1400" spc="-3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li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ng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ü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í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s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ti</a:t>
            </a:r>
            <a:r>
              <a:rPr sz="1400" spc="-2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a.</a:t>
            </a:r>
            <a:endParaRPr sz="1400" dirty="0">
              <a:latin typeface="Calibri"/>
              <a:cs typeface="Calibri"/>
            </a:endParaRPr>
          </a:p>
          <a:p>
            <a:pPr marL="12700" marR="297815">
              <a:lnSpc>
                <a:spcPct val="100000"/>
              </a:lnSpc>
              <a:buClr>
                <a:srgbClr val="243F60"/>
              </a:buClr>
              <a:buFont typeface="Calibri"/>
              <a:buAutoNum type="alphaLcParenR"/>
              <a:tabLst>
                <a:tab pos="200025" algn="l"/>
              </a:tabLst>
            </a:pP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Com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p</a:t>
            </a:r>
            <a:r>
              <a:rPr sz="1400" spc="-15" dirty="0">
                <a:solidFill>
                  <a:srgbClr val="243F60"/>
                </a:solidFill>
                <a:latin typeface="Calibri"/>
                <a:cs typeface="Calibri"/>
              </a:rPr>
              <a:t>et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nc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ia</a:t>
            </a:r>
            <a:r>
              <a:rPr sz="1400" spc="-1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m</a:t>
            </a:r>
            <a:r>
              <a:rPr sz="1400" spc="-15" dirty="0">
                <a:solidFill>
                  <a:srgbClr val="243F60"/>
                </a:solidFill>
                <a:latin typeface="Calibri"/>
                <a:cs typeface="Calibri"/>
              </a:rPr>
              <a:t>at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m</a:t>
            </a:r>
            <a:r>
              <a:rPr sz="1400" spc="-15" dirty="0">
                <a:solidFill>
                  <a:srgbClr val="243F60"/>
                </a:solidFill>
                <a:latin typeface="Calibri"/>
                <a:cs typeface="Calibri"/>
              </a:rPr>
              <a:t>á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ti</a:t>
            </a:r>
            <a:r>
              <a:rPr sz="1400" spc="-2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a</a:t>
            </a:r>
            <a:r>
              <a:rPr sz="1400" spc="-2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y</a:t>
            </a:r>
            <a:r>
              <a:rPr sz="1400" spc="-4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2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om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p</a:t>
            </a:r>
            <a:r>
              <a:rPr sz="1400" spc="-15" dirty="0">
                <a:solidFill>
                  <a:srgbClr val="243F60"/>
                </a:solidFill>
                <a:latin typeface="Calibri"/>
                <a:cs typeface="Calibri"/>
              </a:rPr>
              <a:t>et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nc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ias</a:t>
            </a:r>
            <a:r>
              <a:rPr sz="1400" spc="-2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b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ási</a:t>
            </a:r>
            <a:r>
              <a:rPr sz="1400" spc="-15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as</a:t>
            </a:r>
            <a:r>
              <a:rPr sz="1400" spc="-2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en</a:t>
            </a:r>
            <a:r>
              <a:rPr sz="140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ie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nc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ia</a:t>
            </a:r>
            <a:r>
              <a:rPr sz="1400" spc="-3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y</a:t>
            </a:r>
            <a:r>
              <a:rPr sz="1400" spc="-4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15" dirty="0">
                <a:solidFill>
                  <a:srgbClr val="243F60"/>
                </a:solidFill>
                <a:latin typeface="Calibri"/>
                <a:cs typeface="Calibri"/>
              </a:rPr>
              <a:t>t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cn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o</a:t>
            </a:r>
            <a:r>
              <a:rPr sz="1400" spc="5" dirty="0">
                <a:solidFill>
                  <a:srgbClr val="243F60"/>
                </a:solidFill>
                <a:latin typeface="Calibri"/>
                <a:cs typeface="Calibri"/>
              </a:rPr>
              <a:t>l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og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ía.</a:t>
            </a:r>
            <a:endParaRPr sz="1400" dirty="0">
              <a:latin typeface="Calibri"/>
              <a:cs typeface="Calibri"/>
            </a:endParaRPr>
          </a:p>
          <a:p>
            <a:pPr marL="179705" indent="-167005">
              <a:lnSpc>
                <a:spcPct val="100000"/>
              </a:lnSpc>
              <a:buClr>
                <a:srgbClr val="243F60"/>
              </a:buClr>
              <a:buFont typeface="Calibri"/>
              <a:buAutoNum type="alphaLcParenR"/>
              <a:tabLst>
                <a:tab pos="180340" algn="l"/>
              </a:tabLst>
            </a:pP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Com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p</a:t>
            </a:r>
            <a:r>
              <a:rPr sz="1400" spc="-15" dirty="0">
                <a:solidFill>
                  <a:srgbClr val="243F60"/>
                </a:solidFill>
                <a:latin typeface="Calibri"/>
                <a:cs typeface="Calibri"/>
              </a:rPr>
              <a:t>et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nc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ia</a:t>
            </a:r>
            <a:r>
              <a:rPr sz="1400" spc="-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d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igi</a:t>
            </a:r>
            <a:r>
              <a:rPr sz="1400" spc="-15" dirty="0">
                <a:solidFill>
                  <a:srgbClr val="243F60"/>
                </a:solidFill>
                <a:latin typeface="Calibri"/>
                <a:cs typeface="Calibri"/>
              </a:rPr>
              <a:t>t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al.</a:t>
            </a:r>
            <a:endParaRPr sz="1400" dirty="0">
              <a:latin typeface="Calibri"/>
              <a:cs typeface="Calibri"/>
            </a:endParaRPr>
          </a:p>
          <a:p>
            <a:pPr marL="199390" indent="-186690">
              <a:lnSpc>
                <a:spcPct val="100000"/>
              </a:lnSpc>
              <a:buClr>
                <a:srgbClr val="243F60"/>
              </a:buClr>
              <a:buFont typeface="Calibri"/>
              <a:buAutoNum type="alphaLcParenR"/>
              <a:tabLst>
                <a:tab pos="200025" algn="l"/>
              </a:tabLst>
            </a:pP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A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p</a:t>
            </a:r>
            <a:r>
              <a:rPr sz="1400" spc="-25" dirty="0">
                <a:solidFill>
                  <a:srgbClr val="243F60"/>
                </a:solidFill>
                <a:latin typeface="Calibri"/>
                <a:cs typeface="Calibri"/>
              </a:rPr>
              <a:t>r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nd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r</a:t>
            </a:r>
            <a:r>
              <a:rPr sz="1400" spc="-3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a</a:t>
            </a:r>
            <a:r>
              <a:rPr sz="1400" spc="-3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a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p</a:t>
            </a:r>
            <a:r>
              <a:rPr sz="1400" spc="-25" dirty="0">
                <a:solidFill>
                  <a:srgbClr val="243F60"/>
                </a:solidFill>
                <a:latin typeface="Calibri"/>
                <a:cs typeface="Calibri"/>
              </a:rPr>
              <a:t>r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nd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145" dirty="0">
                <a:solidFill>
                  <a:srgbClr val="243F60"/>
                </a:solidFill>
                <a:latin typeface="Calibri"/>
                <a:cs typeface="Calibri"/>
              </a:rPr>
              <a:t>r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.</a:t>
            </a:r>
            <a:endParaRPr sz="1400" dirty="0">
              <a:latin typeface="Calibri"/>
              <a:cs typeface="Calibri"/>
            </a:endParaRPr>
          </a:p>
          <a:p>
            <a:pPr marL="194945" indent="-182245">
              <a:lnSpc>
                <a:spcPct val="100000"/>
              </a:lnSpc>
              <a:buClr>
                <a:srgbClr val="243F60"/>
              </a:buClr>
              <a:buFont typeface="Calibri"/>
              <a:buAutoNum type="alphaLcParenR"/>
              <a:tabLst>
                <a:tab pos="195580" algn="l"/>
              </a:tabLst>
            </a:pP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Com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p</a:t>
            </a:r>
            <a:r>
              <a:rPr sz="1400" spc="-15" dirty="0">
                <a:solidFill>
                  <a:srgbClr val="243F60"/>
                </a:solidFill>
                <a:latin typeface="Calibri"/>
                <a:cs typeface="Calibri"/>
              </a:rPr>
              <a:t>et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nc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ias</a:t>
            </a:r>
            <a:r>
              <a:rPr sz="1400" spc="-1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s</a:t>
            </a:r>
            <a:r>
              <a:rPr sz="1400" spc="5" dirty="0">
                <a:solidFill>
                  <a:srgbClr val="243F60"/>
                </a:solidFill>
                <a:latin typeface="Calibri"/>
                <a:cs typeface="Calibri"/>
              </a:rPr>
              <a:t>o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iales</a:t>
            </a:r>
            <a:r>
              <a:rPr sz="1400" spc="-3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y</a:t>
            </a:r>
            <a:r>
              <a:rPr sz="1400" spc="-4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ívi</a:t>
            </a:r>
            <a:r>
              <a:rPr sz="1400" spc="-15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as.</a:t>
            </a:r>
            <a:endParaRPr sz="1400" dirty="0">
              <a:latin typeface="Calibri"/>
              <a:cs typeface="Calibri"/>
            </a:endParaRPr>
          </a:p>
          <a:p>
            <a:pPr marL="163195" indent="-150495">
              <a:lnSpc>
                <a:spcPct val="100000"/>
              </a:lnSpc>
              <a:buClr>
                <a:srgbClr val="243F60"/>
              </a:buClr>
              <a:buFont typeface="Calibri"/>
              <a:buAutoNum type="alphaLcParenR"/>
              <a:tabLst>
                <a:tab pos="163830" algn="l"/>
              </a:tabLst>
            </a:pP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Se</a:t>
            </a:r>
            <a:r>
              <a:rPr sz="1400" spc="-20" dirty="0">
                <a:solidFill>
                  <a:srgbClr val="243F60"/>
                </a:solidFill>
                <a:latin typeface="Calibri"/>
                <a:cs typeface="Calibri"/>
              </a:rPr>
              <a:t>n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ti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d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o</a:t>
            </a:r>
            <a:r>
              <a:rPr sz="1400" spc="-3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d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3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n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</a:t>
            </a:r>
            <a:r>
              <a:rPr sz="1400" spc="-15" dirty="0">
                <a:solidFill>
                  <a:srgbClr val="243F60"/>
                </a:solidFill>
                <a:latin typeface="Calibri"/>
                <a:cs typeface="Calibri"/>
              </a:rPr>
              <a:t>a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ti</a:t>
            </a:r>
            <a:r>
              <a:rPr sz="1400" spc="-25" dirty="0">
                <a:solidFill>
                  <a:srgbClr val="243F60"/>
                </a:solidFill>
                <a:latin typeface="Calibri"/>
                <a:cs typeface="Calibri"/>
              </a:rPr>
              <a:t>v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a</a:t>
            </a:r>
            <a:r>
              <a:rPr sz="1400" spc="-2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y</a:t>
            </a:r>
            <a:r>
              <a:rPr sz="1400" spc="-4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es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p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íritu</a:t>
            </a:r>
            <a:r>
              <a:rPr sz="1400" spc="-2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mp</a:t>
            </a:r>
            <a:r>
              <a:rPr sz="1400" spc="-25" dirty="0">
                <a:solidFill>
                  <a:srgbClr val="243F60"/>
                </a:solidFill>
                <a:latin typeface="Calibri"/>
                <a:cs typeface="Calibri"/>
              </a:rPr>
              <a:t>r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nd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d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o</a:t>
            </a:r>
            <a:r>
              <a:rPr sz="1400" spc="-140" dirty="0">
                <a:solidFill>
                  <a:srgbClr val="243F60"/>
                </a:solidFill>
                <a:latin typeface="Calibri"/>
                <a:cs typeface="Calibri"/>
              </a:rPr>
              <a:t>r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.</a:t>
            </a:r>
            <a:endParaRPr sz="1400" dirty="0">
              <a:latin typeface="Calibri"/>
              <a:cs typeface="Calibri"/>
            </a:endParaRPr>
          </a:p>
          <a:p>
            <a:pPr marL="190500" indent="-177800">
              <a:lnSpc>
                <a:spcPct val="100000"/>
              </a:lnSpc>
              <a:buClr>
                <a:srgbClr val="243F60"/>
              </a:buClr>
              <a:buFont typeface="Calibri"/>
              <a:buAutoNum type="alphaLcParenR"/>
              <a:tabLst>
                <a:tab pos="191135" algn="l"/>
              </a:tabLst>
            </a:pP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Con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ie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nc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ia</a:t>
            </a:r>
            <a:r>
              <a:rPr sz="1400" spc="-3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y</a:t>
            </a:r>
            <a:r>
              <a:rPr sz="1400" spc="-4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30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xp</a:t>
            </a:r>
            <a:r>
              <a:rPr sz="1400" spc="-25" dirty="0">
                <a:solidFill>
                  <a:srgbClr val="243F60"/>
                </a:solidFill>
                <a:latin typeface="Calibri"/>
                <a:cs typeface="Calibri"/>
              </a:rPr>
              <a:t>r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esio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n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es</a:t>
            </a:r>
            <a:r>
              <a:rPr sz="1400" spc="-2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cu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lt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u</a:t>
            </a:r>
            <a:r>
              <a:rPr sz="1400" spc="-25" dirty="0">
                <a:solidFill>
                  <a:srgbClr val="243F60"/>
                </a:solidFill>
                <a:latin typeface="Calibri"/>
                <a:cs typeface="Calibri"/>
              </a:rPr>
              <a:t>r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ale</a:t>
            </a:r>
            <a:r>
              <a:rPr sz="1400" spc="10" dirty="0">
                <a:solidFill>
                  <a:srgbClr val="243F60"/>
                </a:solidFill>
                <a:latin typeface="Calibri"/>
                <a:cs typeface="Calibri"/>
              </a:rPr>
              <a:t>s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68695" y="1223446"/>
            <a:ext cx="195961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20" dirty="0">
                <a:solidFill>
                  <a:srgbClr val="943735"/>
                </a:solidFill>
                <a:latin typeface="Trebuchet MS"/>
                <a:cs typeface="Trebuchet MS"/>
              </a:rPr>
              <a:t>OR</a:t>
            </a:r>
            <a:r>
              <a:rPr sz="1600" b="1" spc="-25" dirty="0">
                <a:solidFill>
                  <a:srgbClr val="943735"/>
                </a:solidFill>
                <a:latin typeface="Trebuchet MS"/>
                <a:cs typeface="Trebuchet MS"/>
              </a:rPr>
              <a:t>D</a:t>
            </a:r>
            <a:r>
              <a:rPr sz="1600" b="1" spc="-10" dirty="0">
                <a:solidFill>
                  <a:srgbClr val="943735"/>
                </a:solidFill>
                <a:latin typeface="Trebuchet MS"/>
                <a:cs typeface="Trebuchet MS"/>
              </a:rPr>
              <a:t>EN</a:t>
            </a:r>
            <a:r>
              <a:rPr sz="1600" b="1" spc="95" dirty="0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43735"/>
                </a:solidFill>
                <a:latin typeface="Trebuchet MS"/>
                <a:cs typeface="Trebuchet MS"/>
              </a:rPr>
              <a:t>ECD</a:t>
            </a:r>
            <a:r>
              <a:rPr sz="1600" b="1" spc="80" dirty="0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943735"/>
                </a:solidFill>
                <a:latin typeface="Trebuchet MS"/>
                <a:cs typeface="Trebuchet MS"/>
              </a:rPr>
              <a:t>6</a:t>
            </a:r>
            <a:r>
              <a:rPr sz="1600" b="1" spc="-10" dirty="0">
                <a:solidFill>
                  <a:srgbClr val="943735"/>
                </a:solidFill>
                <a:latin typeface="Trebuchet MS"/>
                <a:cs typeface="Trebuchet MS"/>
              </a:rPr>
              <a:t>5/</a:t>
            </a:r>
            <a:r>
              <a:rPr sz="1600" b="1" spc="-15" dirty="0">
                <a:solidFill>
                  <a:srgbClr val="943735"/>
                </a:solidFill>
                <a:latin typeface="Trebuchet MS"/>
                <a:cs typeface="Trebuchet MS"/>
              </a:rPr>
              <a:t>2015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50443" y="3898012"/>
            <a:ext cx="3867150" cy="631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S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5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p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o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t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nc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ia</a:t>
            </a:r>
            <a:r>
              <a:rPr sz="1400" spc="-25" dirty="0">
                <a:solidFill>
                  <a:srgbClr val="243F60"/>
                </a:solidFill>
                <a:latin typeface="Calibri"/>
                <a:cs typeface="Calibri"/>
              </a:rPr>
              <a:t>r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á</a:t>
            </a:r>
            <a:r>
              <a:rPr sz="1400" spc="-3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el</a:t>
            </a:r>
            <a:r>
              <a:rPr sz="1400" spc="-3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d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esar</a:t>
            </a:r>
            <a:r>
              <a:rPr sz="1400" spc="-25" dirty="0">
                <a:solidFill>
                  <a:srgbClr val="243F60"/>
                </a:solidFill>
                <a:latin typeface="Calibri"/>
                <a:cs typeface="Calibri"/>
              </a:rPr>
              <a:t>r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o</a:t>
            </a:r>
            <a:r>
              <a:rPr sz="1400" spc="5" dirty="0">
                <a:solidFill>
                  <a:srgbClr val="243F60"/>
                </a:solidFill>
                <a:latin typeface="Calibri"/>
                <a:cs typeface="Calibri"/>
              </a:rPr>
              <a:t>l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lo</a:t>
            </a:r>
            <a:r>
              <a:rPr sz="1400" spc="-5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d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3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las</a:t>
            </a:r>
            <a:r>
              <a:rPr sz="1400" spc="-3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25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om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p</a:t>
            </a:r>
            <a:r>
              <a:rPr sz="1400" spc="-15" dirty="0">
                <a:solidFill>
                  <a:srgbClr val="243F60"/>
                </a:solidFill>
                <a:latin typeface="Calibri"/>
                <a:cs typeface="Calibri"/>
              </a:rPr>
              <a:t>et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nc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ias</a:t>
            </a:r>
            <a:r>
              <a:rPr sz="140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om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un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</a:t>
            </a:r>
            <a:r>
              <a:rPr sz="1400" spc="-2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a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ó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n</a:t>
            </a:r>
            <a:r>
              <a:rPr sz="1400" spc="-3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li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ng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ü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í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s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ti</a:t>
            </a:r>
            <a:r>
              <a:rPr sz="1400" spc="-25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a,</a:t>
            </a:r>
            <a:r>
              <a:rPr sz="1400" spc="-2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om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p</a:t>
            </a:r>
            <a:r>
              <a:rPr sz="1400" spc="-20" dirty="0">
                <a:solidFill>
                  <a:srgbClr val="243F60"/>
                </a:solidFill>
                <a:latin typeface="Calibri"/>
                <a:cs typeface="Calibri"/>
              </a:rPr>
              <a:t>et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nc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ia</a:t>
            </a:r>
            <a:r>
              <a:rPr sz="1400" spc="-2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m</a:t>
            </a:r>
            <a:r>
              <a:rPr sz="1400" spc="-15" dirty="0">
                <a:solidFill>
                  <a:srgbClr val="243F60"/>
                </a:solidFill>
                <a:latin typeface="Calibri"/>
                <a:cs typeface="Calibri"/>
              </a:rPr>
              <a:t>a</a:t>
            </a:r>
            <a:r>
              <a:rPr sz="1400" spc="-20" dirty="0">
                <a:solidFill>
                  <a:srgbClr val="243F60"/>
                </a:solidFill>
                <a:latin typeface="Calibri"/>
                <a:cs typeface="Calibri"/>
              </a:rPr>
              <a:t>t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m</a:t>
            </a:r>
            <a:r>
              <a:rPr sz="1400" spc="-15" dirty="0">
                <a:solidFill>
                  <a:srgbClr val="243F60"/>
                </a:solidFill>
                <a:latin typeface="Calibri"/>
                <a:cs typeface="Calibri"/>
              </a:rPr>
              <a:t>á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ti</a:t>
            </a:r>
            <a:r>
              <a:rPr sz="1400" spc="-25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a</a:t>
            </a:r>
            <a:r>
              <a:rPr sz="1400" spc="-2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y</a:t>
            </a:r>
            <a:r>
              <a:rPr sz="140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2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om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p</a:t>
            </a:r>
            <a:r>
              <a:rPr sz="1400" spc="-15" dirty="0">
                <a:solidFill>
                  <a:srgbClr val="243F60"/>
                </a:solidFill>
                <a:latin typeface="Calibri"/>
                <a:cs typeface="Calibri"/>
              </a:rPr>
              <a:t>et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nc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ias</a:t>
            </a:r>
            <a:r>
              <a:rPr sz="1400" spc="-1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b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ási</a:t>
            </a:r>
            <a:r>
              <a:rPr sz="1400" spc="-15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as</a:t>
            </a:r>
            <a:r>
              <a:rPr sz="1400" spc="-3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n</a:t>
            </a:r>
            <a:r>
              <a:rPr sz="1400" spc="-3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ie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nc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ia</a:t>
            </a:r>
            <a:r>
              <a:rPr sz="1400" spc="-3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y</a:t>
            </a:r>
            <a:r>
              <a:rPr sz="1400" spc="-3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15" dirty="0">
                <a:solidFill>
                  <a:srgbClr val="243F60"/>
                </a:solidFill>
                <a:latin typeface="Calibri"/>
                <a:cs typeface="Calibri"/>
              </a:rPr>
              <a:t>t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cn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o</a:t>
            </a:r>
            <a:r>
              <a:rPr sz="1400" spc="5" dirty="0">
                <a:solidFill>
                  <a:srgbClr val="243F60"/>
                </a:solidFill>
                <a:latin typeface="Calibri"/>
                <a:cs typeface="Calibri"/>
              </a:rPr>
              <a:t>l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og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ía.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55234" y="1547367"/>
            <a:ext cx="2993390" cy="2413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marR="48260" indent="-286385">
              <a:lnSpc>
                <a:spcPct val="114999"/>
              </a:lnSpc>
              <a:buClr>
                <a:srgbClr val="243F60"/>
              </a:buClr>
              <a:buFont typeface="Calibri"/>
              <a:buChar char="-"/>
              <a:tabLst>
                <a:tab pos="299720" algn="l"/>
              </a:tabLst>
            </a:pP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s</a:t>
            </a:r>
            <a:r>
              <a:rPr sz="1400" spc="-15" dirty="0">
                <a:solidFill>
                  <a:srgbClr val="243F60"/>
                </a:solidFill>
                <a:latin typeface="Calibri"/>
                <a:cs typeface="Calibri"/>
              </a:rPr>
              <a:t>t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a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b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le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3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20" dirty="0">
                <a:solidFill>
                  <a:srgbClr val="243F60"/>
                </a:solidFill>
                <a:latin typeface="Calibri"/>
                <a:cs typeface="Calibri"/>
              </a:rPr>
              <a:t>r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ela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io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n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es</a:t>
            </a:r>
            <a:r>
              <a:rPr sz="1400" spc="-3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25" dirty="0">
                <a:solidFill>
                  <a:srgbClr val="243F60"/>
                </a:solidFill>
                <a:latin typeface="Calibri"/>
                <a:cs typeface="Calibri"/>
              </a:rPr>
              <a:t>n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t</a:t>
            </a:r>
            <a:r>
              <a:rPr sz="1400" spc="-25" dirty="0">
                <a:solidFill>
                  <a:srgbClr val="243F60"/>
                </a:solidFill>
                <a:latin typeface="Calibri"/>
                <a:cs typeface="Calibri"/>
              </a:rPr>
              <a:t>r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2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omp</a:t>
            </a:r>
            <a:r>
              <a:rPr sz="1400" spc="-15" dirty="0">
                <a:solidFill>
                  <a:srgbClr val="243F60"/>
                </a:solidFill>
                <a:latin typeface="Calibri"/>
                <a:cs typeface="Calibri"/>
              </a:rPr>
              <a:t>et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nc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ias,</a:t>
            </a:r>
            <a:r>
              <a:rPr sz="1400" spc="-1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2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o</a:t>
            </a:r>
            <a:r>
              <a:rPr sz="1400" spc="-15" dirty="0">
                <a:solidFill>
                  <a:srgbClr val="243F60"/>
                </a:solidFill>
                <a:latin typeface="Calibri"/>
                <a:cs typeface="Calibri"/>
              </a:rPr>
              <a:t>nt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n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do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s</a:t>
            </a:r>
            <a:r>
              <a:rPr sz="1400" spc="-2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y</a:t>
            </a:r>
            <a:r>
              <a:rPr sz="1400" spc="-4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ri</a:t>
            </a:r>
            <a:r>
              <a:rPr sz="1400" spc="-15" dirty="0">
                <a:solidFill>
                  <a:srgbClr val="243F60"/>
                </a:solidFill>
                <a:latin typeface="Calibri"/>
                <a:cs typeface="Calibri"/>
              </a:rPr>
              <a:t>t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eri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os</a:t>
            </a:r>
            <a:r>
              <a:rPr sz="1400" spc="-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d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3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15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25" dirty="0">
                <a:solidFill>
                  <a:srgbClr val="243F60"/>
                </a:solidFill>
                <a:latin typeface="Calibri"/>
                <a:cs typeface="Calibri"/>
              </a:rPr>
              <a:t>v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al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u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a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ió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n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  <a:p>
            <a:pPr marL="299085" marR="5080" indent="-286385">
              <a:lnSpc>
                <a:spcPct val="114999"/>
              </a:lnSpc>
              <a:buClr>
                <a:srgbClr val="243F60"/>
              </a:buClr>
              <a:buFont typeface="Calibri"/>
              <a:buChar char="-"/>
              <a:tabLst>
                <a:tab pos="299720" algn="l"/>
              </a:tabLst>
            </a:pP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Artí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cu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lo</a:t>
            </a:r>
            <a:r>
              <a:rPr sz="1400" spc="-3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5.</a:t>
            </a:r>
            <a:r>
              <a:rPr sz="1400" spc="-3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i="1" spc="-5" dirty="0">
                <a:solidFill>
                  <a:srgbClr val="243F60"/>
                </a:solidFill>
                <a:latin typeface="Calibri"/>
                <a:cs typeface="Calibri"/>
              </a:rPr>
              <a:t>La</a:t>
            </a:r>
            <a:r>
              <a:rPr sz="1400" i="1" dirty="0">
                <a:solidFill>
                  <a:srgbClr val="243F60"/>
                </a:solidFill>
                <a:latin typeface="Calibri"/>
                <a:cs typeface="Calibri"/>
              </a:rPr>
              <a:t>s</a:t>
            </a:r>
            <a:r>
              <a:rPr sz="1400" i="1" spc="-3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i="1" spc="-15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i="1" spc="-5" dirty="0">
                <a:solidFill>
                  <a:srgbClr val="243F60"/>
                </a:solidFill>
                <a:latin typeface="Calibri"/>
                <a:cs typeface="Calibri"/>
              </a:rPr>
              <a:t>o</a:t>
            </a:r>
            <a:r>
              <a:rPr sz="1400" i="1" spc="5" dirty="0">
                <a:solidFill>
                  <a:srgbClr val="243F60"/>
                </a:solidFill>
                <a:latin typeface="Calibri"/>
                <a:cs typeface="Calibri"/>
              </a:rPr>
              <a:t>m</a:t>
            </a:r>
            <a:r>
              <a:rPr sz="1400" i="1" spc="-5" dirty="0">
                <a:solidFill>
                  <a:srgbClr val="243F60"/>
                </a:solidFill>
                <a:latin typeface="Calibri"/>
                <a:cs typeface="Calibri"/>
              </a:rPr>
              <a:t>p</a:t>
            </a:r>
            <a:r>
              <a:rPr sz="1400" i="1" spc="-15" dirty="0">
                <a:solidFill>
                  <a:srgbClr val="243F60"/>
                </a:solidFill>
                <a:latin typeface="Calibri"/>
                <a:cs typeface="Calibri"/>
              </a:rPr>
              <a:t>et</a:t>
            </a:r>
            <a:r>
              <a:rPr sz="1400" i="1" dirty="0">
                <a:solidFill>
                  <a:srgbClr val="243F60"/>
                </a:solidFill>
                <a:latin typeface="Calibri"/>
                <a:cs typeface="Calibri"/>
              </a:rPr>
              <a:t>enci</a:t>
            </a:r>
            <a:r>
              <a:rPr sz="1400" i="1" spc="-5" dirty="0">
                <a:solidFill>
                  <a:srgbClr val="243F60"/>
                </a:solidFill>
                <a:latin typeface="Calibri"/>
                <a:cs typeface="Calibri"/>
              </a:rPr>
              <a:t>a</a:t>
            </a:r>
            <a:r>
              <a:rPr sz="1400" i="1" dirty="0">
                <a:solidFill>
                  <a:srgbClr val="243F60"/>
                </a:solidFill>
                <a:latin typeface="Calibri"/>
                <a:cs typeface="Calibri"/>
              </a:rPr>
              <a:t>s</a:t>
            </a:r>
            <a:r>
              <a:rPr sz="1400" i="1" spc="-5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i="1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i="1" spc="5" dirty="0">
                <a:solidFill>
                  <a:srgbClr val="243F60"/>
                </a:solidFill>
                <a:latin typeface="Calibri"/>
                <a:cs typeface="Calibri"/>
              </a:rPr>
              <a:t>l</a:t>
            </a:r>
            <a:r>
              <a:rPr sz="1400" i="1" spc="-5" dirty="0">
                <a:solidFill>
                  <a:srgbClr val="243F60"/>
                </a:solidFill>
                <a:latin typeface="Calibri"/>
                <a:cs typeface="Calibri"/>
              </a:rPr>
              <a:t>av</a:t>
            </a:r>
            <a:r>
              <a:rPr sz="1400" i="1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i="1" spc="-4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i="1" dirty="0">
                <a:solidFill>
                  <a:srgbClr val="243F60"/>
                </a:solidFill>
                <a:latin typeface="Calibri"/>
                <a:cs typeface="Calibri"/>
              </a:rPr>
              <a:t>en</a:t>
            </a:r>
            <a:r>
              <a:rPr sz="1400" i="1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i="1" dirty="0">
                <a:solidFill>
                  <a:srgbClr val="243F60"/>
                </a:solidFill>
                <a:latin typeface="Calibri"/>
                <a:cs typeface="Calibri"/>
              </a:rPr>
              <a:t>el</a:t>
            </a:r>
            <a:r>
              <a:rPr sz="1400" i="1" spc="-5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i="1" dirty="0">
                <a:solidFill>
                  <a:srgbClr val="243F60"/>
                </a:solidFill>
                <a:latin typeface="Calibri"/>
                <a:cs typeface="Calibri"/>
              </a:rPr>
              <a:t>currícul</a:t>
            </a:r>
            <a:r>
              <a:rPr sz="1400" i="1" spc="-5" dirty="0">
                <a:solidFill>
                  <a:srgbClr val="243F60"/>
                </a:solidFill>
                <a:latin typeface="Calibri"/>
                <a:cs typeface="Calibri"/>
              </a:rPr>
              <a:t>o</a:t>
            </a:r>
            <a:r>
              <a:rPr sz="1400" i="1" dirty="0">
                <a:solidFill>
                  <a:srgbClr val="243F60"/>
                </a:solidFill>
                <a:latin typeface="Calibri"/>
                <a:cs typeface="Calibri"/>
              </a:rPr>
              <a:t>:</a:t>
            </a:r>
            <a:r>
              <a:rPr sz="1400" i="1" spc="-4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p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erf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i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l</a:t>
            </a:r>
            <a:r>
              <a:rPr sz="1400" spc="-3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2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omp</a:t>
            </a:r>
            <a:r>
              <a:rPr sz="1400" spc="-15" dirty="0">
                <a:solidFill>
                  <a:srgbClr val="243F60"/>
                </a:solidFill>
                <a:latin typeface="Calibri"/>
                <a:cs typeface="Calibri"/>
              </a:rPr>
              <a:t>et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nc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ial.</a:t>
            </a:r>
            <a:endParaRPr sz="1400">
              <a:latin typeface="Calibri"/>
              <a:cs typeface="Calibri"/>
            </a:endParaRPr>
          </a:p>
          <a:p>
            <a:pPr marL="299085" marR="459740" indent="-286385">
              <a:lnSpc>
                <a:spcPct val="114999"/>
              </a:lnSpc>
              <a:buClr>
                <a:srgbClr val="243F60"/>
              </a:buClr>
              <a:buFont typeface="Calibri"/>
              <a:buChar char="-"/>
              <a:tabLst>
                <a:tab pos="299720" algn="l"/>
              </a:tabLst>
            </a:pP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Artí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cu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lo</a:t>
            </a:r>
            <a:r>
              <a:rPr sz="1400" spc="-3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7.</a:t>
            </a:r>
            <a:r>
              <a:rPr sz="1400" spc="-4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i="1" spc="-5" dirty="0">
                <a:solidFill>
                  <a:srgbClr val="243F60"/>
                </a:solidFill>
                <a:latin typeface="Calibri"/>
                <a:cs typeface="Calibri"/>
              </a:rPr>
              <a:t>L</a:t>
            </a:r>
            <a:r>
              <a:rPr sz="1400" i="1" dirty="0">
                <a:solidFill>
                  <a:srgbClr val="243F60"/>
                </a:solidFill>
                <a:latin typeface="Calibri"/>
                <a:cs typeface="Calibri"/>
              </a:rPr>
              <a:t>a</a:t>
            </a:r>
            <a:r>
              <a:rPr sz="1400" i="1" spc="-4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i="1" spc="-15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i="1" dirty="0">
                <a:solidFill>
                  <a:srgbClr val="243F60"/>
                </a:solidFill>
                <a:latin typeface="Calibri"/>
                <a:cs typeface="Calibri"/>
              </a:rPr>
              <a:t>val</a:t>
            </a:r>
            <a:r>
              <a:rPr sz="1400" i="1" spc="-5" dirty="0">
                <a:solidFill>
                  <a:srgbClr val="243F60"/>
                </a:solidFill>
                <a:latin typeface="Calibri"/>
                <a:cs typeface="Calibri"/>
              </a:rPr>
              <a:t>uac</a:t>
            </a:r>
            <a:r>
              <a:rPr sz="1400" i="1" dirty="0">
                <a:solidFill>
                  <a:srgbClr val="243F60"/>
                </a:solidFill>
                <a:latin typeface="Calibri"/>
                <a:cs typeface="Calibri"/>
              </a:rPr>
              <a:t>i</a:t>
            </a:r>
            <a:r>
              <a:rPr sz="1400" i="1" spc="-5" dirty="0">
                <a:solidFill>
                  <a:srgbClr val="243F60"/>
                </a:solidFill>
                <a:latin typeface="Calibri"/>
                <a:cs typeface="Calibri"/>
              </a:rPr>
              <a:t>ó</a:t>
            </a:r>
            <a:r>
              <a:rPr sz="1400" i="1" dirty="0">
                <a:solidFill>
                  <a:srgbClr val="243F60"/>
                </a:solidFill>
                <a:latin typeface="Calibri"/>
                <a:cs typeface="Calibri"/>
              </a:rPr>
              <a:t>n</a:t>
            </a:r>
            <a:r>
              <a:rPr sz="1400" i="1" spc="-3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i="1" spc="-5" dirty="0">
                <a:solidFill>
                  <a:srgbClr val="243F60"/>
                </a:solidFill>
                <a:latin typeface="Calibri"/>
                <a:cs typeface="Calibri"/>
              </a:rPr>
              <a:t>d</a:t>
            </a:r>
            <a:r>
              <a:rPr sz="1400" i="1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i="1" spc="-5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i="1" dirty="0">
                <a:solidFill>
                  <a:srgbClr val="243F60"/>
                </a:solidFill>
                <a:latin typeface="Calibri"/>
                <a:cs typeface="Calibri"/>
              </a:rPr>
              <a:t>l</a:t>
            </a:r>
            <a:r>
              <a:rPr sz="1400" i="1" spc="-5" dirty="0">
                <a:solidFill>
                  <a:srgbClr val="243F60"/>
                </a:solidFill>
                <a:latin typeface="Calibri"/>
                <a:cs typeface="Calibri"/>
              </a:rPr>
              <a:t>as</a:t>
            </a:r>
            <a:r>
              <a:rPr sz="1400" i="1" spc="-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i="1" spc="-1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i="1" spc="-5" dirty="0">
                <a:solidFill>
                  <a:srgbClr val="243F60"/>
                </a:solidFill>
                <a:latin typeface="Calibri"/>
                <a:cs typeface="Calibri"/>
              </a:rPr>
              <a:t>o</a:t>
            </a:r>
            <a:r>
              <a:rPr sz="1400" i="1" spc="5" dirty="0">
                <a:solidFill>
                  <a:srgbClr val="243F60"/>
                </a:solidFill>
                <a:latin typeface="Calibri"/>
                <a:cs typeface="Calibri"/>
              </a:rPr>
              <a:t>m</a:t>
            </a:r>
            <a:r>
              <a:rPr sz="1400" i="1" spc="-5" dirty="0">
                <a:solidFill>
                  <a:srgbClr val="243F60"/>
                </a:solidFill>
                <a:latin typeface="Calibri"/>
                <a:cs typeface="Calibri"/>
              </a:rPr>
              <a:t>p</a:t>
            </a:r>
            <a:r>
              <a:rPr sz="1400" i="1" spc="-15" dirty="0">
                <a:solidFill>
                  <a:srgbClr val="243F60"/>
                </a:solidFill>
                <a:latin typeface="Calibri"/>
                <a:cs typeface="Calibri"/>
              </a:rPr>
              <a:t>et</a:t>
            </a:r>
            <a:r>
              <a:rPr sz="1400" i="1" dirty="0">
                <a:solidFill>
                  <a:srgbClr val="243F60"/>
                </a:solidFill>
                <a:latin typeface="Calibri"/>
                <a:cs typeface="Calibri"/>
              </a:rPr>
              <a:t>enci</a:t>
            </a:r>
            <a:r>
              <a:rPr sz="1400" i="1" spc="-5" dirty="0">
                <a:solidFill>
                  <a:srgbClr val="243F60"/>
                </a:solidFill>
                <a:latin typeface="Calibri"/>
                <a:cs typeface="Calibri"/>
              </a:rPr>
              <a:t>a</a:t>
            </a:r>
            <a:r>
              <a:rPr sz="1400" i="1" dirty="0">
                <a:solidFill>
                  <a:srgbClr val="243F60"/>
                </a:solidFill>
                <a:latin typeface="Calibri"/>
                <a:cs typeface="Calibri"/>
              </a:rPr>
              <a:t>s</a:t>
            </a:r>
            <a:r>
              <a:rPr sz="1400" i="1" spc="-5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i="1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i="1" spc="5" dirty="0">
                <a:solidFill>
                  <a:srgbClr val="243F60"/>
                </a:solidFill>
                <a:latin typeface="Calibri"/>
                <a:cs typeface="Calibri"/>
              </a:rPr>
              <a:t>l</a:t>
            </a:r>
            <a:r>
              <a:rPr sz="1400" i="1" spc="-5" dirty="0">
                <a:solidFill>
                  <a:srgbClr val="243F60"/>
                </a:solidFill>
                <a:latin typeface="Calibri"/>
                <a:cs typeface="Calibri"/>
              </a:rPr>
              <a:t>ave.</a:t>
            </a:r>
            <a:endParaRPr sz="14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250"/>
              </a:spcBef>
              <a:buClr>
                <a:srgbClr val="243F60"/>
              </a:buClr>
              <a:buFont typeface="Calibri"/>
              <a:buChar char="-"/>
              <a:tabLst>
                <a:tab pos="299720" algn="l"/>
              </a:tabLst>
            </a:pP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A</a:t>
            </a:r>
            <a:r>
              <a:rPr sz="1400" spc="5" dirty="0">
                <a:solidFill>
                  <a:srgbClr val="243F60"/>
                </a:solidFill>
                <a:latin typeface="Calibri"/>
                <a:cs typeface="Calibri"/>
              </a:rPr>
              <a:t>N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35" dirty="0">
                <a:solidFill>
                  <a:srgbClr val="243F60"/>
                </a:solidFill>
                <a:latin typeface="Calibri"/>
                <a:cs typeface="Calibri"/>
              </a:rPr>
              <a:t>X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O</a:t>
            </a:r>
            <a:r>
              <a:rPr sz="1400" spc="-7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I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:</a:t>
            </a:r>
            <a:r>
              <a:rPr sz="1400" spc="-3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Desc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ri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p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ión</a:t>
            </a:r>
            <a:r>
              <a:rPr sz="1400" spc="-4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d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3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las</a:t>
            </a:r>
            <a:endParaRPr sz="140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  <a:spcBef>
                <a:spcPts val="254"/>
              </a:spcBef>
            </a:pPr>
            <a:r>
              <a:rPr sz="1400" spc="-2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om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p</a:t>
            </a:r>
            <a:r>
              <a:rPr sz="1400" spc="-20" dirty="0">
                <a:solidFill>
                  <a:srgbClr val="243F60"/>
                </a:solidFill>
                <a:latin typeface="Calibri"/>
                <a:cs typeface="Calibri"/>
              </a:rPr>
              <a:t>et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nc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ias</a:t>
            </a:r>
            <a:r>
              <a:rPr sz="1400" spc="-2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l</a:t>
            </a:r>
            <a:r>
              <a:rPr sz="1400" spc="-30" dirty="0">
                <a:solidFill>
                  <a:srgbClr val="243F60"/>
                </a:solidFill>
                <a:latin typeface="Calibri"/>
                <a:cs typeface="Calibri"/>
              </a:rPr>
              <a:t>a</a:t>
            </a:r>
            <a:r>
              <a:rPr sz="1400" spc="-15" dirty="0">
                <a:solidFill>
                  <a:srgbClr val="243F60"/>
                </a:solidFill>
                <a:latin typeface="Calibri"/>
                <a:cs typeface="Calibri"/>
              </a:rPr>
              <a:t>v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endParaRPr sz="1400">
              <a:latin typeface="Calibri"/>
              <a:cs typeface="Calibri"/>
            </a:endParaRPr>
          </a:p>
          <a:p>
            <a:pPr marL="339090" indent="-326390">
              <a:lnSpc>
                <a:spcPct val="100000"/>
              </a:lnSpc>
              <a:spcBef>
                <a:spcPts val="250"/>
              </a:spcBef>
              <a:buClr>
                <a:srgbClr val="243F60"/>
              </a:buClr>
              <a:buFont typeface="Calibri"/>
              <a:buChar char="-"/>
              <a:tabLst>
                <a:tab pos="339725" algn="l"/>
              </a:tabLst>
            </a:pP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A</a:t>
            </a:r>
            <a:r>
              <a:rPr sz="1400" spc="5" dirty="0">
                <a:solidFill>
                  <a:srgbClr val="243F60"/>
                </a:solidFill>
                <a:latin typeface="Calibri"/>
                <a:cs typeface="Calibri"/>
              </a:rPr>
              <a:t>N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35" dirty="0">
                <a:solidFill>
                  <a:srgbClr val="243F60"/>
                </a:solidFill>
                <a:latin typeface="Calibri"/>
                <a:cs typeface="Calibri"/>
              </a:rPr>
              <a:t>X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O</a:t>
            </a:r>
            <a:r>
              <a:rPr sz="1400" spc="-7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II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:</a:t>
            </a:r>
            <a:r>
              <a:rPr sz="1400" spc="-3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s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t</a:t>
            </a:r>
            <a:r>
              <a:rPr sz="1400" spc="-25" dirty="0">
                <a:solidFill>
                  <a:srgbClr val="243F60"/>
                </a:solidFill>
                <a:latin typeface="Calibri"/>
                <a:cs typeface="Calibri"/>
              </a:rPr>
              <a:t>r</a:t>
            </a:r>
            <a:r>
              <a:rPr sz="1400" spc="-15" dirty="0">
                <a:solidFill>
                  <a:srgbClr val="243F60"/>
                </a:solidFill>
                <a:latin typeface="Calibri"/>
                <a:cs typeface="Calibri"/>
              </a:rPr>
              <a:t>at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g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ias</a:t>
            </a:r>
            <a:r>
              <a:rPr sz="1400" spc="-2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m</a:t>
            </a:r>
            <a:r>
              <a:rPr sz="1400" spc="-20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15" dirty="0">
                <a:solidFill>
                  <a:srgbClr val="243F60"/>
                </a:solidFill>
                <a:latin typeface="Calibri"/>
                <a:cs typeface="Calibri"/>
              </a:rPr>
              <a:t>t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odo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l</a:t>
            </a:r>
            <a:r>
              <a:rPr sz="1400" spc="5" dirty="0">
                <a:solidFill>
                  <a:srgbClr val="243F60"/>
                </a:solidFill>
                <a:latin typeface="Calibri"/>
                <a:cs typeface="Calibri"/>
              </a:rPr>
              <a:t>ó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gi</a:t>
            </a:r>
            <a:r>
              <a:rPr sz="1400" spc="-2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as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34210">
              <a:lnSpc>
                <a:spcPts val="2620"/>
              </a:lnSpc>
            </a:pPr>
            <a:r>
              <a:rPr spc="-20" dirty="0">
                <a:latin typeface="Trebuchet MS"/>
                <a:cs typeface="Trebuchet MS"/>
              </a:rPr>
              <a:t>C</a:t>
            </a:r>
            <a:r>
              <a:rPr spc="-25" dirty="0">
                <a:latin typeface="Trebuchet MS"/>
                <a:cs typeface="Trebuchet MS"/>
              </a:rPr>
              <a:t>O</a:t>
            </a:r>
            <a:r>
              <a:rPr spc="-20" dirty="0">
                <a:latin typeface="Trebuchet MS"/>
                <a:cs typeface="Trebuchet MS"/>
              </a:rPr>
              <a:t>MPETENCIA</a:t>
            </a:r>
            <a:r>
              <a:rPr spc="-15" dirty="0">
                <a:latin typeface="Trebuchet MS"/>
                <a:cs typeface="Trebuchet MS"/>
              </a:rPr>
              <a:t>S</a:t>
            </a:r>
            <a:r>
              <a:rPr spc="155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rebuchet MS"/>
                <a:cs typeface="Trebuchet MS"/>
              </a:rPr>
              <a:t>DE</a:t>
            </a:r>
            <a:r>
              <a:rPr spc="-15" dirty="0">
                <a:latin typeface="Trebuchet MS"/>
                <a:cs typeface="Trebuchet MS"/>
              </a:rPr>
              <a:t>L</a:t>
            </a:r>
            <a:r>
              <a:rPr spc="25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rebuchet MS"/>
                <a:cs typeface="Trebuchet MS"/>
              </a:rPr>
              <a:t>CUR</a:t>
            </a:r>
            <a:r>
              <a:rPr spc="-10" dirty="0">
                <a:latin typeface="Trebuchet MS"/>
                <a:cs typeface="Trebuchet MS"/>
              </a:rPr>
              <a:t>R</a:t>
            </a:r>
            <a:r>
              <a:rPr spc="-20" dirty="0">
                <a:latin typeface="Trebuchet MS"/>
                <a:cs typeface="Trebuchet MS"/>
              </a:rPr>
              <a:t>ÍCUL</a:t>
            </a:r>
            <a:r>
              <a:rPr spc="-15" dirty="0">
                <a:latin typeface="Trebuchet MS"/>
                <a:cs typeface="Trebuchet MS"/>
              </a:rPr>
              <a:t>O</a:t>
            </a:r>
            <a:r>
              <a:rPr spc="75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Trebuchet MS"/>
                <a:cs typeface="Trebuchet MS"/>
              </a:rPr>
              <a:t>Y</a:t>
            </a:r>
            <a:r>
              <a:rPr spc="70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Trebuchet MS"/>
                <a:cs typeface="Trebuchet MS"/>
              </a:rPr>
              <a:t>ELEMEN</a:t>
            </a:r>
            <a:r>
              <a:rPr spc="-140" dirty="0">
                <a:latin typeface="Trebuchet MS"/>
                <a:cs typeface="Trebuchet MS"/>
              </a:rPr>
              <a:t>T</a:t>
            </a:r>
            <a:r>
              <a:rPr spc="-15" dirty="0">
                <a:latin typeface="Trebuchet MS"/>
                <a:cs typeface="Trebuchet MS"/>
              </a:rPr>
              <a:t>OS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354448" y="719985"/>
            <a:ext cx="202628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20"/>
              </a:lnSpc>
            </a:pP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TRANSVERSA</a:t>
            </a:r>
            <a:r>
              <a:rPr sz="2200" spc="-20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2200" spc="-15" dirty="0">
                <a:solidFill>
                  <a:srgbClr val="FFFFFF"/>
                </a:solidFill>
                <a:latin typeface="Trebuchet MS"/>
                <a:cs typeface="Trebuchet MS"/>
              </a:rPr>
              <a:t>ES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74823" y="4793408"/>
            <a:ext cx="5001895" cy="17579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67359" algn="ctr">
              <a:lnSpc>
                <a:spcPct val="100000"/>
              </a:lnSpc>
            </a:pPr>
            <a:r>
              <a:rPr sz="1600" b="1" spc="-10" dirty="0">
                <a:solidFill>
                  <a:srgbClr val="943735"/>
                </a:solidFill>
                <a:latin typeface="Trebuchet MS"/>
                <a:cs typeface="Trebuchet MS"/>
              </a:rPr>
              <a:t>R</a:t>
            </a:r>
            <a:r>
              <a:rPr sz="1600" b="1" spc="-20" dirty="0">
                <a:solidFill>
                  <a:srgbClr val="943735"/>
                </a:solidFill>
                <a:latin typeface="Trebuchet MS"/>
                <a:cs typeface="Trebuchet MS"/>
              </a:rPr>
              <a:t>e</a:t>
            </a:r>
            <a:r>
              <a:rPr sz="1600" b="1" spc="-10" dirty="0">
                <a:solidFill>
                  <a:srgbClr val="943735"/>
                </a:solidFill>
                <a:latin typeface="Trebuchet MS"/>
                <a:cs typeface="Trebuchet MS"/>
              </a:rPr>
              <a:t>al</a:t>
            </a:r>
            <a:r>
              <a:rPr sz="1600" b="1" spc="100" dirty="0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sz="1600" b="1" spc="-20" dirty="0">
                <a:solidFill>
                  <a:srgbClr val="943735"/>
                </a:solidFill>
                <a:latin typeface="Trebuchet MS"/>
                <a:cs typeface="Trebuchet MS"/>
              </a:rPr>
              <a:t>De</a:t>
            </a:r>
            <a:r>
              <a:rPr sz="1600" b="1" spc="-10" dirty="0">
                <a:solidFill>
                  <a:srgbClr val="943735"/>
                </a:solidFill>
                <a:latin typeface="Trebuchet MS"/>
                <a:cs typeface="Trebuchet MS"/>
              </a:rPr>
              <a:t>creto</a:t>
            </a:r>
            <a:r>
              <a:rPr sz="1600" b="1" spc="135" dirty="0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43735"/>
                </a:solidFill>
                <a:latin typeface="Trebuchet MS"/>
                <a:cs typeface="Trebuchet MS"/>
              </a:rPr>
              <a:t>1105/2014</a:t>
            </a:r>
            <a:r>
              <a:rPr sz="1600" b="1" spc="90" dirty="0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43735"/>
                </a:solidFill>
                <a:latin typeface="Trebuchet MS"/>
                <a:cs typeface="Trebuchet MS"/>
              </a:rPr>
              <a:t>(art.</a:t>
            </a:r>
            <a:r>
              <a:rPr sz="1600" b="1" spc="90" dirty="0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43735"/>
                </a:solidFill>
                <a:latin typeface="Trebuchet MS"/>
                <a:cs typeface="Trebuchet MS"/>
              </a:rPr>
              <a:t>6)</a:t>
            </a:r>
            <a:endParaRPr sz="1600" dirty="0">
              <a:latin typeface="Trebuchet MS"/>
              <a:cs typeface="Trebuchet MS"/>
            </a:endParaRPr>
          </a:p>
          <a:p>
            <a:pPr marL="299085" marR="90805" indent="-286385">
              <a:lnSpc>
                <a:spcPct val="114999"/>
              </a:lnSpc>
              <a:spcBef>
                <a:spcPts val="145"/>
              </a:spcBef>
              <a:buClr>
                <a:srgbClr val="243F60"/>
              </a:buClr>
              <a:buFont typeface="Calibri"/>
              <a:buChar char="-"/>
              <a:tabLst>
                <a:tab pos="299720" algn="l"/>
              </a:tabLst>
            </a:pPr>
            <a:r>
              <a:rPr sz="1400" spc="-15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SO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:</a:t>
            </a:r>
            <a:r>
              <a:rPr sz="1400" spc="-4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la</a:t>
            </a:r>
            <a:r>
              <a:rPr sz="1400" spc="-4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2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om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p</a:t>
            </a:r>
            <a:r>
              <a:rPr sz="1400" spc="-25" dirty="0">
                <a:solidFill>
                  <a:srgbClr val="243F60"/>
                </a:solidFill>
                <a:latin typeface="Calibri"/>
                <a:cs typeface="Calibri"/>
              </a:rPr>
              <a:t>r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n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s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</a:t>
            </a:r>
            <a:r>
              <a:rPr sz="1400" spc="5" dirty="0">
                <a:solidFill>
                  <a:srgbClr val="243F60"/>
                </a:solidFill>
                <a:latin typeface="Calibri"/>
                <a:cs typeface="Calibri"/>
              </a:rPr>
              <a:t>ó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n</a:t>
            </a:r>
            <a:r>
              <a:rPr sz="1400" spc="-4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le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spc="-15" dirty="0">
                <a:solidFill>
                  <a:srgbClr val="243F60"/>
                </a:solidFill>
                <a:latin typeface="Calibri"/>
                <a:cs typeface="Calibri"/>
              </a:rPr>
              <a:t>t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o</a:t>
            </a:r>
            <a:r>
              <a:rPr sz="1400" spc="-20" dirty="0">
                <a:solidFill>
                  <a:srgbClr val="243F60"/>
                </a:solidFill>
                <a:latin typeface="Calibri"/>
                <a:cs typeface="Calibri"/>
              </a:rPr>
              <a:t>r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a,</a:t>
            </a:r>
            <a:r>
              <a:rPr sz="1400" spc="-4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la</a:t>
            </a:r>
            <a:r>
              <a:rPr sz="1400" spc="-3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30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xp</a:t>
            </a:r>
            <a:r>
              <a:rPr sz="1400" spc="-25" dirty="0">
                <a:solidFill>
                  <a:srgbClr val="243F60"/>
                </a:solidFill>
                <a:latin typeface="Calibri"/>
                <a:cs typeface="Calibri"/>
              </a:rPr>
              <a:t>r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esión</a:t>
            </a:r>
            <a:r>
              <a:rPr sz="1400" spc="-3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o</a:t>
            </a:r>
            <a:r>
              <a:rPr sz="1400" spc="-20" dirty="0">
                <a:solidFill>
                  <a:srgbClr val="243F60"/>
                </a:solidFill>
                <a:latin typeface="Calibri"/>
                <a:cs typeface="Calibri"/>
              </a:rPr>
              <a:t>r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al</a:t>
            </a:r>
            <a:r>
              <a:rPr sz="1400" spc="-5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y</a:t>
            </a:r>
            <a:r>
              <a:rPr sz="1400" spc="-4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es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ri</a:t>
            </a:r>
            <a:r>
              <a:rPr sz="1400" spc="-15" dirty="0">
                <a:solidFill>
                  <a:srgbClr val="243F60"/>
                </a:solidFill>
                <a:latin typeface="Calibri"/>
                <a:cs typeface="Calibri"/>
              </a:rPr>
              <a:t>t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a,</a:t>
            </a:r>
            <a:r>
              <a:rPr sz="1400" spc="-3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la</a:t>
            </a:r>
            <a:r>
              <a:rPr sz="140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2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om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un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</a:t>
            </a:r>
            <a:r>
              <a:rPr sz="1400" spc="-2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a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ión</a:t>
            </a:r>
            <a:r>
              <a:rPr sz="1400" spc="-4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a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ud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iovis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u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al,</a:t>
            </a:r>
            <a:r>
              <a:rPr sz="1400" spc="-2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las</a:t>
            </a:r>
            <a:r>
              <a:rPr sz="1400" spc="-3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125" dirty="0">
                <a:solidFill>
                  <a:srgbClr val="243F60"/>
                </a:solidFill>
                <a:latin typeface="Calibri"/>
                <a:cs typeface="Calibri"/>
              </a:rPr>
              <a:t>T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cn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o</a:t>
            </a:r>
            <a:r>
              <a:rPr sz="1400" spc="5" dirty="0">
                <a:solidFill>
                  <a:srgbClr val="243F60"/>
                </a:solidFill>
                <a:latin typeface="Calibri"/>
                <a:cs typeface="Calibri"/>
              </a:rPr>
              <a:t>l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og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ías</a:t>
            </a:r>
            <a:r>
              <a:rPr sz="1400" spc="-3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d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3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la</a:t>
            </a:r>
            <a:r>
              <a:rPr sz="1400" spc="-4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I</a:t>
            </a:r>
            <a:r>
              <a:rPr sz="1400" spc="-20" dirty="0">
                <a:solidFill>
                  <a:srgbClr val="243F60"/>
                </a:solidFill>
                <a:latin typeface="Calibri"/>
                <a:cs typeface="Calibri"/>
              </a:rPr>
              <a:t>nf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o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r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m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a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ión</a:t>
            </a:r>
            <a:r>
              <a:rPr sz="1400" spc="-6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y</a:t>
            </a:r>
            <a:r>
              <a:rPr sz="1400" spc="-4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la</a:t>
            </a:r>
            <a:r>
              <a:rPr sz="140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Com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un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</a:t>
            </a:r>
            <a:r>
              <a:rPr sz="1400" spc="-2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a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ió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n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,</a:t>
            </a:r>
            <a:r>
              <a:rPr sz="1400" spc="-3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el</a:t>
            </a:r>
            <a:r>
              <a:rPr sz="1400" spc="-2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mp</a:t>
            </a:r>
            <a:r>
              <a:rPr sz="1400" spc="-25" dirty="0">
                <a:solidFill>
                  <a:srgbClr val="243F60"/>
                </a:solidFill>
                <a:latin typeface="Calibri"/>
                <a:cs typeface="Calibri"/>
              </a:rPr>
              <a:t>r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nd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m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ie</a:t>
            </a:r>
            <a:r>
              <a:rPr sz="1400" spc="-25" dirty="0">
                <a:solidFill>
                  <a:srgbClr val="243F60"/>
                </a:solidFill>
                <a:latin typeface="Calibri"/>
                <a:cs typeface="Calibri"/>
              </a:rPr>
              <a:t>n</a:t>
            </a:r>
            <a:r>
              <a:rPr sz="1400" spc="-15" dirty="0">
                <a:solidFill>
                  <a:srgbClr val="243F60"/>
                </a:solidFill>
                <a:latin typeface="Calibri"/>
                <a:cs typeface="Calibri"/>
              </a:rPr>
              <a:t>t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o</a:t>
            </a:r>
            <a:r>
              <a:rPr sz="1400" spc="-1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y</a:t>
            </a:r>
            <a:r>
              <a:rPr sz="1400" spc="-4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la</a:t>
            </a:r>
            <a:r>
              <a:rPr sz="1400" spc="-4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du</a:t>
            </a:r>
            <a:r>
              <a:rPr sz="1400" spc="-2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a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ión</a:t>
            </a:r>
            <a:r>
              <a:rPr sz="1400" spc="-2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ívi</a:t>
            </a:r>
            <a:r>
              <a:rPr sz="1400" spc="-15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a</a:t>
            </a:r>
            <a:r>
              <a:rPr sz="1400" spc="-3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y</a:t>
            </a:r>
            <a:r>
              <a:rPr sz="140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20" dirty="0">
                <a:solidFill>
                  <a:srgbClr val="243F60"/>
                </a:solidFill>
                <a:latin typeface="Calibri"/>
                <a:cs typeface="Calibri"/>
              </a:rPr>
              <a:t>c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on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s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tit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uc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io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n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al.</a:t>
            </a:r>
            <a:endParaRPr sz="14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250"/>
              </a:spcBef>
              <a:buClr>
                <a:srgbClr val="243F60"/>
              </a:buClr>
              <a:buFont typeface="Calibri"/>
              <a:buChar char="-"/>
              <a:tabLst>
                <a:tab pos="299720" algn="l"/>
              </a:tabLst>
            </a:pP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Las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a</a:t>
            </a:r>
            <a:r>
              <a:rPr lang="es-ES" sz="1400" spc="-10" dirty="0">
                <a:solidFill>
                  <a:srgbClr val="243F60"/>
                </a:solidFill>
                <a:latin typeface="Calibri"/>
                <a:cs typeface="Calibri"/>
              </a:rPr>
              <a:t>ministraciones educativas: educación vial, actividad física, …</a:t>
            </a:r>
          </a:p>
          <a:p>
            <a:pPr marL="299085" indent="-286385">
              <a:lnSpc>
                <a:spcPct val="100000"/>
              </a:lnSpc>
              <a:spcBef>
                <a:spcPts val="254"/>
              </a:spcBef>
              <a:buClr>
                <a:srgbClr val="243F60"/>
              </a:buClr>
              <a:buFont typeface="Calibri"/>
              <a:buChar char="-"/>
              <a:tabLst>
                <a:tab pos="299720" algn="l"/>
              </a:tabLst>
            </a:pP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Lo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s</a:t>
            </a:r>
            <a:r>
              <a:rPr sz="1400" spc="-5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cu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rr</a:t>
            </a:r>
            <a:r>
              <a:rPr sz="1400" spc="5" dirty="0">
                <a:solidFill>
                  <a:srgbClr val="243F60"/>
                </a:solidFill>
                <a:latin typeface="Calibri"/>
                <a:cs typeface="Calibri"/>
              </a:rPr>
              <a:t>í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cu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lo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s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:</a:t>
            </a:r>
            <a:r>
              <a:rPr sz="1400" spc="-40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d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esar</a:t>
            </a:r>
            <a:r>
              <a:rPr sz="1400" spc="-25" dirty="0">
                <a:solidFill>
                  <a:srgbClr val="243F60"/>
                </a:solidFill>
                <a:latin typeface="Calibri"/>
                <a:cs typeface="Calibri"/>
              </a:rPr>
              <a:t>r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o</a:t>
            </a:r>
            <a:r>
              <a:rPr sz="1400" spc="5" dirty="0">
                <a:solidFill>
                  <a:srgbClr val="243F60"/>
                </a:solidFill>
                <a:latin typeface="Calibri"/>
                <a:cs typeface="Calibri"/>
              </a:rPr>
              <a:t>l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lo</a:t>
            </a:r>
            <a:r>
              <a:rPr sz="1400" spc="-3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s</a:t>
            </a:r>
            <a:r>
              <a:rPr sz="1400" spc="5" dirty="0">
                <a:solidFill>
                  <a:srgbClr val="243F60"/>
                </a:solidFill>
                <a:latin typeface="Calibri"/>
                <a:cs typeface="Calibri"/>
              </a:rPr>
              <a:t>o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s</a:t>
            </a:r>
            <a:r>
              <a:rPr sz="1400" spc="-15" dirty="0">
                <a:solidFill>
                  <a:srgbClr val="243F60"/>
                </a:solidFill>
                <a:latin typeface="Calibri"/>
                <a:cs typeface="Calibri"/>
              </a:rPr>
              <a:t>t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n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i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b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l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,</a:t>
            </a:r>
            <a:r>
              <a:rPr sz="1400" spc="-3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esp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í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ritu</a:t>
            </a:r>
            <a:r>
              <a:rPr sz="1400" spc="-35" dirty="0">
                <a:solidFill>
                  <a:srgbClr val="243F6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mp</a:t>
            </a:r>
            <a:r>
              <a:rPr sz="1400" spc="-25" dirty="0">
                <a:solidFill>
                  <a:srgbClr val="243F60"/>
                </a:solidFill>
                <a:latin typeface="Calibri"/>
                <a:cs typeface="Calibri"/>
              </a:rPr>
              <a:t>r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nd</a:t>
            </a:r>
            <a:r>
              <a:rPr sz="1400" dirty="0">
                <a:solidFill>
                  <a:srgbClr val="243F60"/>
                </a:solidFill>
                <a:latin typeface="Calibri"/>
                <a:cs typeface="Calibri"/>
              </a:rPr>
              <a:t>e</a:t>
            </a:r>
            <a:r>
              <a:rPr sz="1400" spc="-10" dirty="0">
                <a:solidFill>
                  <a:srgbClr val="243F60"/>
                </a:solidFill>
                <a:latin typeface="Calibri"/>
                <a:cs typeface="Calibri"/>
              </a:rPr>
              <a:t>d</a:t>
            </a:r>
            <a:r>
              <a:rPr sz="1400" spc="-5" dirty="0">
                <a:solidFill>
                  <a:srgbClr val="243F60"/>
                </a:solidFill>
                <a:latin typeface="Calibri"/>
                <a:cs typeface="Calibri"/>
              </a:rPr>
              <a:t>or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397866" y="377060"/>
            <a:ext cx="187007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20" dirty="0">
                <a:solidFill>
                  <a:srgbClr val="92CDDD"/>
                </a:solidFill>
                <a:latin typeface="Trebuchet MS"/>
                <a:cs typeface="Trebuchet MS"/>
              </a:rPr>
              <a:t>ESO</a:t>
            </a:r>
            <a:r>
              <a:rPr sz="2800" spc="145" dirty="0">
                <a:solidFill>
                  <a:srgbClr val="92CDDD"/>
                </a:solidFill>
                <a:latin typeface="Times New Roman"/>
                <a:cs typeface="Times New Roman"/>
              </a:rPr>
              <a:t> </a:t>
            </a:r>
            <a:r>
              <a:rPr sz="2800" spc="-15" dirty="0">
                <a:solidFill>
                  <a:srgbClr val="92CDDD"/>
                </a:solidFill>
                <a:latin typeface="Trebuchet MS"/>
                <a:cs typeface="Trebuchet MS"/>
              </a:rPr>
              <a:t>y</a:t>
            </a:r>
            <a:r>
              <a:rPr sz="2800" spc="130" dirty="0">
                <a:solidFill>
                  <a:srgbClr val="92CDDD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92CDDD"/>
                </a:solidFill>
                <a:latin typeface="Trebuchet MS"/>
                <a:cs typeface="Trebuchet MS"/>
              </a:rPr>
              <a:t>BACH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495979" y="1124353"/>
            <a:ext cx="463204" cy="3404849"/>
          </a:xfrm>
          <a:prstGeom prst="rect">
            <a:avLst/>
          </a:prstGeom>
          <a:solidFill>
            <a:srgbClr val="FFC000"/>
          </a:solidFill>
        </p:spPr>
        <p:txBody>
          <a:bodyPr vert="wordArtVert" wrap="square" rtlCol="0">
            <a:spAutoFit/>
          </a:bodyPr>
          <a:lstStyle/>
          <a:p>
            <a:r>
              <a:rPr lang="es-ES" sz="1400" b="1" dirty="0">
                <a:latin typeface="Gadugi" panose="020B0502040204020203" pitchFamily="34" charset="0"/>
                <a:ea typeface="Gadugi" panose="020B0502040204020203" pitchFamily="34" charset="0"/>
              </a:rPr>
              <a:t>COMPETENCIAS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447800" y="4829905"/>
            <a:ext cx="738664" cy="1828800"/>
          </a:xfrm>
          <a:prstGeom prst="rect">
            <a:avLst/>
          </a:prstGeom>
          <a:solidFill>
            <a:srgbClr val="92D050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s-ES" dirty="0">
                <a:latin typeface="Gadugi" panose="020B0502040204020203" pitchFamily="34" charset="0"/>
                <a:ea typeface="Gadugi" panose="020B0502040204020203" pitchFamily="34" charset="0"/>
              </a:rPr>
              <a:t>ELEMENTOS TRANSVERSALES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C89973376B4A143862321F6A5554BB5" ma:contentTypeVersion="4" ma:contentTypeDescription="Crear nuevo documento." ma:contentTypeScope="" ma:versionID="30b09a656534d161a37d5f9c15bc5971">
  <xsd:schema xmlns:xsd="http://www.w3.org/2001/XMLSchema" xmlns:xs="http://www.w3.org/2001/XMLSchema" xmlns:p="http://schemas.microsoft.com/office/2006/metadata/properties" xmlns:ns2="bbf4b5e5-620a-4dba-9c2e-c081a149ad1d" targetNamespace="http://schemas.microsoft.com/office/2006/metadata/properties" ma:root="true" ma:fieldsID="1f406c9861b5582ff21cb6ba99b555f8" ns2:_="">
    <xsd:import namespace="bbf4b5e5-620a-4dba-9c2e-c081a149ad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f4b5e5-620a-4dba-9c2e-c081a149ad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DA621E8-6CB4-4D67-8E94-8387C697B7CF}"/>
</file>

<file path=customXml/itemProps2.xml><?xml version="1.0" encoding="utf-8"?>
<ds:datastoreItem xmlns:ds="http://schemas.openxmlformats.org/officeDocument/2006/customXml" ds:itemID="{29B467BA-65F9-41D6-AFAB-4AA3B65FFD48}"/>
</file>

<file path=customXml/itemProps3.xml><?xml version="1.0" encoding="utf-8"?>
<ds:datastoreItem xmlns:ds="http://schemas.openxmlformats.org/officeDocument/2006/customXml" ds:itemID="{09A6CE83-C056-4BB8-9426-92DA64F86030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1181</TotalTime>
  <Words>5111</Words>
  <Application>Microsoft Office PowerPoint</Application>
  <PresentationFormat>Presentación en pantalla (4:3)</PresentationFormat>
  <Paragraphs>749</Paragraphs>
  <Slides>86</Slides>
  <Notes>79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86</vt:i4>
      </vt:variant>
    </vt:vector>
  </HeadingPairs>
  <TitlesOfParts>
    <vt:vector size="87" baseType="lpstr">
      <vt:lpstr>Office Theme</vt:lpstr>
      <vt:lpstr>Presentación de PowerPoint</vt:lpstr>
      <vt:lpstr>LOMCE</vt:lpstr>
      <vt:lpstr>LOMCE</vt:lpstr>
      <vt:lpstr>PROMOCIÓN ESO</vt:lpstr>
      <vt:lpstr>LOMCE</vt:lpstr>
      <vt:lpstr>LOMCE</vt:lpstr>
      <vt:lpstr>PROCESO DE DESARROLLO CURRICULAR</vt:lpstr>
      <vt:lpstr>Presentación de PowerPoint</vt:lpstr>
      <vt:lpstr>COMPETENCIAS DEL CURRÍCULO Y ELEMENTOS</vt:lpstr>
      <vt:lpstr>ELEMENTOS DE LA PROPUESTA CURRICULAR</vt:lpstr>
      <vt:lpstr>ELEMENTOS DE LA PROGRAMACIÓN</vt:lpstr>
      <vt:lpstr>Presentación de PowerPoint</vt:lpstr>
      <vt:lpstr>COMPETENCIAS CLAVE</vt:lpstr>
      <vt:lpstr>INTEGRACIÓN DE LAS COMPETENCIAS EN EL CURRÍCULO</vt:lpstr>
      <vt:lpstr>Presentación de PowerPoint</vt:lpstr>
      <vt:lpstr>COMPETENCIAS CLAVE Y CONTENIDOS</vt:lpstr>
      <vt:lpstr>CONCEPTO DE ESTÁNDARES DE APRENDIZAJE</vt:lpstr>
      <vt:lpstr>EVALUACIÓN INTEGRADORA</vt:lpstr>
      <vt:lpstr>CARACTERÍSTICAS</vt:lpstr>
      <vt:lpstr>ELEMENTOS DEL ESTÁNDAR</vt:lpstr>
      <vt:lpstr>ADEMÁS</vt:lpstr>
      <vt:lpstr>ORIENTACIONES PARA LA SELECCIÓN DE LOS BÁSICOS</vt:lpstr>
      <vt:lpstr>EJEMPLO</vt:lpstr>
      <vt:lpstr>PERFIL DE LAS COMPETENCIAS</vt:lpstr>
      <vt:lpstr>PERFIL DE LA COMPETENCIA</vt:lpstr>
      <vt:lpstr>PERFIL DE LA ASIGNATURA</vt:lpstr>
      <vt:lpstr>Presentación de PowerPoint</vt:lpstr>
      <vt:lpstr>ASESORAMIENTO</vt:lpstr>
      <vt:lpstr>TAREA: ELABORAMOS UN EJEMPLO</vt:lpstr>
      <vt:lpstr>TAREA 1: ELABORAMOS UN EJEMPLO</vt:lpstr>
      <vt:lpstr>Presentación de PowerPoint</vt:lpstr>
      <vt:lpstr>TAREA 3: Programación de aula: DEFINICIÓN Y MODELO</vt:lpstr>
      <vt:lpstr>EVALUACIÓN</vt:lpstr>
      <vt:lpstr>AFIRMACIÓN 1</vt:lpstr>
      <vt:lpstr>AFIRMACIÓN 2</vt:lpstr>
      <vt:lpstr>AFIRMACIÓN 3</vt:lpstr>
      <vt:lpstr>AFIRMACIÓN 4</vt:lpstr>
      <vt:lpstr>AFIRMACIÓN 5</vt:lpstr>
      <vt:lpstr>AFIRMACIÓN 6</vt:lpstr>
      <vt:lpstr>AFIRMACIÓN 7</vt:lpstr>
      <vt:lpstr>CONCLUSIÓN</vt:lpstr>
      <vt:lpstr>LA EVALUACIÓN EN LA LOMCE</vt:lpstr>
      <vt:lpstr>¿A QUIÉN VOY A EVALUAR? ¿QUÉ VOY A EVALUAR?</vt:lpstr>
      <vt:lpstr>ALINEAMIENTO CONSTRUCTIVO</vt:lpstr>
      <vt:lpstr>LA EVALUACIÓN DE LOS ESTÁNDARES</vt:lpstr>
      <vt:lpstr>LA EVALUACIÓN DE LOS ESTÁNDARES</vt:lpstr>
      <vt:lpstr>EVALUACIÓN EN COMPETENCIAS CLAVE EN EL IES SAN LEONARDO</vt:lpstr>
      <vt:lpstr>Presentación de PowerPoint</vt:lpstr>
      <vt:lpstr>¿CÓMO PONDERAR?</vt:lpstr>
      <vt:lpstr>¿CÓMO PONDERAR?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APLICACIÓN ACTUAL: CURSO COMPLETO</vt:lpstr>
      <vt:lpstr>CURSO COMPLETO Y MEDIAS</vt:lpstr>
      <vt:lpstr>APROXIMACIÓN DE CRITERIOS</vt:lpstr>
      <vt:lpstr>OTRAS CUESTIONES A EVITAR</vt:lpstr>
      <vt:lpstr>¿CÓMO LLEGAR DE TUS NOTAS A ESTO?</vt:lpstr>
      <vt:lpstr>¿CÓMO LLEGAR DE TUS NOTAS A ESTO?</vt:lpstr>
      <vt:lpstr>Y SEGUIMOS  CON  EL ROLLO…</vt:lpstr>
      <vt:lpstr>¿CÓMO LLEGAR DE TUS NOTAS A ESTO?</vt:lpstr>
      <vt:lpstr> Y AL FINAL…</vt:lpstr>
      <vt:lpstr>¡¡REMATAMOS CON LOS PORCENTAJES!!</vt:lpstr>
      <vt:lpstr>EJEMPLO DE EXAMEN </vt:lpstr>
      <vt:lpstr>DEFINICIÓN DE EVALUACIÓN OBJETIVA</vt:lpstr>
      <vt:lpstr>Presentación de PowerPoint</vt:lpstr>
      <vt:lpstr>Presentación de PowerPoint</vt:lpstr>
      <vt:lpstr>EJEMPLO</vt:lpstr>
      <vt:lpstr>Escala de Apreciación: DISERTACIÓN (diacrónica)</vt:lpstr>
      <vt:lpstr>LAS RÚBRICAS</vt:lpstr>
      <vt:lpstr>¿QUÉ PUEDEN EVALUAR LAS RÚBRICAS?</vt:lpstr>
      <vt:lpstr>Presentación de PowerPoint</vt:lpstr>
      <vt:lpstr>¿QUIÉN SE INVOLUCRA EN EL PROCESO?</vt:lpstr>
      <vt:lpstr>ELABORAMOS UNA RÚBRICA</vt:lpstr>
      <vt:lpstr>Presentación de PowerPoint</vt:lpstr>
      <vt:lpstr>EJEMPLO DE RÚBRICA PARA CUADERNO</vt:lpstr>
      <vt:lpstr>DIANAS DE EVALUACIÓN</vt:lpstr>
      <vt:lpstr>Ejemplo: DIANA DE EVALUACIÓN PARA TRABAJO EN GRUPO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Progamación de aula</dc:title>
  <dc:creator>Iñaki</dc:creator>
  <cp:lastModifiedBy>USUARIO</cp:lastModifiedBy>
  <cp:revision>87</cp:revision>
  <dcterms:created xsi:type="dcterms:W3CDTF">2021-11-02T18:19:17Z</dcterms:created>
  <dcterms:modified xsi:type="dcterms:W3CDTF">2021-11-08T10:55:04Z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2015-12-15T00:00:00Z</vt:filetime>
  </property>
  <property fmtid="{D5CDD505-2E9C-101B-9397-08002B2CF9AE}" pid="3" name="LastSaved">
    <vt:filetime>2021-11-02T00:00:00Z</vt:filetime>
  </property>
  <property fmtid="{D5CDD505-2E9C-101B-9397-08002B2CF9AE}" pid="4" name="ContentTypeId">
    <vt:lpwstr>0x0101006C89973376B4A143862321F6A5554BB5</vt:lpwstr>
  </property>
</Properties>
</file>