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54" r:id="rId2"/>
    <p:sldId id="2259" r:id="rId3"/>
    <p:sldId id="3286" r:id="rId4"/>
    <p:sldId id="2659" r:id="rId5"/>
    <p:sldId id="2660" r:id="rId6"/>
    <p:sldId id="2661" r:id="rId7"/>
    <p:sldId id="2662" r:id="rId8"/>
    <p:sldId id="391" r:id="rId9"/>
    <p:sldId id="2830" r:id="rId10"/>
    <p:sldId id="2816" r:id="rId11"/>
    <p:sldId id="2655" r:id="rId12"/>
    <p:sldId id="3120" r:id="rId13"/>
    <p:sldId id="2136" r:id="rId14"/>
    <p:sldId id="2748" r:id="rId15"/>
    <p:sldId id="2755" r:id="rId16"/>
    <p:sldId id="3123" r:id="rId17"/>
    <p:sldId id="441" r:id="rId18"/>
    <p:sldId id="2806" r:id="rId19"/>
    <p:sldId id="2656" r:id="rId20"/>
    <p:sldId id="2657" r:id="rId21"/>
    <p:sldId id="3180" r:id="rId22"/>
    <p:sldId id="3181" r:id="rId23"/>
    <p:sldId id="3285" r:id="rId24"/>
    <p:sldId id="3284" r:id="rId25"/>
    <p:sldId id="392" r:id="rId26"/>
    <p:sldId id="315" r:id="rId27"/>
    <p:sldId id="2807" r:id="rId28"/>
    <p:sldId id="361" r:id="rId29"/>
    <p:sldId id="626" r:id="rId30"/>
    <p:sldId id="633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100"/>
    <a:srgbClr val="EDD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LOPEZ RODRIGUEZ" userId="a9cbd941-57d8-4218-bf18-b1acb4e5beab" providerId="ADAL" clId="{AB0A7FFE-661C-1A4B-9598-9F28ECF66D8E}"/>
    <pc:docChg chg="undo custSel addSld delSld sldOrd">
      <pc:chgData name="JUAN CARLOS LOPEZ RODRIGUEZ" userId="a9cbd941-57d8-4218-bf18-b1acb4e5beab" providerId="ADAL" clId="{AB0A7FFE-661C-1A4B-9598-9F28ECF66D8E}" dt="2024-02-28T20:05:11.773" v="16" actId="2696"/>
      <pc:docMkLst>
        <pc:docMk/>
      </pc:docMkLst>
      <pc:sldChg chg="add del">
        <pc:chgData name="JUAN CARLOS LOPEZ RODRIGUEZ" userId="a9cbd941-57d8-4218-bf18-b1acb4e5beab" providerId="ADAL" clId="{AB0A7FFE-661C-1A4B-9598-9F28ECF66D8E}" dt="2024-02-28T20:05:11.773" v="16" actId="2696"/>
        <pc:sldMkLst>
          <pc:docMk/>
          <pc:sldMk cId="3331239581" sldId="1300"/>
        </pc:sldMkLst>
      </pc:sldChg>
      <pc:sldChg chg="add del">
        <pc:chgData name="JUAN CARLOS LOPEZ RODRIGUEZ" userId="a9cbd941-57d8-4218-bf18-b1acb4e5beab" providerId="ADAL" clId="{AB0A7FFE-661C-1A4B-9598-9F28ECF66D8E}" dt="2024-02-28T20:05:11.773" v="16" actId="2696"/>
        <pc:sldMkLst>
          <pc:docMk/>
          <pc:sldMk cId="2924959828" sldId="2100"/>
        </pc:sldMkLst>
      </pc:sldChg>
      <pc:sldChg chg="add del">
        <pc:chgData name="JUAN CARLOS LOPEZ RODRIGUEZ" userId="a9cbd941-57d8-4218-bf18-b1acb4e5beab" providerId="ADAL" clId="{AB0A7FFE-661C-1A4B-9598-9F28ECF66D8E}" dt="2024-02-28T20:05:11.773" v="16" actId="2696"/>
        <pc:sldMkLst>
          <pc:docMk/>
          <pc:sldMk cId="763395058" sldId="2177"/>
        </pc:sldMkLst>
      </pc:sldChg>
      <pc:sldChg chg="add del">
        <pc:chgData name="JUAN CARLOS LOPEZ RODRIGUEZ" userId="a9cbd941-57d8-4218-bf18-b1acb4e5beab" providerId="ADAL" clId="{AB0A7FFE-661C-1A4B-9598-9F28ECF66D8E}" dt="2024-02-28T20:05:11.773" v="16" actId="2696"/>
        <pc:sldMkLst>
          <pc:docMk/>
          <pc:sldMk cId="3955966989" sldId="2259"/>
        </pc:sldMkLst>
      </pc:sldChg>
      <pc:sldChg chg="del ord">
        <pc:chgData name="JUAN CARLOS LOPEZ RODRIGUEZ" userId="a9cbd941-57d8-4218-bf18-b1acb4e5beab" providerId="ADAL" clId="{AB0A7FFE-661C-1A4B-9598-9F28ECF66D8E}" dt="2024-02-28T20:03:10.396" v="14" actId="2696"/>
        <pc:sldMkLst>
          <pc:docMk/>
          <pc:sldMk cId="1169539536" sldId="3047"/>
        </pc:sldMkLst>
      </pc:sldChg>
    </pc:docChg>
  </pc:docChgLst>
  <pc:docChgLst>
    <pc:chgData name="JUAN CARLOS LOPEZ RODRIGUEZ" userId="a9cbd941-57d8-4218-bf18-b1acb4e5beab" providerId="ADAL" clId="{A1B87AF3-1570-C54F-8996-10DEC26C01D9}"/>
    <pc:docChg chg="custSel addSld delSld modSld sldOrd">
      <pc:chgData name="JUAN CARLOS LOPEZ RODRIGUEZ" userId="a9cbd941-57d8-4218-bf18-b1acb4e5beab" providerId="ADAL" clId="{A1B87AF3-1570-C54F-8996-10DEC26C01D9}" dt="2023-10-28T23:36:49.764" v="162"/>
      <pc:docMkLst>
        <pc:docMk/>
      </pc:docMkLst>
      <pc:sldChg chg="add">
        <pc:chgData name="JUAN CARLOS LOPEZ RODRIGUEZ" userId="a9cbd941-57d8-4218-bf18-b1acb4e5beab" providerId="ADAL" clId="{A1B87AF3-1570-C54F-8996-10DEC26C01D9}" dt="2023-10-28T23:36:11.372" v="158"/>
        <pc:sldMkLst>
          <pc:docMk/>
          <pc:sldMk cId="2928459701" sldId="256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3043960800" sldId="270"/>
        </pc:sldMkLst>
      </pc:sldChg>
      <pc:sldChg chg="add">
        <pc:chgData name="JUAN CARLOS LOPEZ RODRIGUEZ" userId="a9cbd941-57d8-4218-bf18-b1acb4e5beab" providerId="ADAL" clId="{A1B87AF3-1570-C54F-8996-10DEC26C01D9}" dt="2023-10-28T23:36:44.029" v="161"/>
        <pc:sldMkLst>
          <pc:docMk/>
          <pc:sldMk cId="3331239581" sldId="1300"/>
        </pc:sldMkLst>
      </pc:sldChg>
      <pc:sldChg chg="del">
        <pc:chgData name="JUAN CARLOS LOPEZ RODRIGUEZ" userId="a9cbd941-57d8-4218-bf18-b1acb4e5beab" providerId="ADAL" clId="{A1B87AF3-1570-C54F-8996-10DEC26C01D9}" dt="2023-10-28T23:25:05.222" v="21" actId="2696"/>
        <pc:sldMkLst>
          <pc:docMk/>
          <pc:sldMk cId="2768063516" sldId="1301"/>
        </pc:sldMkLst>
      </pc:sldChg>
      <pc:sldChg chg="add">
        <pc:chgData name="JUAN CARLOS LOPEZ RODRIGUEZ" userId="a9cbd941-57d8-4218-bf18-b1acb4e5beab" providerId="ADAL" clId="{A1B87AF3-1570-C54F-8996-10DEC26C01D9}" dt="2023-10-28T23:36:49.764" v="162"/>
        <pc:sldMkLst>
          <pc:docMk/>
          <pc:sldMk cId="2924959828" sldId="2100"/>
        </pc:sldMkLst>
      </pc:sldChg>
      <pc:sldChg chg="add">
        <pc:chgData name="JUAN CARLOS LOPEZ RODRIGUEZ" userId="a9cbd941-57d8-4218-bf18-b1acb4e5beab" providerId="ADAL" clId="{A1B87AF3-1570-C54F-8996-10DEC26C01D9}" dt="2023-10-28T23:36:40.293" v="160"/>
        <pc:sldMkLst>
          <pc:docMk/>
          <pc:sldMk cId="763395058" sldId="2177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997751602" sldId="2242"/>
        </pc:sldMkLst>
      </pc:sldChg>
      <pc:sldChg chg="add">
        <pc:chgData name="JUAN CARLOS LOPEZ RODRIGUEZ" userId="a9cbd941-57d8-4218-bf18-b1acb4e5beab" providerId="ADAL" clId="{A1B87AF3-1570-C54F-8996-10DEC26C01D9}" dt="2023-10-28T23:36:24.736" v="159"/>
        <pc:sldMkLst>
          <pc:docMk/>
          <pc:sldMk cId="545005910" sldId="2364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226085116" sldId="2371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2219206341" sldId="2456"/>
        </pc:sldMkLst>
      </pc:sldChg>
      <pc:sldChg chg="modSp mod">
        <pc:chgData name="JUAN CARLOS LOPEZ RODRIGUEZ" userId="a9cbd941-57d8-4218-bf18-b1acb4e5beab" providerId="ADAL" clId="{A1B87AF3-1570-C54F-8996-10DEC26C01D9}" dt="2023-10-28T23:22:30.248" v="6" actId="27636"/>
        <pc:sldMkLst>
          <pc:docMk/>
          <pc:sldMk cId="2664212411" sldId="2661"/>
        </pc:sldMkLst>
        <pc:spChg chg="mod">
          <ac:chgData name="JUAN CARLOS LOPEZ RODRIGUEZ" userId="a9cbd941-57d8-4218-bf18-b1acb4e5beab" providerId="ADAL" clId="{A1B87AF3-1570-C54F-8996-10DEC26C01D9}" dt="2023-10-28T23:22:30.248" v="6" actId="27636"/>
          <ac:spMkLst>
            <pc:docMk/>
            <pc:sldMk cId="2664212411" sldId="2661"/>
            <ac:spMk id="3" creationId="{AC61334B-0B9C-6B46-B403-80D0425660CD}"/>
          </ac:spMkLst>
        </pc:spChg>
      </pc:sldChg>
      <pc:sldChg chg="del">
        <pc:chgData name="JUAN CARLOS LOPEZ RODRIGUEZ" userId="a9cbd941-57d8-4218-bf18-b1acb4e5beab" providerId="ADAL" clId="{A1B87AF3-1570-C54F-8996-10DEC26C01D9}" dt="2023-10-28T23:25:05.222" v="21" actId="2696"/>
        <pc:sldMkLst>
          <pc:docMk/>
          <pc:sldMk cId="1488484200" sldId="2702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385466773" sldId="2713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3990164252" sldId="2717"/>
        </pc:sldMkLst>
      </pc:sldChg>
      <pc:sldChg chg="del">
        <pc:chgData name="JUAN CARLOS LOPEZ RODRIGUEZ" userId="a9cbd941-57d8-4218-bf18-b1acb4e5beab" providerId="ADAL" clId="{A1B87AF3-1570-C54F-8996-10DEC26C01D9}" dt="2023-10-28T23:25:49.110" v="23" actId="2696"/>
        <pc:sldMkLst>
          <pc:docMk/>
          <pc:sldMk cId="1067200237" sldId="2855"/>
        </pc:sldMkLst>
      </pc:sldChg>
      <pc:sldChg chg="del">
        <pc:chgData name="JUAN CARLOS LOPEZ RODRIGUEZ" userId="a9cbd941-57d8-4218-bf18-b1acb4e5beab" providerId="ADAL" clId="{A1B87AF3-1570-C54F-8996-10DEC26C01D9}" dt="2023-10-28T23:24:39.922" v="20" actId="2696"/>
        <pc:sldMkLst>
          <pc:docMk/>
          <pc:sldMk cId="2762487734" sldId="2858"/>
        </pc:sldMkLst>
      </pc:sldChg>
      <pc:sldChg chg="add">
        <pc:chgData name="JUAN CARLOS LOPEZ RODRIGUEZ" userId="a9cbd941-57d8-4218-bf18-b1acb4e5beab" providerId="ADAL" clId="{A1B87AF3-1570-C54F-8996-10DEC26C01D9}" dt="2023-10-28T23:26:18.197" v="24"/>
        <pc:sldMkLst>
          <pc:docMk/>
          <pc:sldMk cId="4035219549" sldId="2954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3688357913" sldId="3124"/>
        </pc:sldMkLst>
      </pc:sldChg>
      <pc:sldChg chg="delSp modSp add mod setBg delDesignElem">
        <pc:chgData name="JUAN CARLOS LOPEZ RODRIGUEZ" userId="a9cbd941-57d8-4218-bf18-b1acb4e5beab" providerId="ADAL" clId="{A1B87AF3-1570-C54F-8996-10DEC26C01D9}" dt="2023-10-28T23:28:43.559" v="37" actId="14100"/>
        <pc:sldMkLst>
          <pc:docMk/>
          <pc:sldMk cId="3187600064" sldId="3130"/>
        </pc:sldMkLst>
        <pc:spChg chg="mod">
          <ac:chgData name="JUAN CARLOS LOPEZ RODRIGUEZ" userId="a9cbd941-57d8-4218-bf18-b1acb4e5beab" providerId="ADAL" clId="{A1B87AF3-1570-C54F-8996-10DEC26C01D9}" dt="2023-10-28T23:28:43.559" v="37" actId="14100"/>
          <ac:spMkLst>
            <pc:docMk/>
            <pc:sldMk cId="3187600064" sldId="3130"/>
            <ac:spMk id="2" creationId="{78EBFBD1-660C-E9F3-4855-CDFFF009EB5D}"/>
          </ac:spMkLst>
        </pc:spChg>
        <pc:spChg chg="mod">
          <ac:chgData name="JUAN CARLOS LOPEZ RODRIGUEZ" userId="a9cbd941-57d8-4218-bf18-b1acb4e5beab" providerId="ADAL" clId="{A1B87AF3-1570-C54F-8996-10DEC26C01D9}" dt="2023-10-28T23:28:38.400" v="35" actId="2711"/>
          <ac:spMkLst>
            <pc:docMk/>
            <pc:sldMk cId="3187600064" sldId="3130"/>
            <ac:spMk id="3" creationId="{D29669B4-6FDA-7A46-F047-071344BAE41C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3187600064" sldId="3130"/>
            <ac:spMk id="10" creationId="{5964CBE2-084A-47DF-A704-CF5F6217B569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3187600064" sldId="3130"/>
            <ac:spMk id="12" creationId="{686A5CBB-E03B-4019-8BCD-78975D39E48C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3187600064" sldId="3130"/>
            <ac:spMk id="14" creationId="{94993204-9792-4E61-A83C-73D4379E2B1C}"/>
          </ac:spMkLst>
        </pc:spChg>
      </pc:sldChg>
      <pc:sldChg chg="delSp modSp add mod setBg delDesignElem">
        <pc:chgData name="JUAN CARLOS LOPEZ RODRIGUEZ" userId="a9cbd941-57d8-4218-bf18-b1acb4e5beab" providerId="ADAL" clId="{A1B87AF3-1570-C54F-8996-10DEC26C01D9}" dt="2023-10-28T23:29:34.280" v="39" actId="2711"/>
        <pc:sldMkLst>
          <pc:docMk/>
          <pc:sldMk cId="4148881131" sldId="3135"/>
        </pc:sldMkLst>
        <pc:spChg chg="mod">
          <ac:chgData name="JUAN CARLOS LOPEZ RODRIGUEZ" userId="a9cbd941-57d8-4218-bf18-b1acb4e5beab" providerId="ADAL" clId="{A1B87AF3-1570-C54F-8996-10DEC26C01D9}" dt="2023-10-28T23:29:28.345" v="38" actId="2711"/>
          <ac:spMkLst>
            <pc:docMk/>
            <pc:sldMk cId="4148881131" sldId="3135"/>
            <ac:spMk id="2" creationId="{F45845F9-F831-F231-9106-46D9CC051B69}"/>
          </ac:spMkLst>
        </pc:spChg>
        <pc:spChg chg="mod">
          <ac:chgData name="JUAN CARLOS LOPEZ RODRIGUEZ" userId="a9cbd941-57d8-4218-bf18-b1acb4e5beab" providerId="ADAL" clId="{A1B87AF3-1570-C54F-8996-10DEC26C01D9}" dt="2023-10-28T23:29:34.280" v="39" actId="2711"/>
          <ac:spMkLst>
            <pc:docMk/>
            <pc:sldMk cId="4148881131" sldId="3135"/>
            <ac:spMk id="3" creationId="{F1CC5B4A-1CBD-51E0-4078-BDB300D057BA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4148881131" sldId="3135"/>
            <ac:spMk id="10" creationId="{71B2258F-86CA-4D4D-8270-BC05FCDEBFB3}"/>
          </ac:spMkLst>
        </pc:spChg>
      </pc:sldChg>
      <pc:sldChg chg="delSp modSp add mod setBg delDesignElem">
        <pc:chgData name="JUAN CARLOS LOPEZ RODRIGUEZ" userId="a9cbd941-57d8-4218-bf18-b1acb4e5beab" providerId="ADAL" clId="{A1B87AF3-1570-C54F-8996-10DEC26C01D9}" dt="2023-10-28T23:29:57.045" v="43" actId="14100"/>
        <pc:sldMkLst>
          <pc:docMk/>
          <pc:sldMk cId="2573595657" sldId="3146"/>
        </pc:sldMkLst>
        <pc:spChg chg="mod">
          <ac:chgData name="JUAN CARLOS LOPEZ RODRIGUEZ" userId="a9cbd941-57d8-4218-bf18-b1acb4e5beab" providerId="ADAL" clId="{A1B87AF3-1570-C54F-8996-10DEC26C01D9}" dt="2023-10-28T23:29:42.017" v="40" actId="2711"/>
          <ac:spMkLst>
            <pc:docMk/>
            <pc:sldMk cId="2573595657" sldId="3146"/>
            <ac:spMk id="2" creationId="{5EE4332C-F5B0-6B0B-8CAB-FBC703A71386}"/>
          </ac:spMkLst>
        </pc:spChg>
        <pc:spChg chg="mod">
          <ac:chgData name="JUAN CARLOS LOPEZ RODRIGUEZ" userId="a9cbd941-57d8-4218-bf18-b1acb4e5beab" providerId="ADAL" clId="{A1B87AF3-1570-C54F-8996-10DEC26C01D9}" dt="2023-10-28T23:29:50.610" v="42" actId="14100"/>
          <ac:spMkLst>
            <pc:docMk/>
            <pc:sldMk cId="2573595657" sldId="3146"/>
            <ac:spMk id="3" creationId="{F291C20A-29B9-F9E5-30CF-113DB4A60A5D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573595657" sldId="3146"/>
            <ac:spMk id="10" creationId="{0671A8AE-40A1-4631-A6B8-581AFF065482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573595657" sldId="3146"/>
            <ac:spMk id="12" creationId="{AB58EF07-17C2-48CF-ABB0-EEF1F17CB8F0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573595657" sldId="3146"/>
            <ac:spMk id="14" creationId="{AF2F604E-43BE-4DC3-B983-E071523364F8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573595657" sldId="3146"/>
            <ac:spMk id="16" creationId="{08C9B587-E65E-4B52-B37C-ABEBB6E87928}"/>
          </ac:spMkLst>
        </pc:spChg>
        <pc:picChg chg="mod">
          <ac:chgData name="JUAN CARLOS LOPEZ RODRIGUEZ" userId="a9cbd941-57d8-4218-bf18-b1acb4e5beab" providerId="ADAL" clId="{A1B87AF3-1570-C54F-8996-10DEC26C01D9}" dt="2023-10-28T23:29:57.045" v="43" actId="14100"/>
          <ac:picMkLst>
            <pc:docMk/>
            <pc:sldMk cId="2573595657" sldId="3146"/>
            <ac:picMk id="5" creationId="{17BCB191-03A1-3E2E-2C25-3BAA4CB6FECA}"/>
          </ac:picMkLst>
        </pc:picChg>
      </pc:sldChg>
      <pc:sldChg chg="modSp mod">
        <pc:chgData name="JUAN CARLOS LOPEZ RODRIGUEZ" userId="a9cbd941-57d8-4218-bf18-b1acb4e5beab" providerId="ADAL" clId="{A1B87AF3-1570-C54F-8996-10DEC26C01D9}" dt="2023-10-28T23:33:43.806" v="153" actId="2711"/>
        <pc:sldMkLst>
          <pc:docMk/>
          <pc:sldMk cId="1334377660" sldId="3167"/>
        </pc:sldMkLst>
        <pc:spChg chg="mod">
          <ac:chgData name="JUAN CARLOS LOPEZ RODRIGUEZ" userId="a9cbd941-57d8-4218-bf18-b1acb4e5beab" providerId="ADAL" clId="{A1B87AF3-1570-C54F-8996-10DEC26C01D9}" dt="2023-10-28T23:33:43.806" v="153" actId="2711"/>
          <ac:spMkLst>
            <pc:docMk/>
            <pc:sldMk cId="1334377660" sldId="3167"/>
            <ac:spMk id="3" creationId="{5DBD6EFE-DC83-96D3-52DF-62E289B5E5AB}"/>
          </ac:spMkLst>
        </pc:spChg>
      </pc:sldChg>
      <pc:sldChg chg="ord">
        <pc:chgData name="JUAN CARLOS LOPEZ RODRIGUEZ" userId="a9cbd941-57d8-4218-bf18-b1acb4e5beab" providerId="ADAL" clId="{A1B87AF3-1570-C54F-8996-10DEC26C01D9}" dt="2023-10-28T23:35:03.599" v="157" actId="20578"/>
        <pc:sldMkLst>
          <pc:docMk/>
          <pc:sldMk cId="3652300257" sldId="3177"/>
        </pc:sldMkLst>
      </pc:sldChg>
      <pc:sldChg chg="delSp modSp add mod setBg delDesignElem">
        <pc:chgData name="JUAN CARLOS LOPEZ RODRIGUEZ" userId="a9cbd941-57d8-4218-bf18-b1acb4e5beab" providerId="ADAL" clId="{A1B87AF3-1570-C54F-8996-10DEC26C01D9}" dt="2023-10-28T23:23:47.822" v="13" actId="207"/>
        <pc:sldMkLst>
          <pc:docMk/>
          <pc:sldMk cId="2413914162" sldId="3188"/>
        </pc:sldMkLst>
        <pc:spChg chg="mod">
          <ac:chgData name="JUAN CARLOS LOPEZ RODRIGUEZ" userId="a9cbd941-57d8-4218-bf18-b1acb4e5beab" providerId="ADAL" clId="{A1B87AF3-1570-C54F-8996-10DEC26C01D9}" dt="2023-10-28T23:23:47.822" v="13" actId="207"/>
          <ac:spMkLst>
            <pc:docMk/>
            <pc:sldMk cId="2413914162" sldId="3188"/>
            <ac:spMk id="2" creationId="{D11A2F09-02E6-ACD8-F68D-BC28C7C43AE7}"/>
          </ac:spMkLst>
        </pc:spChg>
        <pc:spChg chg="mod">
          <ac:chgData name="JUAN CARLOS LOPEZ RODRIGUEZ" userId="a9cbd941-57d8-4218-bf18-b1acb4e5beab" providerId="ADAL" clId="{A1B87AF3-1570-C54F-8996-10DEC26C01D9}" dt="2023-10-28T23:23:40.335" v="12" actId="207"/>
          <ac:spMkLst>
            <pc:docMk/>
            <pc:sldMk cId="2413914162" sldId="3188"/>
            <ac:spMk id="3" creationId="{F93F14D6-3F4B-5C83-7B5F-FF96F6024BEF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413914162" sldId="3188"/>
            <ac:spMk id="10" creationId="{A34066D6-1B59-4642-A86D-39464CEE971B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413914162" sldId="3188"/>
            <ac:spMk id="12" creationId="{18E928D9-3091-4385-B979-265D55AD02CE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413914162" sldId="3188"/>
            <ac:spMk id="14" creationId="{7D602432-D774-4CF5-94E8-7D52D01059D2}"/>
          </ac:spMkLst>
        </pc:spChg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2413914162" sldId="3188"/>
            <ac:spMk id="16" creationId="{CBF9EBB4-5078-47B2-AAA0-DF4A88D8182A}"/>
          </ac:spMkLst>
        </pc:spChg>
      </pc:sldChg>
      <pc:sldChg chg="delSp add setBg delDesignElem">
        <pc:chgData name="JUAN CARLOS LOPEZ RODRIGUEZ" userId="a9cbd941-57d8-4218-bf18-b1acb4e5beab" providerId="ADAL" clId="{A1B87AF3-1570-C54F-8996-10DEC26C01D9}" dt="2023-10-28T23:22:29.903" v="5"/>
        <pc:sldMkLst>
          <pc:docMk/>
          <pc:sldMk cId="339119547" sldId="3190"/>
        </pc:sldMkLst>
        <pc:spChg chg="del">
          <ac:chgData name="JUAN CARLOS LOPEZ RODRIGUEZ" userId="a9cbd941-57d8-4218-bf18-b1acb4e5beab" providerId="ADAL" clId="{A1B87AF3-1570-C54F-8996-10DEC26C01D9}" dt="2023-10-28T23:22:29.903" v="5"/>
          <ac:spMkLst>
            <pc:docMk/>
            <pc:sldMk cId="339119547" sldId="3190"/>
            <ac:spMk id="12" creationId="{E8A8EAB8-D2FF-444D-B34B-7D32F106AD0E}"/>
          </ac:spMkLst>
        </pc:spChg>
        <pc:cxnChg chg="del">
          <ac:chgData name="JUAN CARLOS LOPEZ RODRIGUEZ" userId="a9cbd941-57d8-4218-bf18-b1acb4e5beab" providerId="ADAL" clId="{A1B87AF3-1570-C54F-8996-10DEC26C01D9}" dt="2023-10-28T23:22:29.903" v="5"/>
          <ac:cxnSpMkLst>
            <pc:docMk/>
            <pc:sldMk cId="339119547" sldId="3190"/>
            <ac:cxnSpMk id="14" creationId="{EEA38897-7BA3-4408-8083-3235339C4A60}"/>
          </ac:cxnSpMkLst>
        </pc:cxnChg>
        <pc:cxnChg chg="del">
          <ac:chgData name="JUAN CARLOS LOPEZ RODRIGUEZ" userId="a9cbd941-57d8-4218-bf18-b1acb4e5beab" providerId="ADAL" clId="{A1B87AF3-1570-C54F-8996-10DEC26C01D9}" dt="2023-10-28T23:22:29.903" v="5"/>
          <ac:cxnSpMkLst>
            <pc:docMk/>
            <pc:sldMk cId="339119547" sldId="3190"/>
            <ac:cxnSpMk id="16" creationId="{F11AD06B-AB20-4097-8606-5DA00DBACE88}"/>
          </ac:cxnSpMkLst>
        </pc:cxnChg>
      </pc:sldChg>
      <pc:sldChg chg="add">
        <pc:chgData name="JUAN CARLOS LOPEZ RODRIGUEZ" userId="a9cbd941-57d8-4218-bf18-b1acb4e5beab" providerId="ADAL" clId="{A1B87AF3-1570-C54F-8996-10DEC26C01D9}" dt="2023-10-28T23:25:38.982" v="22"/>
        <pc:sldMkLst>
          <pc:docMk/>
          <pc:sldMk cId="2655359858" sldId="3194"/>
        </pc:sldMkLst>
      </pc:sldChg>
      <pc:sldChg chg="add">
        <pc:chgData name="JUAN CARLOS LOPEZ RODRIGUEZ" userId="a9cbd941-57d8-4218-bf18-b1acb4e5beab" providerId="ADAL" clId="{A1B87AF3-1570-C54F-8996-10DEC26C01D9}" dt="2023-10-28T23:22:29.903" v="5"/>
        <pc:sldMkLst>
          <pc:docMk/>
          <pc:sldMk cId="655343392" sldId="3195"/>
        </pc:sldMkLst>
      </pc:sldChg>
      <pc:sldChg chg="addSp modSp add mod setBg addAnim">
        <pc:chgData name="JUAN CARLOS LOPEZ RODRIGUEZ" userId="a9cbd941-57d8-4218-bf18-b1acb4e5beab" providerId="ADAL" clId="{A1B87AF3-1570-C54F-8996-10DEC26C01D9}" dt="2023-10-28T23:27:54.889" v="33" actId="255"/>
        <pc:sldMkLst>
          <pc:docMk/>
          <pc:sldMk cId="3285267083" sldId="3196"/>
        </pc:sldMkLst>
        <pc:spChg chg="mod">
          <ac:chgData name="JUAN CARLOS LOPEZ RODRIGUEZ" userId="a9cbd941-57d8-4218-bf18-b1acb4e5beab" providerId="ADAL" clId="{A1B87AF3-1570-C54F-8996-10DEC26C01D9}" dt="2023-10-28T23:27:49.087" v="32" actId="255"/>
          <ac:spMkLst>
            <pc:docMk/>
            <pc:sldMk cId="3285267083" sldId="3196"/>
            <ac:spMk id="2" creationId="{72DA01EE-6CCD-2B85-F513-DE816C9D7851}"/>
          </ac:spMkLst>
        </pc:spChg>
        <pc:spChg chg="mod">
          <ac:chgData name="JUAN CARLOS LOPEZ RODRIGUEZ" userId="a9cbd941-57d8-4218-bf18-b1acb4e5beab" providerId="ADAL" clId="{A1B87AF3-1570-C54F-8996-10DEC26C01D9}" dt="2023-10-28T23:27:54.889" v="33" actId="255"/>
          <ac:spMkLst>
            <pc:docMk/>
            <pc:sldMk cId="3285267083" sldId="3196"/>
            <ac:spMk id="3" creationId="{2A133D3A-9E2D-22A0-8528-B89E0BE40653}"/>
          </ac:spMkLst>
        </pc:spChg>
        <pc:spChg chg="add">
          <ac:chgData name="JUAN CARLOS LOPEZ RODRIGUEZ" userId="a9cbd941-57d8-4218-bf18-b1acb4e5beab" providerId="ADAL" clId="{A1B87AF3-1570-C54F-8996-10DEC26C01D9}" dt="2023-10-28T23:27:31.707" v="28" actId="26606"/>
          <ac:spMkLst>
            <pc:docMk/>
            <pc:sldMk cId="3285267083" sldId="3196"/>
            <ac:spMk id="10" creationId="{C7D023E4-8DE1-436E-9847-ED6A4B4B04FD}"/>
          </ac:spMkLst>
        </pc:spChg>
        <pc:grpChg chg="add">
          <ac:chgData name="JUAN CARLOS LOPEZ RODRIGUEZ" userId="a9cbd941-57d8-4218-bf18-b1acb4e5beab" providerId="ADAL" clId="{A1B87AF3-1570-C54F-8996-10DEC26C01D9}" dt="2023-10-28T23:27:31.707" v="28" actId="26606"/>
          <ac:grpSpMkLst>
            <pc:docMk/>
            <pc:sldMk cId="3285267083" sldId="3196"/>
            <ac:grpSpMk id="12" creationId="{E4556D3F-F9E0-4DD4-A96F-6A8297B92405}"/>
          </ac:grpSpMkLst>
        </pc:grpChg>
        <pc:grpChg chg="add">
          <ac:chgData name="JUAN CARLOS LOPEZ RODRIGUEZ" userId="a9cbd941-57d8-4218-bf18-b1acb4e5beab" providerId="ADAL" clId="{A1B87AF3-1570-C54F-8996-10DEC26C01D9}" dt="2023-10-28T23:27:31.707" v="28" actId="26606"/>
          <ac:grpSpMkLst>
            <pc:docMk/>
            <pc:sldMk cId="3285267083" sldId="3196"/>
            <ac:grpSpMk id="16" creationId="{65EABBED-2B80-4B13-A7A8-1D34C4A02741}"/>
          </ac:grpSpMkLst>
        </pc:grpChg>
        <pc:picChg chg="add mod ord">
          <ac:chgData name="JUAN CARLOS LOPEZ RODRIGUEZ" userId="a9cbd941-57d8-4218-bf18-b1acb4e5beab" providerId="ADAL" clId="{A1B87AF3-1570-C54F-8996-10DEC26C01D9}" dt="2023-10-28T23:27:31.707" v="28" actId="26606"/>
          <ac:picMkLst>
            <pc:docMk/>
            <pc:sldMk cId="3285267083" sldId="3196"/>
            <ac:picMk id="5" creationId="{8AB91C19-9773-5CAA-8577-A0A862563B1A}"/>
          </ac:picMkLst>
        </pc:picChg>
      </pc:sldChg>
      <pc:sldChg chg="new del">
        <pc:chgData name="JUAN CARLOS LOPEZ RODRIGUEZ" userId="a9cbd941-57d8-4218-bf18-b1acb4e5beab" providerId="ADAL" clId="{A1B87AF3-1570-C54F-8996-10DEC26C01D9}" dt="2023-10-28T23:30:46.642" v="143" actId="2696"/>
        <pc:sldMkLst>
          <pc:docMk/>
          <pc:sldMk cId="671090381" sldId="3286"/>
        </pc:sldMkLst>
      </pc:sldChg>
      <pc:sldChg chg="delSp add del setBg delDesignElem">
        <pc:chgData name="JUAN CARLOS LOPEZ RODRIGUEZ" userId="a9cbd941-57d8-4218-bf18-b1acb4e5beab" providerId="ADAL" clId="{A1B87AF3-1570-C54F-8996-10DEC26C01D9}" dt="2023-10-28T23:23:20.168" v="9" actId="2696"/>
        <pc:sldMkLst>
          <pc:docMk/>
          <pc:sldMk cId="2321575349" sldId="3286"/>
        </pc:sldMkLst>
        <pc:spChg chg="del">
          <ac:chgData name="JUAN CARLOS LOPEZ RODRIGUEZ" userId="a9cbd941-57d8-4218-bf18-b1acb4e5beab" providerId="ADAL" clId="{A1B87AF3-1570-C54F-8996-10DEC26C01D9}" dt="2023-10-28T23:23:18.125" v="8"/>
          <ac:spMkLst>
            <pc:docMk/>
            <pc:sldMk cId="2321575349" sldId="3286"/>
            <ac:spMk id="10" creationId="{A34066D6-1B59-4642-A86D-39464CEE971B}"/>
          </ac:spMkLst>
        </pc:spChg>
        <pc:spChg chg="del">
          <ac:chgData name="JUAN CARLOS LOPEZ RODRIGUEZ" userId="a9cbd941-57d8-4218-bf18-b1acb4e5beab" providerId="ADAL" clId="{A1B87AF3-1570-C54F-8996-10DEC26C01D9}" dt="2023-10-28T23:23:18.125" v="8"/>
          <ac:spMkLst>
            <pc:docMk/>
            <pc:sldMk cId="2321575349" sldId="3286"/>
            <ac:spMk id="12" creationId="{18E928D9-3091-4385-B979-265D55AD02CE}"/>
          </ac:spMkLst>
        </pc:spChg>
        <pc:spChg chg="del">
          <ac:chgData name="JUAN CARLOS LOPEZ RODRIGUEZ" userId="a9cbd941-57d8-4218-bf18-b1acb4e5beab" providerId="ADAL" clId="{A1B87AF3-1570-C54F-8996-10DEC26C01D9}" dt="2023-10-28T23:23:18.125" v="8"/>
          <ac:spMkLst>
            <pc:docMk/>
            <pc:sldMk cId="2321575349" sldId="3286"/>
            <ac:spMk id="14" creationId="{7D602432-D774-4CF5-94E8-7D52D01059D2}"/>
          </ac:spMkLst>
        </pc:spChg>
        <pc:spChg chg="del">
          <ac:chgData name="JUAN CARLOS LOPEZ RODRIGUEZ" userId="a9cbd941-57d8-4218-bf18-b1acb4e5beab" providerId="ADAL" clId="{A1B87AF3-1570-C54F-8996-10DEC26C01D9}" dt="2023-10-28T23:23:18.125" v="8"/>
          <ac:spMkLst>
            <pc:docMk/>
            <pc:sldMk cId="2321575349" sldId="3286"/>
            <ac:spMk id="16" creationId="{CBF9EBB4-5078-47B2-AAA0-DF4A88D8182A}"/>
          </ac:spMkLst>
        </pc:spChg>
      </pc:sldChg>
      <pc:sldChg chg="addSp modSp new mod setBg addAnim setClrOvrMap">
        <pc:chgData name="JUAN CARLOS LOPEZ RODRIGUEZ" userId="a9cbd941-57d8-4218-bf18-b1acb4e5beab" providerId="ADAL" clId="{A1B87AF3-1570-C54F-8996-10DEC26C01D9}" dt="2023-10-28T23:31:54.666" v="151" actId="2711"/>
        <pc:sldMkLst>
          <pc:docMk/>
          <pc:sldMk cId="1610100767" sldId="3287"/>
        </pc:sldMkLst>
        <pc:spChg chg="mod">
          <ac:chgData name="JUAN CARLOS LOPEZ RODRIGUEZ" userId="a9cbd941-57d8-4218-bf18-b1acb4e5beab" providerId="ADAL" clId="{A1B87AF3-1570-C54F-8996-10DEC26C01D9}" dt="2023-10-28T23:31:38.241" v="148" actId="2711"/>
          <ac:spMkLst>
            <pc:docMk/>
            <pc:sldMk cId="1610100767" sldId="3287"/>
            <ac:spMk id="2" creationId="{678A8CAB-8552-380F-84EE-BB5C1A1321FC}"/>
          </ac:spMkLst>
        </pc:spChg>
        <pc:spChg chg="mod">
          <ac:chgData name="JUAN CARLOS LOPEZ RODRIGUEZ" userId="a9cbd941-57d8-4218-bf18-b1acb4e5beab" providerId="ADAL" clId="{A1B87AF3-1570-C54F-8996-10DEC26C01D9}" dt="2023-10-28T23:31:54.666" v="151" actId="2711"/>
          <ac:spMkLst>
            <pc:docMk/>
            <pc:sldMk cId="1610100767" sldId="3287"/>
            <ac:spMk id="3" creationId="{878F1D07-60C2-55AA-E67A-63476EA6A7EC}"/>
          </ac:spMkLst>
        </pc:spChg>
        <pc:spChg chg="add">
          <ac:chgData name="JUAN CARLOS LOPEZ RODRIGUEZ" userId="a9cbd941-57d8-4218-bf18-b1acb4e5beab" providerId="ADAL" clId="{A1B87AF3-1570-C54F-8996-10DEC26C01D9}" dt="2023-10-28T23:31:25.949" v="145" actId="26606"/>
          <ac:spMkLst>
            <pc:docMk/>
            <pc:sldMk cId="1610100767" sldId="3287"/>
            <ac:spMk id="10" creationId="{71B2258F-86CA-4D4D-8270-BC05FCDEBFB3}"/>
          </ac:spMkLst>
        </pc:spChg>
        <pc:picChg chg="add mod ord">
          <ac:chgData name="JUAN CARLOS LOPEZ RODRIGUEZ" userId="a9cbd941-57d8-4218-bf18-b1acb4e5beab" providerId="ADAL" clId="{A1B87AF3-1570-C54F-8996-10DEC26C01D9}" dt="2023-10-28T23:31:25.949" v="145" actId="26606"/>
          <ac:picMkLst>
            <pc:docMk/>
            <pc:sldMk cId="1610100767" sldId="3287"/>
            <ac:picMk id="5" creationId="{BB27B7BA-2769-1F94-0BD6-32C2EDD4A068}"/>
          </ac:picMkLst>
        </pc:picChg>
      </pc:sldChg>
    </pc:docChg>
  </pc:docChgLst>
  <pc:docChgLst>
    <pc:chgData name="JUAN CARLOS LOPEZ RODRIGUEZ" userId="a9cbd941-57d8-4218-bf18-b1acb4e5beab" providerId="ADAL" clId="{AF4BB031-17EF-9B4E-B563-E135711F8C8B}"/>
    <pc:docChg chg="custSel addSld delSld modSld sldOrd">
      <pc:chgData name="JUAN CARLOS LOPEZ RODRIGUEZ" userId="a9cbd941-57d8-4218-bf18-b1acb4e5beab" providerId="ADAL" clId="{AF4BB031-17EF-9B4E-B563-E135711F8C8B}" dt="2023-10-28T22:41:53.295" v="95"/>
      <pc:docMkLst>
        <pc:docMk/>
      </pc:docMkLst>
      <pc:sldChg chg="delSp modSp add mod setBg delDesignElem">
        <pc:chgData name="JUAN CARLOS LOPEZ RODRIGUEZ" userId="a9cbd941-57d8-4218-bf18-b1acb4e5beab" providerId="ADAL" clId="{AF4BB031-17EF-9B4E-B563-E135711F8C8B}" dt="2023-10-28T22:32:42.114" v="65" actId="207"/>
        <pc:sldMkLst>
          <pc:docMk/>
          <pc:sldMk cId="364863211" sldId="261"/>
        </pc:sldMkLst>
        <pc:spChg chg="mod">
          <ac:chgData name="JUAN CARLOS LOPEZ RODRIGUEZ" userId="a9cbd941-57d8-4218-bf18-b1acb4e5beab" providerId="ADAL" clId="{AF4BB031-17EF-9B4E-B563-E135711F8C8B}" dt="2023-10-28T22:32:42.114" v="65" actId="207"/>
          <ac:spMkLst>
            <pc:docMk/>
            <pc:sldMk cId="364863211" sldId="261"/>
            <ac:spMk id="3" creationId="{3AAC8A73-4AE9-15AA-4FE5-977B1675B894}"/>
          </ac:spMkLst>
        </pc:spChg>
        <pc:spChg chg="del">
          <ac:chgData name="JUAN CARLOS LOPEZ RODRIGUEZ" userId="a9cbd941-57d8-4218-bf18-b1acb4e5beab" providerId="ADAL" clId="{AF4BB031-17EF-9B4E-B563-E135711F8C8B}" dt="2023-10-28T22:29:53.671" v="63"/>
          <ac:spMkLst>
            <pc:docMk/>
            <pc:sldMk cId="364863211" sldId="261"/>
            <ac:spMk id="10" creationId="{5A0118C5-4F8D-4CF4-BADD-53FEACC6C42A}"/>
          </ac:spMkLst>
        </pc:spChg>
        <pc:grpChg chg="del">
          <ac:chgData name="JUAN CARLOS LOPEZ RODRIGUEZ" userId="a9cbd941-57d8-4218-bf18-b1acb4e5beab" providerId="ADAL" clId="{AF4BB031-17EF-9B4E-B563-E135711F8C8B}" dt="2023-10-28T22:29:53.671" v="63"/>
          <ac:grpSpMkLst>
            <pc:docMk/>
            <pc:sldMk cId="364863211" sldId="261"/>
            <ac:grpSpMk id="12" creationId="{B894EFA8-F425-4D19-A94B-445388B31E20}"/>
          </ac:grpSpMkLst>
        </pc:grpChg>
        <pc:grpChg chg="del">
          <ac:chgData name="JUAN CARLOS LOPEZ RODRIGUEZ" userId="a9cbd941-57d8-4218-bf18-b1acb4e5beab" providerId="ADAL" clId="{AF4BB031-17EF-9B4E-B563-E135711F8C8B}" dt="2023-10-28T22:29:53.671" v="63"/>
          <ac:grpSpMkLst>
            <pc:docMk/>
            <pc:sldMk cId="364863211" sldId="261"/>
            <ac:grpSpMk id="16" creationId="{582A903B-6B78-4F0A-B7C9-3D80499020B8}"/>
          </ac:grpSpMkLst>
        </pc:grpChg>
      </pc:sldChg>
      <pc:sldChg chg="del">
        <pc:chgData name="JUAN CARLOS LOPEZ RODRIGUEZ" userId="a9cbd941-57d8-4218-bf18-b1acb4e5beab" providerId="ADAL" clId="{AF4BB031-17EF-9B4E-B563-E135711F8C8B}" dt="2023-10-28T22:29:32.518" v="61" actId="2696"/>
        <pc:sldMkLst>
          <pc:docMk/>
          <pc:sldMk cId="454739075" sldId="261"/>
        </pc:sldMkLst>
      </pc:sldChg>
      <pc:sldChg chg="add del">
        <pc:chgData name="JUAN CARLOS LOPEZ RODRIGUEZ" userId="a9cbd941-57d8-4218-bf18-b1acb4e5beab" providerId="ADAL" clId="{AF4BB031-17EF-9B4E-B563-E135711F8C8B}" dt="2023-10-28T22:21:57.845" v="26" actId="2696"/>
        <pc:sldMkLst>
          <pc:docMk/>
          <pc:sldMk cId="788457241" sldId="296"/>
        </pc:sldMkLst>
      </pc:sldChg>
      <pc:sldChg chg="modSp mod">
        <pc:chgData name="JUAN CARLOS LOPEZ RODRIGUEZ" userId="a9cbd941-57d8-4218-bf18-b1acb4e5beab" providerId="ADAL" clId="{AF4BB031-17EF-9B4E-B563-E135711F8C8B}" dt="2023-10-28T22:23:33.576" v="43" actId="27636"/>
        <pc:sldMkLst>
          <pc:docMk/>
          <pc:sldMk cId="3541853382" sldId="417"/>
        </pc:sldMkLst>
        <pc:spChg chg="mod">
          <ac:chgData name="JUAN CARLOS LOPEZ RODRIGUEZ" userId="a9cbd941-57d8-4218-bf18-b1acb4e5beab" providerId="ADAL" clId="{AF4BB031-17EF-9B4E-B563-E135711F8C8B}" dt="2023-10-28T22:23:29.765" v="41" actId="14100"/>
          <ac:spMkLst>
            <pc:docMk/>
            <pc:sldMk cId="3541853382" sldId="417"/>
            <ac:spMk id="2" creationId="{BEAFEB1C-6377-654B-B2BE-A165CFF4F6EA}"/>
          </ac:spMkLst>
        </pc:spChg>
        <pc:spChg chg="mod">
          <ac:chgData name="JUAN CARLOS LOPEZ RODRIGUEZ" userId="a9cbd941-57d8-4218-bf18-b1acb4e5beab" providerId="ADAL" clId="{AF4BB031-17EF-9B4E-B563-E135711F8C8B}" dt="2023-10-28T22:23:33.576" v="43" actId="27636"/>
          <ac:spMkLst>
            <pc:docMk/>
            <pc:sldMk cId="3541853382" sldId="417"/>
            <ac:spMk id="3" creationId="{FE40F3C3-E196-1043-B3BB-4CBC2259EC38}"/>
          </ac:spMkLst>
        </pc:spChg>
        <pc:spChg chg="mod">
          <ac:chgData name="JUAN CARLOS LOPEZ RODRIGUEZ" userId="a9cbd941-57d8-4218-bf18-b1acb4e5beab" providerId="ADAL" clId="{AF4BB031-17EF-9B4E-B563-E135711F8C8B}" dt="2023-10-28T22:23:18.213" v="37" actId="1076"/>
          <ac:spMkLst>
            <pc:docMk/>
            <pc:sldMk cId="3541853382" sldId="417"/>
            <ac:spMk id="6" creationId="{67851F16-4EB5-D64C-BA88-DFB6A9F5EACD}"/>
          </ac:spMkLst>
        </pc:spChg>
      </pc:sldChg>
      <pc:sldChg chg="del">
        <pc:chgData name="JUAN CARLOS LOPEZ RODRIGUEZ" userId="a9cbd941-57d8-4218-bf18-b1acb4e5beab" providerId="ADAL" clId="{AF4BB031-17EF-9B4E-B563-E135711F8C8B}" dt="2023-10-28T22:37:20.117" v="93" actId="2696"/>
        <pc:sldMkLst>
          <pc:docMk/>
          <pc:sldMk cId="1413283584" sldId="643"/>
        </pc:sldMkLst>
      </pc:sldChg>
      <pc:sldChg chg="ord">
        <pc:chgData name="JUAN CARLOS LOPEZ RODRIGUEZ" userId="a9cbd941-57d8-4218-bf18-b1acb4e5beab" providerId="ADAL" clId="{AF4BB031-17EF-9B4E-B563-E135711F8C8B}" dt="2023-10-28T22:22:42.170" v="29" actId="20578"/>
        <pc:sldMkLst>
          <pc:docMk/>
          <pc:sldMk cId="2768063516" sldId="1301"/>
        </pc:sldMkLst>
      </pc:sldChg>
      <pc:sldChg chg="del">
        <pc:chgData name="JUAN CARLOS LOPEZ RODRIGUEZ" userId="a9cbd941-57d8-4218-bf18-b1acb4e5beab" providerId="ADAL" clId="{AF4BB031-17EF-9B4E-B563-E135711F8C8B}" dt="2023-10-28T22:35:01.314" v="72" actId="2696"/>
        <pc:sldMkLst>
          <pc:docMk/>
          <pc:sldMk cId="3652749117" sldId="1809"/>
        </pc:sldMkLst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2663753420" sldId="1953"/>
        </pc:sldMkLst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3035583990" sldId="2136"/>
        </pc:sldMkLst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1935621175" sldId="2138"/>
        </pc:sldMkLst>
      </pc:sldChg>
      <pc:sldChg chg="del">
        <pc:chgData name="JUAN CARLOS LOPEZ RODRIGUEZ" userId="a9cbd941-57d8-4218-bf18-b1acb4e5beab" providerId="ADAL" clId="{AF4BB031-17EF-9B4E-B563-E135711F8C8B}" dt="2023-10-28T22:24:23.015" v="44" actId="2696"/>
        <pc:sldMkLst>
          <pc:docMk/>
          <pc:sldMk cId="1713369714" sldId="2591"/>
        </pc:sldMkLst>
      </pc:sldChg>
      <pc:sldChg chg="del">
        <pc:chgData name="JUAN CARLOS LOPEZ RODRIGUEZ" userId="a9cbd941-57d8-4218-bf18-b1acb4e5beab" providerId="ADAL" clId="{AF4BB031-17EF-9B4E-B563-E135711F8C8B}" dt="2023-10-28T22:34:30.771" v="70" actId="2696"/>
        <pc:sldMkLst>
          <pc:docMk/>
          <pc:sldMk cId="711786824" sldId="2623"/>
        </pc:sldMkLst>
      </pc:sldChg>
      <pc:sldChg chg="modSp mod">
        <pc:chgData name="JUAN CARLOS LOPEZ RODRIGUEZ" userId="a9cbd941-57d8-4218-bf18-b1acb4e5beab" providerId="ADAL" clId="{AF4BB031-17EF-9B4E-B563-E135711F8C8B}" dt="2023-10-28T22:23:07.973" v="34" actId="27636"/>
        <pc:sldMkLst>
          <pc:docMk/>
          <pc:sldMk cId="3922860458" sldId="2657"/>
        </pc:sldMkLst>
        <pc:spChg chg="mod">
          <ac:chgData name="JUAN CARLOS LOPEZ RODRIGUEZ" userId="a9cbd941-57d8-4218-bf18-b1acb4e5beab" providerId="ADAL" clId="{AF4BB031-17EF-9B4E-B563-E135711F8C8B}" dt="2023-10-28T22:23:07.918" v="33" actId="27636"/>
          <ac:spMkLst>
            <pc:docMk/>
            <pc:sldMk cId="3922860458" sldId="2657"/>
            <ac:spMk id="2" creationId="{58C25776-CA61-9744-B263-349D181F8533}"/>
          </ac:spMkLst>
        </pc:spChg>
        <pc:spChg chg="mod">
          <ac:chgData name="JUAN CARLOS LOPEZ RODRIGUEZ" userId="a9cbd941-57d8-4218-bf18-b1acb4e5beab" providerId="ADAL" clId="{AF4BB031-17EF-9B4E-B563-E135711F8C8B}" dt="2023-10-28T22:23:07.973" v="34" actId="27636"/>
          <ac:spMkLst>
            <pc:docMk/>
            <pc:sldMk cId="3922860458" sldId="2657"/>
            <ac:spMk id="3" creationId="{D7648111-3F54-2C48-A237-9464F8A6C758}"/>
          </ac:spMkLst>
        </pc:spChg>
      </pc:sldChg>
      <pc:sldChg chg="modSp mod">
        <pc:chgData name="JUAN CARLOS LOPEZ RODRIGUEZ" userId="a9cbd941-57d8-4218-bf18-b1acb4e5beab" providerId="ADAL" clId="{AF4BB031-17EF-9B4E-B563-E135711F8C8B}" dt="2023-10-28T22:33:20.991" v="68" actId="27636"/>
        <pc:sldMkLst>
          <pc:docMk/>
          <pc:sldMk cId="2664212411" sldId="2661"/>
        </pc:sldMkLst>
        <pc:spChg chg="mod">
          <ac:chgData name="JUAN CARLOS LOPEZ RODRIGUEZ" userId="a9cbd941-57d8-4218-bf18-b1acb4e5beab" providerId="ADAL" clId="{AF4BB031-17EF-9B4E-B563-E135711F8C8B}" dt="2023-10-28T22:33:20.991" v="68" actId="27636"/>
          <ac:spMkLst>
            <pc:docMk/>
            <pc:sldMk cId="2664212411" sldId="2661"/>
            <ac:spMk id="3" creationId="{AC61334B-0B9C-6B46-B403-80D0425660CD}"/>
          </ac:spMkLst>
        </pc:spChg>
      </pc:sldChg>
      <pc:sldChg chg="add ord">
        <pc:chgData name="JUAN CARLOS LOPEZ RODRIGUEZ" userId="a9cbd941-57d8-4218-bf18-b1acb4e5beab" providerId="ADAL" clId="{AF4BB031-17EF-9B4E-B563-E135711F8C8B}" dt="2023-10-28T22:22:39.437" v="28" actId="20578"/>
        <pc:sldMkLst>
          <pc:docMk/>
          <pc:sldMk cId="1488484200" sldId="2702"/>
        </pc:sldMkLst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3054813488" sldId="2748"/>
        </pc:sldMkLst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2103238651" sldId="2755"/>
        </pc:sldMkLst>
      </pc:sldChg>
      <pc:sldChg chg="ord">
        <pc:chgData name="JUAN CARLOS LOPEZ RODRIGUEZ" userId="a9cbd941-57d8-4218-bf18-b1acb4e5beab" providerId="ADAL" clId="{AF4BB031-17EF-9B4E-B563-E135711F8C8B}" dt="2023-10-28T22:22:47.823" v="30" actId="20578"/>
        <pc:sldMkLst>
          <pc:docMk/>
          <pc:sldMk cId="3706162068" sldId="2767"/>
        </pc:sldMkLst>
      </pc:sldChg>
      <pc:sldChg chg="modSp mod">
        <pc:chgData name="JUAN CARLOS LOPEZ RODRIGUEZ" userId="a9cbd941-57d8-4218-bf18-b1acb4e5beab" providerId="ADAL" clId="{AF4BB031-17EF-9B4E-B563-E135711F8C8B}" dt="2023-10-28T22:28:22.644" v="60" actId="207"/>
        <pc:sldMkLst>
          <pc:docMk/>
          <pc:sldMk cId="1843879725" sldId="2820"/>
        </pc:sldMkLst>
        <pc:spChg chg="mod">
          <ac:chgData name="JUAN CARLOS LOPEZ RODRIGUEZ" userId="a9cbd941-57d8-4218-bf18-b1acb4e5beab" providerId="ADAL" clId="{AF4BB031-17EF-9B4E-B563-E135711F8C8B}" dt="2023-10-28T22:27:03.830" v="49" actId="255"/>
          <ac:spMkLst>
            <pc:docMk/>
            <pc:sldMk cId="1843879725" sldId="2820"/>
            <ac:spMk id="2" creationId="{89FE1810-D9AA-8619-C99B-B9B787EA924F}"/>
          </ac:spMkLst>
        </pc:spChg>
        <pc:spChg chg="mod">
          <ac:chgData name="JUAN CARLOS LOPEZ RODRIGUEZ" userId="a9cbd941-57d8-4218-bf18-b1acb4e5beab" providerId="ADAL" clId="{AF4BB031-17EF-9B4E-B563-E135711F8C8B}" dt="2023-10-28T22:28:22.644" v="60" actId="207"/>
          <ac:spMkLst>
            <pc:docMk/>
            <pc:sldMk cId="1843879725" sldId="2820"/>
            <ac:spMk id="3" creationId="{7DCDA31C-F0B0-CD2C-E175-2A4F4D099907}"/>
          </ac:spMkLst>
        </pc:spChg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167051765" sldId="3120"/>
        </pc:sldMkLst>
      </pc:sldChg>
      <pc:sldChg chg="del">
        <pc:chgData name="JUAN CARLOS LOPEZ RODRIGUEZ" userId="a9cbd941-57d8-4218-bf18-b1acb4e5beab" providerId="ADAL" clId="{AF4BB031-17EF-9B4E-B563-E135711F8C8B}" dt="2023-10-28T22:29:58.621" v="64" actId="2696"/>
        <pc:sldMkLst>
          <pc:docMk/>
          <pc:sldMk cId="323327697" sldId="3120"/>
        </pc:sldMkLst>
      </pc:sldChg>
      <pc:sldChg chg="add">
        <pc:chgData name="JUAN CARLOS LOPEZ RODRIGUEZ" userId="a9cbd941-57d8-4218-bf18-b1acb4e5beab" providerId="ADAL" clId="{AF4BB031-17EF-9B4E-B563-E135711F8C8B}" dt="2023-10-28T22:41:53.295" v="95"/>
        <pc:sldMkLst>
          <pc:docMk/>
          <pc:sldMk cId="2361612307" sldId="3123"/>
        </pc:sldMkLst>
      </pc:sldChg>
      <pc:sldChg chg="ord">
        <pc:chgData name="JUAN CARLOS LOPEZ RODRIGUEZ" userId="a9cbd941-57d8-4218-bf18-b1acb4e5beab" providerId="ADAL" clId="{AF4BB031-17EF-9B4E-B563-E135711F8C8B}" dt="2023-10-28T22:36:54.035" v="92" actId="20578"/>
        <pc:sldMkLst>
          <pc:docMk/>
          <pc:sldMk cId="3652300257" sldId="3177"/>
        </pc:sldMkLst>
      </pc:sldChg>
      <pc:sldChg chg="delSp mod">
        <pc:chgData name="JUAN CARLOS LOPEZ RODRIGUEZ" userId="a9cbd941-57d8-4218-bf18-b1acb4e5beab" providerId="ADAL" clId="{AF4BB031-17EF-9B4E-B563-E135711F8C8B}" dt="2023-10-28T22:34:13.196" v="69" actId="478"/>
        <pc:sldMkLst>
          <pc:docMk/>
          <pc:sldMk cId="3127605133" sldId="3179"/>
        </pc:sldMkLst>
        <pc:spChg chg="del">
          <ac:chgData name="JUAN CARLOS LOPEZ RODRIGUEZ" userId="a9cbd941-57d8-4218-bf18-b1acb4e5beab" providerId="ADAL" clId="{AF4BB031-17EF-9B4E-B563-E135711F8C8B}" dt="2023-10-28T22:34:13.196" v="69" actId="478"/>
          <ac:spMkLst>
            <pc:docMk/>
            <pc:sldMk cId="3127605133" sldId="3179"/>
            <ac:spMk id="2" creationId="{4652DFDE-C030-F0F0-60FA-DAE26860C817}"/>
          </ac:spMkLst>
        </pc:spChg>
      </pc:sldChg>
      <pc:sldChg chg="del">
        <pc:chgData name="JUAN CARLOS LOPEZ RODRIGUEZ" userId="a9cbd941-57d8-4218-bf18-b1acb4e5beab" providerId="ADAL" clId="{AF4BB031-17EF-9B4E-B563-E135711F8C8B}" dt="2023-10-28T22:34:52.055" v="71" actId="2696"/>
        <pc:sldMkLst>
          <pc:docMk/>
          <pc:sldMk cId="2793105555" sldId="3182"/>
        </pc:sldMkLst>
      </pc:sldChg>
      <pc:sldChg chg="modSp mod">
        <pc:chgData name="JUAN CARLOS LOPEZ RODRIGUEZ" userId="a9cbd941-57d8-4218-bf18-b1acb4e5beab" providerId="ADAL" clId="{AF4BB031-17EF-9B4E-B563-E135711F8C8B}" dt="2023-10-28T22:37:53.859" v="94" actId="20577"/>
        <pc:sldMkLst>
          <pc:docMk/>
          <pc:sldMk cId="2014980394" sldId="3282"/>
        </pc:sldMkLst>
        <pc:spChg chg="mod">
          <ac:chgData name="JUAN CARLOS LOPEZ RODRIGUEZ" userId="a9cbd941-57d8-4218-bf18-b1acb4e5beab" providerId="ADAL" clId="{AF4BB031-17EF-9B4E-B563-E135711F8C8B}" dt="2023-10-28T22:37:53.859" v="94" actId="20577"/>
          <ac:spMkLst>
            <pc:docMk/>
            <pc:sldMk cId="2014980394" sldId="3282"/>
            <ac:spMk id="2" creationId="{6E06D7CF-80EF-BF4A-059D-AB72B9A11B1F}"/>
          </ac:spMkLst>
        </pc:spChg>
      </pc:sldChg>
      <pc:sldChg chg="del">
        <pc:chgData name="JUAN CARLOS LOPEZ RODRIGUEZ" userId="a9cbd941-57d8-4218-bf18-b1acb4e5beab" providerId="ADAL" clId="{AF4BB031-17EF-9B4E-B563-E135711F8C8B}" dt="2023-10-28T22:35:29.501" v="73" actId="2696"/>
        <pc:sldMkLst>
          <pc:docMk/>
          <pc:sldMk cId="1599440933" sldId="3286"/>
        </pc:sldMkLst>
      </pc:sldChg>
      <pc:sldChg chg="modSp new del mod">
        <pc:chgData name="JUAN CARLOS LOPEZ RODRIGUEZ" userId="a9cbd941-57d8-4218-bf18-b1acb4e5beab" providerId="ADAL" clId="{AF4BB031-17EF-9B4E-B563-E135711F8C8B}" dt="2023-10-28T22:22:03.525" v="27" actId="2696"/>
        <pc:sldMkLst>
          <pc:docMk/>
          <pc:sldMk cId="1060999590" sldId="3287"/>
        </pc:sldMkLst>
        <pc:spChg chg="mod">
          <ac:chgData name="JUAN CARLOS LOPEZ RODRIGUEZ" userId="a9cbd941-57d8-4218-bf18-b1acb4e5beab" providerId="ADAL" clId="{AF4BB031-17EF-9B4E-B563-E135711F8C8B}" dt="2023-10-23T19:19:46.939" v="25" actId="313"/>
          <ac:spMkLst>
            <pc:docMk/>
            <pc:sldMk cId="1060999590" sldId="3287"/>
            <ac:spMk id="2" creationId="{7205EF9F-3E13-02C8-E912-E246486B9298}"/>
          </ac:spMkLst>
        </pc:spChg>
      </pc:sldChg>
    </pc:docChg>
  </pc:docChgLst>
  <pc:docChgLst>
    <pc:chgData name="JUAN CARLOS LOPEZ RODRIGUEZ" userId="a9cbd941-57d8-4218-bf18-b1acb4e5beab" providerId="ADAL" clId="{4E330346-6072-F142-9C34-EFAEDBEF68C2}"/>
    <pc:docChg chg="custSel addSld modSld">
      <pc:chgData name="JUAN CARLOS LOPEZ RODRIGUEZ" userId="a9cbd941-57d8-4218-bf18-b1acb4e5beab" providerId="ADAL" clId="{4E330346-6072-F142-9C34-EFAEDBEF68C2}" dt="2023-10-27T08:28:29.650" v="3" actId="27636"/>
      <pc:docMkLst>
        <pc:docMk/>
      </pc:docMkLst>
      <pc:sldChg chg="modSp mod">
        <pc:chgData name="JUAN CARLOS LOPEZ RODRIGUEZ" userId="a9cbd941-57d8-4218-bf18-b1acb4e5beab" providerId="ADAL" clId="{4E330346-6072-F142-9C34-EFAEDBEF68C2}" dt="2023-10-27T08:28:29.650" v="3" actId="27636"/>
        <pc:sldMkLst>
          <pc:docMk/>
          <pc:sldMk cId="3922860458" sldId="2657"/>
        </pc:sldMkLst>
        <pc:spChg chg="mod">
          <ac:chgData name="JUAN CARLOS LOPEZ RODRIGUEZ" userId="a9cbd941-57d8-4218-bf18-b1acb4e5beab" providerId="ADAL" clId="{4E330346-6072-F142-9C34-EFAEDBEF68C2}" dt="2023-10-27T08:28:29.650" v="3" actId="27636"/>
          <ac:spMkLst>
            <pc:docMk/>
            <pc:sldMk cId="3922860458" sldId="2657"/>
            <ac:spMk id="2" creationId="{58C25776-CA61-9744-B263-349D181F8533}"/>
          </ac:spMkLst>
        </pc:spChg>
        <pc:spChg chg="mod">
          <ac:chgData name="JUAN CARLOS LOPEZ RODRIGUEZ" userId="a9cbd941-57d8-4218-bf18-b1acb4e5beab" providerId="ADAL" clId="{4E330346-6072-F142-9C34-EFAEDBEF68C2}" dt="2023-10-27T08:28:29.649" v="2" actId="27636"/>
          <ac:spMkLst>
            <pc:docMk/>
            <pc:sldMk cId="3922860458" sldId="2657"/>
            <ac:spMk id="3" creationId="{D7648111-3F54-2C48-A237-9464F8A6C758}"/>
          </ac:spMkLst>
        </pc:spChg>
      </pc:sldChg>
      <pc:sldChg chg="modSp mod">
        <pc:chgData name="JUAN CARLOS LOPEZ RODRIGUEZ" userId="a9cbd941-57d8-4218-bf18-b1acb4e5beab" providerId="ADAL" clId="{4E330346-6072-F142-9C34-EFAEDBEF68C2}" dt="2023-10-27T08:28:29.627" v="1" actId="27636"/>
        <pc:sldMkLst>
          <pc:docMk/>
          <pc:sldMk cId="2664212411" sldId="2661"/>
        </pc:sldMkLst>
        <pc:spChg chg="mod">
          <ac:chgData name="JUAN CARLOS LOPEZ RODRIGUEZ" userId="a9cbd941-57d8-4218-bf18-b1acb4e5beab" providerId="ADAL" clId="{4E330346-6072-F142-9C34-EFAEDBEF68C2}" dt="2023-10-27T08:28:29.627" v="1" actId="27636"/>
          <ac:spMkLst>
            <pc:docMk/>
            <pc:sldMk cId="2664212411" sldId="2661"/>
            <ac:spMk id="3" creationId="{AC61334B-0B9C-6B46-B403-80D0425660CD}"/>
          </ac:spMkLst>
        </pc:spChg>
      </pc:sldChg>
      <pc:sldChg chg="add">
        <pc:chgData name="JUAN CARLOS LOPEZ RODRIGUEZ" userId="a9cbd941-57d8-4218-bf18-b1acb4e5beab" providerId="ADAL" clId="{4E330346-6072-F142-9C34-EFAEDBEF68C2}" dt="2023-10-27T08:28:29.388" v="0"/>
        <pc:sldMkLst>
          <pc:docMk/>
          <pc:sldMk cId="2678073664" sldId="2853"/>
        </pc:sldMkLst>
      </pc:sldChg>
    </pc:docChg>
  </pc:docChgLst>
  <pc:docChgLst>
    <pc:chgData name="JUAN CARLOS LOPEZ RODRIGUEZ" userId="a9cbd941-57d8-4218-bf18-b1acb4e5beab" providerId="ADAL" clId="{B9D7B958-51DC-844F-B805-F879CF44B894}"/>
    <pc:docChg chg="undo custSel addSld delSld modSld sldOrd">
      <pc:chgData name="JUAN CARLOS LOPEZ RODRIGUEZ" userId="a9cbd941-57d8-4218-bf18-b1acb4e5beab" providerId="ADAL" clId="{B9D7B958-51DC-844F-B805-F879CF44B894}" dt="2023-11-01T12:24:12.491" v="112" actId="20578"/>
      <pc:docMkLst>
        <pc:docMk/>
      </pc:docMkLst>
      <pc:sldChg chg="del">
        <pc:chgData name="JUAN CARLOS LOPEZ RODRIGUEZ" userId="a9cbd941-57d8-4218-bf18-b1acb4e5beab" providerId="ADAL" clId="{B9D7B958-51DC-844F-B805-F879CF44B894}" dt="2023-10-31T19:06:48.026" v="0" actId="2696"/>
        <pc:sldMkLst>
          <pc:docMk/>
          <pc:sldMk cId="2928459701" sldId="256"/>
        </pc:sldMkLst>
      </pc:sldChg>
      <pc:sldChg chg="del">
        <pc:chgData name="JUAN CARLOS LOPEZ RODRIGUEZ" userId="a9cbd941-57d8-4218-bf18-b1acb4e5beab" providerId="ADAL" clId="{B9D7B958-51DC-844F-B805-F879CF44B894}" dt="2023-10-31T19:16:45.363" v="33" actId="2696"/>
        <pc:sldMkLst>
          <pc:docMk/>
          <pc:sldMk cId="364863211" sldId="261"/>
        </pc:sldMkLst>
      </pc:sldChg>
      <pc:sldChg chg="modSp add mod">
        <pc:chgData name="JUAN CARLOS LOPEZ RODRIGUEZ" userId="a9cbd941-57d8-4218-bf18-b1acb4e5beab" providerId="ADAL" clId="{B9D7B958-51DC-844F-B805-F879CF44B894}" dt="2023-11-01T12:14:31.217" v="50" actId="1076"/>
        <pc:sldMkLst>
          <pc:docMk/>
          <pc:sldMk cId="3401353646" sldId="443"/>
        </pc:sldMkLst>
        <pc:spChg chg="mod">
          <ac:chgData name="JUAN CARLOS LOPEZ RODRIGUEZ" userId="a9cbd941-57d8-4218-bf18-b1acb4e5beab" providerId="ADAL" clId="{B9D7B958-51DC-844F-B805-F879CF44B894}" dt="2023-11-01T12:14:24.223" v="48" actId="27636"/>
          <ac:spMkLst>
            <pc:docMk/>
            <pc:sldMk cId="3401353646" sldId="443"/>
            <ac:spMk id="3" creationId="{1FFCEDAE-4259-4002-9716-52CCBE9124BC}"/>
          </ac:spMkLst>
        </pc:spChg>
        <pc:picChg chg="mod">
          <ac:chgData name="JUAN CARLOS LOPEZ RODRIGUEZ" userId="a9cbd941-57d8-4218-bf18-b1acb4e5beab" providerId="ADAL" clId="{B9D7B958-51DC-844F-B805-F879CF44B894}" dt="2023-11-01T12:14:31.217" v="50" actId="1076"/>
          <ac:picMkLst>
            <pc:docMk/>
            <pc:sldMk cId="3401353646" sldId="443"/>
            <ac:picMk id="5" creationId="{2C3CEC16-2996-4AB9-B590-1F490BC72FC6}"/>
          </ac:picMkLst>
        </pc:picChg>
      </pc:sldChg>
      <pc:sldChg chg="ord">
        <pc:chgData name="JUAN CARLOS LOPEZ RODRIGUEZ" userId="a9cbd941-57d8-4218-bf18-b1acb4e5beab" providerId="ADAL" clId="{B9D7B958-51DC-844F-B805-F879CF44B894}" dt="2023-11-01T12:24:09.740" v="111" actId="20578"/>
        <pc:sldMkLst>
          <pc:docMk/>
          <pc:sldMk cId="4293739758" sldId="626"/>
        </pc:sldMkLst>
      </pc:sldChg>
      <pc:sldChg chg="modSp mod ord modAnim">
        <pc:chgData name="JUAN CARLOS LOPEZ RODRIGUEZ" userId="a9cbd941-57d8-4218-bf18-b1acb4e5beab" providerId="ADAL" clId="{B9D7B958-51DC-844F-B805-F879CF44B894}" dt="2023-11-01T12:24:12.491" v="112" actId="20578"/>
        <pc:sldMkLst>
          <pc:docMk/>
          <pc:sldMk cId="3834968537" sldId="633"/>
        </pc:sldMkLst>
        <pc:spChg chg="mod">
          <ac:chgData name="JUAN CARLOS LOPEZ RODRIGUEZ" userId="a9cbd941-57d8-4218-bf18-b1acb4e5beab" providerId="ADAL" clId="{B9D7B958-51DC-844F-B805-F879CF44B894}" dt="2023-11-01T12:22:24.146" v="101" actId="1076"/>
          <ac:spMkLst>
            <pc:docMk/>
            <pc:sldMk cId="3834968537" sldId="633"/>
            <ac:spMk id="6" creationId="{DFE6A568-D206-40EF-7BE2-E344ABC18980}"/>
          </ac:spMkLst>
        </pc:spChg>
      </pc:sldChg>
      <pc:sldChg chg="add">
        <pc:chgData name="JUAN CARLOS LOPEZ RODRIGUEZ" userId="a9cbd941-57d8-4218-bf18-b1acb4e5beab" providerId="ADAL" clId="{B9D7B958-51DC-844F-B805-F879CF44B894}" dt="2023-10-31T19:38:24.462" v="34"/>
        <pc:sldMkLst>
          <pc:docMk/>
          <pc:sldMk cId="3955966989" sldId="2259"/>
        </pc:sldMkLst>
      </pc:sldChg>
      <pc:sldChg chg="del">
        <pc:chgData name="JUAN CARLOS LOPEZ RODRIGUEZ" userId="a9cbd941-57d8-4218-bf18-b1acb4e5beab" providerId="ADAL" clId="{B9D7B958-51DC-844F-B805-F879CF44B894}" dt="2023-10-31T19:10:40.639" v="27" actId="2696"/>
        <pc:sldMkLst>
          <pc:docMk/>
          <pc:sldMk cId="2912083922" sldId="2352"/>
        </pc:sldMkLst>
      </pc:sldChg>
      <pc:sldChg chg="modSp mod">
        <pc:chgData name="JUAN CARLOS LOPEZ RODRIGUEZ" userId="a9cbd941-57d8-4218-bf18-b1acb4e5beab" providerId="ADAL" clId="{B9D7B958-51DC-844F-B805-F879CF44B894}" dt="2023-11-01T12:19:02.723" v="52" actId="27636"/>
        <pc:sldMkLst>
          <pc:docMk/>
          <pc:sldMk cId="3054813488" sldId="2748"/>
        </pc:sldMkLst>
        <pc:spChg chg="mod">
          <ac:chgData name="JUAN CARLOS LOPEZ RODRIGUEZ" userId="a9cbd941-57d8-4218-bf18-b1acb4e5beab" providerId="ADAL" clId="{B9D7B958-51DC-844F-B805-F879CF44B894}" dt="2023-11-01T12:19:02.723" v="52" actId="27636"/>
          <ac:spMkLst>
            <pc:docMk/>
            <pc:sldMk cId="3054813488" sldId="2748"/>
            <ac:spMk id="2" creationId="{A5929BA9-87A2-A180-E11B-5B42B45A25AE}"/>
          </ac:spMkLst>
        </pc:spChg>
      </pc:sldChg>
      <pc:sldChg chg="modSp mod">
        <pc:chgData name="JUAN CARLOS LOPEZ RODRIGUEZ" userId="a9cbd941-57d8-4218-bf18-b1acb4e5beab" providerId="ADAL" clId="{B9D7B958-51DC-844F-B805-F879CF44B894}" dt="2023-11-01T10:36:04.547" v="40" actId="14100"/>
        <pc:sldMkLst>
          <pc:docMk/>
          <pc:sldMk cId="4035219549" sldId="2954"/>
        </pc:sldMkLst>
        <pc:spChg chg="mod">
          <ac:chgData name="JUAN CARLOS LOPEZ RODRIGUEZ" userId="a9cbd941-57d8-4218-bf18-b1acb4e5beab" providerId="ADAL" clId="{B9D7B958-51DC-844F-B805-F879CF44B894}" dt="2023-11-01T10:36:04.547" v="40" actId="14100"/>
          <ac:spMkLst>
            <pc:docMk/>
            <pc:sldMk cId="4035219549" sldId="2954"/>
            <ac:spMk id="2" creationId="{8ACCE479-AFF8-3924-4C20-7B42F3514BF0}"/>
          </ac:spMkLst>
        </pc:spChg>
      </pc:sldChg>
      <pc:sldChg chg="add">
        <pc:chgData name="JUAN CARLOS LOPEZ RODRIGUEZ" userId="a9cbd941-57d8-4218-bf18-b1acb4e5beab" providerId="ADAL" clId="{B9D7B958-51DC-844F-B805-F879CF44B894}" dt="2023-11-01T12:24:07.812" v="110"/>
        <pc:sldMkLst>
          <pc:docMk/>
          <pc:sldMk cId="1169539536" sldId="3047"/>
        </pc:sldMkLst>
      </pc:sldChg>
      <pc:sldChg chg="modSp mod">
        <pc:chgData name="JUAN CARLOS LOPEZ RODRIGUEZ" userId="a9cbd941-57d8-4218-bf18-b1acb4e5beab" providerId="ADAL" clId="{B9D7B958-51DC-844F-B805-F879CF44B894}" dt="2023-10-31T19:07:41.677" v="1" actId="21"/>
        <pc:sldMkLst>
          <pc:docMk/>
          <pc:sldMk cId="3896064533" sldId="3181"/>
        </pc:sldMkLst>
        <pc:spChg chg="mod">
          <ac:chgData name="JUAN CARLOS LOPEZ RODRIGUEZ" userId="a9cbd941-57d8-4218-bf18-b1acb4e5beab" providerId="ADAL" clId="{B9D7B958-51DC-844F-B805-F879CF44B894}" dt="2023-10-31T19:07:41.677" v="1" actId="21"/>
          <ac:spMkLst>
            <pc:docMk/>
            <pc:sldMk cId="3896064533" sldId="3181"/>
            <ac:spMk id="3" creationId="{B04DFD90-F918-1FCB-5629-8607C0218B25}"/>
          </ac:spMkLst>
        </pc:spChg>
      </pc:sldChg>
      <pc:sldChg chg="del">
        <pc:chgData name="JUAN CARLOS LOPEZ RODRIGUEZ" userId="a9cbd941-57d8-4218-bf18-b1acb4e5beab" providerId="ADAL" clId="{B9D7B958-51DC-844F-B805-F879CF44B894}" dt="2023-10-31T19:11:41.625" v="30" actId="2696"/>
        <pc:sldMkLst>
          <pc:docMk/>
          <pc:sldMk cId="2014980394" sldId="3282"/>
        </pc:sldMkLst>
      </pc:sldChg>
      <pc:sldChg chg="modSp del mod">
        <pc:chgData name="JUAN CARLOS LOPEZ RODRIGUEZ" userId="a9cbd941-57d8-4218-bf18-b1acb4e5beab" providerId="ADAL" clId="{B9D7B958-51DC-844F-B805-F879CF44B894}" dt="2023-10-31T19:14:20.995" v="32" actId="2696"/>
        <pc:sldMkLst>
          <pc:docMk/>
          <pc:sldMk cId="3588275453" sldId="3283"/>
        </pc:sldMkLst>
        <pc:spChg chg="mod">
          <ac:chgData name="JUAN CARLOS LOPEZ RODRIGUEZ" userId="a9cbd941-57d8-4218-bf18-b1acb4e5beab" providerId="ADAL" clId="{B9D7B958-51DC-844F-B805-F879CF44B894}" dt="2023-10-31T19:13:57.996" v="31" actId="20577"/>
          <ac:spMkLst>
            <pc:docMk/>
            <pc:sldMk cId="3588275453" sldId="3283"/>
            <ac:spMk id="3" creationId="{9781F16E-6188-6437-CE79-87A320391E76}"/>
          </ac:spMkLst>
        </pc:spChg>
      </pc:sldChg>
      <pc:sldChg chg="del">
        <pc:chgData name="JUAN CARLOS LOPEZ RODRIGUEZ" userId="a9cbd941-57d8-4218-bf18-b1acb4e5beab" providerId="ADAL" clId="{B9D7B958-51DC-844F-B805-F879CF44B894}" dt="2023-10-31T19:11:17.654" v="28" actId="2696"/>
        <pc:sldMkLst>
          <pc:docMk/>
          <pc:sldMk cId="362356013" sldId="3284"/>
        </pc:sldMkLst>
      </pc:sldChg>
      <pc:sldChg chg="addSp delSp modSp add mod setBg modAnim">
        <pc:chgData name="JUAN CARLOS LOPEZ RODRIGUEZ" userId="a9cbd941-57d8-4218-bf18-b1acb4e5beab" providerId="ADAL" clId="{B9D7B958-51DC-844F-B805-F879CF44B894}" dt="2023-11-01T12:22:07.093" v="100"/>
        <pc:sldMkLst>
          <pc:docMk/>
          <pc:sldMk cId="1664147024" sldId="3284"/>
        </pc:sldMkLst>
        <pc:spChg chg="mod">
          <ac:chgData name="JUAN CARLOS LOPEZ RODRIGUEZ" userId="a9cbd941-57d8-4218-bf18-b1acb4e5beab" providerId="ADAL" clId="{B9D7B958-51DC-844F-B805-F879CF44B894}" dt="2023-11-01T12:20:23.870" v="69" actId="27636"/>
          <ac:spMkLst>
            <pc:docMk/>
            <pc:sldMk cId="1664147024" sldId="3284"/>
            <ac:spMk id="2" creationId="{A7EC3C60-73C0-6C23-263F-E5BB8D478B7E}"/>
          </ac:spMkLst>
        </pc:spChg>
        <pc:spChg chg="mod">
          <ac:chgData name="JUAN CARLOS LOPEZ RODRIGUEZ" userId="a9cbd941-57d8-4218-bf18-b1acb4e5beab" providerId="ADAL" clId="{B9D7B958-51DC-844F-B805-F879CF44B894}" dt="2023-11-01T12:21:35.834" v="93" actId="27636"/>
          <ac:spMkLst>
            <pc:docMk/>
            <pc:sldMk cId="1664147024" sldId="3284"/>
            <ac:spMk id="3" creationId="{8C1674A9-3DCD-36AD-9B79-C5279B71990F}"/>
          </ac:spMkLst>
        </pc:spChg>
        <pc:spChg chg="add del">
          <ac:chgData name="JUAN CARLOS LOPEZ RODRIGUEZ" userId="a9cbd941-57d8-4218-bf18-b1acb4e5beab" providerId="ADAL" clId="{B9D7B958-51DC-844F-B805-F879CF44B894}" dt="2023-11-01T12:19:56.120" v="59" actId="26606"/>
          <ac:spMkLst>
            <pc:docMk/>
            <pc:sldMk cId="1664147024" sldId="3284"/>
            <ac:spMk id="10" creationId="{2E17E911-875F-4DE5-8699-99D9F1805A5D}"/>
          </ac:spMkLst>
        </pc:spChg>
        <pc:spChg chg="add del">
          <ac:chgData name="JUAN CARLOS LOPEZ RODRIGUEZ" userId="a9cbd941-57d8-4218-bf18-b1acb4e5beab" providerId="ADAL" clId="{B9D7B958-51DC-844F-B805-F879CF44B894}" dt="2023-11-01T12:19:56.120" v="59" actId="26606"/>
          <ac:spMkLst>
            <pc:docMk/>
            <pc:sldMk cId="1664147024" sldId="3284"/>
            <ac:spMk id="12" creationId="{CD9FE4EF-C4D8-49A0-B2FF-81D8DB7D8A24}"/>
          </ac:spMkLst>
        </pc:spChg>
        <pc:spChg chg="add del">
          <ac:chgData name="JUAN CARLOS LOPEZ RODRIGUEZ" userId="a9cbd941-57d8-4218-bf18-b1acb4e5beab" providerId="ADAL" clId="{B9D7B958-51DC-844F-B805-F879CF44B894}" dt="2023-11-01T12:19:56.120" v="59" actId="26606"/>
          <ac:spMkLst>
            <pc:docMk/>
            <pc:sldMk cId="1664147024" sldId="3284"/>
            <ac:spMk id="14" creationId="{4300840D-0A0B-4512-BACA-B439D5B9C57C}"/>
          </ac:spMkLst>
        </pc:spChg>
        <pc:spChg chg="add del">
          <ac:chgData name="JUAN CARLOS LOPEZ RODRIGUEZ" userId="a9cbd941-57d8-4218-bf18-b1acb4e5beab" providerId="ADAL" clId="{B9D7B958-51DC-844F-B805-F879CF44B894}" dt="2023-11-01T12:19:56.120" v="59" actId="26606"/>
          <ac:spMkLst>
            <pc:docMk/>
            <pc:sldMk cId="1664147024" sldId="3284"/>
            <ac:spMk id="16" creationId="{D2B78728-A580-49A7-84F9-6EF6F583ADE0}"/>
          </ac:spMkLst>
        </pc:spChg>
        <pc:spChg chg="add del">
          <ac:chgData name="JUAN CARLOS LOPEZ RODRIGUEZ" userId="a9cbd941-57d8-4218-bf18-b1acb4e5beab" providerId="ADAL" clId="{B9D7B958-51DC-844F-B805-F879CF44B894}" dt="2023-11-01T12:19:56.120" v="59" actId="26606"/>
          <ac:spMkLst>
            <pc:docMk/>
            <pc:sldMk cId="1664147024" sldId="3284"/>
            <ac:spMk id="18" creationId="{38FAA1A1-D861-433F-88FA-1E9D6FD31D11}"/>
          </ac:spMkLst>
        </pc:spChg>
        <pc:spChg chg="add del">
          <ac:chgData name="JUAN CARLOS LOPEZ RODRIGUEZ" userId="a9cbd941-57d8-4218-bf18-b1acb4e5beab" providerId="ADAL" clId="{B9D7B958-51DC-844F-B805-F879CF44B894}" dt="2023-11-01T12:19:56.120" v="59" actId="26606"/>
          <ac:spMkLst>
            <pc:docMk/>
            <pc:sldMk cId="1664147024" sldId="3284"/>
            <ac:spMk id="20" creationId="{8D71EDA1-87BF-4D5D-AB79-F346FD19278A}"/>
          </ac:spMkLst>
        </pc:spChg>
        <pc:spChg chg="add del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22" creationId="{C4285719-470E-454C-AF62-8323075F1F5B}"/>
          </ac:spMkLst>
        </pc:spChg>
        <pc:spChg chg="add del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23" creationId="{CD9FE4EF-C4D8-49A0-B2FF-81D8DB7D8A24}"/>
          </ac:spMkLst>
        </pc:spChg>
        <pc:spChg chg="add del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24" creationId="{4300840D-0A0B-4512-BACA-B439D5B9C57C}"/>
          </ac:spMkLst>
        </pc:spChg>
        <pc:spChg chg="add del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25" creationId="{D2B78728-A580-49A7-84F9-6EF6F583ADE0}"/>
          </ac:spMkLst>
        </pc:spChg>
        <pc:spChg chg="add del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26" creationId="{38FAA1A1-D861-433F-88FA-1E9D6FD31D11}"/>
          </ac:spMkLst>
        </pc:spChg>
        <pc:spChg chg="add del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27" creationId="{8D71EDA1-87BF-4D5D-AB79-F346FD19278A}"/>
          </ac:spMkLst>
        </pc:spChg>
        <pc:spChg chg="add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32" creationId="{12609869-9E80-471B-A487-A53288E0E791}"/>
          </ac:spMkLst>
        </pc:spChg>
        <pc:spChg chg="add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34" creationId="{7004738A-9D34-43E8-97D2-CA0EED4F8BE0}"/>
          </ac:spMkLst>
        </pc:spChg>
        <pc:spChg chg="add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36" creationId="{B8B8D07F-F13E-443E-BA68-2D26672D76B9}"/>
          </ac:spMkLst>
        </pc:spChg>
        <pc:spChg chg="add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38" creationId="{2813A4FA-24A5-41ED-A534-3807D1B2F344}"/>
          </ac:spMkLst>
        </pc:spChg>
        <pc:spChg chg="add">
          <ac:chgData name="JUAN CARLOS LOPEZ RODRIGUEZ" userId="a9cbd941-57d8-4218-bf18-b1acb4e5beab" providerId="ADAL" clId="{B9D7B958-51DC-844F-B805-F879CF44B894}" dt="2023-11-01T12:20:04.827" v="63" actId="26606"/>
          <ac:spMkLst>
            <pc:docMk/>
            <pc:sldMk cId="1664147024" sldId="3284"/>
            <ac:spMk id="40" creationId="{C3944F27-CA70-4E84-A51A-E6BF89558979}"/>
          </ac:spMkLst>
        </pc:spChg>
        <pc:picChg chg="add mod">
          <ac:chgData name="JUAN CARLOS LOPEZ RODRIGUEZ" userId="a9cbd941-57d8-4218-bf18-b1acb4e5beab" providerId="ADAL" clId="{B9D7B958-51DC-844F-B805-F879CF44B894}" dt="2023-11-01T12:20:04.827" v="63" actId="26606"/>
          <ac:picMkLst>
            <pc:docMk/>
            <pc:sldMk cId="1664147024" sldId="3284"/>
            <ac:picMk id="5" creationId="{F1121EE3-D222-F457-00DE-3DCCEAF2A624}"/>
          </ac:picMkLst>
        </pc:picChg>
      </pc:sldChg>
      <pc:sldChg chg="addSp delSp modSp new mod setBg">
        <pc:chgData name="JUAN CARLOS LOPEZ RODRIGUEZ" userId="a9cbd941-57d8-4218-bf18-b1acb4e5beab" providerId="ADAL" clId="{B9D7B958-51DC-844F-B805-F879CF44B894}" dt="2023-10-31T19:10:17.372" v="26" actId="207"/>
        <pc:sldMkLst>
          <pc:docMk/>
          <pc:sldMk cId="131351401" sldId="3285"/>
        </pc:sldMkLst>
        <pc:spChg chg="mod">
          <ac:chgData name="JUAN CARLOS LOPEZ RODRIGUEZ" userId="a9cbd941-57d8-4218-bf18-b1acb4e5beab" providerId="ADAL" clId="{B9D7B958-51DC-844F-B805-F879CF44B894}" dt="2023-10-31T19:08:45.147" v="11" actId="26606"/>
          <ac:spMkLst>
            <pc:docMk/>
            <pc:sldMk cId="131351401" sldId="3285"/>
            <ac:spMk id="2" creationId="{D7FBB4A8-8E4E-4560-9F8B-F33FAB5BBC52}"/>
          </ac:spMkLst>
        </pc:spChg>
        <pc:spChg chg="mod ord">
          <ac:chgData name="JUAN CARLOS LOPEZ RODRIGUEZ" userId="a9cbd941-57d8-4218-bf18-b1acb4e5beab" providerId="ADAL" clId="{B9D7B958-51DC-844F-B805-F879CF44B894}" dt="2023-10-31T19:10:17.372" v="26" actId="207"/>
          <ac:spMkLst>
            <pc:docMk/>
            <pc:sldMk cId="131351401" sldId="3285"/>
            <ac:spMk id="3" creationId="{F703B0A5-7B30-602D-8BA4-CEB2C5658BE7}"/>
          </ac:spMkLst>
        </pc:spChg>
        <pc:spChg chg="add del">
          <ac:chgData name="JUAN CARLOS LOPEZ RODRIGUEZ" userId="a9cbd941-57d8-4218-bf18-b1acb4e5beab" providerId="ADAL" clId="{B9D7B958-51DC-844F-B805-F879CF44B894}" dt="2023-10-31T19:08:41.568" v="8" actId="26606"/>
          <ac:spMkLst>
            <pc:docMk/>
            <pc:sldMk cId="131351401" sldId="3285"/>
            <ac:spMk id="10" creationId="{B95B9BA8-1D69-4796-85F5-B6D0BD52354B}"/>
          </ac:spMkLst>
        </pc:spChg>
        <pc:spChg chg="add del">
          <ac:chgData name="JUAN CARLOS LOPEZ RODRIGUEZ" userId="a9cbd941-57d8-4218-bf18-b1acb4e5beab" providerId="ADAL" clId="{B9D7B958-51DC-844F-B805-F879CF44B894}" dt="2023-10-31T19:08:45.135" v="10" actId="26606"/>
          <ac:spMkLst>
            <pc:docMk/>
            <pc:sldMk cId="131351401" sldId="3285"/>
            <ac:spMk id="14" creationId="{0007FE00-9498-4706-B255-6437B0252C02}"/>
          </ac:spMkLst>
        </pc:spChg>
        <pc:spChg chg="add">
          <ac:chgData name="JUAN CARLOS LOPEZ RODRIGUEZ" userId="a9cbd941-57d8-4218-bf18-b1acb4e5beab" providerId="ADAL" clId="{B9D7B958-51DC-844F-B805-F879CF44B894}" dt="2023-10-31T19:08:45.147" v="11" actId="26606"/>
          <ac:spMkLst>
            <pc:docMk/>
            <pc:sldMk cId="131351401" sldId="3285"/>
            <ac:spMk id="16" creationId="{2813A4FA-24A5-41ED-A534-3807D1B2F344}"/>
          </ac:spMkLst>
        </pc:spChg>
        <pc:spChg chg="add">
          <ac:chgData name="JUAN CARLOS LOPEZ RODRIGUEZ" userId="a9cbd941-57d8-4218-bf18-b1acb4e5beab" providerId="ADAL" clId="{B9D7B958-51DC-844F-B805-F879CF44B894}" dt="2023-10-31T19:08:45.147" v="11" actId="26606"/>
          <ac:spMkLst>
            <pc:docMk/>
            <pc:sldMk cId="131351401" sldId="3285"/>
            <ac:spMk id="18" creationId="{C3944F27-CA70-4E84-A51A-E6BF89558979}"/>
          </ac:spMkLst>
        </pc:spChg>
        <pc:spChg chg="add del">
          <ac:chgData name="JUAN CARLOS LOPEZ RODRIGUEZ" userId="a9cbd941-57d8-4218-bf18-b1acb4e5beab" providerId="ADAL" clId="{B9D7B958-51DC-844F-B805-F879CF44B894}" dt="2023-10-31T19:08:45.135" v="10" actId="26606"/>
          <ac:spMkLst>
            <pc:docMk/>
            <pc:sldMk cId="131351401" sldId="3285"/>
            <ac:spMk id="20" creationId="{2EB492CD-616E-47F8-933B-5E2D952A0593}"/>
          </ac:spMkLst>
        </pc:spChg>
        <pc:spChg chg="add del">
          <ac:chgData name="JUAN CARLOS LOPEZ RODRIGUEZ" userId="a9cbd941-57d8-4218-bf18-b1acb4e5beab" providerId="ADAL" clId="{B9D7B958-51DC-844F-B805-F879CF44B894}" dt="2023-10-31T19:08:45.135" v="10" actId="26606"/>
          <ac:spMkLst>
            <pc:docMk/>
            <pc:sldMk cId="131351401" sldId="3285"/>
            <ac:spMk id="21" creationId="{59383CF9-23B5-4335-9B21-1791C4CF1C75}"/>
          </ac:spMkLst>
        </pc:spChg>
        <pc:spChg chg="add">
          <ac:chgData name="JUAN CARLOS LOPEZ RODRIGUEZ" userId="a9cbd941-57d8-4218-bf18-b1acb4e5beab" providerId="ADAL" clId="{B9D7B958-51DC-844F-B805-F879CF44B894}" dt="2023-10-31T19:08:45.147" v="11" actId="26606"/>
          <ac:spMkLst>
            <pc:docMk/>
            <pc:sldMk cId="131351401" sldId="3285"/>
            <ac:spMk id="23" creationId="{12609869-9E80-471B-A487-A53288E0E791}"/>
          </ac:spMkLst>
        </pc:spChg>
        <pc:spChg chg="add">
          <ac:chgData name="JUAN CARLOS LOPEZ RODRIGUEZ" userId="a9cbd941-57d8-4218-bf18-b1acb4e5beab" providerId="ADAL" clId="{B9D7B958-51DC-844F-B805-F879CF44B894}" dt="2023-10-31T19:08:45.147" v="11" actId="26606"/>
          <ac:spMkLst>
            <pc:docMk/>
            <pc:sldMk cId="131351401" sldId="3285"/>
            <ac:spMk id="24" creationId="{7004738A-9D34-43E8-97D2-CA0EED4F8BE0}"/>
          </ac:spMkLst>
        </pc:spChg>
        <pc:spChg chg="add">
          <ac:chgData name="JUAN CARLOS LOPEZ RODRIGUEZ" userId="a9cbd941-57d8-4218-bf18-b1acb4e5beab" providerId="ADAL" clId="{B9D7B958-51DC-844F-B805-F879CF44B894}" dt="2023-10-31T19:08:45.147" v="11" actId="26606"/>
          <ac:spMkLst>
            <pc:docMk/>
            <pc:sldMk cId="131351401" sldId="3285"/>
            <ac:spMk id="25" creationId="{B8B8D07F-F13E-443E-BA68-2D26672D76B9}"/>
          </ac:spMkLst>
        </pc:spChg>
        <pc:grpChg chg="add del">
          <ac:chgData name="JUAN CARLOS LOPEZ RODRIGUEZ" userId="a9cbd941-57d8-4218-bf18-b1acb4e5beab" providerId="ADAL" clId="{B9D7B958-51DC-844F-B805-F879CF44B894}" dt="2023-10-31T19:08:41.568" v="8" actId="26606"/>
          <ac:grpSpMkLst>
            <pc:docMk/>
            <pc:sldMk cId="131351401" sldId="3285"/>
            <ac:grpSpMk id="12" creationId="{B868920F-3C89-4780-A399-2A0099F45D9B}"/>
          </ac:grpSpMkLst>
        </pc:grpChg>
        <pc:picChg chg="add mod">
          <ac:chgData name="JUAN CARLOS LOPEZ RODRIGUEZ" userId="a9cbd941-57d8-4218-bf18-b1acb4e5beab" providerId="ADAL" clId="{B9D7B958-51DC-844F-B805-F879CF44B894}" dt="2023-10-31T19:09:37.947" v="18" actId="207"/>
          <ac:picMkLst>
            <pc:docMk/>
            <pc:sldMk cId="131351401" sldId="3285"/>
            <ac:picMk id="5" creationId="{282A64C3-478F-2315-6ABD-1F5C2228D933}"/>
          </ac:picMkLst>
        </pc:picChg>
      </pc:sldChg>
    </pc:docChg>
  </pc:docChgLst>
  <pc:docChgLst>
    <pc:chgData name="JUAN CARLOS LOPEZ RODRIGUEZ" userId="a9cbd941-57d8-4218-bf18-b1acb4e5beab" providerId="ADAL" clId="{778C9E87-C859-C643-BA4F-2ACC8E36E852}"/>
    <pc:docChg chg="custSel addSld modSld">
      <pc:chgData name="JUAN CARLOS LOPEZ RODRIGUEZ" userId="a9cbd941-57d8-4218-bf18-b1acb4e5beab" providerId="ADAL" clId="{778C9E87-C859-C643-BA4F-2ACC8E36E852}" dt="2024-02-03T19:48:03.591" v="14" actId="2711"/>
      <pc:docMkLst>
        <pc:docMk/>
      </pc:docMkLst>
      <pc:sldChg chg="modSp mod">
        <pc:chgData name="JUAN CARLOS LOPEZ RODRIGUEZ" userId="a9cbd941-57d8-4218-bf18-b1acb4e5beab" providerId="ADAL" clId="{778C9E87-C859-C643-BA4F-2ACC8E36E852}" dt="2024-02-03T19:47:44.713" v="3" actId="27636"/>
        <pc:sldMkLst>
          <pc:docMk/>
          <pc:sldMk cId="3922860458" sldId="2657"/>
        </pc:sldMkLst>
        <pc:spChg chg="mod">
          <ac:chgData name="JUAN CARLOS LOPEZ RODRIGUEZ" userId="a9cbd941-57d8-4218-bf18-b1acb4e5beab" providerId="ADAL" clId="{778C9E87-C859-C643-BA4F-2ACC8E36E852}" dt="2024-02-03T19:47:44.698" v="2" actId="27636"/>
          <ac:spMkLst>
            <pc:docMk/>
            <pc:sldMk cId="3922860458" sldId="2657"/>
            <ac:spMk id="2" creationId="{58C25776-CA61-9744-B263-349D181F8533}"/>
          </ac:spMkLst>
        </pc:spChg>
        <pc:spChg chg="mod">
          <ac:chgData name="JUAN CARLOS LOPEZ RODRIGUEZ" userId="a9cbd941-57d8-4218-bf18-b1acb4e5beab" providerId="ADAL" clId="{778C9E87-C859-C643-BA4F-2ACC8E36E852}" dt="2024-02-03T19:47:44.713" v="3" actId="27636"/>
          <ac:spMkLst>
            <pc:docMk/>
            <pc:sldMk cId="3922860458" sldId="2657"/>
            <ac:spMk id="3" creationId="{D7648111-3F54-2C48-A237-9464F8A6C758}"/>
          </ac:spMkLst>
        </pc:spChg>
      </pc:sldChg>
      <pc:sldChg chg="addSp modSp new mod setBg">
        <pc:chgData name="JUAN CARLOS LOPEZ RODRIGUEZ" userId="a9cbd941-57d8-4218-bf18-b1acb4e5beab" providerId="ADAL" clId="{778C9E87-C859-C643-BA4F-2ACC8E36E852}" dt="2024-02-03T19:48:03.591" v="14" actId="2711"/>
        <pc:sldMkLst>
          <pc:docMk/>
          <pc:sldMk cId="1012960350" sldId="3286"/>
        </pc:sldMkLst>
        <pc:spChg chg="mod">
          <ac:chgData name="JUAN CARLOS LOPEZ RODRIGUEZ" userId="a9cbd941-57d8-4218-bf18-b1acb4e5beab" providerId="ADAL" clId="{778C9E87-C859-C643-BA4F-2ACC8E36E852}" dt="2024-02-03T19:48:03.591" v="14" actId="2711"/>
          <ac:spMkLst>
            <pc:docMk/>
            <pc:sldMk cId="1012960350" sldId="3286"/>
            <ac:spMk id="2" creationId="{87057FD2-3694-FDE2-A898-4934EB602065}"/>
          </ac:spMkLst>
        </pc:spChg>
        <pc:spChg chg="add">
          <ac:chgData name="JUAN CARLOS LOPEZ RODRIGUEZ" userId="a9cbd941-57d8-4218-bf18-b1acb4e5beab" providerId="ADAL" clId="{778C9E87-C859-C643-BA4F-2ACC8E36E852}" dt="2024-02-03T19:47:49.373" v="4" actId="26606"/>
          <ac:spMkLst>
            <pc:docMk/>
            <pc:sldMk cId="1012960350" sldId="3286"/>
            <ac:spMk id="8" creationId="{3A397E3E-B90C-4D82-BAAA-36F7AC6A4565}"/>
          </ac:spMkLst>
        </pc:spChg>
        <pc:spChg chg="add">
          <ac:chgData name="JUAN CARLOS LOPEZ RODRIGUEZ" userId="a9cbd941-57d8-4218-bf18-b1acb4e5beab" providerId="ADAL" clId="{778C9E87-C859-C643-BA4F-2ACC8E36E852}" dt="2024-02-03T19:47:49.373" v="4" actId="26606"/>
          <ac:spMkLst>
            <pc:docMk/>
            <pc:sldMk cId="1012960350" sldId="3286"/>
            <ac:spMk id="22" creationId="{90A7F83A-9728-4030-8E45-9ECF1ABCCC12}"/>
          </ac:spMkLst>
        </pc:spChg>
        <pc:spChg chg="add">
          <ac:chgData name="JUAN CARLOS LOPEZ RODRIGUEZ" userId="a9cbd941-57d8-4218-bf18-b1acb4e5beab" providerId="ADAL" clId="{778C9E87-C859-C643-BA4F-2ACC8E36E852}" dt="2024-02-03T19:47:49.373" v="4" actId="26606"/>
          <ac:spMkLst>
            <pc:docMk/>
            <pc:sldMk cId="1012960350" sldId="3286"/>
            <ac:spMk id="24" creationId="{A2B5CBEA-F125-49B6-8335-227C325B112B}"/>
          </ac:spMkLst>
        </pc:spChg>
        <pc:spChg chg="add">
          <ac:chgData name="JUAN CARLOS LOPEZ RODRIGUEZ" userId="a9cbd941-57d8-4218-bf18-b1acb4e5beab" providerId="ADAL" clId="{778C9E87-C859-C643-BA4F-2ACC8E36E852}" dt="2024-02-03T19:47:49.373" v="4" actId="26606"/>
          <ac:spMkLst>
            <pc:docMk/>
            <pc:sldMk cId="1012960350" sldId="3286"/>
            <ac:spMk id="26" creationId="{FEA9761C-7BB2-45E5-A5DB-A0B35362454A}"/>
          </ac:spMkLst>
        </pc:spChg>
        <pc:spChg chg="add">
          <ac:chgData name="JUAN CARLOS LOPEZ RODRIGUEZ" userId="a9cbd941-57d8-4218-bf18-b1acb4e5beab" providerId="ADAL" clId="{778C9E87-C859-C643-BA4F-2ACC8E36E852}" dt="2024-02-03T19:47:49.373" v="4" actId="26606"/>
          <ac:spMkLst>
            <pc:docMk/>
            <pc:sldMk cId="1012960350" sldId="3286"/>
            <ac:spMk id="28" creationId="{4D1A5E71-B6B6-486A-8CDC-C7ABD9B903F6}"/>
          </ac:spMkLst>
        </pc:spChg>
        <pc:spChg chg="add">
          <ac:chgData name="JUAN CARLOS LOPEZ RODRIGUEZ" userId="a9cbd941-57d8-4218-bf18-b1acb4e5beab" providerId="ADAL" clId="{778C9E87-C859-C643-BA4F-2ACC8E36E852}" dt="2024-02-03T19:47:49.373" v="4" actId="26606"/>
          <ac:spMkLst>
            <pc:docMk/>
            <pc:sldMk cId="1012960350" sldId="3286"/>
            <ac:spMk id="30" creationId="{8E44D629-6B8E-4D88-A77E-149C0ED03498}"/>
          </ac:spMkLst>
        </pc:spChg>
        <pc:grpChg chg="add">
          <ac:chgData name="JUAN CARLOS LOPEZ RODRIGUEZ" userId="a9cbd941-57d8-4218-bf18-b1acb4e5beab" providerId="ADAL" clId="{778C9E87-C859-C643-BA4F-2ACC8E36E852}" dt="2024-02-03T19:47:49.373" v="4" actId="26606"/>
          <ac:grpSpMkLst>
            <pc:docMk/>
            <pc:sldMk cId="1012960350" sldId="3286"/>
            <ac:grpSpMk id="10" creationId="{0F0C2E5D-B08F-4A99-9D15-59D33148FE02}"/>
          </ac:grpSpMkLst>
        </pc:grpChg>
        <pc:grpChg chg="add">
          <ac:chgData name="JUAN CARLOS LOPEZ RODRIGUEZ" userId="a9cbd941-57d8-4218-bf18-b1acb4e5beab" providerId="ADAL" clId="{778C9E87-C859-C643-BA4F-2ACC8E36E852}" dt="2024-02-03T19:47:49.373" v="4" actId="26606"/>
          <ac:grpSpMkLst>
            <pc:docMk/>
            <pc:sldMk cId="1012960350" sldId="3286"/>
            <ac:grpSpMk id="18" creationId="{5499343D-E927-41D0-B997-E44A300C68D8}"/>
          </ac:grpSpMkLst>
        </pc:grpChg>
        <pc:grpChg chg="add">
          <ac:chgData name="JUAN CARLOS LOPEZ RODRIGUEZ" userId="a9cbd941-57d8-4218-bf18-b1acb4e5beab" providerId="ADAL" clId="{778C9E87-C859-C643-BA4F-2ACC8E36E852}" dt="2024-02-03T19:47:49.373" v="4" actId="26606"/>
          <ac:grpSpMkLst>
            <pc:docMk/>
            <pc:sldMk cId="1012960350" sldId="3286"/>
            <ac:grpSpMk id="32" creationId="{FB9739EB-7F66-433D-841F-AB3CD18700B7}"/>
          </ac:grpSpMkLst>
        </pc:grpChg>
        <pc:grpChg chg="add">
          <ac:chgData name="JUAN CARLOS LOPEZ RODRIGUEZ" userId="a9cbd941-57d8-4218-bf18-b1acb4e5beab" providerId="ADAL" clId="{778C9E87-C859-C643-BA4F-2ACC8E36E852}" dt="2024-02-03T19:47:49.373" v="4" actId="26606"/>
          <ac:grpSpMkLst>
            <pc:docMk/>
            <pc:sldMk cId="1012960350" sldId="3286"/>
            <ac:grpSpMk id="39" creationId="{8B6BCBAB-41A5-4D6D-8C9B-55E3AA6FCC21}"/>
          </ac:grpSpMkLst>
        </pc:grpChg>
        <pc:picChg chg="add mod">
          <ac:chgData name="JUAN CARLOS LOPEZ RODRIGUEZ" userId="a9cbd941-57d8-4218-bf18-b1acb4e5beab" providerId="ADAL" clId="{778C9E87-C859-C643-BA4F-2ACC8E36E852}" dt="2024-02-03T19:47:49.373" v="4" actId="26606"/>
          <ac:picMkLst>
            <pc:docMk/>
            <pc:sldMk cId="1012960350" sldId="3286"/>
            <ac:picMk id="3" creationId="{82F84E3D-903F-D7BC-005A-8DE953533D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82A63-4C20-224E-B6B2-44670A0BF57C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E7DD2-DCBC-4443-9499-1859CC24CBF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935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AF81A-B6A9-4D73-1DFA-1B0514DAB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DEC590-BEF7-5A23-4A11-82AAE88BA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C0F82A3-8723-0A6D-3F95-55951C640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F502A8-5F03-910E-465D-86F66AE3C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0D02D-1F77-F648-A58A-52A25023EC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637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FAE73-FE21-0443-0C86-EE9FC64B4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90AAE7-2A21-54F9-A7AF-CF578AA84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56F283-2C5F-0CEC-D6C1-19002176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0E2D1D-E43D-8197-D559-52609D9E3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C1F8E-C226-9D2E-3DFB-54750C99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187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5030A-4477-0245-7956-1B4C583B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99F8EF-9181-478E-F24F-E3903B52E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01F518-7DC3-5848-2BA5-8E6700C0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258520-6D8F-77F8-BC82-45499F86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185E9-82C6-696B-DCF3-62CEE8A5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677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B0CBF-4F5B-5885-B38F-8C169450C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3B9983-94B6-527C-F4F6-AF582B99A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9978B-686B-15F6-D208-E656DCB1F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D08C33-6615-BEE0-D47F-2418350F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20C169-0A18-E70B-50B1-56517DC3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04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72571-066C-5343-186C-6D5A0FB7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E39389-7FCA-C971-6BB3-6E34C2681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781E60-9096-ABD4-ADEF-96E2D7DF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30802-D0DA-07A9-B22A-797E535F0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77A5D8-2828-1FFA-8D46-02C2A55C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946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13C917-51E1-B680-220E-0F17BB2B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98D54C-DFFD-382E-CA71-0B4222117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9D205B-2696-6890-E1C5-C9B65AE56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1E5D29-05AD-F620-AF86-06E3473D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7DAFE-C693-E0E3-8F81-10703E14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13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9BEA9-77CF-F65A-C39F-FF44FC80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F4898-DDBD-7783-2CF0-FD5C50D7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151EC9-E927-8DC8-5FAC-77C868721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F74E02-10EC-E3FC-1DA8-C5B659FA7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FA6FB8-DF70-56F7-1F66-B27DA317D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B75B28-4F76-349A-EA18-D5E18C99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196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7166D-00D2-1F3C-AFB7-CB7C543E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B3C829-29AD-76DA-5B49-5F4896ECF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3E4F51-7CAB-88B2-4054-1E30DB3ED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2339DA-BE75-F160-1CC5-7403BB9AE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1ACC38C-1A95-1ECA-261D-147F1497B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3375CB-1829-6467-AE13-910207E8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78D76F-D7B1-570A-E499-8B469CD6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01F99D-1FD4-AEF3-6586-3B30122E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090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C0F110-F3FA-6F34-DB08-58F5920E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02B365-7BBC-CF46-5296-B2686F2C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BDC7E2-57BB-9DC9-1527-C6A719B6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1165B9-6126-E568-5834-EBB75A6B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981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5676BB-670C-17B0-FB45-BD8324047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35C235-EA27-BA1D-7155-12833F81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299E95-63AB-D6FB-F216-11469B5A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66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EA91A-9D0E-6EE3-FA39-B80DC492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9D5581-72C3-18C5-D729-223A847A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4B67CF-AFED-825A-F85F-908E5DD04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514FE5-1C3A-F88B-C99F-5E5EA2A7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705537-CF2D-0441-9496-994A8C44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19B9DF-6811-D9FC-50F5-C6AFCDC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598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35745-CF5D-6D20-FA86-0122AAFC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C95E776-1609-8565-0DFB-9520CA60D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B58C30-EDEF-653D-2DF0-5BF215076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90C455-4857-E436-7B7F-6C801A0A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AC85E9-0AFC-7F22-BDB9-8BF2209E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5F97B5-4CF0-0161-DF0F-673A5630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649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31C78D-A83F-F951-CA24-E68C080F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5F085-DEFC-9D65-8769-1F00018DE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1033CA-E591-225E-E2CF-B3670A961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4E1D4-DD6D-584D-87DB-0C5BD36ACE0E}" type="datetimeFigureOut">
              <a:rPr lang="es-ES_tradnl" smtClean="0"/>
              <a:t>19/3/24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A0222A-190A-E843-1D3B-91128BC39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1EC564-94C6-5862-1205-B4A8B7C81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BB0F-03CB-A149-A05C-DB10C5302FD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379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manuel-yescas_trabajoenequipo-psicologaedapositiva-desarollopersonal-ugcPost-6966748388876816384-VD2l?utm_source=linkedin_share&amp;utm_medium=member_desktop_web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reriabecquerr.com/es/libro/un-minuto-para-la-reflexion_Y000000818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go rodeado de árboles&#10;&#10;Descripción generada automáticamente con confianza baja">
            <a:extLst>
              <a:ext uri="{FF2B5EF4-FFF2-40B4-BE49-F238E27FC236}">
                <a16:creationId xmlns:a16="http://schemas.microsoft.com/office/drawing/2014/main" id="{FEF86403-2168-090F-A600-A648CD188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2" t="58579" r="3640" b="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ACCE479-AFF8-3924-4C20-7B42F35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580649"/>
            <a:ext cx="11246069" cy="3277341"/>
          </a:xfrm>
        </p:spPr>
        <p:txBody>
          <a:bodyPr>
            <a:normAutofit/>
          </a:bodyPr>
          <a:lstStyle/>
          <a:p>
            <a:pPr algn="l"/>
            <a:r>
              <a:rPr lang="es-ES_tradnl" sz="6600" dirty="0">
                <a:latin typeface="Chalkduster" panose="03050602040202020205" pitchFamily="66" charset="77"/>
              </a:rPr>
              <a:t>¡</a:t>
            </a:r>
            <a:r>
              <a:rPr lang="es-ES_tradnl" sz="6600" dirty="0">
                <a:solidFill>
                  <a:srgbClr val="FFC000"/>
                </a:solidFill>
                <a:latin typeface="Chalkduster" panose="03050602040202020205" pitchFamily="66" charset="77"/>
              </a:rPr>
              <a:t> MAESTRO-flotador</a:t>
            </a:r>
          </a:p>
        </p:txBody>
      </p:sp>
    </p:spTree>
    <p:extLst>
      <p:ext uri="{BB962C8B-B14F-4D97-AF65-F5344CB8AC3E}">
        <p14:creationId xmlns:p14="http://schemas.microsoft.com/office/powerpoint/2010/main" val="40352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75EF3-CA15-389C-EB40-B711FCF66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630CB-EFB0-A122-E076-87A4E8F9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Marcador de contenido 6" descr="Un grupo de personas jugando un videojuego&#10;&#10;Descripción generada automáticamente con confianza media">
            <a:hlinkClick r:id="rId3"/>
            <a:extLst>
              <a:ext uri="{FF2B5EF4-FFF2-40B4-BE49-F238E27FC236}">
                <a16:creationId xmlns:a16="http://schemas.microsoft.com/office/drawing/2014/main" id="{E55FBFCD-A578-6C4B-3123-5EF81A257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2892" y="0"/>
            <a:ext cx="6886216" cy="6886216"/>
          </a:xfrm>
        </p:spPr>
      </p:pic>
    </p:spTree>
    <p:extLst>
      <p:ext uri="{BB962C8B-B14F-4D97-AF65-F5344CB8AC3E}">
        <p14:creationId xmlns:p14="http://schemas.microsoft.com/office/powerpoint/2010/main" val="284569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EB42C39-E674-5DB9-1DA5-EA1B3E45DC30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F304B4-9E24-8045-9196-CE808A4B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82881"/>
            <a:ext cx="5314536" cy="1200149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Protesta. Rabia.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26F8F5-91F6-DC40-A4B2-FE815B17E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531620"/>
            <a:ext cx="7086600" cy="5018267"/>
          </a:xfrm>
        </p:spPr>
        <p:txBody>
          <a:bodyPr anchor="t">
            <a:normAutofit/>
          </a:bodyPr>
          <a:lstStyle/>
          <a:p>
            <a:r>
              <a:rPr lang="es-ES" sz="2400">
                <a:latin typeface="Chalkduster" panose="03050602040202020205" pitchFamily="66" charset="77"/>
              </a:rPr>
              <a:t>Muchas veces </a:t>
            </a:r>
            <a:r>
              <a:rPr lang="es-ES" sz="2400" b="1">
                <a:latin typeface="Chalkduster" panose="03050602040202020205" pitchFamily="66" charset="77"/>
              </a:rPr>
              <a:t>por educación </a:t>
            </a:r>
            <a:r>
              <a:rPr lang="es-ES" sz="2400">
                <a:solidFill>
                  <a:srgbClr val="92D050"/>
                </a:solidFill>
                <a:latin typeface="Chalkduster" panose="03050602040202020205" pitchFamily="66" charset="77"/>
              </a:rPr>
              <a:t>no se nos deja sacar la protesta</a:t>
            </a:r>
            <a:r>
              <a:rPr lang="es-ES" sz="2400">
                <a:latin typeface="Chalkduster" panose="03050602040202020205" pitchFamily="66" charset="77"/>
              </a:rPr>
              <a:t> y queda en </a:t>
            </a:r>
            <a:r>
              <a:rPr lang="es-ES" sz="2400">
                <a:solidFill>
                  <a:srgbClr val="FF0000"/>
                </a:solidFill>
                <a:latin typeface="Chalkduster" panose="03050602040202020205" pitchFamily="66" charset="77"/>
              </a:rPr>
              <a:t>nuestro interior. </a:t>
            </a:r>
          </a:p>
          <a:p>
            <a:endParaRPr lang="es-ES" sz="2400" b="1">
              <a:solidFill>
                <a:srgbClr val="FF0000"/>
              </a:solidFill>
              <a:latin typeface="Chalkduster" panose="03050602040202020205" pitchFamily="66" charset="77"/>
            </a:endParaRPr>
          </a:p>
          <a:p>
            <a:endParaRPr lang="es-ES" sz="2400" b="1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endParaRPr lang="es-ES" sz="2400" b="1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r>
              <a:rPr lang="es-ES" sz="2400">
                <a:latin typeface="Chalkduster" panose="03050602040202020205" pitchFamily="66" charset="77"/>
              </a:rPr>
              <a:t>Es</a:t>
            </a:r>
            <a:r>
              <a:rPr lang="es-ES" sz="2400">
                <a:solidFill>
                  <a:srgbClr val="00B050"/>
                </a:solidFill>
                <a:latin typeface="Chalkduster" panose="03050602040202020205" pitchFamily="66" charset="77"/>
              </a:rPr>
              <a:t> </a:t>
            </a:r>
            <a:r>
              <a:rPr lang="es-ES" sz="2400">
                <a:solidFill>
                  <a:srgbClr val="C00000"/>
                </a:solidFill>
                <a:latin typeface="Chalkduster" panose="03050602040202020205" pitchFamily="66" charset="77"/>
              </a:rPr>
              <a:t>necesaria sacarla </a:t>
            </a:r>
            <a:r>
              <a:rPr lang="es-ES" sz="2400">
                <a:latin typeface="Chalkduster" panose="03050602040202020205" pitchFamily="66" charset="77"/>
              </a:rPr>
              <a:t>sin hacer daño a nada, ni a nadie, ni a nada</a:t>
            </a:r>
          </a:p>
          <a:p>
            <a:endParaRPr lang="es-ES" sz="18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506B4D-7CFF-084C-BB3F-507A6B31E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" r="974" b="-1"/>
          <a:stretch/>
        </p:blipFill>
        <p:spPr>
          <a:xfrm>
            <a:off x="6977270" y="-2"/>
            <a:ext cx="5214730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795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mujer con los brazos abiertos&#10;&#10;Descripción generada automáticamente con confianza media">
            <a:extLst>
              <a:ext uri="{FF2B5EF4-FFF2-40B4-BE49-F238E27FC236}">
                <a16:creationId xmlns:a16="http://schemas.microsoft.com/office/drawing/2014/main" id="{CC14FCC5-DFC0-3845-9126-A8A82746E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5" b="1143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C5952FC-EC8B-2749-AAE4-C38B5E000DCB}"/>
              </a:ext>
            </a:extLst>
          </p:cNvPr>
          <p:cNvSpPr/>
          <p:nvPr/>
        </p:nvSpPr>
        <p:spPr>
          <a:xfrm>
            <a:off x="6323610" y="281441"/>
            <a:ext cx="60386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>
                <a:latin typeface="Chalkduster" panose="03050602040202020205" pitchFamily="66" charset="77"/>
              </a:rPr>
              <a:t>Nunca gritar,</a:t>
            </a:r>
          </a:p>
          <a:p>
            <a:pPr algn="ctr"/>
            <a:endParaRPr lang="es-ES" sz="4400">
              <a:latin typeface="Chalkduster" panose="03050602040202020205" pitchFamily="66" charset="77"/>
            </a:endParaRPr>
          </a:p>
          <a:p>
            <a:pPr algn="ctr"/>
            <a:r>
              <a:rPr lang="es-ES" sz="4400">
                <a:latin typeface="Chalkduster" panose="03050602040202020205" pitchFamily="66" charset="77"/>
              </a:rPr>
              <a:t> si gritas pierdes la batalla</a:t>
            </a:r>
          </a:p>
        </p:txBody>
      </p:sp>
    </p:spTree>
    <p:extLst>
      <p:ext uri="{BB962C8B-B14F-4D97-AF65-F5344CB8AC3E}">
        <p14:creationId xmlns:p14="http://schemas.microsoft.com/office/powerpoint/2010/main" val="167051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hombre sentado en 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6C486E96-2226-854D-BE4B-F60C4930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9" b="7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972192-467C-B04B-94B5-A53CF8BE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29121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100">
                <a:latin typeface="Chalkduster" panose="03050602040202020205" pitchFamily="66" charset="77"/>
              </a:rPr>
            </a:br>
            <a:r>
              <a:rPr lang="en-US" sz="3100">
                <a:latin typeface="Chalkduster" panose="03050602040202020205" pitchFamily="66" charset="77"/>
              </a:rPr>
              <a:t>El </a:t>
            </a:r>
            <a:r>
              <a:rPr lang="en-US" sz="3100" err="1">
                <a:latin typeface="Chalkduster" panose="03050602040202020205" pitchFamily="66" charset="77"/>
              </a:rPr>
              <a:t>profesor</a:t>
            </a:r>
            <a:r>
              <a:rPr lang="en-US" sz="3100">
                <a:latin typeface="Chalkduster" panose="03050602040202020205" pitchFamily="66" charset="77"/>
              </a:rPr>
              <a:t> que </a:t>
            </a:r>
            <a:r>
              <a:rPr lang="en-US" sz="3100" err="1">
                <a:latin typeface="Chalkduster" panose="03050602040202020205" pitchFamily="66" charset="77"/>
              </a:rPr>
              <a:t>grita</a:t>
            </a:r>
            <a:r>
              <a:rPr lang="en-US" sz="3100">
                <a:latin typeface="Chalkduster" panose="03050602040202020205" pitchFamily="66" charset="77"/>
              </a:rPr>
              <a:t>, </a:t>
            </a:r>
            <a:br>
              <a:rPr lang="en-US" sz="3100">
                <a:latin typeface="Chalkduster" panose="03050602040202020205" pitchFamily="66" charset="77"/>
              </a:rPr>
            </a:br>
            <a:br>
              <a:rPr lang="en-US" sz="3100">
                <a:latin typeface="Chalkduster" panose="03050602040202020205" pitchFamily="66" charset="77"/>
              </a:rPr>
            </a:br>
            <a:r>
              <a:rPr lang="en-US" sz="3100" err="1">
                <a:latin typeface="Chalkduster" panose="03050602040202020205" pitchFamily="66" charset="77"/>
              </a:rPr>
              <a:t>profesor</a:t>
            </a:r>
            <a:r>
              <a:rPr lang="en-US" sz="3100">
                <a:latin typeface="Chalkduster" panose="03050602040202020205" pitchFamily="66" charset="77"/>
              </a:rPr>
              <a:t> que </a:t>
            </a:r>
            <a:r>
              <a:rPr lang="en-US" sz="3100" err="1">
                <a:latin typeface="Chalkduster" panose="03050602040202020205" pitchFamily="66" charset="77"/>
              </a:rPr>
              <a:t>sufre</a:t>
            </a:r>
            <a:endParaRPr lang="en-US" sz="310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558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96AE1B8-86FA-4C48-7716-651452C153D0}"/>
              </a:ext>
            </a:extLst>
          </p:cNvPr>
          <p:cNvSpPr/>
          <p:nvPr/>
        </p:nvSpPr>
        <p:spPr>
          <a:xfrm>
            <a:off x="0" y="58615"/>
            <a:ext cx="12306797" cy="6922572"/>
          </a:xfrm>
          <a:prstGeom prst="rect">
            <a:avLst/>
          </a:prstGeom>
          <a:solidFill>
            <a:srgbClr val="F3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7" name="Imagen 6" descr="Una persona con un micrófono en la mano&#10;&#10;Descripción generada automáticamente con confianza baja">
            <a:extLst>
              <a:ext uri="{FF2B5EF4-FFF2-40B4-BE49-F238E27FC236}">
                <a16:creationId xmlns:a16="http://schemas.microsoft.com/office/drawing/2014/main" id="{29E70A98-E67D-A737-7EB4-F12834467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3" t="3120" r="16044"/>
          <a:stretch/>
        </p:blipFill>
        <p:spPr>
          <a:xfrm>
            <a:off x="211391" y="224055"/>
            <a:ext cx="6848170" cy="64098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5929BA9-87A2-A180-E11B-5B42B45A2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99730" y="233611"/>
            <a:ext cx="13492716" cy="743852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Chalkduster" panose="03050602040202020205" pitchFamily="66" charset="77"/>
              </a:rPr>
              <a:t>Se puede educar sin gritar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151F5F-64CA-85DF-1068-9757DDBB7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8554" y="2584078"/>
            <a:ext cx="4803061" cy="4156963"/>
          </a:xfrm>
        </p:spPr>
        <p:txBody>
          <a:bodyPr>
            <a:normAutofit/>
          </a:bodyPr>
          <a:lstStyle/>
          <a:p>
            <a:r>
              <a:rPr lang="es-ES">
                <a:latin typeface="Chalkduster" panose="03050602040202020205" pitchFamily="66" charset="77"/>
              </a:rPr>
              <a:t>Vivimos en una sociedad gritona</a:t>
            </a:r>
          </a:p>
          <a:p>
            <a:r>
              <a:rPr lang="es-ES">
                <a:latin typeface="Chalkduster" panose="03050602040202020205" pitchFamily="66" charset="77"/>
              </a:rPr>
              <a:t>Mejor que levantar la voz</a:t>
            </a:r>
          </a:p>
          <a:p>
            <a:endParaRPr lang="es-ES">
              <a:latin typeface="Chalkduster" panose="03050602040202020205" pitchFamily="66" charset="77"/>
            </a:endParaRPr>
          </a:p>
          <a:p>
            <a:r>
              <a:rPr lang="es-ES" sz="4100">
                <a:ln>
                  <a:solidFill>
                    <a:schemeClr val="bg1"/>
                  </a:solidFill>
                </a:ln>
                <a:latin typeface="Chalkduster" panose="03050602040202020205" pitchFamily="66" charset="77"/>
              </a:rPr>
              <a:t> </a:t>
            </a:r>
            <a:r>
              <a:rPr lang="es-ES" sz="4100">
                <a:solidFill>
                  <a:srgbClr val="A58E8B"/>
                </a:solidFill>
                <a:latin typeface="Chalkduster" panose="03050602040202020205" pitchFamily="66" charset="77"/>
              </a:rPr>
              <a:t>es levantar el argumento</a:t>
            </a:r>
          </a:p>
        </p:txBody>
      </p:sp>
    </p:spTree>
    <p:extLst>
      <p:ext uri="{BB962C8B-B14F-4D97-AF65-F5344CB8AC3E}">
        <p14:creationId xmlns:p14="http://schemas.microsoft.com/office/powerpoint/2010/main" val="305481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7481606-758F-67E8-E3B3-24D9B5C0F2C6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FB7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2A5137-2FC6-D0D7-89D3-EC0154572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6" r="13487"/>
          <a:stretch/>
        </p:blipFill>
        <p:spPr>
          <a:xfrm>
            <a:off x="5628169" y="89862"/>
            <a:ext cx="6465509" cy="6615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C25202-8E77-ECD6-29F9-C6EA220E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9205"/>
            <a:ext cx="5989647" cy="2113028"/>
          </a:xfrm>
        </p:spPr>
        <p:txBody>
          <a:bodyPr>
            <a:noAutofit/>
          </a:bodyPr>
          <a:lstStyle/>
          <a:p>
            <a:pPr algn="ctr"/>
            <a:r>
              <a:rPr lang="es-ES" sz="3600">
                <a:latin typeface="Chalkduster" panose="03050602040202020205" pitchFamily="66" charset="77"/>
              </a:rPr>
              <a:t>Los lugares donde más se grita, </a:t>
            </a:r>
            <a:br>
              <a:rPr lang="es-ES" sz="3600">
                <a:latin typeface="Chalkduster" panose="03050602040202020205" pitchFamily="66" charset="77"/>
              </a:rPr>
            </a:br>
            <a:r>
              <a:rPr lang="es-ES" sz="3600">
                <a:latin typeface="Chalkduster" panose="03050602040202020205" pitchFamily="66" charset="77"/>
              </a:rPr>
              <a:t>más se chantajea </a:t>
            </a:r>
            <a:br>
              <a:rPr lang="es-ES" sz="3600">
                <a:latin typeface="Chalkduster" panose="03050602040202020205" pitchFamily="66" charset="77"/>
              </a:rPr>
            </a:br>
            <a:r>
              <a:rPr lang="es-ES" sz="3600">
                <a:latin typeface="Chalkduster" panose="03050602040202020205" pitchFamily="66" charset="77"/>
              </a:rPr>
              <a:t>y más se amenaza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9DEEEF-D2A2-D684-3071-D8FB89D2F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045" y="3972233"/>
            <a:ext cx="4576850" cy="990108"/>
          </a:xfrm>
        </p:spPr>
        <p:txBody>
          <a:bodyPr/>
          <a:lstStyle/>
          <a:p>
            <a:pPr marL="0" indent="0" algn="ctr">
              <a:buNone/>
            </a:pPr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Es donde menos se obedece</a:t>
            </a:r>
          </a:p>
        </p:txBody>
      </p:sp>
    </p:spTree>
    <p:extLst>
      <p:ext uri="{BB962C8B-B14F-4D97-AF65-F5344CB8AC3E}">
        <p14:creationId xmlns:p14="http://schemas.microsoft.com/office/powerpoint/2010/main" val="2103238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limentos, comida, pieza, café&#10;&#10;Descripción generada automáticamente">
            <a:extLst>
              <a:ext uri="{FF2B5EF4-FFF2-40B4-BE49-F238E27FC236}">
                <a16:creationId xmlns:a16="http://schemas.microsoft.com/office/drawing/2014/main" id="{6AD61571-4D13-0943-9C7D-078BCB5C4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orma libre 6">
            <a:extLst>
              <a:ext uri="{FF2B5EF4-FFF2-40B4-BE49-F238E27FC236}">
                <a16:creationId xmlns:a16="http://schemas.microsoft.com/office/drawing/2014/main" id="{1BE5E83D-1D9B-924C-BF14-5AEDD1550472}"/>
              </a:ext>
            </a:extLst>
          </p:cNvPr>
          <p:cNvSpPr/>
          <p:nvPr/>
        </p:nvSpPr>
        <p:spPr>
          <a:xfrm>
            <a:off x="7498080" y="3136392"/>
            <a:ext cx="4782312" cy="3813048"/>
          </a:xfrm>
          <a:custGeom>
            <a:avLst/>
            <a:gdLst>
              <a:gd name="connsiteX0" fmla="*/ 4645152 w 4782312"/>
              <a:gd name="connsiteY0" fmla="*/ 54864 h 3813048"/>
              <a:gd name="connsiteX1" fmla="*/ 4645152 w 4782312"/>
              <a:gd name="connsiteY1" fmla="*/ 54864 h 3813048"/>
              <a:gd name="connsiteX2" fmla="*/ 4370832 w 4782312"/>
              <a:gd name="connsiteY2" fmla="*/ 64008 h 3813048"/>
              <a:gd name="connsiteX3" fmla="*/ 4206240 w 4782312"/>
              <a:gd name="connsiteY3" fmla="*/ 36576 h 3813048"/>
              <a:gd name="connsiteX4" fmla="*/ 4087368 w 4782312"/>
              <a:gd name="connsiteY4" fmla="*/ 27432 h 3813048"/>
              <a:gd name="connsiteX5" fmla="*/ 3950208 w 4782312"/>
              <a:gd name="connsiteY5" fmla="*/ 27432 h 3813048"/>
              <a:gd name="connsiteX6" fmla="*/ 3913632 w 4782312"/>
              <a:gd name="connsiteY6" fmla="*/ 36576 h 3813048"/>
              <a:gd name="connsiteX7" fmla="*/ 3794760 w 4782312"/>
              <a:gd name="connsiteY7" fmla="*/ 82296 h 3813048"/>
              <a:gd name="connsiteX8" fmla="*/ 3758184 w 4782312"/>
              <a:gd name="connsiteY8" fmla="*/ 100584 h 3813048"/>
              <a:gd name="connsiteX9" fmla="*/ 3630168 w 4782312"/>
              <a:gd name="connsiteY9" fmla="*/ 118872 h 3813048"/>
              <a:gd name="connsiteX10" fmla="*/ 3447288 w 4782312"/>
              <a:gd name="connsiteY10" fmla="*/ 109728 h 3813048"/>
              <a:gd name="connsiteX11" fmla="*/ 3282696 w 4782312"/>
              <a:gd name="connsiteY11" fmla="*/ 73152 h 3813048"/>
              <a:gd name="connsiteX12" fmla="*/ 3227832 w 4782312"/>
              <a:gd name="connsiteY12" fmla="*/ 54864 h 3813048"/>
              <a:gd name="connsiteX13" fmla="*/ 3154680 w 4782312"/>
              <a:gd name="connsiteY13" fmla="*/ 36576 h 3813048"/>
              <a:gd name="connsiteX14" fmla="*/ 3118104 w 4782312"/>
              <a:gd name="connsiteY14" fmla="*/ 27432 h 3813048"/>
              <a:gd name="connsiteX15" fmla="*/ 3063240 w 4782312"/>
              <a:gd name="connsiteY15" fmla="*/ 18288 h 3813048"/>
              <a:gd name="connsiteX16" fmla="*/ 3017520 w 4782312"/>
              <a:gd name="connsiteY16" fmla="*/ 9144 h 3813048"/>
              <a:gd name="connsiteX17" fmla="*/ 2935224 w 4782312"/>
              <a:gd name="connsiteY17" fmla="*/ 0 h 3813048"/>
              <a:gd name="connsiteX18" fmla="*/ 2743200 w 4782312"/>
              <a:gd name="connsiteY18" fmla="*/ 9144 h 3813048"/>
              <a:gd name="connsiteX19" fmla="*/ 2688336 w 4782312"/>
              <a:gd name="connsiteY19" fmla="*/ 18288 h 3813048"/>
              <a:gd name="connsiteX20" fmla="*/ 2569464 w 4782312"/>
              <a:gd name="connsiteY20" fmla="*/ 45720 h 3813048"/>
              <a:gd name="connsiteX21" fmla="*/ 2523744 w 4782312"/>
              <a:gd name="connsiteY21" fmla="*/ 54864 h 3813048"/>
              <a:gd name="connsiteX22" fmla="*/ 2459736 w 4782312"/>
              <a:gd name="connsiteY22" fmla="*/ 82296 h 3813048"/>
              <a:gd name="connsiteX23" fmla="*/ 2414016 w 4782312"/>
              <a:gd name="connsiteY23" fmla="*/ 91440 h 3813048"/>
              <a:gd name="connsiteX24" fmla="*/ 2276856 w 4782312"/>
              <a:gd name="connsiteY24" fmla="*/ 137160 h 3813048"/>
              <a:gd name="connsiteX25" fmla="*/ 2240280 w 4782312"/>
              <a:gd name="connsiteY25" fmla="*/ 155448 h 3813048"/>
              <a:gd name="connsiteX26" fmla="*/ 2139696 w 4782312"/>
              <a:gd name="connsiteY26" fmla="*/ 192024 h 3813048"/>
              <a:gd name="connsiteX27" fmla="*/ 2011680 w 4782312"/>
              <a:gd name="connsiteY27" fmla="*/ 228600 h 3813048"/>
              <a:gd name="connsiteX28" fmla="*/ 1911096 w 4782312"/>
              <a:gd name="connsiteY28" fmla="*/ 265176 h 3813048"/>
              <a:gd name="connsiteX29" fmla="*/ 1856232 w 4782312"/>
              <a:gd name="connsiteY29" fmla="*/ 274320 h 3813048"/>
              <a:gd name="connsiteX30" fmla="*/ 1810512 w 4782312"/>
              <a:gd name="connsiteY30" fmla="*/ 283464 h 3813048"/>
              <a:gd name="connsiteX31" fmla="*/ 1691640 w 4782312"/>
              <a:gd name="connsiteY31" fmla="*/ 274320 h 3813048"/>
              <a:gd name="connsiteX32" fmla="*/ 1627632 w 4782312"/>
              <a:gd name="connsiteY32" fmla="*/ 246888 h 3813048"/>
              <a:gd name="connsiteX33" fmla="*/ 1600200 w 4782312"/>
              <a:gd name="connsiteY33" fmla="*/ 237744 h 3813048"/>
              <a:gd name="connsiteX34" fmla="*/ 1572768 w 4782312"/>
              <a:gd name="connsiteY34" fmla="*/ 219456 h 3813048"/>
              <a:gd name="connsiteX35" fmla="*/ 1527048 w 4782312"/>
              <a:gd name="connsiteY35" fmla="*/ 210312 h 3813048"/>
              <a:gd name="connsiteX36" fmla="*/ 1325880 w 4782312"/>
              <a:gd name="connsiteY36" fmla="*/ 192024 h 3813048"/>
              <a:gd name="connsiteX37" fmla="*/ 1069848 w 4782312"/>
              <a:gd name="connsiteY37" fmla="*/ 201168 h 3813048"/>
              <a:gd name="connsiteX38" fmla="*/ 996696 w 4782312"/>
              <a:gd name="connsiteY38" fmla="*/ 219456 h 3813048"/>
              <a:gd name="connsiteX39" fmla="*/ 960120 w 4782312"/>
              <a:gd name="connsiteY39" fmla="*/ 237744 h 3813048"/>
              <a:gd name="connsiteX40" fmla="*/ 932688 w 4782312"/>
              <a:gd name="connsiteY40" fmla="*/ 246888 h 3813048"/>
              <a:gd name="connsiteX41" fmla="*/ 905256 w 4782312"/>
              <a:gd name="connsiteY41" fmla="*/ 274320 h 3813048"/>
              <a:gd name="connsiteX42" fmla="*/ 877824 w 4782312"/>
              <a:gd name="connsiteY42" fmla="*/ 292608 h 3813048"/>
              <a:gd name="connsiteX43" fmla="*/ 777240 w 4782312"/>
              <a:gd name="connsiteY43" fmla="*/ 338328 h 3813048"/>
              <a:gd name="connsiteX44" fmla="*/ 731520 w 4782312"/>
              <a:gd name="connsiteY44" fmla="*/ 347472 h 3813048"/>
              <a:gd name="connsiteX45" fmla="*/ 640080 w 4782312"/>
              <a:gd name="connsiteY45" fmla="*/ 338328 h 3813048"/>
              <a:gd name="connsiteX46" fmla="*/ 603504 w 4782312"/>
              <a:gd name="connsiteY46" fmla="*/ 329184 h 3813048"/>
              <a:gd name="connsiteX47" fmla="*/ 329184 w 4782312"/>
              <a:gd name="connsiteY47" fmla="*/ 292608 h 3813048"/>
              <a:gd name="connsiteX48" fmla="*/ 265176 w 4782312"/>
              <a:gd name="connsiteY48" fmla="*/ 265176 h 3813048"/>
              <a:gd name="connsiteX49" fmla="*/ 237744 w 4782312"/>
              <a:gd name="connsiteY49" fmla="*/ 246888 h 3813048"/>
              <a:gd name="connsiteX50" fmla="*/ 210312 w 4782312"/>
              <a:gd name="connsiteY50" fmla="*/ 237744 h 3813048"/>
              <a:gd name="connsiteX51" fmla="*/ 173736 w 4782312"/>
              <a:gd name="connsiteY51" fmla="*/ 246888 h 3813048"/>
              <a:gd name="connsiteX52" fmla="*/ 109728 w 4782312"/>
              <a:gd name="connsiteY52" fmla="*/ 256032 h 3813048"/>
              <a:gd name="connsiteX53" fmla="*/ 45720 w 4782312"/>
              <a:gd name="connsiteY53" fmla="*/ 283464 h 3813048"/>
              <a:gd name="connsiteX54" fmla="*/ 0 w 4782312"/>
              <a:gd name="connsiteY54" fmla="*/ 338328 h 3813048"/>
              <a:gd name="connsiteX55" fmla="*/ 9144 w 4782312"/>
              <a:gd name="connsiteY55" fmla="*/ 484632 h 3813048"/>
              <a:gd name="connsiteX56" fmla="*/ 27432 w 4782312"/>
              <a:gd name="connsiteY56" fmla="*/ 585216 h 3813048"/>
              <a:gd name="connsiteX57" fmla="*/ 64008 w 4782312"/>
              <a:gd name="connsiteY57" fmla="*/ 786384 h 3813048"/>
              <a:gd name="connsiteX58" fmla="*/ 82296 w 4782312"/>
              <a:gd name="connsiteY58" fmla="*/ 841248 h 3813048"/>
              <a:gd name="connsiteX59" fmla="*/ 109728 w 4782312"/>
              <a:gd name="connsiteY59" fmla="*/ 969264 h 3813048"/>
              <a:gd name="connsiteX60" fmla="*/ 128016 w 4782312"/>
              <a:gd name="connsiteY60" fmla="*/ 1024128 h 3813048"/>
              <a:gd name="connsiteX61" fmla="*/ 137160 w 4782312"/>
              <a:gd name="connsiteY61" fmla="*/ 1051560 h 3813048"/>
              <a:gd name="connsiteX62" fmla="*/ 146304 w 4782312"/>
              <a:gd name="connsiteY62" fmla="*/ 1106424 h 3813048"/>
              <a:gd name="connsiteX63" fmla="*/ 137160 w 4782312"/>
              <a:gd name="connsiteY63" fmla="*/ 1143000 h 3813048"/>
              <a:gd name="connsiteX64" fmla="*/ 128016 w 4782312"/>
              <a:gd name="connsiteY64" fmla="*/ 1197864 h 3813048"/>
              <a:gd name="connsiteX65" fmla="*/ 100584 w 4782312"/>
              <a:gd name="connsiteY65" fmla="*/ 1280160 h 3813048"/>
              <a:gd name="connsiteX66" fmla="*/ 82296 w 4782312"/>
              <a:gd name="connsiteY66" fmla="*/ 1335024 h 3813048"/>
              <a:gd name="connsiteX67" fmla="*/ 54864 w 4782312"/>
              <a:gd name="connsiteY67" fmla="*/ 1399032 h 3813048"/>
              <a:gd name="connsiteX68" fmla="*/ 36576 w 4782312"/>
              <a:gd name="connsiteY68" fmla="*/ 1481328 h 3813048"/>
              <a:gd name="connsiteX69" fmla="*/ 54864 w 4782312"/>
              <a:gd name="connsiteY69" fmla="*/ 1645920 h 3813048"/>
              <a:gd name="connsiteX70" fmla="*/ 82296 w 4782312"/>
              <a:gd name="connsiteY70" fmla="*/ 1691640 h 3813048"/>
              <a:gd name="connsiteX71" fmla="*/ 91440 w 4782312"/>
              <a:gd name="connsiteY71" fmla="*/ 1719072 h 3813048"/>
              <a:gd name="connsiteX72" fmla="*/ 146304 w 4782312"/>
              <a:gd name="connsiteY72" fmla="*/ 1847088 h 3813048"/>
              <a:gd name="connsiteX73" fmla="*/ 173736 w 4782312"/>
              <a:gd name="connsiteY73" fmla="*/ 1965960 h 3813048"/>
              <a:gd name="connsiteX74" fmla="*/ 192024 w 4782312"/>
              <a:gd name="connsiteY74" fmla="*/ 2020824 h 3813048"/>
              <a:gd name="connsiteX75" fmla="*/ 173736 w 4782312"/>
              <a:gd name="connsiteY75" fmla="*/ 2084832 h 3813048"/>
              <a:gd name="connsiteX76" fmla="*/ 155448 w 4782312"/>
              <a:gd name="connsiteY76" fmla="*/ 2121408 h 3813048"/>
              <a:gd name="connsiteX77" fmla="*/ 146304 w 4782312"/>
              <a:gd name="connsiteY77" fmla="*/ 2157984 h 3813048"/>
              <a:gd name="connsiteX78" fmla="*/ 118872 w 4782312"/>
              <a:gd name="connsiteY78" fmla="*/ 2203704 h 3813048"/>
              <a:gd name="connsiteX79" fmla="*/ 100584 w 4782312"/>
              <a:gd name="connsiteY79" fmla="*/ 2258568 h 3813048"/>
              <a:gd name="connsiteX80" fmla="*/ 91440 w 4782312"/>
              <a:gd name="connsiteY80" fmla="*/ 2286000 h 3813048"/>
              <a:gd name="connsiteX81" fmla="*/ 82296 w 4782312"/>
              <a:gd name="connsiteY81" fmla="*/ 2313432 h 3813048"/>
              <a:gd name="connsiteX82" fmla="*/ 45720 w 4782312"/>
              <a:gd name="connsiteY82" fmla="*/ 2404872 h 3813048"/>
              <a:gd name="connsiteX83" fmla="*/ 36576 w 4782312"/>
              <a:gd name="connsiteY83" fmla="*/ 2459736 h 3813048"/>
              <a:gd name="connsiteX84" fmla="*/ 54864 w 4782312"/>
              <a:gd name="connsiteY84" fmla="*/ 2871216 h 3813048"/>
              <a:gd name="connsiteX85" fmla="*/ 64008 w 4782312"/>
              <a:gd name="connsiteY85" fmla="*/ 2898648 h 3813048"/>
              <a:gd name="connsiteX86" fmla="*/ 82296 w 4782312"/>
              <a:gd name="connsiteY86" fmla="*/ 2971800 h 3813048"/>
              <a:gd name="connsiteX87" fmla="*/ 118872 w 4782312"/>
              <a:gd name="connsiteY87" fmla="*/ 3072384 h 3813048"/>
              <a:gd name="connsiteX88" fmla="*/ 146304 w 4782312"/>
              <a:gd name="connsiteY88" fmla="*/ 3136392 h 3813048"/>
              <a:gd name="connsiteX89" fmla="*/ 155448 w 4782312"/>
              <a:gd name="connsiteY89" fmla="*/ 3163824 h 3813048"/>
              <a:gd name="connsiteX90" fmla="*/ 182880 w 4782312"/>
              <a:gd name="connsiteY90" fmla="*/ 3209544 h 3813048"/>
              <a:gd name="connsiteX91" fmla="*/ 201168 w 4782312"/>
              <a:gd name="connsiteY91" fmla="*/ 3264408 h 3813048"/>
              <a:gd name="connsiteX92" fmla="*/ 210312 w 4782312"/>
              <a:gd name="connsiteY92" fmla="*/ 3291840 h 3813048"/>
              <a:gd name="connsiteX93" fmla="*/ 228600 w 4782312"/>
              <a:gd name="connsiteY93" fmla="*/ 3328416 h 3813048"/>
              <a:gd name="connsiteX94" fmla="*/ 237744 w 4782312"/>
              <a:gd name="connsiteY94" fmla="*/ 3374136 h 3813048"/>
              <a:gd name="connsiteX95" fmla="*/ 210312 w 4782312"/>
              <a:gd name="connsiteY95" fmla="*/ 3584448 h 3813048"/>
              <a:gd name="connsiteX96" fmla="*/ 201168 w 4782312"/>
              <a:gd name="connsiteY96" fmla="*/ 3630168 h 3813048"/>
              <a:gd name="connsiteX97" fmla="*/ 192024 w 4782312"/>
              <a:gd name="connsiteY97" fmla="*/ 3657600 h 3813048"/>
              <a:gd name="connsiteX98" fmla="*/ 192024 w 4782312"/>
              <a:gd name="connsiteY98" fmla="*/ 3758184 h 3813048"/>
              <a:gd name="connsiteX99" fmla="*/ 4782312 w 4782312"/>
              <a:gd name="connsiteY99" fmla="*/ 3813048 h 3813048"/>
              <a:gd name="connsiteX100" fmla="*/ 4645152 w 4782312"/>
              <a:gd name="connsiteY100" fmla="*/ 54864 h 381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782312" h="3813048">
                <a:moveTo>
                  <a:pt x="4645152" y="54864"/>
                </a:moveTo>
                <a:lnTo>
                  <a:pt x="4645152" y="54864"/>
                </a:lnTo>
                <a:cubicBezTo>
                  <a:pt x="4553712" y="57912"/>
                  <a:pt x="4462243" y="67817"/>
                  <a:pt x="4370832" y="64008"/>
                </a:cubicBezTo>
                <a:cubicBezTo>
                  <a:pt x="4315259" y="61692"/>
                  <a:pt x="4261403" y="43694"/>
                  <a:pt x="4206240" y="36576"/>
                </a:cubicBezTo>
                <a:cubicBezTo>
                  <a:pt x="4166826" y="31490"/>
                  <a:pt x="4126992" y="30480"/>
                  <a:pt x="4087368" y="27432"/>
                </a:cubicBezTo>
                <a:cubicBezTo>
                  <a:pt x="4027966" y="7631"/>
                  <a:pt x="4058693" y="13871"/>
                  <a:pt x="3950208" y="27432"/>
                </a:cubicBezTo>
                <a:cubicBezTo>
                  <a:pt x="3937738" y="28991"/>
                  <a:pt x="3925233" y="31742"/>
                  <a:pt x="3913632" y="36576"/>
                </a:cubicBezTo>
                <a:cubicBezTo>
                  <a:pt x="3793097" y="86799"/>
                  <a:pt x="3886300" y="63988"/>
                  <a:pt x="3794760" y="82296"/>
                </a:cubicBezTo>
                <a:cubicBezTo>
                  <a:pt x="3782568" y="88392"/>
                  <a:pt x="3771240" y="96667"/>
                  <a:pt x="3758184" y="100584"/>
                </a:cubicBezTo>
                <a:cubicBezTo>
                  <a:pt x="3739350" y="106234"/>
                  <a:pt x="3641835" y="117414"/>
                  <a:pt x="3630168" y="118872"/>
                </a:cubicBezTo>
                <a:cubicBezTo>
                  <a:pt x="3569208" y="115824"/>
                  <a:pt x="3508021" y="115801"/>
                  <a:pt x="3447288" y="109728"/>
                </a:cubicBezTo>
                <a:cubicBezTo>
                  <a:pt x="3426581" y="107657"/>
                  <a:pt x="3308879" y="81880"/>
                  <a:pt x="3282696" y="73152"/>
                </a:cubicBezTo>
                <a:cubicBezTo>
                  <a:pt x="3264408" y="67056"/>
                  <a:pt x="3246368" y="60160"/>
                  <a:pt x="3227832" y="54864"/>
                </a:cubicBezTo>
                <a:cubicBezTo>
                  <a:pt x="3203665" y="47959"/>
                  <a:pt x="3179064" y="42672"/>
                  <a:pt x="3154680" y="36576"/>
                </a:cubicBezTo>
                <a:cubicBezTo>
                  <a:pt x="3142488" y="33528"/>
                  <a:pt x="3130500" y="29498"/>
                  <a:pt x="3118104" y="27432"/>
                </a:cubicBezTo>
                <a:lnTo>
                  <a:pt x="3063240" y="18288"/>
                </a:lnTo>
                <a:cubicBezTo>
                  <a:pt x="3047949" y="15508"/>
                  <a:pt x="3032906" y="11342"/>
                  <a:pt x="3017520" y="9144"/>
                </a:cubicBezTo>
                <a:cubicBezTo>
                  <a:pt x="2990197" y="5241"/>
                  <a:pt x="2962656" y="3048"/>
                  <a:pt x="2935224" y="0"/>
                </a:cubicBezTo>
                <a:cubicBezTo>
                  <a:pt x="2871216" y="3048"/>
                  <a:pt x="2807105" y="4410"/>
                  <a:pt x="2743200" y="9144"/>
                </a:cubicBezTo>
                <a:cubicBezTo>
                  <a:pt x="2724710" y="10514"/>
                  <a:pt x="2706577" y="14971"/>
                  <a:pt x="2688336" y="18288"/>
                </a:cubicBezTo>
                <a:cubicBezTo>
                  <a:pt x="2538305" y="45566"/>
                  <a:pt x="2786528" y="2307"/>
                  <a:pt x="2569464" y="45720"/>
                </a:cubicBezTo>
                <a:lnTo>
                  <a:pt x="2523744" y="54864"/>
                </a:lnTo>
                <a:cubicBezTo>
                  <a:pt x="2497575" y="67949"/>
                  <a:pt x="2486645" y="75569"/>
                  <a:pt x="2459736" y="82296"/>
                </a:cubicBezTo>
                <a:cubicBezTo>
                  <a:pt x="2444658" y="86065"/>
                  <a:pt x="2428760" y="86525"/>
                  <a:pt x="2414016" y="91440"/>
                </a:cubicBezTo>
                <a:cubicBezTo>
                  <a:pt x="2255211" y="144375"/>
                  <a:pt x="2379828" y="116566"/>
                  <a:pt x="2276856" y="137160"/>
                </a:cubicBezTo>
                <a:cubicBezTo>
                  <a:pt x="2264664" y="143256"/>
                  <a:pt x="2252736" y="149912"/>
                  <a:pt x="2240280" y="155448"/>
                </a:cubicBezTo>
                <a:cubicBezTo>
                  <a:pt x="2210077" y="168872"/>
                  <a:pt x="2170888" y="182666"/>
                  <a:pt x="2139696" y="192024"/>
                </a:cubicBezTo>
                <a:cubicBezTo>
                  <a:pt x="2097188" y="204776"/>
                  <a:pt x="2052885" y="212118"/>
                  <a:pt x="2011680" y="228600"/>
                </a:cubicBezTo>
                <a:cubicBezTo>
                  <a:pt x="1981380" y="240720"/>
                  <a:pt x="1942401" y="257350"/>
                  <a:pt x="1911096" y="265176"/>
                </a:cubicBezTo>
                <a:cubicBezTo>
                  <a:pt x="1893109" y="269673"/>
                  <a:pt x="1874473" y="271003"/>
                  <a:pt x="1856232" y="274320"/>
                </a:cubicBezTo>
                <a:cubicBezTo>
                  <a:pt x="1840941" y="277100"/>
                  <a:pt x="1825752" y="280416"/>
                  <a:pt x="1810512" y="283464"/>
                </a:cubicBezTo>
                <a:cubicBezTo>
                  <a:pt x="1770888" y="280416"/>
                  <a:pt x="1731074" y="279249"/>
                  <a:pt x="1691640" y="274320"/>
                </a:cubicBezTo>
                <a:cubicBezTo>
                  <a:pt x="1671457" y="271797"/>
                  <a:pt x="1644289" y="254027"/>
                  <a:pt x="1627632" y="246888"/>
                </a:cubicBezTo>
                <a:cubicBezTo>
                  <a:pt x="1618773" y="243091"/>
                  <a:pt x="1608821" y="242055"/>
                  <a:pt x="1600200" y="237744"/>
                </a:cubicBezTo>
                <a:cubicBezTo>
                  <a:pt x="1590370" y="232829"/>
                  <a:pt x="1583058" y="223315"/>
                  <a:pt x="1572768" y="219456"/>
                </a:cubicBezTo>
                <a:cubicBezTo>
                  <a:pt x="1558216" y="213999"/>
                  <a:pt x="1542434" y="212510"/>
                  <a:pt x="1527048" y="210312"/>
                </a:cubicBezTo>
                <a:cubicBezTo>
                  <a:pt x="1463896" y="201290"/>
                  <a:pt x="1387836" y="196790"/>
                  <a:pt x="1325880" y="192024"/>
                </a:cubicBezTo>
                <a:cubicBezTo>
                  <a:pt x="1240536" y="195072"/>
                  <a:pt x="1155090" y="196002"/>
                  <a:pt x="1069848" y="201168"/>
                </a:cubicBezTo>
                <a:cubicBezTo>
                  <a:pt x="1053179" y="202178"/>
                  <a:pt x="1014994" y="211614"/>
                  <a:pt x="996696" y="219456"/>
                </a:cubicBezTo>
                <a:cubicBezTo>
                  <a:pt x="984167" y="224826"/>
                  <a:pt x="972649" y="232374"/>
                  <a:pt x="960120" y="237744"/>
                </a:cubicBezTo>
                <a:cubicBezTo>
                  <a:pt x="951261" y="241541"/>
                  <a:pt x="941832" y="243840"/>
                  <a:pt x="932688" y="246888"/>
                </a:cubicBezTo>
                <a:cubicBezTo>
                  <a:pt x="923544" y="256032"/>
                  <a:pt x="915190" y="266041"/>
                  <a:pt x="905256" y="274320"/>
                </a:cubicBezTo>
                <a:cubicBezTo>
                  <a:pt x="896813" y="281355"/>
                  <a:pt x="887472" y="287346"/>
                  <a:pt x="877824" y="292608"/>
                </a:cubicBezTo>
                <a:cubicBezTo>
                  <a:pt x="851148" y="307158"/>
                  <a:pt x="811055" y="329874"/>
                  <a:pt x="777240" y="338328"/>
                </a:cubicBezTo>
                <a:cubicBezTo>
                  <a:pt x="762162" y="342097"/>
                  <a:pt x="746760" y="344424"/>
                  <a:pt x="731520" y="347472"/>
                </a:cubicBezTo>
                <a:cubicBezTo>
                  <a:pt x="701040" y="344424"/>
                  <a:pt x="670404" y="342660"/>
                  <a:pt x="640080" y="338328"/>
                </a:cubicBezTo>
                <a:cubicBezTo>
                  <a:pt x="627639" y="336551"/>
                  <a:pt x="615974" y="330743"/>
                  <a:pt x="603504" y="329184"/>
                </a:cubicBezTo>
                <a:cubicBezTo>
                  <a:pt x="513117" y="317886"/>
                  <a:pt x="417955" y="317971"/>
                  <a:pt x="329184" y="292608"/>
                </a:cubicBezTo>
                <a:cubicBezTo>
                  <a:pt x="303537" y="285280"/>
                  <a:pt x="289560" y="279110"/>
                  <a:pt x="265176" y="265176"/>
                </a:cubicBezTo>
                <a:cubicBezTo>
                  <a:pt x="255634" y="259724"/>
                  <a:pt x="247574" y="251803"/>
                  <a:pt x="237744" y="246888"/>
                </a:cubicBezTo>
                <a:cubicBezTo>
                  <a:pt x="229123" y="242577"/>
                  <a:pt x="219456" y="240792"/>
                  <a:pt x="210312" y="237744"/>
                </a:cubicBezTo>
                <a:cubicBezTo>
                  <a:pt x="198120" y="240792"/>
                  <a:pt x="186101" y="244640"/>
                  <a:pt x="173736" y="246888"/>
                </a:cubicBezTo>
                <a:cubicBezTo>
                  <a:pt x="152531" y="250743"/>
                  <a:pt x="130862" y="251805"/>
                  <a:pt x="109728" y="256032"/>
                </a:cubicBezTo>
                <a:cubicBezTo>
                  <a:pt x="93145" y="259349"/>
                  <a:pt x="57286" y="275203"/>
                  <a:pt x="45720" y="283464"/>
                </a:cubicBezTo>
                <a:cubicBezTo>
                  <a:pt x="23318" y="299465"/>
                  <a:pt x="14582" y="316454"/>
                  <a:pt x="0" y="338328"/>
                </a:cubicBezTo>
                <a:cubicBezTo>
                  <a:pt x="3048" y="387096"/>
                  <a:pt x="4911" y="435953"/>
                  <a:pt x="9144" y="484632"/>
                </a:cubicBezTo>
                <a:cubicBezTo>
                  <a:pt x="17425" y="579860"/>
                  <a:pt x="14600" y="516781"/>
                  <a:pt x="27432" y="585216"/>
                </a:cubicBezTo>
                <a:cubicBezTo>
                  <a:pt x="31380" y="606271"/>
                  <a:pt x="54753" y="758618"/>
                  <a:pt x="64008" y="786384"/>
                </a:cubicBezTo>
                <a:cubicBezTo>
                  <a:pt x="70104" y="804672"/>
                  <a:pt x="77621" y="822546"/>
                  <a:pt x="82296" y="841248"/>
                </a:cubicBezTo>
                <a:cubicBezTo>
                  <a:pt x="92914" y="883721"/>
                  <a:pt x="97142" y="927312"/>
                  <a:pt x="109728" y="969264"/>
                </a:cubicBezTo>
                <a:cubicBezTo>
                  <a:pt x="115267" y="987728"/>
                  <a:pt x="121920" y="1005840"/>
                  <a:pt x="128016" y="1024128"/>
                </a:cubicBezTo>
                <a:cubicBezTo>
                  <a:pt x="131064" y="1033272"/>
                  <a:pt x="135575" y="1042053"/>
                  <a:pt x="137160" y="1051560"/>
                </a:cubicBezTo>
                <a:lnTo>
                  <a:pt x="146304" y="1106424"/>
                </a:lnTo>
                <a:cubicBezTo>
                  <a:pt x="143256" y="1118616"/>
                  <a:pt x="139625" y="1130677"/>
                  <a:pt x="137160" y="1143000"/>
                </a:cubicBezTo>
                <a:cubicBezTo>
                  <a:pt x="133524" y="1161180"/>
                  <a:pt x="132793" y="1179950"/>
                  <a:pt x="128016" y="1197864"/>
                </a:cubicBezTo>
                <a:cubicBezTo>
                  <a:pt x="120565" y="1225804"/>
                  <a:pt x="109728" y="1252728"/>
                  <a:pt x="100584" y="1280160"/>
                </a:cubicBezTo>
                <a:cubicBezTo>
                  <a:pt x="94488" y="1298448"/>
                  <a:pt x="90917" y="1317782"/>
                  <a:pt x="82296" y="1335024"/>
                </a:cubicBezTo>
                <a:cubicBezTo>
                  <a:pt x="71114" y="1357388"/>
                  <a:pt x="60246" y="1374814"/>
                  <a:pt x="54864" y="1399032"/>
                </a:cubicBezTo>
                <a:cubicBezTo>
                  <a:pt x="33407" y="1495589"/>
                  <a:pt x="57160" y="1419575"/>
                  <a:pt x="36576" y="1481328"/>
                </a:cubicBezTo>
                <a:cubicBezTo>
                  <a:pt x="36719" y="1483327"/>
                  <a:pt x="38251" y="1608542"/>
                  <a:pt x="54864" y="1645920"/>
                </a:cubicBezTo>
                <a:cubicBezTo>
                  <a:pt x="62082" y="1662161"/>
                  <a:pt x="74348" y="1675744"/>
                  <a:pt x="82296" y="1691640"/>
                </a:cubicBezTo>
                <a:cubicBezTo>
                  <a:pt x="86607" y="1700261"/>
                  <a:pt x="87452" y="1710297"/>
                  <a:pt x="91440" y="1719072"/>
                </a:cubicBezTo>
                <a:cubicBezTo>
                  <a:pt x="112683" y="1765807"/>
                  <a:pt x="136333" y="1797233"/>
                  <a:pt x="146304" y="1847088"/>
                </a:cubicBezTo>
                <a:cubicBezTo>
                  <a:pt x="153558" y="1883356"/>
                  <a:pt x="162707" y="1932874"/>
                  <a:pt x="173736" y="1965960"/>
                </a:cubicBezTo>
                <a:lnTo>
                  <a:pt x="192024" y="2020824"/>
                </a:lnTo>
                <a:cubicBezTo>
                  <a:pt x="187384" y="2039385"/>
                  <a:pt x="181607" y="2066467"/>
                  <a:pt x="173736" y="2084832"/>
                </a:cubicBezTo>
                <a:cubicBezTo>
                  <a:pt x="168366" y="2097361"/>
                  <a:pt x="160234" y="2108645"/>
                  <a:pt x="155448" y="2121408"/>
                </a:cubicBezTo>
                <a:cubicBezTo>
                  <a:pt x="151035" y="2133175"/>
                  <a:pt x="151408" y="2146500"/>
                  <a:pt x="146304" y="2157984"/>
                </a:cubicBezTo>
                <a:cubicBezTo>
                  <a:pt x="139086" y="2174225"/>
                  <a:pt x="126226" y="2187524"/>
                  <a:pt x="118872" y="2203704"/>
                </a:cubicBezTo>
                <a:cubicBezTo>
                  <a:pt x="110895" y="2221253"/>
                  <a:pt x="106680" y="2240280"/>
                  <a:pt x="100584" y="2258568"/>
                </a:cubicBezTo>
                <a:lnTo>
                  <a:pt x="91440" y="2286000"/>
                </a:lnTo>
                <a:cubicBezTo>
                  <a:pt x="88392" y="2295144"/>
                  <a:pt x="86607" y="2304811"/>
                  <a:pt x="82296" y="2313432"/>
                </a:cubicBezTo>
                <a:cubicBezTo>
                  <a:pt x="67372" y="2343281"/>
                  <a:pt x="51370" y="2370974"/>
                  <a:pt x="45720" y="2404872"/>
                </a:cubicBezTo>
                <a:lnTo>
                  <a:pt x="36576" y="2459736"/>
                </a:lnTo>
                <a:cubicBezTo>
                  <a:pt x="38029" y="2512034"/>
                  <a:pt x="35725" y="2756379"/>
                  <a:pt x="54864" y="2871216"/>
                </a:cubicBezTo>
                <a:cubicBezTo>
                  <a:pt x="56449" y="2880723"/>
                  <a:pt x="61472" y="2889349"/>
                  <a:pt x="64008" y="2898648"/>
                </a:cubicBezTo>
                <a:cubicBezTo>
                  <a:pt x="70621" y="2922897"/>
                  <a:pt x="77030" y="2947223"/>
                  <a:pt x="82296" y="2971800"/>
                </a:cubicBezTo>
                <a:cubicBezTo>
                  <a:pt x="99724" y="3053133"/>
                  <a:pt x="76761" y="3002198"/>
                  <a:pt x="118872" y="3072384"/>
                </a:cubicBezTo>
                <a:cubicBezTo>
                  <a:pt x="137903" y="3148506"/>
                  <a:pt x="114730" y="3073244"/>
                  <a:pt x="146304" y="3136392"/>
                </a:cubicBezTo>
                <a:cubicBezTo>
                  <a:pt x="150615" y="3145013"/>
                  <a:pt x="151137" y="3155203"/>
                  <a:pt x="155448" y="3163824"/>
                </a:cubicBezTo>
                <a:cubicBezTo>
                  <a:pt x="163396" y="3179720"/>
                  <a:pt x="175526" y="3193364"/>
                  <a:pt x="182880" y="3209544"/>
                </a:cubicBezTo>
                <a:cubicBezTo>
                  <a:pt x="190857" y="3227093"/>
                  <a:pt x="195072" y="3246120"/>
                  <a:pt x="201168" y="3264408"/>
                </a:cubicBezTo>
                <a:cubicBezTo>
                  <a:pt x="204216" y="3273552"/>
                  <a:pt x="206001" y="3283219"/>
                  <a:pt x="210312" y="3291840"/>
                </a:cubicBezTo>
                <a:lnTo>
                  <a:pt x="228600" y="3328416"/>
                </a:lnTo>
                <a:cubicBezTo>
                  <a:pt x="231648" y="3343656"/>
                  <a:pt x="237744" y="3358594"/>
                  <a:pt x="237744" y="3374136"/>
                </a:cubicBezTo>
                <a:cubicBezTo>
                  <a:pt x="237744" y="3466360"/>
                  <a:pt x="227377" y="3499122"/>
                  <a:pt x="210312" y="3584448"/>
                </a:cubicBezTo>
                <a:cubicBezTo>
                  <a:pt x="207264" y="3599688"/>
                  <a:pt x="206083" y="3615424"/>
                  <a:pt x="201168" y="3630168"/>
                </a:cubicBezTo>
                <a:cubicBezTo>
                  <a:pt x="198120" y="3639312"/>
                  <a:pt x="192711" y="3647986"/>
                  <a:pt x="192024" y="3657600"/>
                </a:cubicBezTo>
                <a:cubicBezTo>
                  <a:pt x="189635" y="3691043"/>
                  <a:pt x="192024" y="3724656"/>
                  <a:pt x="192024" y="3758184"/>
                </a:cubicBezTo>
                <a:lnTo>
                  <a:pt x="4782312" y="3813048"/>
                </a:lnTo>
                <a:lnTo>
                  <a:pt x="4645152" y="54864"/>
                </a:lnTo>
                <a:close/>
              </a:path>
            </a:pathLst>
          </a:custGeom>
          <a:solidFill>
            <a:srgbClr val="A9AD9F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C92716-2900-8D43-9819-A2B6F2057080}"/>
              </a:ext>
            </a:extLst>
          </p:cNvPr>
          <p:cNvSpPr txBox="1"/>
          <p:nvPr/>
        </p:nvSpPr>
        <p:spPr>
          <a:xfrm>
            <a:off x="7699248" y="3566160"/>
            <a:ext cx="4233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>
                <a:solidFill>
                  <a:srgbClr val="55402C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Chalkduster" panose="03050602040202020205" pitchFamily="66" charset="77"/>
              </a:rPr>
              <a:t>Hay que dejar huellas, no cicatrices</a:t>
            </a:r>
          </a:p>
        </p:txBody>
      </p:sp>
    </p:spTree>
    <p:extLst>
      <p:ext uri="{BB962C8B-B14F-4D97-AF65-F5344CB8AC3E}">
        <p14:creationId xmlns:p14="http://schemas.microsoft.com/office/powerpoint/2010/main" val="236161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ED748DF-A948-2BF1-35F5-C7D2FFE18E93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096884-CFFB-BC4A-9C2B-25AF0754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es-ES">
                <a:latin typeface="Chalkduster" panose="03050602040202020205" pitchFamily="66" charset="77"/>
              </a:rPr>
              <a:t>LA RABIA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5197C2-F9EE-AF4E-8F17-6795386E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5000"/>
            <a:ext cx="7035800" cy="4686299"/>
          </a:xfrm>
        </p:spPr>
        <p:txBody>
          <a:bodyPr>
            <a:normAutofit/>
          </a:bodyPr>
          <a:lstStyle/>
          <a:p>
            <a:r>
              <a:rPr lang="es-ES" sz="2000">
                <a:latin typeface="Chalkduster" panose="03050602040202020205" pitchFamily="66" charset="77"/>
              </a:rPr>
              <a:t>La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rabia es muy destructiva </a:t>
            </a:r>
            <a:r>
              <a:rPr lang="es-ES" sz="2000">
                <a:latin typeface="Chalkduster" panose="03050602040202020205" pitchFamily="66" charset="77"/>
              </a:rPr>
              <a:t>y necesita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canalizarla</a:t>
            </a:r>
          </a:p>
          <a:p>
            <a:endParaRPr lang="es-ES" sz="200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r>
              <a:rPr lang="es-ES" sz="2000">
                <a:latin typeface="Chalkduster" panose="03050602040202020205" pitchFamily="66" charset="77"/>
              </a:rPr>
              <a:t>Es importante que haya </a:t>
            </a:r>
            <a:r>
              <a:rPr lang="es-ES" sz="2000">
                <a:solidFill>
                  <a:srgbClr val="FFC000"/>
                </a:solidFill>
                <a:latin typeface="Chalkduster" panose="03050602040202020205" pitchFamily="66" charset="77"/>
              </a:rPr>
              <a:t>una verbalización </a:t>
            </a:r>
            <a:r>
              <a:rPr lang="es-ES" sz="2000">
                <a:latin typeface="Chalkduster" panose="03050602040202020205" pitchFamily="66" charset="77"/>
              </a:rPr>
              <a:t>para que haya constancia de haber sacado la rabia.</a:t>
            </a:r>
          </a:p>
          <a:p>
            <a:endParaRPr lang="es-ES" sz="2000">
              <a:latin typeface="Chalkduster" panose="03050602040202020205" pitchFamily="66" charset="77"/>
            </a:endParaRPr>
          </a:p>
          <a:p>
            <a:r>
              <a:rPr lang="es-ES" sz="2000">
                <a:latin typeface="Chalkduster" panose="03050602040202020205" pitchFamily="66" charset="77"/>
              </a:rPr>
              <a:t>Para expresarla necesitan </a:t>
            </a:r>
            <a:r>
              <a:rPr lang="es-ES" sz="2000">
                <a:solidFill>
                  <a:srgbClr val="FFC000"/>
                </a:solidFill>
                <a:latin typeface="Chalkduster" panose="03050602040202020205" pitchFamily="66" charset="77"/>
              </a:rPr>
              <a:t>estar protegidas </a:t>
            </a:r>
            <a:r>
              <a:rPr lang="es-ES" sz="2000">
                <a:latin typeface="Chalkduster" panose="03050602040202020205" pitchFamily="66" charset="77"/>
              </a:rPr>
              <a:t>por </a:t>
            </a:r>
            <a:r>
              <a:rPr lang="es-ES" sz="2000">
                <a:solidFill>
                  <a:srgbClr val="FFC000"/>
                </a:solidFill>
                <a:latin typeface="Chalkduster" panose="03050602040202020205" pitchFamily="66" charset="77"/>
              </a:rPr>
              <a:t>alguien que las quiera</a:t>
            </a:r>
          </a:p>
          <a:p>
            <a:endParaRPr lang="es-ES" sz="2000">
              <a:solidFill>
                <a:srgbClr val="FFC000"/>
              </a:solidFill>
              <a:latin typeface="Chalkduster" panose="03050602040202020205" pitchFamily="66" charset="77"/>
            </a:endParaRPr>
          </a:p>
          <a:p>
            <a:r>
              <a:rPr lang="es-ES" sz="2000">
                <a:latin typeface="Chalkduster" panose="03050602040202020205" pitchFamily="66" charset="77"/>
              </a:rPr>
              <a:t>Y recibir</a:t>
            </a:r>
            <a:r>
              <a:rPr lang="es-ES" sz="200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el permiso </a:t>
            </a:r>
            <a:r>
              <a:rPr lang="es-ES" sz="2000">
                <a:latin typeface="Chalkduster" panose="03050602040202020205" pitchFamily="66" charset="77"/>
              </a:rPr>
              <a:t>para canalizarla</a:t>
            </a:r>
          </a:p>
          <a:p>
            <a:endParaRPr lang="es-ES" sz="2000">
              <a:latin typeface="Chalkduster" panose="03050602040202020205" pitchFamily="66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76C354-0F32-3F4D-9E2E-0971F903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69" y="2294794"/>
            <a:ext cx="5298831" cy="35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iño con la mano en la cara&#10;&#10;Descripción generada automáticamente con confianza media">
            <a:extLst>
              <a:ext uri="{FF2B5EF4-FFF2-40B4-BE49-F238E27FC236}">
                <a16:creationId xmlns:a16="http://schemas.microsoft.com/office/drawing/2014/main" id="{A3195497-A130-1C47-8528-5AA57CE5D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4" b="883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9B87CA0-5BAB-5E42-B295-7803192A6E14}"/>
              </a:ext>
            </a:extLst>
          </p:cNvPr>
          <p:cNvSpPr/>
          <p:nvPr/>
        </p:nvSpPr>
        <p:spPr>
          <a:xfrm>
            <a:off x="8437345" y="383649"/>
            <a:ext cx="347601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600" b="1">
                <a:solidFill>
                  <a:srgbClr val="D03A32"/>
                </a:solidFill>
                <a:latin typeface="Chalkduster" panose="03050602040202020205" pitchFamily="66" charset="77"/>
              </a:rPr>
              <a:t>ENSEÑAR </a:t>
            </a:r>
          </a:p>
          <a:p>
            <a:pPr algn="r"/>
            <a:r>
              <a:rPr lang="es-ES" sz="3600" b="1">
                <a:solidFill>
                  <a:srgbClr val="D03A32"/>
                </a:solidFill>
                <a:latin typeface="Chalkduster" panose="03050602040202020205" pitchFamily="66" charset="77"/>
              </a:rPr>
              <a:t>A </a:t>
            </a:r>
          </a:p>
          <a:p>
            <a:pPr algn="r"/>
            <a:r>
              <a:rPr lang="es-ES" sz="3600" b="1">
                <a:solidFill>
                  <a:srgbClr val="D03A32"/>
                </a:solidFill>
                <a:latin typeface="Chalkduster" panose="03050602040202020205" pitchFamily="66" charset="77"/>
              </a:rPr>
              <a:t>CANALIZAR </a:t>
            </a:r>
          </a:p>
          <a:p>
            <a:pPr algn="r"/>
            <a:r>
              <a:rPr lang="es-ES" sz="3600" b="1">
                <a:solidFill>
                  <a:srgbClr val="D03A32"/>
                </a:solidFill>
                <a:latin typeface="Chalkduster" panose="03050602040202020205" pitchFamily="66" charset="77"/>
              </a:rPr>
              <a:t>LA </a:t>
            </a:r>
          </a:p>
          <a:p>
            <a:pPr algn="r"/>
            <a:r>
              <a:rPr lang="es-ES" sz="3600" b="1">
                <a:solidFill>
                  <a:srgbClr val="D03A32"/>
                </a:solidFill>
                <a:latin typeface="Chalkduster" panose="03050602040202020205" pitchFamily="66" charset="77"/>
              </a:rPr>
              <a:t>RABIA</a:t>
            </a:r>
          </a:p>
        </p:txBody>
      </p:sp>
    </p:spTree>
    <p:extLst>
      <p:ext uri="{BB962C8B-B14F-4D97-AF65-F5344CB8AC3E}">
        <p14:creationId xmlns:p14="http://schemas.microsoft.com/office/powerpoint/2010/main" val="20088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BF03053-D007-3FB7-8D3A-DFC66398A559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D7E334-7120-9E4F-9839-E92CC6AF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5878848" cy="1692794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002060"/>
                </a:solidFill>
                <a:latin typeface="Chalkduster" panose="03050602040202020205" pitchFamily="66" charset="77"/>
              </a:rPr>
              <a:t>Sacar al rabia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28BFCF-946C-894B-8119-907724C78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919"/>
            <a:ext cx="6500191" cy="4698481"/>
          </a:xfrm>
        </p:spPr>
        <p:txBody>
          <a:bodyPr>
            <a:normAutofit/>
          </a:bodyPr>
          <a:lstStyle/>
          <a:p>
            <a:r>
              <a:rPr lang="es-ES" sz="2000">
                <a:latin typeface="Chalkduster" panose="03050602040202020205" pitchFamily="66" charset="77"/>
              </a:rPr>
              <a:t>Hacer una copia de alguna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foto suya y pisotearla</a:t>
            </a:r>
            <a:r>
              <a:rPr lang="es-ES" sz="2000">
                <a:latin typeface="Chalkduster" panose="03050602040202020205" pitchFamily="66" charset="77"/>
              </a:rPr>
              <a:t> </a:t>
            </a:r>
          </a:p>
          <a:p>
            <a:r>
              <a:rPr lang="es-ES" sz="2000">
                <a:latin typeface="Chalkduster" panose="03050602040202020205" pitchFamily="66" charset="77"/>
              </a:rPr>
              <a:t>Escribir en una hoja todo aquello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que te gustaría hacerle</a:t>
            </a:r>
            <a:r>
              <a:rPr lang="es-ES" sz="2000">
                <a:latin typeface="Chalkduster" panose="03050602040202020205" pitchFamily="66" charset="77"/>
              </a:rPr>
              <a:t> </a:t>
            </a:r>
          </a:p>
          <a:p>
            <a:r>
              <a:rPr lang="es-ES" sz="2000">
                <a:latin typeface="Chalkduster" panose="03050602040202020205" pitchFamily="66" charset="77"/>
              </a:rPr>
              <a:t>Cuantos más detalles puedas incluir en el texto mejor. Una vez terminado, piensa qué quieres hacer con el papel, </a:t>
            </a:r>
          </a:p>
          <a:p>
            <a:endParaRPr lang="es-ES" sz="2000">
              <a:latin typeface="Chalkduster" panose="03050602040202020205" pitchFamily="66" charset="77"/>
            </a:endParaRPr>
          </a:p>
          <a:p>
            <a:r>
              <a:rPr lang="es-ES" sz="2000">
                <a:latin typeface="Chalkduster" panose="03050602040202020205" pitchFamily="66" charset="77"/>
              </a:rPr>
              <a:t>ya sea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romperlo, quemarlo o tirarlo a la basura</a:t>
            </a:r>
            <a:r>
              <a:rPr lang="es-ES" sz="2000">
                <a:latin typeface="Chalkduster" panose="03050602040202020205" pitchFamily="66" charset="77"/>
              </a:rPr>
              <a:t>.</a:t>
            </a:r>
          </a:p>
          <a:p>
            <a:endParaRPr lang="es-ES" sz="2000">
              <a:latin typeface="Chalkduster" panose="03050602040202020205" pitchFamily="66" charset="77"/>
            </a:endParaRPr>
          </a:p>
          <a:p>
            <a:r>
              <a:rPr lang="es-ES" sz="2000">
                <a:latin typeface="Chalkduster" panose="03050602040202020205" pitchFamily="66" charset="77"/>
              </a:rPr>
              <a:t> Evita la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tentación de tragártelo </a:t>
            </a:r>
            <a:r>
              <a:rPr lang="es-ES" sz="2000">
                <a:latin typeface="Chalkduster" panose="03050602040202020205" pitchFamily="66" charset="77"/>
              </a:rPr>
              <a:t>o hacer como si nada, no funciona…</a:t>
            </a:r>
          </a:p>
          <a:p>
            <a:endParaRPr lang="es-ES" sz="18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6CEAA9-A6FA-B949-8727-6F47592DB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9" r="27707"/>
          <a:stretch/>
        </p:blipFill>
        <p:spPr>
          <a:xfrm>
            <a:off x="6313151" y="10"/>
            <a:ext cx="5878848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44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E30508C-D5D7-754B-A4AE-983E6859051B}"/>
              </a:ext>
            </a:extLst>
          </p:cNvPr>
          <p:cNvSpPr/>
          <p:nvPr/>
        </p:nvSpPr>
        <p:spPr>
          <a:xfrm>
            <a:off x="0" y="0"/>
            <a:ext cx="12306797" cy="6922572"/>
          </a:xfrm>
          <a:prstGeom prst="rect">
            <a:avLst/>
          </a:prstGeom>
          <a:solidFill>
            <a:srgbClr val="EDC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5" name="Imagen 4" descr="Imagen que contiene interior, tabla, persona, niño&#10;&#10;Descripción generada automáticamente">
            <a:extLst>
              <a:ext uri="{FF2B5EF4-FFF2-40B4-BE49-F238E27FC236}">
                <a16:creationId xmlns:a16="http://schemas.microsoft.com/office/drawing/2014/main" id="{1FC7FD26-9B75-4C40-8DC7-4DF1BC85B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6" r="311"/>
          <a:stretch/>
        </p:blipFill>
        <p:spPr>
          <a:xfrm>
            <a:off x="1133990" y="-1"/>
            <a:ext cx="5375811" cy="692285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94F551B-7159-EA43-99C0-F021DD0F1524}"/>
              </a:ext>
            </a:extLst>
          </p:cNvPr>
          <p:cNvSpPr txBox="1">
            <a:spLocks/>
          </p:cNvSpPr>
          <p:nvPr/>
        </p:nvSpPr>
        <p:spPr>
          <a:xfrm>
            <a:off x="6599030" y="2276475"/>
            <a:ext cx="5592970" cy="23399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4800" dirty="0">
                <a:solidFill>
                  <a:srgbClr val="2F4E45"/>
                </a:solidFill>
                <a:latin typeface="Chalkduster" panose="03050602040202020205" pitchFamily="66" charset="77"/>
              </a:rPr>
              <a:t>YO PUEDO HACER LA DIFERENCIA</a:t>
            </a:r>
          </a:p>
        </p:txBody>
      </p:sp>
    </p:spTree>
    <p:extLst>
      <p:ext uri="{BB962C8B-B14F-4D97-AF65-F5344CB8AC3E}">
        <p14:creationId xmlns:p14="http://schemas.microsoft.com/office/powerpoint/2010/main" val="395596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C5C0B8-8F29-5A49-AC1B-5B2766B1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7" b="1989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8C25776-CA61-9744-B263-349D181F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0" y="137159"/>
            <a:ext cx="5778500" cy="78994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77"/>
              </a:rPr>
              <a:t>Trabajar la rabia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648111-3F54-2C48-A237-9464F8A6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7100"/>
            <a:ext cx="8127999" cy="5793741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 fontScale="85000" lnSpcReduction="10000"/>
          </a:bodyPr>
          <a:lstStyle/>
          <a:p>
            <a:r>
              <a:rPr lang="es-ES" sz="3200">
                <a:latin typeface="Chalkduster" panose="03050602040202020205" pitchFamily="66" charset="77"/>
              </a:rPr>
              <a:t>Jugar a los monstruos con </a:t>
            </a:r>
            <a:r>
              <a:rPr lang="es-ES" sz="3200" b="1" u="sng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dos calcetines </a:t>
            </a:r>
            <a:r>
              <a:rPr lang="es-ES" sz="3200">
                <a:latin typeface="Chalkduster" panose="03050602040202020205" pitchFamily="66" charset="77"/>
              </a:rPr>
              <a:t>con boca</a:t>
            </a:r>
          </a:p>
          <a:p>
            <a:pPr marL="0" indent="0">
              <a:buNone/>
            </a:pPr>
            <a:endParaRPr lang="es-ES" sz="3200">
              <a:latin typeface="Chalkduster" panose="03050602040202020205" pitchFamily="66" charset="77"/>
            </a:endParaRPr>
          </a:p>
          <a:p>
            <a:r>
              <a:rPr lang="es-ES" sz="3200">
                <a:latin typeface="Chalkduster" panose="03050602040202020205" pitchFamily="66" charset="77"/>
              </a:rPr>
              <a:t> Golpear foto, </a:t>
            </a:r>
            <a:r>
              <a:rPr lang="es-ES" sz="3200" b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romper el dibujo, golpear una carta.</a:t>
            </a:r>
          </a:p>
          <a:p>
            <a:r>
              <a:rPr lang="es-ES" sz="3200">
                <a:solidFill>
                  <a:srgbClr val="FF0000"/>
                </a:solidFill>
                <a:latin typeface="Chalkduster" panose="03050602040202020205" pitchFamily="66" charset="77"/>
              </a:rPr>
              <a:t>Pintarse en la suela de zapatos </a:t>
            </a:r>
            <a:r>
              <a:rPr lang="es-ES" sz="3200">
                <a:latin typeface="Chalkduster" panose="03050602040202020205" pitchFamily="66" charset="77"/>
              </a:rPr>
              <a:t>y salir a correr</a:t>
            </a:r>
          </a:p>
          <a:p>
            <a:r>
              <a:rPr lang="es-ES" sz="3200" b="1">
                <a:solidFill>
                  <a:srgbClr val="7030A0"/>
                </a:solidFill>
                <a:latin typeface="Chalkduster" panose="03050602040202020205" pitchFamily="66" charset="77"/>
              </a:rPr>
              <a:t>Visualizar que destruyo la foto</a:t>
            </a:r>
          </a:p>
          <a:p>
            <a:r>
              <a:rPr lang="es-ES" sz="3200" b="1">
                <a:solidFill>
                  <a:srgbClr val="002060"/>
                </a:solidFill>
                <a:latin typeface="Chalkduster" panose="03050602040202020205" pitchFamily="66" charset="77"/>
              </a:rPr>
              <a:t>Rayar periódicos </a:t>
            </a:r>
            <a:r>
              <a:rPr lang="es-ES" sz="3200">
                <a:latin typeface="Chalkduster" panose="03050602040202020205" pitchFamily="66" charset="77"/>
              </a:rPr>
              <a:t>mientras se grita</a:t>
            </a:r>
          </a:p>
          <a:p>
            <a:endParaRPr lang="es-ES" sz="3200">
              <a:latin typeface="Chalkduster" panose="03050602040202020205" pitchFamily="66" charset="77"/>
            </a:endParaRPr>
          </a:p>
          <a:p>
            <a:r>
              <a:rPr lang="es-ES" sz="32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Pizarra</a:t>
            </a:r>
            <a:r>
              <a:rPr lang="es-ES" sz="3200">
                <a:latin typeface="Chalkduster" panose="03050602040202020205" pitchFamily="66" charset="77"/>
              </a:rPr>
              <a:t>, </a:t>
            </a:r>
          </a:p>
          <a:p>
            <a:pPr lvl="1"/>
            <a:r>
              <a:rPr lang="es-ES" sz="2800">
                <a:latin typeface="Chalkduster" panose="03050602040202020205" pitchFamily="66" charset="77"/>
              </a:rPr>
              <a:t>verbalizar si </a:t>
            </a:r>
            <a:r>
              <a:rPr lang="es-ES" sz="28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no se atreve escribirlo </a:t>
            </a:r>
            <a:r>
              <a:rPr lang="es-ES" sz="2800">
                <a:latin typeface="Chalkduster" panose="03050602040202020205" pitchFamily="66" charset="77"/>
              </a:rPr>
              <a:t>y borrarlo.</a:t>
            </a:r>
          </a:p>
          <a:p>
            <a:r>
              <a:rPr lang="es-ES" sz="32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Toalla</a:t>
            </a:r>
          </a:p>
          <a:p>
            <a:endParaRPr lang="es-ES" sz="700"/>
          </a:p>
          <a:p>
            <a:endParaRPr lang="es-ES" sz="700"/>
          </a:p>
        </p:txBody>
      </p:sp>
    </p:spTree>
    <p:extLst>
      <p:ext uri="{BB962C8B-B14F-4D97-AF65-F5344CB8AC3E}">
        <p14:creationId xmlns:p14="http://schemas.microsoft.com/office/powerpoint/2010/main" val="392286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33D93-BA2F-8A97-EE06-A1FF1BA9B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44" b="-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1C3E6-F341-8C27-9221-C61458F27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4" y="1825625"/>
            <a:ext cx="11430000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No podemos vivir en estado de cabreo permanente</a:t>
            </a:r>
          </a:p>
          <a:p>
            <a:endParaRPr lang="es-ES" dirty="0">
              <a:solidFill>
                <a:srgbClr val="FFFFFF"/>
              </a:solidFill>
              <a:latin typeface="Chalkduster" panose="03050602040202020205" pitchFamily="66" charset="77"/>
            </a:endParaRPr>
          </a:p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Dejar de buscar la ocasión de ofendernos</a:t>
            </a:r>
          </a:p>
          <a:p>
            <a:endParaRPr lang="es-ES" dirty="0">
              <a:solidFill>
                <a:srgbClr val="FFFFFF"/>
              </a:solidFill>
              <a:latin typeface="Chalkduster" panose="03050602040202020205" pitchFamily="66" charset="77"/>
            </a:endParaRPr>
          </a:p>
          <a:p>
            <a:r>
              <a:rPr lang="es-ES" dirty="0">
                <a:solidFill>
                  <a:srgbClr val="FFFFFF"/>
                </a:solidFill>
                <a:latin typeface="Chalkduster" panose="03050602040202020205" pitchFamily="66" charset="77"/>
              </a:rPr>
              <a:t>Cuento de la barca de noche</a:t>
            </a:r>
          </a:p>
        </p:txBody>
      </p:sp>
    </p:spTree>
    <p:extLst>
      <p:ext uri="{BB962C8B-B14F-4D97-AF65-F5344CB8AC3E}">
        <p14:creationId xmlns:p14="http://schemas.microsoft.com/office/powerpoint/2010/main" val="125375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D628C-45B6-63C1-F931-F4BB2168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s-ES" sz="3100" b="1" i="1" u="sng"/>
              <a:t>IRRITACIÓN MODERADA</a:t>
            </a:r>
            <a:br>
              <a:rPr lang="es-ES" sz="3100" b="1" i="1" u="sng"/>
            </a:br>
            <a:endParaRPr lang="es-ES" sz="3100"/>
          </a:p>
        </p:txBody>
      </p:sp>
      <p:pic>
        <p:nvPicPr>
          <p:cNvPr id="5" name="Imagen 4" descr="Imagen en blanco y negro de un avión vo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E1BBF126-4900-FA74-4412-453F9D168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7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4DFD90-F918-1FCB-5629-8607C021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108" y="1629508"/>
            <a:ext cx="5216769" cy="505264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None/>
            </a:pPr>
            <a:endParaRPr lang="es-ES" sz="1000" b="1" i="1" u="sng" dirty="0"/>
          </a:p>
          <a:p>
            <a:pPr lvl="1">
              <a:buFont typeface="Wingdings" pitchFamily="2" charset="2"/>
              <a:buNone/>
            </a:pPr>
            <a:endParaRPr lang="es-ES" sz="1000" b="1" i="1" u="sng" dirty="0"/>
          </a:p>
          <a:p>
            <a:pPr lvl="1">
              <a:buFont typeface="Wingdings" pitchFamily="2" charset="2"/>
              <a:buNone/>
            </a:pPr>
            <a:endParaRPr lang="es-ES" sz="1000" dirty="0"/>
          </a:p>
          <a:p>
            <a:pPr lvl="1"/>
            <a:r>
              <a:rPr lang="es-ES" sz="2300" dirty="0">
                <a:latin typeface="Chalkduster" panose="03050602040202020205" pitchFamily="66" charset="77"/>
              </a:rPr>
              <a:t>Enfriarse: </a:t>
            </a:r>
          </a:p>
          <a:p>
            <a:pPr lvl="1"/>
            <a:endParaRPr lang="es-ES" sz="2300" dirty="0">
              <a:latin typeface="Chalkduster" panose="03050602040202020205" pitchFamily="66" charset="77"/>
            </a:endParaRPr>
          </a:p>
          <a:p>
            <a:pPr lvl="1"/>
            <a:r>
              <a:rPr lang="es-ES" sz="2300" dirty="0">
                <a:latin typeface="Chalkduster" panose="03050602040202020205" pitchFamily="66" charset="77"/>
              </a:rPr>
              <a:t>Ver peli</a:t>
            </a:r>
          </a:p>
          <a:p>
            <a:pPr lvl="1"/>
            <a:endParaRPr lang="es-ES" sz="2300" dirty="0">
              <a:latin typeface="Chalkduster" panose="03050602040202020205" pitchFamily="66" charset="77"/>
            </a:endParaRPr>
          </a:p>
          <a:p>
            <a:pPr lvl="1"/>
            <a:r>
              <a:rPr lang="es-ES" sz="2300" dirty="0">
                <a:latin typeface="Chalkduster" panose="03050602040202020205" pitchFamily="66" charset="77"/>
              </a:rPr>
              <a:t> leer </a:t>
            </a:r>
          </a:p>
          <a:p>
            <a:pPr lvl="1"/>
            <a:endParaRPr lang="es-ES" sz="2300" dirty="0">
              <a:latin typeface="Chalkduster" panose="03050602040202020205" pitchFamily="66" charset="77"/>
            </a:endParaRPr>
          </a:p>
          <a:p>
            <a:pPr lvl="1"/>
            <a:r>
              <a:rPr lang="es-ES" sz="2300" dirty="0">
                <a:latin typeface="Chalkduster" panose="03050602040202020205" pitchFamily="66" charset="77"/>
              </a:rPr>
              <a:t>Deporte</a:t>
            </a:r>
          </a:p>
          <a:p>
            <a:pPr lvl="1"/>
            <a:endParaRPr lang="es-ES" sz="2300" dirty="0">
              <a:latin typeface="Chalkduster" panose="03050602040202020205" pitchFamily="66" charset="77"/>
            </a:endParaRPr>
          </a:p>
          <a:p>
            <a:pPr lvl="1"/>
            <a:r>
              <a:rPr lang="es-ES" sz="2300" dirty="0">
                <a:latin typeface="Chalkduster" panose="03050602040202020205" pitchFamily="66" charset="77"/>
              </a:rPr>
              <a:t>relajarnos </a:t>
            </a:r>
          </a:p>
          <a:p>
            <a:pPr lvl="1"/>
            <a:endParaRPr lang="es-ES" sz="2300" dirty="0">
              <a:latin typeface="Chalkduster" panose="03050602040202020205" pitchFamily="66" charset="77"/>
            </a:endParaRPr>
          </a:p>
          <a:p>
            <a:pPr lvl="1"/>
            <a:r>
              <a:rPr lang="es-ES" sz="2300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no </a:t>
            </a:r>
            <a:r>
              <a:rPr lang="es-ES" sz="2300" i="1" u="sng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comer o ir de compras</a:t>
            </a:r>
            <a:r>
              <a:rPr lang="es-ES" sz="2300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:</a:t>
            </a:r>
          </a:p>
          <a:p>
            <a:pPr marL="457200" lvl="1" indent="0">
              <a:buNone/>
            </a:pPr>
            <a:endParaRPr lang="es-ES" sz="2300" dirty="0">
              <a:solidFill>
                <a:schemeClr val="accent2">
                  <a:lumMod val="75000"/>
                </a:schemeClr>
              </a:solidFill>
              <a:latin typeface="Chalkduster" panose="03050602040202020205" pitchFamily="66" charset="77"/>
            </a:endParaRPr>
          </a:p>
          <a:p>
            <a:pPr marL="457200" lvl="1" indent="0">
              <a:buNone/>
            </a:pPr>
            <a:r>
              <a:rPr lang="es-ES" sz="2300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s-ES" sz="2300" dirty="0">
                <a:latin typeface="Chalkduster" panose="03050602040202020205" pitchFamily="66" charset="77"/>
              </a:rPr>
              <a:t>aumentan los pensamientos negativos</a:t>
            </a:r>
          </a:p>
          <a:p>
            <a:pPr lvl="1"/>
            <a:endParaRPr lang="es-ES" sz="2300" dirty="0">
              <a:latin typeface="Chalkduster" panose="03050602040202020205" pitchFamily="66" charset="77"/>
            </a:endParaRPr>
          </a:p>
          <a:p>
            <a:pPr lvl="1"/>
            <a:endParaRPr lang="es-ES" sz="2300" b="1" dirty="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pPr marL="457200" marR="0" lvl="1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300" b="1" dirty="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PAUSA EMOCIONAL. </a:t>
            </a:r>
          </a:p>
          <a:p>
            <a:pPr marL="457200" marR="0" lvl="1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300" b="1" dirty="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pPr marL="457200" marR="0" lvl="1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300" dirty="0">
                <a:latin typeface="Chalkduster" panose="03050602040202020205" pitchFamily="66" charset="77"/>
              </a:rPr>
              <a:t>Distanciarse un momento. CALMA </a:t>
            </a:r>
          </a:p>
          <a:p>
            <a:pPr lvl="1"/>
            <a:endParaRPr lang="es-ES" sz="1000" dirty="0"/>
          </a:p>
          <a:p>
            <a:pPr>
              <a:buFontTx/>
              <a:buNone/>
            </a:pPr>
            <a:endParaRPr lang="es-ES" sz="1000" dirty="0"/>
          </a:p>
          <a:p>
            <a:pPr lvl="1">
              <a:buFontTx/>
              <a:buNone/>
            </a:pPr>
            <a:endParaRPr lang="es-ES" sz="1000" dirty="0"/>
          </a:p>
          <a:p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896064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FBB4A8-8E4E-4560-9F8B-F33FAB5B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endParaRPr lang="es-ES" sz="4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03B0A5-7B30-602D-8BA4-CEB2C5658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59" y="2405894"/>
            <a:ext cx="6844421" cy="3535083"/>
          </a:xfrm>
        </p:spPr>
        <p:txBody>
          <a:bodyPr anchor="t">
            <a:normAutofit/>
          </a:bodyPr>
          <a:lstStyle/>
          <a:p>
            <a:pPr marL="457200" marR="0" lvl="1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400" dirty="0">
              <a:latin typeface="Chalkduster" panose="03050602040202020205" pitchFamily="66" charset="77"/>
            </a:endParaRPr>
          </a:p>
          <a:p>
            <a:pPr marL="457200" marR="0" lvl="1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>
                <a:latin typeface="Chalkduster" panose="03050602040202020205" pitchFamily="66" charset="77"/>
              </a:rPr>
              <a:t> </a:t>
            </a:r>
            <a:r>
              <a:rPr lang="es-ES" sz="3200" dirty="0">
                <a:solidFill>
                  <a:srgbClr val="130100"/>
                </a:solidFill>
                <a:latin typeface="Chalkduster" panose="03050602040202020205" pitchFamily="66" charset="77"/>
              </a:rPr>
              <a:t>cuento de las tres pipas</a:t>
            </a:r>
          </a:p>
          <a:p>
            <a:endParaRPr lang="es-ES" sz="2000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 descr="Imagen que contiene exterior, pasto, viejo, hombre&#10;&#10;Descripción generada automáticamente">
            <a:extLst>
              <a:ext uri="{FF2B5EF4-FFF2-40B4-BE49-F238E27FC236}">
                <a16:creationId xmlns:a16="http://schemas.microsoft.com/office/drawing/2014/main" id="{282A64C3-478F-2315-6ABD-1F5C2228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80" y="909081"/>
            <a:ext cx="4108103" cy="5071731"/>
          </a:xfrm>
          <a:prstGeom prst="rect">
            <a:avLst/>
          </a:prstGeom>
          <a:solidFill>
            <a:srgbClr val="EDD385"/>
          </a:solidFill>
        </p:spPr>
      </p:pic>
    </p:spTree>
    <p:extLst>
      <p:ext uri="{BB962C8B-B14F-4D97-AF65-F5344CB8AC3E}">
        <p14:creationId xmlns:p14="http://schemas.microsoft.com/office/powerpoint/2010/main" val="13135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EC3C60-73C0-6C23-263F-E5BB8D478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23" y="502020"/>
            <a:ext cx="5315189" cy="832510"/>
          </a:xfrm>
        </p:spPr>
        <p:txBody>
          <a:bodyPr anchor="b">
            <a:normAutofit fontScale="90000"/>
          </a:bodyPr>
          <a:lstStyle/>
          <a:p>
            <a:r>
              <a:rPr lang="es-ES" sz="4000" b="1" i="1" u="sng" dirty="0">
                <a:latin typeface="Chalkduster" panose="03050602040202020205" pitchFamily="66" charset="77"/>
              </a:rPr>
              <a:t>PASOS</a:t>
            </a:r>
            <a:br>
              <a:rPr lang="es-ES" sz="4000" b="1" i="1" u="sng" dirty="0"/>
            </a:b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74A9-3DCD-36AD-9B79-C5279B719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31" y="788276"/>
            <a:ext cx="6830588" cy="5896303"/>
          </a:xfrm>
        </p:spPr>
        <p:txBody>
          <a:bodyPr anchor="t">
            <a:normAutofit/>
          </a:bodyPr>
          <a:lstStyle/>
          <a:p>
            <a:pPr>
              <a:buFontTx/>
              <a:buNone/>
            </a:pPr>
            <a:endParaRPr lang="es-ES" sz="1600" b="1" i="1" u="sng" dirty="0"/>
          </a:p>
          <a:p>
            <a:pPr>
              <a:buFontTx/>
              <a:buAutoNum type="arabicPeriod"/>
            </a:pPr>
            <a:r>
              <a:rPr lang="es-ES" sz="1600" b="1" dirty="0">
                <a:solidFill>
                  <a:srgbClr val="0070C0"/>
                </a:solidFill>
                <a:latin typeface="Chalkduster" panose="03050602040202020205" pitchFamily="66" charset="77"/>
              </a:rPr>
              <a:t>Calmarse</a:t>
            </a:r>
            <a:r>
              <a:rPr lang="es-ES" sz="1600" dirty="0">
                <a:solidFill>
                  <a:srgbClr val="002060"/>
                </a:solidFill>
                <a:latin typeface="Chalkduster" panose="03050602040202020205" pitchFamily="66" charset="77"/>
              </a:rPr>
              <a:t> </a:t>
            </a:r>
            <a:r>
              <a:rPr lang="es-ES" sz="1600" dirty="0">
                <a:latin typeface="Chalkduster" panose="03050602040202020205" pitchFamily="66" charset="77"/>
              </a:rPr>
              <a:t>antes de interpelar</a:t>
            </a:r>
          </a:p>
          <a:p>
            <a:pPr>
              <a:buFontTx/>
              <a:buAutoNum type="arabicPeriod"/>
            </a:pPr>
            <a:endParaRPr lang="es-ES" sz="1600" dirty="0">
              <a:latin typeface="Chalkduster" panose="03050602040202020205" pitchFamily="66" charset="77"/>
            </a:endParaRPr>
          </a:p>
          <a:p>
            <a:pPr>
              <a:buFontTx/>
              <a:buAutoNum type="arabicPeriod"/>
            </a:pPr>
            <a:r>
              <a:rPr lang="es-ES" sz="1600" dirty="0">
                <a:latin typeface="Chalkduster" panose="03050602040202020205" pitchFamily="66" charset="77"/>
              </a:rPr>
              <a:t>Prepararse para la conversación. </a:t>
            </a:r>
            <a:r>
              <a:rPr lang="es-ES" sz="1600" b="1" dirty="0">
                <a:solidFill>
                  <a:srgbClr val="0070C0"/>
                </a:solidFill>
                <a:latin typeface="Chalkduster" panose="03050602040202020205" pitchFamily="66" charset="77"/>
              </a:rPr>
              <a:t>Repasar argumentos</a:t>
            </a:r>
          </a:p>
          <a:p>
            <a:pPr>
              <a:buFontTx/>
              <a:buAutoNum type="arabicPeriod"/>
            </a:pPr>
            <a:endParaRPr lang="es-ES" sz="1600" b="1" dirty="0">
              <a:solidFill>
                <a:srgbClr val="0070C0"/>
              </a:solidFill>
              <a:latin typeface="Chalkduster" panose="03050602040202020205" pitchFamily="66" charset="77"/>
            </a:endParaRPr>
          </a:p>
          <a:p>
            <a:pPr>
              <a:buFontTx/>
              <a:buAutoNum type="arabicPeriod"/>
            </a:pPr>
            <a:r>
              <a:rPr lang="es-ES" sz="1600" b="1" dirty="0">
                <a:solidFill>
                  <a:srgbClr val="0070C0"/>
                </a:solidFill>
                <a:latin typeface="Chalkduster" panose="03050602040202020205" pitchFamily="66" charset="77"/>
              </a:rPr>
              <a:t>Mantener tono de voz tranquilo</a:t>
            </a:r>
            <a:r>
              <a:rPr lang="es-ES" sz="1600" dirty="0">
                <a:solidFill>
                  <a:srgbClr val="0070C0"/>
                </a:solidFill>
                <a:latin typeface="Chalkduster" panose="03050602040202020205" pitchFamily="66" charset="77"/>
              </a:rPr>
              <a:t> </a:t>
            </a:r>
            <a:r>
              <a:rPr lang="es-ES" sz="1600" dirty="0">
                <a:latin typeface="Chalkduster" panose="03050602040202020205" pitchFamily="66" charset="77"/>
              </a:rPr>
              <a:t>y </a:t>
            </a:r>
            <a:r>
              <a:rPr lang="es-ES" sz="1600" dirty="0">
                <a:solidFill>
                  <a:srgbClr val="C00000"/>
                </a:solidFill>
                <a:latin typeface="Chalkduster" panose="03050602040202020205" pitchFamily="66" charset="77"/>
              </a:rPr>
              <a:t>lenguaje corp</a:t>
            </a:r>
            <a:r>
              <a:rPr lang="es-ES" sz="1600" dirty="0">
                <a:latin typeface="Chalkduster" panose="03050602040202020205" pitchFamily="66" charset="77"/>
              </a:rPr>
              <a:t>oral neutro </a:t>
            </a:r>
          </a:p>
          <a:p>
            <a:pPr>
              <a:buFontTx/>
              <a:buAutoNum type="arabicPeriod"/>
            </a:pPr>
            <a:endParaRPr lang="es-ES" sz="1600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pPr lvl="1">
              <a:buFontTx/>
              <a:buAutoNum type="arabicPeriod"/>
            </a:pPr>
            <a:r>
              <a:rPr lang="es-ES" sz="1600" dirty="0">
                <a:solidFill>
                  <a:srgbClr val="C00000"/>
                </a:solidFill>
                <a:latin typeface="Chalkduster" panose="03050602040202020205" pitchFamily="66" charset="77"/>
              </a:rPr>
              <a:t>Mientras el pulso esté acelerado </a:t>
            </a:r>
            <a:r>
              <a:rPr lang="es-ES" sz="1600" dirty="0">
                <a:latin typeface="Chalkduster" panose="03050602040202020205" pitchFamily="66" charset="77"/>
              </a:rPr>
              <a:t>el otro no percibe. Los argumentos están boqueados</a:t>
            </a:r>
          </a:p>
          <a:p>
            <a:pPr lvl="1">
              <a:buFontTx/>
              <a:buAutoNum type="arabicPeriod"/>
            </a:pPr>
            <a:endParaRPr lang="es-ES" sz="1600" dirty="0">
              <a:latin typeface="Chalkduster" panose="03050602040202020205" pitchFamily="66" charset="77"/>
            </a:endParaRPr>
          </a:p>
          <a:p>
            <a:pPr lvl="1">
              <a:buFontTx/>
              <a:buAutoNum type="arabicPeriod"/>
            </a:pPr>
            <a:r>
              <a:rPr lang="es-ES" sz="1600" dirty="0">
                <a:solidFill>
                  <a:srgbClr val="C00000"/>
                </a:solidFill>
                <a:latin typeface="Chalkduster" panose="03050602040202020205" pitchFamily="66" charset="77"/>
              </a:rPr>
              <a:t>Descansar 20 minutos</a:t>
            </a:r>
          </a:p>
          <a:p>
            <a:pPr lvl="1">
              <a:buFontTx/>
              <a:buAutoNum type="arabicPeriod"/>
            </a:pPr>
            <a:endParaRPr lang="es-ES" sz="1600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pPr lvl="1">
              <a:buFontTx/>
              <a:buAutoNum type="arabicPeriod"/>
            </a:pPr>
            <a:r>
              <a:rPr lang="es-ES" sz="1600" dirty="0">
                <a:latin typeface="Chalkduster" panose="03050602040202020205" pitchFamily="66" charset="77"/>
              </a:rPr>
              <a:t>Una persona furiosa se tranquiliza más rápido cuando </a:t>
            </a:r>
            <a:r>
              <a:rPr lang="es-ES" sz="1600" dirty="0">
                <a:solidFill>
                  <a:srgbClr val="C00000"/>
                </a:solidFill>
                <a:latin typeface="Chalkduster" panose="03050602040202020205" pitchFamily="66" charset="77"/>
              </a:rPr>
              <a:t>se le ofrece una explicación a su irritación</a:t>
            </a:r>
          </a:p>
          <a:p>
            <a:pPr lvl="1">
              <a:buFontTx/>
              <a:buAutoNum type="arabicPeriod"/>
            </a:pPr>
            <a:endParaRPr lang="es-ES" sz="1600" dirty="0">
              <a:solidFill>
                <a:srgbClr val="C00000"/>
              </a:solidFill>
              <a:latin typeface="Chalkduster" panose="03050602040202020205" pitchFamily="66" charset="77"/>
            </a:endParaRPr>
          </a:p>
          <a:p>
            <a:pPr>
              <a:buFontTx/>
              <a:buAutoNum type="arabicPeriod"/>
            </a:pPr>
            <a:r>
              <a:rPr lang="es-ES" sz="1600" dirty="0">
                <a:solidFill>
                  <a:srgbClr val="0070C0"/>
                </a:solidFill>
                <a:latin typeface="Chalkduster" panose="03050602040202020205" pitchFamily="66" charset="77"/>
              </a:rPr>
              <a:t>Evitar </a:t>
            </a:r>
            <a:r>
              <a:rPr lang="es-ES" sz="1600" b="1" dirty="0">
                <a:solidFill>
                  <a:srgbClr val="0070C0"/>
                </a:solidFill>
                <a:latin typeface="Chalkduster" panose="03050602040202020205" pitchFamily="66" charset="77"/>
              </a:rPr>
              <a:t>reproches globales</a:t>
            </a:r>
            <a:r>
              <a:rPr lang="es-ES" sz="1600" dirty="0">
                <a:latin typeface="Chalkduster" panose="03050602040202020205" pitchFamily="66" charset="77"/>
              </a:rPr>
              <a:t>: mantener argumentos al motivo de enfado</a:t>
            </a:r>
          </a:p>
          <a:p>
            <a:endParaRPr lang="es-ES" sz="1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 descr="Hombre parado a un costado&#10;&#10;Descripción generada automáticamente">
            <a:extLst>
              <a:ext uri="{FF2B5EF4-FFF2-40B4-BE49-F238E27FC236}">
                <a16:creationId xmlns:a16="http://schemas.microsoft.com/office/drawing/2014/main" id="{F1121EE3-D222-F457-00DE-3DCCEAF2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2021753"/>
            <a:ext cx="4170530" cy="2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0E6ABD2-B3EF-4029-6E44-B3944086F275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D3B200-784A-9947-983F-8BA9E3CD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85184"/>
            <a:ext cx="3556000" cy="1296144"/>
          </a:xfrm>
        </p:spPr>
        <p:txBody>
          <a:bodyPr>
            <a:normAutofit/>
          </a:bodyPr>
          <a:lstStyle/>
          <a:p>
            <a:pPr algn="l"/>
            <a:r>
              <a:rPr lang="es-ES">
                <a:solidFill>
                  <a:srgbClr val="C00000"/>
                </a:solidFill>
                <a:latin typeface="Chalkduster" panose="03050602040202020205" pitchFamily="66" charset="77"/>
              </a:rPr>
              <a:t>amor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51A65A-BC91-524E-BFDD-90790E600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14" r="-1" b="996"/>
          <a:stretch/>
        </p:blipFill>
        <p:spPr>
          <a:xfrm>
            <a:off x="0" y="0"/>
            <a:ext cx="4724400" cy="473603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12F0FD-2F70-264A-AD07-1FD1A76F9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100" y="726831"/>
            <a:ext cx="7200899" cy="6131169"/>
          </a:xfrm>
        </p:spPr>
        <p:txBody>
          <a:bodyPr anchor="ctr">
            <a:normAutofit/>
          </a:bodyPr>
          <a:lstStyle/>
          <a:p>
            <a:r>
              <a:rPr lang="es-ES" sz="1800">
                <a:latin typeface="Chalkduster" panose="03050602040202020205" pitchFamily="66" charset="77"/>
              </a:rPr>
              <a:t>Con padres: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animar a que expresen amor </a:t>
            </a:r>
            <a:r>
              <a:rPr lang="es-ES" sz="1800">
                <a:latin typeface="Chalkduster" panose="03050602040202020205" pitchFamily="66" charset="77"/>
              </a:rPr>
              <a:t>a sus hijos 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Los chicos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necesitan actos, y palabras</a:t>
            </a:r>
            <a:r>
              <a:rPr lang="es-ES" sz="1800">
                <a:latin typeface="Chalkduster" panose="03050602040202020205" pitchFamily="66" charset="77"/>
              </a:rPr>
              <a:t> para recibir el amor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Cuando les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miran y les prestan atención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Cuando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les sonríen con afecto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Les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escuchan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Responden a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sus preguntas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Les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enseñan</a:t>
            </a:r>
          </a:p>
          <a:p>
            <a:endParaRPr lang="es-ES" sz="1800">
              <a:latin typeface="Chalkduster" panose="03050602040202020205" pitchFamily="66" charset="77"/>
            </a:endParaRPr>
          </a:p>
          <a:p>
            <a:r>
              <a:rPr lang="es-ES" sz="1800">
                <a:latin typeface="Chalkduster" panose="03050602040202020205" pitchFamily="66" charset="77"/>
              </a:rPr>
              <a:t>Se preocupan </a:t>
            </a:r>
            <a:r>
              <a:rPr lang="es-ES" sz="1800">
                <a:solidFill>
                  <a:srgbClr val="FF0000"/>
                </a:solidFill>
                <a:latin typeface="Chalkduster" panose="03050602040202020205" pitchFamily="66" charset="77"/>
              </a:rPr>
              <a:t>por su salud</a:t>
            </a:r>
            <a:endParaRPr lang="es-ES" sz="1800">
              <a:latin typeface="Chalkduster" panose="03050602040202020205" pitchFamily="66" charset="77"/>
            </a:endParaRPr>
          </a:p>
          <a:p>
            <a:endParaRPr lang="es-ES" sz="18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54AE6D0-E46E-5EC9-2991-C99A764ABCDC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C53B81-0FAD-FC49-8CA3-55F492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s-ES" sz="3700"/>
            </a:br>
            <a:r>
              <a:rPr lang="es-ES" sz="6000">
                <a:solidFill>
                  <a:srgbClr val="7030A0"/>
                </a:solidFill>
                <a:latin typeface="Chalkduster" panose="03050602040202020205" pitchFamily="66" charset="77"/>
              </a:rPr>
              <a:t>Amor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93ED30-0625-7C44-A6DC-014788463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100" y="1600201"/>
            <a:ext cx="57277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>
                <a:latin typeface="Chalkduster" panose="03050602040202020205" pitchFamily="66" charset="77"/>
              </a:rPr>
              <a:t>Importancia del </a:t>
            </a:r>
            <a:r>
              <a:rPr lang="es-ES">
                <a:solidFill>
                  <a:srgbClr val="FFC000"/>
                </a:solidFill>
                <a:latin typeface="Chalkduster" panose="03050602040202020205" pitchFamily="66" charset="77"/>
              </a:rPr>
              <a:t>contacto físico </a:t>
            </a:r>
          </a:p>
          <a:p>
            <a:pPr marL="0" indent="0">
              <a:buNone/>
            </a:pPr>
            <a:endParaRPr lang="es-ES">
              <a:latin typeface="Chalkduster" panose="03050602040202020205" pitchFamily="66" charset="77"/>
            </a:endParaRPr>
          </a:p>
          <a:p>
            <a:r>
              <a:rPr lang="es-ES">
                <a:latin typeface="Chalkduster" panose="03050602040202020205" pitchFamily="66" charset="77"/>
              </a:rPr>
              <a:t>Caricias, masajes</a:t>
            </a:r>
          </a:p>
          <a:p>
            <a:endParaRPr lang="es-ES">
              <a:latin typeface="Chalkduster" panose="03050602040202020205" pitchFamily="66" charset="77"/>
            </a:endParaRPr>
          </a:p>
          <a:p>
            <a:r>
              <a:rPr lang="es-ES">
                <a:solidFill>
                  <a:srgbClr val="C00000"/>
                </a:solidFill>
                <a:latin typeface="Chalkduster" panose="03050602040202020205" pitchFamily="66" charset="77"/>
              </a:rPr>
              <a:t>Abrazos, </a:t>
            </a:r>
            <a:r>
              <a:rPr lang="es-ES">
                <a:latin typeface="Chalkduster" panose="03050602040202020205" pitchFamily="66" charset="77"/>
              </a:rPr>
              <a:t>acompañados de guau que bueno</a:t>
            </a:r>
          </a:p>
          <a:p>
            <a:endParaRPr lang="es-ES"/>
          </a:p>
          <a:p>
            <a:endParaRPr lang="es-ES"/>
          </a:p>
        </p:txBody>
      </p:sp>
      <p:pic>
        <p:nvPicPr>
          <p:cNvPr id="5" name="Imagen 4" descr="Ardilla parada en dos patas&#10;&#10;Descripción generada automáticamente">
            <a:extLst>
              <a:ext uri="{FF2B5EF4-FFF2-40B4-BE49-F238E27FC236}">
                <a16:creationId xmlns:a16="http://schemas.microsoft.com/office/drawing/2014/main" id="{74425272-37DD-3C47-B6E5-992D77379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27184" b="-1"/>
          <a:stretch/>
        </p:blipFill>
        <p:spPr>
          <a:xfrm>
            <a:off x="6172200" y="1600201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5E4FF-6505-1F48-B1E5-CC15FCB5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4E363B-220D-5B42-9A86-8487560B4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8620" y="-313992"/>
            <a:ext cx="13303600" cy="7171992"/>
          </a:xfrm>
        </p:spPr>
      </p:pic>
    </p:spTree>
    <p:extLst>
      <p:ext uri="{BB962C8B-B14F-4D97-AF65-F5344CB8AC3E}">
        <p14:creationId xmlns:p14="http://schemas.microsoft.com/office/powerpoint/2010/main" val="67339464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419B7-4565-CE4B-97EC-145005E7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31CB23-CD15-7049-9E05-D28ED496D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1613" y="-36512"/>
            <a:ext cx="5566413" cy="6783306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340DA9-7144-634E-BA54-8FAD87BD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-1"/>
            <a:ext cx="6629401" cy="70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002F650-00FA-127F-C44A-42E226C3B1AB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pic>
        <p:nvPicPr>
          <p:cNvPr id="5" name="Marcador de contenido 4" descr="Imagen que contiene periódico, texto, monitor, tabla&#10;&#10;Descripción generada automáticamente">
            <a:extLst>
              <a:ext uri="{FF2B5EF4-FFF2-40B4-BE49-F238E27FC236}">
                <a16:creationId xmlns:a16="http://schemas.microsoft.com/office/drawing/2014/main" id="{477F1388-6DED-F947-B300-D6AA4F9FC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78" y="0"/>
            <a:ext cx="4865679" cy="7039242"/>
          </a:xfrm>
        </p:spPr>
      </p:pic>
    </p:spTree>
    <p:extLst>
      <p:ext uri="{BB962C8B-B14F-4D97-AF65-F5344CB8AC3E}">
        <p14:creationId xmlns:p14="http://schemas.microsoft.com/office/powerpoint/2010/main" val="429373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escritorio, computadora, cuchillo&#10;&#10;Descripción generada automáticamente">
            <a:extLst>
              <a:ext uri="{FF2B5EF4-FFF2-40B4-BE49-F238E27FC236}">
                <a16:creationId xmlns:a16="http://schemas.microsoft.com/office/drawing/2014/main" id="{0932CF78-87F8-2CFB-E235-67E71C63E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10" y="0"/>
            <a:ext cx="4340379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D0A412-5565-9F45-166B-C5BBBC04F9EE}"/>
              </a:ext>
            </a:extLst>
          </p:cNvPr>
          <p:cNvSpPr txBox="1"/>
          <p:nvPr/>
        </p:nvSpPr>
        <p:spPr>
          <a:xfrm>
            <a:off x="409903" y="2879834"/>
            <a:ext cx="20179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https://www.libreriabecquerr.com/es/libro/un-minuto-para-la-reflexion_Y0000008180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4111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FE6A568-D206-40EF-7BE2-E344ABC18980}"/>
              </a:ext>
            </a:extLst>
          </p:cNvPr>
          <p:cNvSpPr/>
          <p:nvPr/>
        </p:nvSpPr>
        <p:spPr>
          <a:xfrm>
            <a:off x="-114797" y="11529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261841-93F3-EB48-988F-9B55C5B3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83" y="0"/>
            <a:ext cx="4902013" cy="98072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>
                <a:solidFill>
                  <a:srgbClr val="C00000"/>
                </a:solidFill>
                <a:latin typeface="Chalkduster" panose="03050602040202020205" pitchFamily="66" charset="77"/>
              </a:rPr>
              <a:t>ALEGRIA</a:t>
            </a:r>
          </a:p>
        </p:txBody>
      </p:sp>
      <p:pic>
        <p:nvPicPr>
          <p:cNvPr id="5" name="Imagen 4" descr="Imagen que contiene exterior, pasto, disco volador, sostener&#10;&#10;Descripción generada automáticamente">
            <a:extLst>
              <a:ext uri="{FF2B5EF4-FFF2-40B4-BE49-F238E27FC236}">
                <a16:creationId xmlns:a16="http://schemas.microsoft.com/office/drawing/2014/main" id="{0B5C8D7C-CB6C-D940-9882-62DA80D52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r="29887" b="-1"/>
          <a:stretch/>
        </p:blipFill>
        <p:spPr>
          <a:xfrm>
            <a:off x="257883" y="1295400"/>
            <a:ext cx="4038600" cy="5069160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EB3EA7-2847-5947-8954-E2AD7E473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7407" y="116632"/>
            <a:ext cx="7549493" cy="646673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C00000"/>
                </a:solidFill>
                <a:latin typeface="Chalkduster" panose="03050602040202020205" pitchFamily="66" charset="77"/>
              </a:rPr>
              <a:t>Reírnos</a:t>
            </a:r>
            <a:r>
              <a:rPr lang="es-ES" sz="2000" dirty="0">
                <a:latin typeface="Chalkduster" panose="03050602040202020205" pitchFamily="66" charset="77"/>
              </a:rPr>
              <a:t> con ellos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latin typeface="Chalkduster" panose="03050602040202020205" pitchFamily="66" charset="77"/>
              </a:rPr>
              <a:t>Mostrar </a:t>
            </a:r>
            <a:r>
              <a:rPr lang="es-ES" sz="2000" dirty="0">
                <a:solidFill>
                  <a:srgbClr val="C00000"/>
                </a:solidFill>
                <a:latin typeface="Chalkduster" panose="03050602040202020205" pitchFamily="66" charset="77"/>
              </a:rPr>
              <a:t>nuestra alegría su lado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C00000"/>
                </a:solidFill>
                <a:latin typeface="Chalkduster" panose="03050602040202020205" pitchFamily="66" charset="77"/>
              </a:rPr>
              <a:t>Bromear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FF0000"/>
                </a:solidFill>
                <a:latin typeface="Chalkduster" panose="03050602040202020205" pitchFamily="66" charset="77"/>
              </a:rPr>
              <a:t>Cantar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latin typeface="Chalkduster" panose="03050602040202020205" pitchFamily="66" charset="77"/>
              </a:rPr>
              <a:t>Jugar</a:t>
            </a:r>
          </a:p>
          <a:p>
            <a:pPr>
              <a:lnSpc>
                <a:spcPct val="90000"/>
              </a:lnSpc>
            </a:pPr>
            <a:endParaRPr lang="es-ES" sz="2000" dirty="0">
              <a:solidFill>
                <a:srgbClr val="FF0000"/>
              </a:solidFill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solidFill>
                  <a:srgbClr val="FF0000"/>
                </a:solidFill>
                <a:latin typeface="Chalkduster" panose="03050602040202020205" pitchFamily="66" charset="77"/>
              </a:rPr>
              <a:t>No descalificar la risa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latin typeface="Chalkduster" panose="03050602040202020205" pitchFamily="66" charset="77"/>
              </a:rPr>
              <a:t>En la </a:t>
            </a:r>
            <a:r>
              <a:rPr lang="es-ES" sz="2000" dirty="0">
                <a:solidFill>
                  <a:srgbClr val="FF0000"/>
                </a:solidFill>
                <a:latin typeface="Chalkduster" panose="03050602040202020205" pitchFamily="66" charset="77"/>
              </a:rPr>
              <a:t>tradición judía, </a:t>
            </a:r>
            <a:r>
              <a:rPr lang="es-ES" sz="2000" dirty="0">
                <a:latin typeface="Chalkduster" panose="03050602040202020205" pitchFamily="66" charset="77"/>
              </a:rPr>
              <a:t>el que corta la risa ( </a:t>
            </a:r>
            <a:r>
              <a:rPr lang="es-ES" sz="2000" dirty="0">
                <a:solidFill>
                  <a:srgbClr val="7030A0"/>
                </a:solidFill>
                <a:latin typeface="Chalkduster" panose="03050602040202020205" pitchFamily="66" charset="77"/>
              </a:rPr>
              <a:t>robar el alma)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halkduster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es-ES" sz="2000" dirty="0">
                <a:latin typeface="Chalkduster" panose="03050602040202020205" pitchFamily="66" charset="77"/>
              </a:rPr>
              <a:t>Ver </a:t>
            </a:r>
            <a:r>
              <a:rPr lang="es-ES" sz="2000" dirty="0" err="1">
                <a:latin typeface="Chalkduster" panose="03050602040202020205" pitchFamily="66" charset="77"/>
              </a:rPr>
              <a:t>modern</a:t>
            </a:r>
            <a:r>
              <a:rPr lang="es-ES" sz="2000" dirty="0">
                <a:latin typeface="Chalkduster" panose="03050602040202020205" pitchFamily="66" charset="77"/>
              </a:rPr>
              <a:t> </a:t>
            </a:r>
            <a:r>
              <a:rPr lang="es-ES" sz="2000" dirty="0" err="1">
                <a:latin typeface="Chalkduster" panose="03050602040202020205" pitchFamily="66" charset="77"/>
              </a:rPr>
              <a:t>family</a:t>
            </a:r>
            <a:r>
              <a:rPr lang="es-ES" sz="2000" dirty="0">
                <a:latin typeface="Chalkduster" panose="03050602040202020205" pitchFamily="66" charset="77"/>
              </a:rPr>
              <a:t>, LOL, </a:t>
            </a:r>
            <a:r>
              <a:rPr lang="es-ES" sz="2000" dirty="0" err="1">
                <a:latin typeface="Chalkduster" panose="03050602040202020205" pitchFamily="66" charset="77"/>
              </a:rPr>
              <a:t>superstore</a:t>
            </a:r>
            <a:r>
              <a:rPr lang="es-ES" sz="2000" dirty="0">
                <a:latin typeface="Chalkduster" panose="03050602040202020205" pitchFamily="66" charset="77"/>
              </a:rPr>
              <a:t>, </a:t>
            </a:r>
            <a:r>
              <a:rPr lang="es-ES" sz="2000" dirty="0" err="1">
                <a:latin typeface="Chalkduster" panose="03050602040202020205" pitchFamily="66" charset="77"/>
              </a:rPr>
              <a:t>Brokling</a:t>
            </a:r>
            <a:r>
              <a:rPr lang="es-ES" sz="2000" dirty="0">
                <a:latin typeface="Chalkduster" panose="03050602040202020205" pitchFamily="66" charset="77"/>
              </a:rPr>
              <a:t> 99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8349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CFB2CB8-FEA4-696B-DFD1-814836528B2A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D5709E-2BBC-634B-8CC0-2A7A6D7A5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2736" y="5004504"/>
            <a:ext cx="5495374" cy="6786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Chalkduster" panose="03050602040202020205" pitchFamily="66" charset="77"/>
              </a:rPr>
              <a:t>TRISTEZA</a:t>
            </a:r>
            <a:br>
              <a:rPr lang="en-US" sz="4800">
                <a:solidFill>
                  <a:schemeClr val="bg1"/>
                </a:solidFill>
              </a:rPr>
            </a:b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95DDA2-6279-5047-9433-1CFA54A22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0369" y="6406342"/>
            <a:ext cx="6226424" cy="20033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s-ES">
                <a:latin typeface="Chalkduster" panose="03050602040202020205" pitchFamily="66" charset="77"/>
              </a:rPr>
              <a:t>La tristeza es la emoción </a:t>
            </a:r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menos penalizada.</a:t>
            </a:r>
            <a:endParaRPr lang="es-ES">
              <a:solidFill>
                <a:srgbClr val="0070C0"/>
              </a:solidFill>
            </a:endParaRPr>
          </a:p>
          <a:p>
            <a:pPr algn="l"/>
            <a:endParaRPr lang="en-US">
              <a:solidFill>
                <a:srgbClr val="000000"/>
              </a:solidFill>
            </a:endParaRPr>
          </a:p>
          <a:p>
            <a:pPr algn="l"/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endParaRPr lang="es-ES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114300" algn="l"/>
            <a:endParaRPr lang="en-US" sz="1600">
              <a:solidFill>
                <a:srgbClr val="0070C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800">
              <a:solidFill>
                <a:srgbClr val="00000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800">
              <a:solidFill>
                <a:srgbClr val="000000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800">
              <a:solidFill>
                <a:srgbClr val="000000"/>
              </a:solidFill>
            </a:endParaRPr>
          </a:p>
        </p:txBody>
      </p:sp>
      <p:pic>
        <p:nvPicPr>
          <p:cNvPr id="6" name="Imagen 5" descr="Imagen en blanco y negro de una mujer con cabello largo&#10;&#10;Descripción generada automáticamente">
            <a:extLst>
              <a:ext uri="{FF2B5EF4-FFF2-40B4-BE49-F238E27FC236}">
                <a16:creationId xmlns:a16="http://schemas.microsoft.com/office/drawing/2014/main" id="{6F12E45D-251F-12DA-B8EA-FAD81B69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70" y="0"/>
            <a:ext cx="5299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0C82BE6-9260-2F1F-B1B0-FFD52D9FA278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6A6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986" y="2182344"/>
            <a:ext cx="7658100" cy="1433384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chemeClr val="bg1"/>
                </a:solidFill>
                <a:latin typeface="Chalkduster" panose="03050602040202020205" pitchFamily="66" charset="77"/>
              </a:rPr>
              <a:t>FRASES QUE AYUDAN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8705" y="3461286"/>
            <a:ext cx="6388678" cy="4097068"/>
          </a:xfrm>
        </p:spPr>
        <p:txBody>
          <a:bodyPr anchor="t">
            <a:normAutofit/>
          </a:bodyPr>
          <a:lstStyle/>
          <a:p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Puedes llorar</a:t>
            </a:r>
          </a:p>
          <a:p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Eso debe ser muy duro</a:t>
            </a:r>
          </a:p>
          <a:p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Esta bien que lo veas así</a:t>
            </a:r>
          </a:p>
          <a:p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Necesita algo de mi</a:t>
            </a:r>
          </a:p>
          <a:p>
            <a:r>
              <a:rPr lang="es-ES">
                <a:solidFill>
                  <a:schemeClr val="bg1"/>
                </a:solidFill>
                <a:latin typeface="Chalkduster" panose="03050602040202020205" pitchFamily="66" charset="77"/>
              </a:rPr>
              <a:t>El haberlo compartido es un regalo para mi</a:t>
            </a:r>
          </a:p>
          <a:p>
            <a:endParaRPr lang="es-ES" sz="1800">
              <a:solidFill>
                <a:schemeClr val="bg1"/>
              </a:solidFill>
            </a:endParaRPr>
          </a:p>
          <a:p>
            <a:endParaRPr lang="es-ES" sz="1800">
              <a:solidFill>
                <a:schemeClr val="bg1"/>
              </a:solidFill>
            </a:endParaRPr>
          </a:p>
          <a:p>
            <a:endParaRPr lang="es-ES" sz="1800">
              <a:solidFill>
                <a:schemeClr val="bg1"/>
              </a:solidFill>
            </a:endParaRPr>
          </a:p>
        </p:txBody>
      </p:sp>
      <p:pic>
        <p:nvPicPr>
          <p:cNvPr id="9" name="Imagen 8" descr="Imagen que contiene edificio, interior, foto, mujer&#10;&#10;Descripción generada automáticamente">
            <a:extLst>
              <a:ext uri="{FF2B5EF4-FFF2-40B4-BE49-F238E27FC236}">
                <a16:creationId xmlns:a16="http://schemas.microsoft.com/office/drawing/2014/main" id="{26D6D814-D268-276A-A119-9E0CC027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1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14064D-2BE1-C46B-65B7-7FF1A8696E73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C67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61334B-0B9C-6B46-B403-80D042566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63558"/>
            <a:ext cx="7269906" cy="5195456"/>
          </a:xfrm>
        </p:spPr>
        <p:txBody>
          <a:bodyPr anchor="t">
            <a:normAutofit fontScale="92500"/>
          </a:bodyPr>
          <a:lstStyle/>
          <a:p>
            <a:pPr marL="342900"/>
            <a:r>
              <a:rPr lang="en-US" sz="2400">
                <a:latin typeface="Chalkduster" panose="03050602040202020205" pitchFamily="66" charset="77"/>
              </a:rPr>
              <a:t>Hablar </a:t>
            </a:r>
            <a:r>
              <a:rPr lang="en-US" sz="2400" err="1">
                <a:latin typeface="Chalkduster" panose="03050602040202020205" pitchFamily="66" charset="77"/>
              </a:rPr>
              <a:t>sobre</a:t>
            </a:r>
            <a:r>
              <a:rPr lang="en-US" sz="2400">
                <a:latin typeface="Chalkduster" panose="03050602040202020205" pitchFamily="66" charset="77"/>
              </a:rPr>
              <a:t> lo que les ha </a:t>
            </a:r>
            <a:r>
              <a:rPr lang="en-US" sz="2400" err="1">
                <a:latin typeface="Chalkduster" panose="03050602040202020205" pitchFamily="66" charset="77"/>
              </a:rPr>
              <a:t>puesto</a:t>
            </a:r>
            <a:r>
              <a:rPr lang="en-US" sz="2400">
                <a:latin typeface="Chalkduster" panose="03050602040202020205" pitchFamily="66" charset="77"/>
              </a:rPr>
              <a:t> tristes les </a:t>
            </a:r>
            <a:r>
              <a:rPr lang="en-US" sz="2400" err="1">
                <a:latin typeface="Chalkduster" panose="03050602040202020205" pitchFamily="66" charset="77"/>
              </a:rPr>
              <a:t>puede</a:t>
            </a:r>
            <a:r>
              <a:rPr lang="en-US" sz="2400">
                <a:latin typeface="Chalkduster" panose="03050602040202020205" pitchFamily="66" charset="77"/>
              </a:rPr>
              <a:t> </a:t>
            </a:r>
            <a:r>
              <a:rPr lang="en-US" sz="2400" err="1">
                <a:latin typeface="Chalkduster" panose="03050602040202020205" pitchFamily="66" charset="77"/>
              </a:rPr>
              <a:t>ayudar</a:t>
            </a:r>
            <a:r>
              <a:rPr lang="en-US" sz="2400">
                <a:latin typeface="Chalkduster" panose="03050602040202020205" pitchFamily="66" charset="77"/>
              </a:rPr>
              <a:t> a </a:t>
            </a:r>
            <a:r>
              <a:rPr lang="en-US" sz="2400" err="1">
                <a:latin typeface="Chalkduster" panose="03050602040202020205" pitchFamily="66" charset="77"/>
              </a:rPr>
              <a:t>calmar</a:t>
            </a:r>
            <a:r>
              <a:rPr lang="en-US" sz="2400">
                <a:latin typeface="Chalkduster" panose="03050602040202020205" pitchFamily="66" charset="77"/>
              </a:rPr>
              <a:t> </a:t>
            </a:r>
            <a:r>
              <a:rPr lang="en-US" sz="2400" err="1">
                <a:latin typeface="Chalkduster" panose="03050602040202020205" pitchFamily="66" charset="77"/>
              </a:rPr>
              <a:t>el</a:t>
            </a:r>
            <a:r>
              <a:rPr lang="en-US" sz="2400">
                <a:latin typeface="Chalkduster" panose="03050602040202020205" pitchFamily="66" charset="77"/>
              </a:rPr>
              <a:t> </a:t>
            </a:r>
            <a:r>
              <a:rPr lang="en-US" sz="2400" err="1">
                <a:latin typeface="Chalkduster" panose="03050602040202020205" pitchFamily="66" charset="77"/>
              </a:rPr>
              <a:t>sentimiento</a:t>
            </a:r>
            <a:endParaRPr lang="en-US" sz="2400">
              <a:latin typeface="Chalkduster" panose="03050602040202020205" pitchFamily="66" charset="77"/>
            </a:endParaRPr>
          </a:p>
          <a:p>
            <a:pPr marL="342900"/>
            <a:endParaRPr lang="en-US" sz="240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342900"/>
            <a:r>
              <a:rPr lang="en-US" sz="2400" err="1">
                <a:solidFill>
                  <a:schemeClr val="bg1"/>
                </a:solidFill>
                <a:latin typeface="Chalkduster" panose="03050602040202020205" pitchFamily="66" charset="77"/>
              </a:rPr>
              <a:t>Acariciar</a:t>
            </a:r>
            <a:r>
              <a:rPr lang="en-US" sz="2400">
                <a:solidFill>
                  <a:schemeClr val="bg1"/>
                </a:solidFill>
                <a:latin typeface="Chalkduster" panose="03050602040202020205" pitchFamily="66" charset="77"/>
              </a:rPr>
              <a:t> la mano, </a:t>
            </a:r>
            <a:r>
              <a:rPr lang="en-US" sz="2400" err="1">
                <a:latin typeface="Chalkduster" panose="03050602040202020205" pitchFamily="66" charset="77"/>
              </a:rPr>
              <a:t>estar</a:t>
            </a:r>
            <a:r>
              <a:rPr lang="en-US" sz="2400">
                <a:latin typeface="Chalkduster" panose="03050602040202020205" pitchFamily="66" charset="77"/>
              </a:rPr>
              <a:t> </a:t>
            </a:r>
            <a:r>
              <a:rPr lang="en-US" sz="2400" err="1">
                <a:latin typeface="Chalkduster" panose="03050602040202020205" pitchFamily="66" charset="77"/>
              </a:rPr>
              <a:t>en</a:t>
            </a:r>
            <a:r>
              <a:rPr lang="en-US" sz="2400">
                <a:latin typeface="Chalkduster" panose="03050602040202020205" pitchFamily="66" charset="77"/>
              </a:rPr>
              <a:t> </a:t>
            </a:r>
            <a:r>
              <a:rPr lang="en-US" sz="2400" err="1">
                <a:latin typeface="Chalkduster" panose="03050602040202020205" pitchFamily="66" charset="77"/>
              </a:rPr>
              <a:t>silencio</a:t>
            </a:r>
            <a:endParaRPr lang="en-US" sz="2400">
              <a:latin typeface="Chalkduster" panose="03050602040202020205" pitchFamily="66" charset="77"/>
            </a:endParaRPr>
          </a:p>
          <a:p>
            <a:pPr marL="342900"/>
            <a:r>
              <a:rPr lang="en-US" sz="2400" err="1">
                <a:solidFill>
                  <a:schemeClr val="bg1"/>
                </a:solidFill>
                <a:latin typeface="Chalkduster" panose="03050602040202020205" pitchFamily="66" charset="77"/>
              </a:rPr>
              <a:t>Masajear</a:t>
            </a:r>
            <a:r>
              <a:rPr lang="en-US" sz="240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halkduster" panose="03050602040202020205" pitchFamily="66" charset="77"/>
              </a:rPr>
              <a:t>el</a:t>
            </a:r>
            <a:r>
              <a:rPr lang="en-US" sz="240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halkduster" panose="03050602040202020205" pitchFamily="66" charset="77"/>
              </a:rPr>
              <a:t>cuello</a:t>
            </a:r>
            <a:r>
              <a:rPr lang="en-US" sz="2400">
                <a:solidFill>
                  <a:schemeClr val="bg1"/>
                </a:solidFill>
                <a:latin typeface="Chalkduster" panose="03050602040202020205" pitchFamily="66" charset="77"/>
              </a:rPr>
              <a:t> y </a:t>
            </a:r>
            <a:r>
              <a:rPr lang="en-US" sz="2400" err="1">
                <a:solidFill>
                  <a:schemeClr val="bg1"/>
                </a:solidFill>
                <a:latin typeface="Chalkduster" panose="03050602040202020205" pitchFamily="66" charset="77"/>
              </a:rPr>
              <a:t>los</a:t>
            </a:r>
            <a:r>
              <a:rPr lang="en-US" sz="240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halkduster" panose="03050602040202020205" pitchFamily="66" charset="77"/>
              </a:rPr>
              <a:t>hombros</a:t>
            </a:r>
            <a:endParaRPr lang="en-US" sz="240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342900"/>
            <a:endParaRPr lang="en-US" sz="240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r>
              <a:rPr lang="es-ES" sz="2400">
                <a:latin typeface="Chalkduster" panose="03050602040202020205" pitchFamily="66" charset="77"/>
              </a:rPr>
              <a:t>Animar a que </a:t>
            </a:r>
            <a:r>
              <a:rPr lang="es-ES" sz="2400" b="1">
                <a:latin typeface="Chalkduster" panose="03050602040202020205" pitchFamily="66" charset="77"/>
              </a:rPr>
              <a:t>dibujen o escriban </a:t>
            </a:r>
            <a:r>
              <a:rPr lang="es-ES" sz="2400">
                <a:latin typeface="Chalkduster" panose="03050602040202020205" pitchFamily="66" charset="77"/>
              </a:rPr>
              <a:t>lo que le pone triste</a:t>
            </a:r>
          </a:p>
          <a:p>
            <a:endParaRPr lang="es-ES" sz="2400">
              <a:latin typeface="Chalkduster" panose="03050602040202020205" pitchFamily="66" charset="77"/>
            </a:endParaRPr>
          </a:p>
          <a:p>
            <a:r>
              <a:rPr lang="es-ES" sz="2400">
                <a:latin typeface="Chalkduster" panose="03050602040202020205" pitchFamily="66" charset="77"/>
              </a:rPr>
              <a:t>Muchos niños necesitan primero </a:t>
            </a:r>
            <a:r>
              <a:rPr lang="es-ES" sz="2400" i="1">
                <a:solidFill>
                  <a:schemeClr val="bg1"/>
                </a:solidFill>
                <a:latin typeface="Chalkduster" panose="03050602040202020205" pitchFamily="66" charset="77"/>
              </a:rPr>
              <a:t>sacar el enfado y luego la tristeza</a:t>
            </a:r>
          </a:p>
          <a:p>
            <a:endParaRPr lang="en-US" sz="240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342900"/>
            <a:r>
              <a:rPr lang="en-US" sz="2400" err="1">
                <a:latin typeface="Chalkduster" panose="03050602040202020205" pitchFamily="66" charset="77"/>
              </a:rPr>
              <a:t>Síndrome</a:t>
            </a:r>
            <a:r>
              <a:rPr lang="en-US" sz="2400">
                <a:latin typeface="Chalkduster" panose="03050602040202020205" pitchFamily="66" charset="77"/>
              </a:rPr>
              <a:t> de Ulises</a:t>
            </a:r>
          </a:p>
          <a:p>
            <a:endParaRPr lang="es-ES" sz="1500"/>
          </a:p>
        </p:txBody>
      </p:sp>
      <p:pic>
        <p:nvPicPr>
          <p:cNvPr id="6" name="Imagen 5" descr="Imagen que contiene interior, persona, joven, vivo&#10;&#10;Descripción generada automáticamente">
            <a:extLst>
              <a:ext uri="{FF2B5EF4-FFF2-40B4-BE49-F238E27FC236}">
                <a16:creationId xmlns:a16="http://schemas.microsoft.com/office/drawing/2014/main" id="{88B0FE16-7AAB-51DA-7C5F-A023C3DB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20" b="17744"/>
          <a:stretch/>
        </p:blipFill>
        <p:spPr>
          <a:xfrm>
            <a:off x="7363691" y="0"/>
            <a:ext cx="3977739" cy="69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1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B985FE-6ED9-B047-BD50-8797841D1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894545-0ACD-E44A-ABCC-9C81AA77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42" y="393701"/>
            <a:ext cx="4799658" cy="927100"/>
          </a:xfrm>
        </p:spPr>
        <p:txBody>
          <a:bodyPr>
            <a:normAutofit fontScale="90000"/>
          </a:bodyPr>
          <a:lstStyle/>
          <a:p>
            <a:r>
              <a:rPr lang="es-ES" sz="3300">
                <a:solidFill>
                  <a:srgbClr val="FFC000"/>
                </a:solidFill>
                <a:latin typeface="Chalkduster" panose="03050602040202020205" pitchFamily="66" charset="77"/>
              </a:rPr>
              <a:t>Tristeza. Con padres</a:t>
            </a:r>
            <a:br>
              <a:rPr lang="es-ES" sz="3300"/>
            </a:br>
            <a:endParaRPr lang="es-ES" sz="33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B8D246-FB74-6743-87CB-8A149A76E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676399"/>
            <a:ext cx="5842000" cy="4548611"/>
          </a:xfrm>
        </p:spPr>
        <p:txBody>
          <a:bodyPr anchor="t">
            <a:normAutofit/>
          </a:bodyPr>
          <a:lstStyle/>
          <a:p>
            <a:r>
              <a:rPr lang="es-ES" sz="2000">
                <a:latin typeface="Chalkduster" panose="03050602040202020205" pitchFamily="66" charset="77"/>
              </a:rPr>
              <a:t>Que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no se asusten </a:t>
            </a:r>
            <a:r>
              <a:rPr lang="es-ES" sz="2000">
                <a:latin typeface="Chalkduster" panose="03050602040202020205" pitchFamily="66" charset="77"/>
              </a:rPr>
              <a:t>porque sus niños lloren.</a:t>
            </a:r>
          </a:p>
          <a:p>
            <a:pPr lvl="1"/>
            <a:r>
              <a:rPr lang="es-ES" sz="2000">
                <a:latin typeface="Chalkduster" panose="03050602040202020205" pitchFamily="66" charset="77"/>
              </a:rPr>
              <a:t> </a:t>
            </a:r>
            <a:r>
              <a:rPr lang="es-ES" sz="20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Se muestren tranquilos </a:t>
            </a:r>
          </a:p>
          <a:p>
            <a:pPr marL="457200" lvl="1" indent="0">
              <a:buNone/>
            </a:pPr>
            <a:endParaRPr lang="es-ES" sz="200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pPr marL="457200" lvl="1" indent="0">
              <a:buNone/>
            </a:pPr>
            <a:r>
              <a:rPr lang="es-ES" sz="2000">
                <a:latin typeface="Chalkduster" panose="03050602040202020205" pitchFamily="66" charset="77"/>
              </a:rPr>
              <a:t>Ofrecer </a:t>
            </a:r>
            <a:r>
              <a:rPr lang="es-ES" sz="2000">
                <a:solidFill>
                  <a:srgbClr val="C00000"/>
                </a:solidFill>
                <a:latin typeface="Chalkduster" panose="03050602040202020205" pitchFamily="66" charset="77"/>
              </a:rPr>
              <a:t>permiso </a:t>
            </a:r>
            <a:r>
              <a:rPr lang="es-ES" sz="2000">
                <a:latin typeface="Chalkduster" panose="03050602040202020205" pitchFamily="66" charset="77"/>
              </a:rPr>
              <a:t>para llorar a gusto, con mensajes: </a:t>
            </a:r>
          </a:p>
          <a:p>
            <a:pPr marL="457200" lvl="1" indent="0">
              <a:buNone/>
            </a:pPr>
            <a:r>
              <a:rPr lang="es-ES" sz="20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“Esa bien que llores, puede sacarlo y expresarte”</a:t>
            </a:r>
          </a:p>
          <a:p>
            <a:pPr marL="457200" lvl="1" indent="0">
              <a:buNone/>
            </a:pPr>
            <a:endParaRPr lang="es-ES" sz="2000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  <a:p>
            <a:r>
              <a:rPr lang="es-ES" sz="2000">
                <a:latin typeface="Chalkduster" panose="03050602040202020205" pitchFamily="66" charset="77"/>
              </a:rPr>
              <a:t>Servir de </a:t>
            </a:r>
            <a:r>
              <a:rPr lang="es-ES" sz="2000" b="1">
                <a:solidFill>
                  <a:srgbClr val="C00000"/>
                </a:solidFill>
                <a:latin typeface="Chalkduster" panose="03050602040202020205" pitchFamily="66" charset="77"/>
              </a:rPr>
              <a:t>modelo </a:t>
            </a:r>
            <a:r>
              <a:rPr lang="es-ES" sz="2000">
                <a:latin typeface="Chalkduster" panose="03050602040202020205" pitchFamily="66" charset="77"/>
              </a:rPr>
              <a:t>y permitirse expresar la tristeza </a:t>
            </a:r>
          </a:p>
          <a:p>
            <a:pPr marL="457200" lvl="1" indent="0">
              <a:buNone/>
            </a:pPr>
            <a:r>
              <a:rPr lang="es-ES" sz="20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“Estoy triste pero como estoy llorando pronto se me pasara</a:t>
            </a:r>
            <a:r>
              <a:rPr lang="es-ES" sz="1400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1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B984E2C-A066-3D85-9841-04DA57B15D86}"/>
              </a:ext>
            </a:extLst>
          </p:cNvPr>
          <p:cNvSpPr/>
          <p:nvPr/>
        </p:nvSpPr>
        <p:spPr>
          <a:xfrm>
            <a:off x="-114797" y="0"/>
            <a:ext cx="12306797" cy="6922572"/>
          </a:xfrm>
          <a:prstGeom prst="rect">
            <a:avLst/>
          </a:prstGeom>
          <a:solidFill>
            <a:srgbClr val="A89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8CC84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FC2035-6623-354E-953B-D5429CE6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025" y="446601"/>
            <a:ext cx="4763007" cy="1102841"/>
          </a:xfrm>
          <a:noFill/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Que no </a:t>
            </a:r>
            <a:r>
              <a:rPr lang="en-US" b="1" err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hacer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b="1" err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cuando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 </a:t>
            </a:r>
            <a:r>
              <a:rPr lang="en-US" b="1" err="1">
                <a:solidFill>
                  <a:schemeClr val="accent6">
                    <a:lumMod val="50000"/>
                  </a:schemeClr>
                </a:solidFill>
                <a:latin typeface="Chalkduster" panose="03050602040202020205" pitchFamily="66" charset="77"/>
              </a:rPr>
              <a:t>lloran</a:t>
            </a:r>
            <a:endParaRPr lang="en-US" b="1">
              <a:solidFill>
                <a:schemeClr val="accent6">
                  <a:lumMod val="5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739AFE-2FCE-B54D-9279-10473F204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423" y="2951720"/>
            <a:ext cx="5650977" cy="2864879"/>
          </a:xfrm>
          <a:noFill/>
        </p:spPr>
        <p:txBody>
          <a:bodyPr vert="horz" lIns="68580" tIns="34290" rIns="68580" bIns="34290" rtlCol="0">
            <a:noAutofit/>
          </a:bodyPr>
          <a:lstStyle/>
          <a:p>
            <a:pPr marL="0" indent="0">
              <a:buNone/>
            </a:pPr>
            <a:r>
              <a:rPr lang="en-US">
                <a:latin typeface="Chalkduster" panose="03050602040202020205" pitchFamily="66" charset="77"/>
              </a:rPr>
              <a:t>No </a:t>
            </a:r>
            <a:r>
              <a:rPr lang="en-US" err="1">
                <a:latin typeface="Chalkduster" panose="03050602040202020205" pitchFamily="66" charset="77"/>
              </a:rPr>
              <a:t>comparar</a:t>
            </a:r>
            <a:endParaRPr lang="en-US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>
                <a:latin typeface="Chalkduster" panose="03050602040202020205" pitchFamily="66" charset="77"/>
              </a:rPr>
              <a:t>No </a:t>
            </a:r>
            <a:r>
              <a:rPr lang="en-US" err="1">
                <a:latin typeface="Chalkduster" panose="03050602040202020205" pitchFamily="66" charset="77"/>
              </a:rPr>
              <a:t>bloques</a:t>
            </a:r>
            <a:r>
              <a:rPr lang="en-US">
                <a:latin typeface="Chalkduster" panose="03050602040202020205" pitchFamily="66" charset="77"/>
              </a:rPr>
              <a:t> el </a:t>
            </a:r>
            <a:r>
              <a:rPr lang="en-US" err="1">
                <a:latin typeface="Chalkduster" panose="03050602040202020205" pitchFamily="66" charset="77"/>
              </a:rPr>
              <a:t>llanto</a:t>
            </a:r>
            <a:endParaRPr lang="en-US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>
                <a:latin typeface="Chalkduster" panose="03050602040202020205" pitchFamily="66" charset="77"/>
              </a:rPr>
              <a:t>No le </a:t>
            </a:r>
            <a:r>
              <a:rPr lang="en-US" err="1">
                <a:latin typeface="Chalkduster" panose="03050602040202020205" pitchFamily="66" charset="77"/>
              </a:rPr>
              <a:t>quites</a:t>
            </a:r>
            <a:r>
              <a:rPr lang="en-US">
                <a:latin typeface="Chalkduster" panose="03050602040202020205" pitchFamily="66" charset="77"/>
              </a:rPr>
              <a:t> </a:t>
            </a:r>
            <a:r>
              <a:rPr lang="en-US" err="1">
                <a:latin typeface="Chalkduster" panose="03050602040202020205" pitchFamily="66" charset="77"/>
              </a:rPr>
              <a:t>importancia</a:t>
            </a:r>
            <a:endParaRPr lang="en-US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>
                <a:latin typeface="Chalkduster" panose="03050602040202020205" pitchFamily="66" charset="77"/>
              </a:rPr>
              <a:t>No le </a:t>
            </a:r>
            <a:r>
              <a:rPr lang="en-US" err="1">
                <a:latin typeface="Chalkduster" panose="03050602040202020205" pitchFamily="66" charset="77"/>
              </a:rPr>
              <a:t>distraigas</a:t>
            </a:r>
            <a:endParaRPr lang="en-US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>
                <a:latin typeface="Chalkduster" panose="03050602040202020205" pitchFamily="66" charset="77"/>
              </a:rPr>
              <a:t>No </a:t>
            </a:r>
            <a:r>
              <a:rPr lang="en-US" err="1">
                <a:latin typeface="Chalkduster" panose="03050602040202020205" pitchFamily="66" charset="77"/>
              </a:rPr>
              <a:t>hagas</a:t>
            </a:r>
            <a:r>
              <a:rPr lang="en-US">
                <a:latin typeface="Chalkduster" panose="03050602040202020205" pitchFamily="66" charset="77"/>
              </a:rPr>
              <a:t> </a:t>
            </a:r>
            <a:r>
              <a:rPr lang="en-US" err="1">
                <a:latin typeface="Chalkduster" panose="03050602040202020205" pitchFamily="66" charset="77"/>
              </a:rPr>
              <a:t>como</a:t>
            </a:r>
            <a:r>
              <a:rPr lang="en-US">
                <a:latin typeface="Chalkduster" panose="03050602040202020205" pitchFamily="66" charset="77"/>
              </a:rPr>
              <a:t> </a:t>
            </a:r>
            <a:r>
              <a:rPr lang="en-US" err="1">
                <a:latin typeface="Chalkduster" panose="03050602040202020205" pitchFamily="66" charset="77"/>
              </a:rPr>
              <a:t>si</a:t>
            </a:r>
            <a:r>
              <a:rPr lang="en-US">
                <a:latin typeface="Chalkduster" panose="03050602040202020205" pitchFamily="66" charset="77"/>
              </a:rPr>
              <a:t> nada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5BFB6F-F477-CB4F-8314-64551B13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132"/>
          <a:stretch/>
        </p:blipFill>
        <p:spPr>
          <a:xfrm>
            <a:off x="0" y="50800"/>
            <a:ext cx="56509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D8717-6755-C9B9-9919-B0515DFA6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7C22885-230F-0DC3-9615-B4E3DD97D34F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Jacqueline Nyetipei Kiplimo </a:t>
            </a:r>
          </a:p>
        </p:txBody>
      </p:sp>
      <p:pic>
        <p:nvPicPr>
          <p:cNvPr id="7" name="Marcador de contenido 6" descr="Un jugador de fútbol con espectadores&#10;&#10;Descripción generada automáticamente con confianza baja">
            <a:extLst>
              <a:ext uri="{FF2B5EF4-FFF2-40B4-BE49-F238E27FC236}">
                <a16:creationId xmlns:a16="http://schemas.microsoft.com/office/drawing/2014/main" id="{E3D44961-2D14-8F65-EE57-5F3565E1F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59" b="20677"/>
          <a:stretch/>
        </p:blipFill>
        <p:spPr>
          <a:xfrm>
            <a:off x="967408" y="0"/>
            <a:ext cx="10257183" cy="68851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4647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705</Words>
  <Application>Microsoft Macintosh PowerPoint</Application>
  <PresentationFormat>Panorámica</PresentationFormat>
  <Paragraphs>180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Chalkduster</vt:lpstr>
      <vt:lpstr>Wingdings</vt:lpstr>
      <vt:lpstr>Tema de Office 2013 - 2022</vt:lpstr>
      <vt:lpstr>¡ MAESTRO-flotador</vt:lpstr>
      <vt:lpstr>Presentación de PowerPoint</vt:lpstr>
      <vt:lpstr>Presentación de PowerPoint</vt:lpstr>
      <vt:lpstr>TRISTEZA </vt:lpstr>
      <vt:lpstr>FRASES QUE AYUDAN</vt:lpstr>
      <vt:lpstr>Presentación de PowerPoint</vt:lpstr>
      <vt:lpstr>Tristeza. Con padres </vt:lpstr>
      <vt:lpstr>Que no hacer cuando lloran</vt:lpstr>
      <vt:lpstr>Presentación de PowerPoint</vt:lpstr>
      <vt:lpstr>Presentación de PowerPoint</vt:lpstr>
      <vt:lpstr>Protesta. Rabia. </vt:lpstr>
      <vt:lpstr>Presentación de PowerPoint</vt:lpstr>
      <vt:lpstr> El profesor que grita,   profesor que sufre</vt:lpstr>
      <vt:lpstr>Se puede educar sin gritar</vt:lpstr>
      <vt:lpstr>Los lugares donde más se grita,  más se chantajea  y más se amenaza</vt:lpstr>
      <vt:lpstr>Presentación de PowerPoint</vt:lpstr>
      <vt:lpstr>LA RABIA</vt:lpstr>
      <vt:lpstr>Presentación de PowerPoint</vt:lpstr>
      <vt:lpstr>Sacar al rabia</vt:lpstr>
      <vt:lpstr>Trabajar la rabia</vt:lpstr>
      <vt:lpstr>Presentación de PowerPoint</vt:lpstr>
      <vt:lpstr>IRRITACIÓN MODERADA </vt:lpstr>
      <vt:lpstr>Presentación de PowerPoint</vt:lpstr>
      <vt:lpstr>PASOS </vt:lpstr>
      <vt:lpstr>amor</vt:lpstr>
      <vt:lpstr> Amor</vt:lpstr>
      <vt:lpstr>Presentación de PowerPoint</vt:lpstr>
      <vt:lpstr>Presentación de PowerPoint</vt:lpstr>
      <vt:lpstr>Presentación de PowerPoint</vt:lpstr>
      <vt:lpstr>ALEGRIA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LOPEZ RODRIGUEZ</dc:creator>
  <cp:lastModifiedBy>JUAN CARLOS LOPEZ RODRIGUEZ</cp:lastModifiedBy>
  <cp:revision>6</cp:revision>
  <dcterms:created xsi:type="dcterms:W3CDTF">2023-01-28T17:03:40Z</dcterms:created>
  <dcterms:modified xsi:type="dcterms:W3CDTF">2024-03-19T18:59:30Z</dcterms:modified>
</cp:coreProperties>
</file>