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475" r:id="rId5"/>
    <p:sldMasterId id="2147484495" r:id="rId6"/>
    <p:sldMasterId id="2147484515" r:id="rId7"/>
    <p:sldMasterId id="2147484546" r:id="rId8"/>
    <p:sldMasterId id="2147484586" r:id="rId9"/>
  </p:sldMasterIdLst>
  <p:notesMasterIdLst>
    <p:notesMasterId r:id="rId35"/>
  </p:notesMasterIdLst>
  <p:handoutMasterIdLst>
    <p:handoutMasterId r:id="rId36"/>
  </p:handoutMasterIdLst>
  <p:sldIdLst>
    <p:sldId id="1518" r:id="rId10"/>
    <p:sldId id="1647" r:id="rId11"/>
    <p:sldId id="1648" r:id="rId12"/>
    <p:sldId id="1608" r:id="rId13"/>
    <p:sldId id="1628" r:id="rId14"/>
    <p:sldId id="1629" r:id="rId15"/>
    <p:sldId id="1612" r:id="rId16"/>
    <p:sldId id="1630" r:id="rId17"/>
    <p:sldId id="1643" r:id="rId18"/>
    <p:sldId id="1644" r:id="rId19"/>
    <p:sldId id="1633" r:id="rId20"/>
    <p:sldId id="1645" r:id="rId21"/>
    <p:sldId id="1580" r:id="rId22"/>
    <p:sldId id="1634" r:id="rId23"/>
    <p:sldId id="1636" r:id="rId24"/>
    <p:sldId id="1639" r:id="rId25"/>
    <p:sldId id="1637" r:id="rId26"/>
    <p:sldId id="1640" r:id="rId27"/>
    <p:sldId id="1641" r:id="rId28"/>
    <p:sldId id="1642" r:id="rId29"/>
    <p:sldId id="1607" r:id="rId30"/>
    <p:sldId id="1632" r:id="rId31"/>
    <p:sldId id="1614" r:id="rId32"/>
    <p:sldId id="1646" r:id="rId33"/>
    <p:sldId id="1616" r:id="rId34"/>
  </p:sldIdLst>
  <p:sldSz cx="12434888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397B"/>
    <a:srgbClr val="00188F"/>
    <a:srgbClr val="DA3901"/>
    <a:srgbClr val="0171C5"/>
    <a:srgbClr val="008272"/>
    <a:srgbClr val="081013"/>
    <a:srgbClr val="5A95D0"/>
    <a:srgbClr val="2AA9E0"/>
    <a:srgbClr val="FFFFFF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29" autoAdjust="0"/>
    <p:restoredTop sz="91182" autoAdjust="0"/>
  </p:normalViewPr>
  <p:slideViewPr>
    <p:cSldViewPr>
      <p:cViewPr varScale="1">
        <p:scale>
          <a:sx n="83" d="100"/>
          <a:sy n="83" d="100"/>
        </p:scale>
        <p:origin x="34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3187" y="3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11/17/2021 3:27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‹Nº›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11/17/2021 3:27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B4E5D2C5-ED9D-42DE-94D7-5DFDAB632D1D}" type="datetime8">
              <a:rPr lang="en-US" smtClean="0"/>
              <a:t>11/17/2021 3:27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11/17/2021 3:27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77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11/17/2021 3:27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4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408" y="1211264"/>
            <a:ext cx="8565297" cy="1828800"/>
          </a:xfrm>
          <a:noFill/>
        </p:spPr>
        <p:txBody>
          <a:bodyPr lIns="146304" tIns="91440" rIns="146304" bIns="91440" anchor="b" anchorCtr="0"/>
          <a:lstStyle>
            <a:lvl1pPr>
              <a:defRPr sz="6401" spc="-133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408" y="3040075"/>
            <a:ext cx="85340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3408" y="3770247"/>
            <a:ext cx="8534037" cy="554062"/>
          </a:xfrm>
        </p:spPr>
        <p:txBody>
          <a:bodyPr/>
          <a:lstStyle>
            <a:lvl1pPr marL="0" indent="0">
              <a:buNone/>
              <a:defRPr lang="en-US" sz="2667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Optional (City, State or venue)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84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3" y="3954464"/>
            <a:ext cx="9753185" cy="886461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21744" y="6482890"/>
            <a:ext cx="2901474" cy="372394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48587" y="6482890"/>
            <a:ext cx="3937715" cy="372394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911670" y="6482890"/>
            <a:ext cx="2901474" cy="372394"/>
          </a:xfrm>
          <a:prstGeom prst="rect">
            <a:avLst/>
          </a:prstGeom>
        </p:spPr>
        <p:txBody>
          <a:bodyPr/>
          <a:lstStyle/>
          <a:p>
            <a:fld id="{72E7B7A9-A23D-4F55-99CB-0F9DA1724E3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549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quare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3" y="2125677"/>
            <a:ext cx="4876592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3" y="3954463"/>
            <a:ext cx="4876592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733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949"/>
            <a:ext cx="1933626" cy="310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l="36936" t="20916" r="26282" b="5532"/>
          <a:stretch/>
        </p:blipFill>
        <p:spPr>
          <a:xfrm>
            <a:off x="5439605" y="-1"/>
            <a:ext cx="699528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0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361" y="1144706"/>
            <a:ext cx="932616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361" y="3673745"/>
            <a:ext cx="932616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348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370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422" y="1743775"/>
            <a:ext cx="10725091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422" y="4680828"/>
            <a:ext cx="10725091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158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4899" y="1861968"/>
            <a:ext cx="5284827" cy="4437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162" y="1861968"/>
            <a:ext cx="5284827" cy="4437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200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518" y="372394"/>
            <a:ext cx="10725091" cy="1351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519" y="1714631"/>
            <a:ext cx="5260540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519" y="2554944"/>
            <a:ext cx="5260540" cy="37579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162" y="1714631"/>
            <a:ext cx="5286447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162" y="2554944"/>
            <a:ext cx="5286447" cy="37579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84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15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661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519" y="466302"/>
            <a:ext cx="4010575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447" y="1007083"/>
            <a:ext cx="6295162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519" y="2098357"/>
            <a:ext cx="4010575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84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8000" b="0" kern="1200" cap="none" spc="-133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519" y="466302"/>
            <a:ext cx="4010575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86447" y="1007083"/>
            <a:ext cx="6295162" cy="4970646"/>
          </a:xfrm>
        </p:spPr>
        <p:txBody>
          <a:bodyPr anchor="t"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519" y="2098357"/>
            <a:ext cx="4010575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31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718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8717" y="372394"/>
            <a:ext cx="2681273" cy="59275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899" y="372394"/>
            <a:ext cx="7888382" cy="592753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98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518413"/>
            <a:ext cx="4876592" cy="1957715"/>
          </a:xfrm>
        </p:spPr>
        <p:txBody>
          <a:bodyPr wrap="square" anchor="ctr">
            <a:spAutoFit/>
          </a:bodyPr>
          <a:lstStyle>
            <a:lvl1pPr>
              <a:defRPr sz="640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Tall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0620" y="12"/>
            <a:ext cx="6994268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2133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582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5672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6" y="1212849"/>
            <a:ext cx="12434888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2183" tIns="62183" rIns="62183" bIns="621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4318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3683" y="1221159"/>
            <a:ext cx="11947651" cy="2870594"/>
          </a:xfrm>
        </p:spPr>
        <p:txBody>
          <a:bodyPr/>
          <a:lstStyle>
            <a:lvl1pPr marL="0" indent="0">
              <a:buNone/>
              <a:defRPr sz="44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6202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779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108598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40120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06" y="6220613"/>
            <a:ext cx="4571416" cy="63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43830" tIns="243830" rIns="243830" bIns="243830" numCol="1" anchor="t" anchorCtr="0" compatLnSpc="1">
            <a:prstTxWarp prst="textNoShape">
              <a:avLst/>
            </a:prstTxWarp>
            <a:spAutoFit/>
          </a:bodyPr>
          <a:lstStyle/>
          <a:p>
            <a:pPr defTabSz="1242937" eaLnBrk="0" hangingPunct="0"/>
            <a:r>
              <a:rPr lang="en-US" sz="933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6816" y="47942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43683" y="1212852"/>
            <a:ext cx="11947651" cy="3196837"/>
          </a:xfrm>
          <a:prstGeom prst="rect">
            <a:avLst/>
          </a:prstGeom>
        </p:spPr>
        <p:txBody>
          <a:bodyPr/>
          <a:lstStyle>
            <a:lvl1pPr marL="387314" indent="-387314">
              <a:buClr>
                <a:schemeClr val="tx1"/>
              </a:buClr>
              <a:buSzPct val="90000"/>
              <a:buFont typeface="Arial" pitchFamily="34" charset="0"/>
              <a:buChar char="•"/>
              <a:defRPr sz="4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61930" indent="-374616">
              <a:buClr>
                <a:schemeClr val="tx1"/>
              </a:buClr>
              <a:buSzPct val="90000"/>
              <a:buFont typeface="Arial" pitchFamily="34" charset="0"/>
              <a:buChar char="•"/>
              <a:defRPr sz="42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9245" indent="-387314">
              <a:buClr>
                <a:schemeClr val="tx1"/>
              </a:buClr>
              <a:buSzPct val="90000"/>
              <a:buFont typeface="Arial" pitchFamily="34" charset="0"/>
              <a:buChar char="•"/>
              <a:defRPr sz="37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54017" indent="-304771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758787" indent="-304771">
              <a:buClr>
                <a:schemeClr val="tx1"/>
              </a:buClr>
              <a:buSzPct val="90000"/>
              <a:buFont typeface="Arial" pitchFamily="34" charset="0"/>
              <a:buChar char="•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363076"/>
            <a:ext cx="12434889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4933" spc="-6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and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3847" t="20916" r="30770" b="5532"/>
          <a:stretch/>
        </p:blipFill>
        <p:spPr>
          <a:xfrm>
            <a:off x="0" y="-1"/>
            <a:ext cx="12434889" cy="699452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243684" y="2125663"/>
            <a:ext cx="7314889" cy="36576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30" tIns="195064" rIns="243830" bIns="1950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4318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4" y="2119177"/>
            <a:ext cx="7314889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97794">
                      <a:srgbClr val="353535"/>
                    </a:gs>
                    <a:gs pos="38000">
                      <a:srgbClr val="353535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4" y="3954465"/>
            <a:ext cx="7314889" cy="738600"/>
          </a:xfrm>
          <a:noFill/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3733">
                <a:gradFill>
                  <a:gsLst>
                    <a:gs pos="97794">
                      <a:srgbClr val="353535"/>
                    </a:gs>
                    <a:gs pos="38000">
                      <a:srgbClr val="353535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22" name="MS logo white - 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1211264"/>
            <a:ext cx="8534037" cy="1828800"/>
          </a:xfrm>
          <a:noFill/>
        </p:spPr>
        <p:txBody>
          <a:bodyPr lIns="146304" tIns="91440" rIns="146304" bIns="91440" anchor="b" anchorCtr="0"/>
          <a:lstStyle>
            <a:lvl1pPr>
              <a:defRPr sz="6401" spc="-133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3" y="3040075"/>
            <a:ext cx="85340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3683" y="3770247"/>
            <a:ext cx="8534037" cy="554062"/>
          </a:xfrm>
        </p:spPr>
        <p:txBody>
          <a:bodyPr/>
          <a:lstStyle>
            <a:lvl1pPr marL="0" indent="0">
              <a:buNone/>
              <a:defRPr lang="en-US" sz="2667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Optional (City, State or venue)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79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and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3847" t="20916" r="30770" b="5532"/>
          <a:stretch/>
        </p:blipFill>
        <p:spPr>
          <a:xfrm>
            <a:off x="0" y="-1"/>
            <a:ext cx="12434889" cy="6994525"/>
          </a:xfrm>
          <a:prstGeom prst="rect">
            <a:avLst/>
          </a:prstGeom>
        </p:spPr>
      </p:pic>
      <p:pic>
        <p:nvPicPr>
          <p:cNvPr id="20" name="MS logo white - 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243681" y="2125662"/>
            <a:ext cx="7314889" cy="3657600"/>
          </a:xfrm>
          <a:prstGeom prst="rect">
            <a:avLst/>
          </a:prstGeom>
          <a:solidFill>
            <a:srgbClr val="FFFFFF">
              <a:alpha val="76000"/>
            </a:srgb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30" tIns="195064" rIns="243830" bIns="1950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4318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1" y="2119177"/>
            <a:ext cx="7314889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97794">
                      <a:srgbClr val="353535"/>
                    </a:gs>
                    <a:gs pos="38000">
                      <a:srgbClr val="353535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4" y="3954465"/>
            <a:ext cx="7314889" cy="738600"/>
          </a:xfrm>
          <a:noFill/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3733">
                <a:gradFill>
                  <a:gsLst>
                    <a:gs pos="97794">
                      <a:srgbClr val="353535"/>
                    </a:gs>
                    <a:gs pos="38000">
                      <a:srgbClr val="353535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66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78"/>
            <a:ext cx="8534037" cy="1828786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4" y="3955798"/>
            <a:ext cx="85340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73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43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3" y="2125677"/>
            <a:ext cx="4876592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3" y="3960957"/>
            <a:ext cx="4876592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733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12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949"/>
            <a:ext cx="1933626" cy="310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36936" t="20916" r="26282" b="5532"/>
          <a:stretch/>
        </p:blipFill>
        <p:spPr>
          <a:xfrm>
            <a:off x="5439605" y="-1"/>
            <a:ext cx="699528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51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554" y="1211291"/>
            <a:ext cx="11947651" cy="292599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304771" indent="0">
              <a:buNone/>
              <a:defRPr/>
            </a:lvl2pPr>
            <a:lvl3pPr marL="609543" indent="0">
              <a:buNone/>
              <a:defRPr/>
            </a:lvl3pPr>
            <a:lvl4pPr marL="914314" indent="0">
              <a:buNone/>
              <a:defRPr/>
            </a:lvl4pPr>
            <a:lvl5pPr marL="1219087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5765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683" y="1211292"/>
            <a:ext cx="11947651" cy="29259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42782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7" y="1211292"/>
            <a:ext cx="5485698" cy="3249800"/>
          </a:xfrm>
        </p:spPr>
        <p:txBody>
          <a:bodyPr wrap="square">
            <a:spAutoFit/>
          </a:bodyPr>
          <a:lstStyle>
            <a:lvl1pPr marL="0" indent="0">
              <a:spcBef>
                <a:spcPts val="1632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733" b="0">
                <a:latin typeface="+mn-lt"/>
              </a:defRPr>
            </a:lvl1pPr>
            <a:lvl2pPr marL="340753" indent="0">
              <a:buFont typeface="Wingdings" panose="05000000000000000000" pitchFamily="2" charset="2"/>
              <a:buNone/>
              <a:defRPr sz="3200" b="0"/>
            </a:lvl2pPr>
            <a:lvl3pPr marL="601077" indent="0">
              <a:buFont typeface="Wingdings" panose="05000000000000000000" pitchFamily="2" charset="2"/>
              <a:buNone/>
              <a:tabLst/>
              <a:defRPr sz="2933" b="0"/>
            </a:lvl3pPr>
            <a:lvl4pPr marL="869869" indent="0">
              <a:buFont typeface="Wingdings" panose="05000000000000000000" pitchFamily="2" charset="2"/>
              <a:buNone/>
              <a:defRPr sz="2933" b="0"/>
            </a:lvl4pPr>
            <a:lvl5pPr marL="1138662" indent="0">
              <a:buFont typeface="Wingdings" panose="05000000000000000000" pitchFamily="2" charset="2"/>
              <a:buNone/>
              <a:tabLst/>
              <a:defRPr sz="2933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5506" y="1211290"/>
            <a:ext cx="5485698" cy="3249800"/>
          </a:xfrm>
        </p:spPr>
        <p:txBody>
          <a:bodyPr wrap="square">
            <a:spAutoFit/>
          </a:bodyPr>
          <a:lstStyle>
            <a:lvl1pPr marL="0" indent="0">
              <a:spcBef>
                <a:spcPts val="1632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7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340753" indent="0">
              <a:buFont typeface="Arial" panose="020B0604020202020204" pitchFamily="34" charset="0"/>
              <a:buNone/>
              <a:defRPr lang="en-US" sz="3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01077" indent="0">
              <a:buFont typeface="Arial" panose="020B0604020202020204" pitchFamily="34" charset="0"/>
              <a:buNone/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69869" indent="0">
              <a:buFont typeface="Arial" panose="020B0604020202020204" pitchFamily="34" charset="0"/>
              <a:buNone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38662" indent="0">
              <a:buFont typeface="Arial" panose="020B0604020202020204" pitchFamily="34" charset="0"/>
              <a:buNone/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marL="950298" marR="0" lvl="1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1210622" marR="0" lvl="2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479414" marR="0" lvl="3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748206" marR="0" lvl="4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99570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7" y="1211292"/>
            <a:ext cx="5485698" cy="3249800"/>
          </a:xfrm>
        </p:spPr>
        <p:txBody>
          <a:bodyPr wrap="square">
            <a:spAutoFit/>
          </a:bodyPr>
          <a:lstStyle>
            <a:lvl1pPr marL="309004" indent="-309004">
              <a:spcBef>
                <a:spcPts val="1632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733" b="0">
                <a:latin typeface="+mn-lt"/>
              </a:defRPr>
            </a:lvl1pPr>
            <a:lvl2pPr marL="569331" indent="-228578">
              <a:buFont typeface="Wingdings" panose="05000000000000000000" pitchFamily="2" charset="2"/>
              <a:buChar char=""/>
              <a:defRPr sz="3200" b="0"/>
            </a:lvl2pPr>
            <a:lvl3pPr marL="852937" indent="-251860">
              <a:buFont typeface="Wingdings" panose="05000000000000000000" pitchFamily="2" charset="2"/>
              <a:buChar char=""/>
              <a:tabLst/>
              <a:defRPr sz="2933" b="0"/>
            </a:lvl3pPr>
            <a:lvl4pPr marL="1104795" indent="-234929">
              <a:buFont typeface="Wingdings" panose="05000000000000000000" pitchFamily="2" charset="2"/>
              <a:buChar char=""/>
              <a:defRPr sz="2933" b="0"/>
            </a:lvl4pPr>
            <a:lvl5pPr marL="1365123" indent="-226462">
              <a:buFont typeface="Wingdings" panose="05000000000000000000" pitchFamily="2" charset="2"/>
              <a:buChar char=""/>
              <a:tabLst/>
              <a:defRPr sz="2933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5506" y="1211290"/>
            <a:ext cx="5485698" cy="3249800"/>
          </a:xfrm>
        </p:spPr>
        <p:txBody>
          <a:bodyPr wrap="square">
            <a:spAutoFit/>
          </a:bodyPr>
          <a:lstStyle>
            <a:lvl1pPr marL="383081" indent="-383081">
              <a:spcBef>
                <a:spcPts val="1632"/>
              </a:spcBef>
              <a:buClr>
                <a:schemeClr val="tx1"/>
              </a:buClr>
              <a:buFont typeface="Arial" pitchFamily="34" charset="0"/>
              <a:buChar char="•"/>
              <a:defRPr lang="en-US" sz="37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797909" indent="-457158">
              <a:defRPr lang="en-US" sz="3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058235" indent="-457158"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327025" indent="-457158"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95819" indent="-457158"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309004" marR="0" lvl="0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569331" marR="0" lvl="1" indent="-228578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852937" marR="0" lvl="2" indent="-251860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1104795" marR="0" lvl="3" indent="-234929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365123" marR="0" lvl="4" indent="-226462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853200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849162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84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3" y="3954464"/>
            <a:ext cx="9753185" cy="886461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36696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684" y="2125678"/>
            <a:ext cx="8534037" cy="1828786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4" y="3955798"/>
            <a:ext cx="85340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73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50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8000" b="0" kern="1200" cap="none" spc="-133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16855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1023580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27426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518413"/>
            <a:ext cx="4876592" cy="1957715"/>
          </a:xfrm>
        </p:spPr>
        <p:txBody>
          <a:bodyPr wrap="square" anchor="ctr">
            <a:spAutoFit/>
          </a:bodyPr>
          <a:lstStyle>
            <a:lvl1pPr>
              <a:defRPr sz="640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Tall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0620" y="12"/>
            <a:ext cx="6994268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2133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687349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588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8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6" y="1212849"/>
            <a:ext cx="12434888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2183" tIns="62183" rIns="62183" bIns="621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4318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3683" y="1221159"/>
            <a:ext cx="11947651" cy="2870594"/>
          </a:xfrm>
        </p:spPr>
        <p:txBody>
          <a:bodyPr/>
          <a:lstStyle>
            <a:lvl1pPr marL="0" indent="0">
              <a:buNone/>
              <a:defRPr sz="44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6202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779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108598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40120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5644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06" y="6220613"/>
            <a:ext cx="4571416" cy="63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43830" tIns="243830" rIns="243830" bIns="243830" numCol="1" anchor="t" anchorCtr="0" compatLnSpc="1">
            <a:prstTxWarp prst="textNoShape">
              <a:avLst/>
            </a:prstTxWarp>
            <a:spAutoFit/>
          </a:bodyPr>
          <a:lstStyle/>
          <a:p>
            <a:pPr defTabSz="1242937" eaLnBrk="0" hangingPunct="0"/>
            <a:r>
              <a:rPr lang="en-US" sz="933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44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43683" y="1212852"/>
            <a:ext cx="11947651" cy="3196837"/>
          </a:xfrm>
          <a:prstGeom prst="rect">
            <a:avLst/>
          </a:prstGeom>
        </p:spPr>
        <p:txBody>
          <a:bodyPr/>
          <a:lstStyle>
            <a:lvl1pPr marL="387314" indent="-387314">
              <a:buClr>
                <a:schemeClr val="tx1"/>
              </a:buClr>
              <a:buSzPct val="90000"/>
              <a:buFont typeface="Arial" pitchFamily="34" charset="0"/>
              <a:buChar char="•"/>
              <a:defRPr sz="4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61930" indent="-374616">
              <a:buClr>
                <a:schemeClr val="tx1"/>
              </a:buClr>
              <a:buSzPct val="90000"/>
              <a:buFont typeface="Arial" pitchFamily="34" charset="0"/>
              <a:buChar char="•"/>
              <a:defRPr sz="42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9245" indent="-387314">
              <a:buClr>
                <a:schemeClr val="tx1"/>
              </a:buClr>
              <a:buSzPct val="90000"/>
              <a:buFont typeface="Arial" pitchFamily="34" charset="0"/>
              <a:buChar char="•"/>
              <a:defRPr sz="37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54017" indent="-304771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758787" indent="-304771">
              <a:buClr>
                <a:schemeClr val="tx1"/>
              </a:buClr>
              <a:buSzPct val="90000"/>
              <a:buFont typeface="Arial" pitchFamily="34" charset="0"/>
              <a:buChar char="•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363076"/>
            <a:ext cx="12434889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4933" spc="-6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750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684" y="1211264"/>
            <a:ext cx="8534037" cy="1828800"/>
          </a:xfrm>
          <a:noFill/>
        </p:spPr>
        <p:txBody>
          <a:bodyPr lIns="146304" tIns="91440" rIns="146304" bIns="91440" anchor="b" anchorCtr="0"/>
          <a:lstStyle>
            <a:lvl1pPr>
              <a:defRPr sz="6401" spc="-133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4" y="3040075"/>
            <a:ext cx="85340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3684" y="3770247"/>
            <a:ext cx="8534037" cy="554062"/>
          </a:xfrm>
        </p:spPr>
        <p:txBody>
          <a:bodyPr/>
          <a:lstStyle>
            <a:lvl1pPr marL="0" indent="0">
              <a:buNone/>
              <a:defRPr lang="en-US" sz="2667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Optional (City, State or venue)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3" y="2125677"/>
            <a:ext cx="4876592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3" y="3954463"/>
            <a:ext cx="4876592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733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949"/>
            <a:ext cx="1933626" cy="310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l="36936" t="20916" r="26282" b="5532"/>
          <a:stretch/>
        </p:blipFill>
        <p:spPr>
          <a:xfrm>
            <a:off x="5439605" y="-1"/>
            <a:ext cx="699528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65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and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3847" t="20916" r="30770" b="5532"/>
          <a:stretch/>
        </p:blipFill>
        <p:spPr>
          <a:xfrm>
            <a:off x="0" y="-1"/>
            <a:ext cx="12434889" cy="6994525"/>
          </a:xfrm>
          <a:prstGeom prst="rect">
            <a:avLst/>
          </a:prstGeom>
        </p:spPr>
      </p:pic>
      <p:pic>
        <p:nvPicPr>
          <p:cNvPr id="21" name="MS logo white - 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243684" y="2125662"/>
            <a:ext cx="7314889" cy="36576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30" tIns="195064" rIns="243830" bIns="1950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4318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4" y="2119177"/>
            <a:ext cx="7314889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97794">
                      <a:srgbClr val="353535"/>
                    </a:gs>
                    <a:gs pos="38000">
                      <a:srgbClr val="353535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4" y="3954465"/>
            <a:ext cx="7314889" cy="738600"/>
          </a:xfrm>
          <a:noFill/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3733">
                <a:gradFill>
                  <a:gsLst>
                    <a:gs pos="97794">
                      <a:srgbClr val="353535"/>
                    </a:gs>
                    <a:gs pos="38000">
                      <a:srgbClr val="353535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848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684" y="2125678"/>
            <a:ext cx="8534037" cy="1828786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4" y="3955798"/>
            <a:ext cx="85340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73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1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3683" y="2119183"/>
            <a:ext cx="4876592" cy="1828800"/>
          </a:xfrm>
          <a:noFill/>
        </p:spPr>
        <p:txBody>
          <a:bodyPr lIns="146304" tIns="91440" rIns="146304" bIns="91440" anchor="t" anchorCtr="0"/>
          <a:lstStyle>
            <a:lvl1pPr>
              <a:defRPr sz="6401" spc="-133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43683" y="3954463"/>
            <a:ext cx="4876592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733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12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775"/>
            <a:ext cx="1933626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36936" t="20916" r="26282" b="5532"/>
          <a:stretch/>
        </p:blipFill>
        <p:spPr>
          <a:xfrm>
            <a:off x="5439605" y="-1"/>
            <a:ext cx="699528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24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3" y="1212854"/>
            <a:ext cx="11947651" cy="292599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304771" indent="0">
              <a:buNone/>
              <a:defRPr/>
            </a:lvl2pPr>
            <a:lvl3pPr marL="609543" indent="0">
              <a:buNone/>
              <a:defRPr/>
            </a:lvl3pPr>
            <a:lvl4pPr marL="914314" indent="0">
              <a:buNone/>
              <a:defRPr/>
            </a:lvl4pPr>
            <a:lvl5pPr marL="1219087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969722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683" y="1211292"/>
            <a:ext cx="11947651" cy="29259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17468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7" y="1211292"/>
            <a:ext cx="5485698" cy="3249800"/>
          </a:xfrm>
        </p:spPr>
        <p:txBody>
          <a:bodyPr wrap="square">
            <a:spAutoFit/>
          </a:bodyPr>
          <a:lstStyle>
            <a:lvl1pPr marL="0" indent="0">
              <a:spcBef>
                <a:spcPts val="1632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733" b="0">
                <a:latin typeface="+mn-lt"/>
              </a:defRPr>
            </a:lvl1pPr>
            <a:lvl2pPr marL="340753" indent="0">
              <a:buFont typeface="Wingdings" panose="05000000000000000000" pitchFamily="2" charset="2"/>
              <a:buNone/>
              <a:defRPr sz="3200" b="0"/>
            </a:lvl2pPr>
            <a:lvl3pPr marL="601077" indent="0">
              <a:buFont typeface="Wingdings" panose="05000000000000000000" pitchFamily="2" charset="2"/>
              <a:buNone/>
              <a:tabLst/>
              <a:defRPr sz="2933" b="0"/>
            </a:lvl3pPr>
            <a:lvl4pPr marL="869869" indent="0">
              <a:buFont typeface="Wingdings" panose="05000000000000000000" pitchFamily="2" charset="2"/>
              <a:buNone/>
              <a:defRPr sz="2933" b="0"/>
            </a:lvl4pPr>
            <a:lvl5pPr marL="1138662" indent="0">
              <a:buFont typeface="Wingdings" panose="05000000000000000000" pitchFamily="2" charset="2"/>
              <a:buNone/>
              <a:tabLst/>
              <a:defRPr sz="2933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5506" y="1211290"/>
            <a:ext cx="5485698" cy="3249800"/>
          </a:xfrm>
        </p:spPr>
        <p:txBody>
          <a:bodyPr wrap="square">
            <a:spAutoFit/>
          </a:bodyPr>
          <a:lstStyle>
            <a:lvl1pPr marL="0" indent="0">
              <a:spcBef>
                <a:spcPts val="1632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7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340753" indent="0">
              <a:buFont typeface="Arial" panose="020B0604020202020204" pitchFamily="34" charset="0"/>
              <a:buNone/>
              <a:defRPr lang="en-US" sz="3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01077" indent="0">
              <a:buFont typeface="Arial" panose="020B0604020202020204" pitchFamily="34" charset="0"/>
              <a:buNone/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69869" indent="0">
              <a:buFont typeface="Arial" panose="020B0604020202020204" pitchFamily="34" charset="0"/>
              <a:buNone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38662" indent="0">
              <a:buFont typeface="Arial" panose="020B0604020202020204" pitchFamily="34" charset="0"/>
              <a:buNone/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marL="950298" marR="0" lvl="1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1210622" marR="0" lvl="2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479414" marR="0" lvl="3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748206" marR="0" lvl="4" indent="-609543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9721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7" y="1211292"/>
            <a:ext cx="5485698" cy="3249800"/>
          </a:xfrm>
        </p:spPr>
        <p:txBody>
          <a:bodyPr wrap="square">
            <a:spAutoFit/>
          </a:bodyPr>
          <a:lstStyle>
            <a:lvl1pPr marL="309004" indent="-309004">
              <a:spcBef>
                <a:spcPts val="1632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733" b="0">
                <a:latin typeface="+mn-lt"/>
              </a:defRPr>
            </a:lvl1pPr>
            <a:lvl2pPr marL="569331" indent="-228578">
              <a:buFont typeface="Wingdings" panose="05000000000000000000" pitchFamily="2" charset="2"/>
              <a:buChar char=""/>
              <a:defRPr sz="3200" b="0"/>
            </a:lvl2pPr>
            <a:lvl3pPr marL="852937" indent="-251860">
              <a:buFont typeface="Wingdings" panose="05000000000000000000" pitchFamily="2" charset="2"/>
              <a:buChar char=""/>
              <a:tabLst/>
              <a:defRPr sz="2933" b="0"/>
            </a:lvl3pPr>
            <a:lvl4pPr marL="1104795" indent="-234929">
              <a:buFont typeface="Wingdings" panose="05000000000000000000" pitchFamily="2" charset="2"/>
              <a:buChar char=""/>
              <a:defRPr sz="2933" b="0"/>
            </a:lvl4pPr>
            <a:lvl5pPr marL="1365123" indent="-226462">
              <a:buFont typeface="Wingdings" panose="05000000000000000000" pitchFamily="2" charset="2"/>
              <a:buChar char=""/>
              <a:tabLst/>
              <a:defRPr sz="2933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5506" y="1211290"/>
            <a:ext cx="5485698" cy="3249800"/>
          </a:xfrm>
        </p:spPr>
        <p:txBody>
          <a:bodyPr wrap="square">
            <a:spAutoFit/>
          </a:bodyPr>
          <a:lstStyle>
            <a:lvl1pPr marL="383081" indent="-383081">
              <a:spcBef>
                <a:spcPts val="1632"/>
              </a:spcBef>
              <a:buClr>
                <a:schemeClr val="tx1"/>
              </a:buClr>
              <a:buFont typeface="Arial" pitchFamily="34" charset="0"/>
              <a:buChar char="•"/>
              <a:defRPr lang="en-US" sz="37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797909" indent="-457158">
              <a:defRPr lang="en-US" sz="3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058235" indent="-457158"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327025" indent="-457158"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95819" indent="-457158"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309004" marR="0" lvl="0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569331" marR="0" lvl="1" indent="-228578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852937" marR="0" lvl="2" indent="-251860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1104795" marR="0" lvl="3" indent="-234929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365123" marR="0" lvl="4" indent="-226462" algn="l" defTabSz="12435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45234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94870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4" y="2125684"/>
            <a:ext cx="9721989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683" y="3954464"/>
            <a:ext cx="9753185" cy="886461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91698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84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8000" b="0" kern="1200" cap="none" spc="-133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38899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3" y="1212854"/>
            <a:ext cx="11947651" cy="292599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304771" indent="0">
              <a:buNone/>
              <a:defRPr/>
            </a:lvl2pPr>
            <a:lvl3pPr marL="609543" indent="0">
              <a:buNone/>
              <a:defRPr/>
            </a:lvl3pPr>
            <a:lvl4pPr marL="914314" indent="0">
              <a:buNone/>
              <a:defRPr/>
            </a:lvl4pPr>
            <a:lvl5pPr marL="121908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7473588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125669"/>
            <a:ext cx="9753185" cy="12926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8000" spc="-133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96279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683" y="2518413"/>
            <a:ext cx="4876592" cy="1957715"/>
          </a:xfrm>
        </p:spPr>
        <p:txBody>
          <a:bodyPr wrap="square" anchor="ctr">
            <a:spAutoFit/>
          </a:bodyPr>
          <a:lstStyle>
            <a:lvl1pPr>
              <a:defRPr sz="640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Tall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0620" y="12"/>
            <a:ext cx="6994268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2133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69339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01685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062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6" y="1212849"/>
            <a:ext cx="12434888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2183" tIns="62183" rIns="62183" bIns="621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4318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3683" y="1221159"/>
            <a:ext cx="11947651" cy="2870594"/>
          </a:xfrm>
        </p:spPr>
        <p:txBody>
          <a:bodyPr/>
          <a:lstStyle>
            <a:lvl1pPr marL="0" indent="0">
              <a:buNone/>
              <a:defRPr sz="44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6202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779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108598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40120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89445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06" y="6220613"/>
            <a:ext cx="4571416" cy="63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43830" tIns="243830" rIns="243830" bIns="243830" numCol="1" anchor="t" anchorCtr="0" compatLnSpc="1">
            <a:prstTxWarp prst="textNoShape">
              <a:avLst/>
            </a:prstTxWarp>
            <a:spAutoFit/>
          </a:bodyPr>
          <a:lstStyle/>
          <a:p>
            <a:pPr defTabSz="1242937" eaLnBrk="0" hangingPunct="0"/>
            <a:r>
              <a:rPr lang="en-US" sz="933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87513" y="479425"/>
            <a:ext cx="193362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07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43683" y="1212852"/>
            <a:ext cx="11947651" cy="3196837"/>
          </a:xfrm>
          <a:prstGeom prst="rect">
            <a:avLst/>
          </a:prstGeom>
        </p:spPr>
        <p:txBody>
          <a:bodyPr/>
          <a:lstStyle>
            <a:lvl1pPr marL="387314" indent="-387314">
              <a:buClr>
                <a:schemeClr val="tx1"/>
              </a:buClr>
              <a:buSzPct val="90000"/>
              <a:buFont typeface="Arial" pitchFamily="34" charset="0"/>
              <a:buChar char="•"/>
              <a:defRPr sz="4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61930" indent="-374616">
              <a:buClr>
                <a:schemeClr val="tx1"/>
              </a:buClr>
              <a:buSzPct val="90000"/>
              <a:buFont typeface="Arial" pitchFamily="34" charset="0"/>
              <a:buChar char="•"/>
              <a:defRPr sz="42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9245" indent="-387314">
              <a:buClr>
                <a:schemeClr val="tx1"/>
              </a:buClr>
              <a:buSzPct val="90000"/>
              <a:buFont typeface="Arial" pitchFamily="34" charset="0"/>
              <a:buChar char="•"/>
              <a:defRPr sz="37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54017" indent="-304771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758787" indent="-304771">
              <a:buClr>
                <a:schemeClr val="tx1"/>
              </a:buClr>
              <a:buSzPct val="90000"/>
              <a:buFont typeface="Arial" pitchFamily="34" charset="0"/>
              <a:buChar char="•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363076"/>
            <a:ext cx="12434889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4933" spc="-6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33581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771" y="1144713"/>
            <a:ext cx="9325356" cy="2435131"/>
          </a:xfrm>
        </p:spPr>
        <p:txBody>
          <a:bodyPr anchor="b"/>
          <a:lstStyle>
            <a:lvl1pPr algn="ctr">
              <a:defRPr sz="61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771" y="3673745"/>
            <a:ext cx="9325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462" indent="0" algn="ctr">
              <a:buNone/>
              <a:defRPr sz="2040"/>
            </a:lvl2pPr>
            <a:lvl3pPr marL="932925" indent="0" algn="ctr">
              <a:buNone/>
              <a:defRPr sz="1836"/>
            </a:lvl3pPr>
            <a:lvl4pPr marL="1399384" indent="0" algn="ctr">
              <a:buNone/>
              <a:defRPr sz="1632"/>
            </a:lvl4pPr>
            <a:lvl5pPr marL="1865847" indent="0" algn="ctr">
              <a:buNone/>
              <a:defRPr sz="1632"/>
            </a:lvl5pPr>
            <a:lvl6pPr marL="2332306" indent="0" algn="ctr">
              <a:buNone/>
              <a:defRPr sz="1632"/>
            </a:lvl6pPr>
            <a:lvl7pPr marL="2798769" indent="0" algn="ctr">
              <a:buNone/>
              <a:defRPr sz="1632"/>
            </a:lvl7pPr>
            <a:lvl8pPr marL="3265230" indent="0" algn="ctr">
              <a:buNone/>
              <a:defRPr sz="1632"/>
            </a:lvl8pPr>
            <a:lvl9pPr marL="3731691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7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9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683" y="1226963"/>
            <a:ext cx="11947651" cy="29259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646" y="1743775"/>
            <a:ext cx="10724646" cy="2909528"/>
          </a:xfrm>
        </p:spPr>
        <p:txBody>
          <a:bodyPr anchor="b"/>
          <a:lstStyle>
            <a:lvl1pPr>
              <a:defRPr sz="61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646" y="4680828"/>
            <a:ext cx="10724646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462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925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9384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847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230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876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523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16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61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126" y="1861968"/>
            <a:ext cx="5284584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188" y="1861968"/>
            <a:ext cx="5284584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71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43" y="372394"/>
            <a:ext cx="10724646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742" y="1714631"/>
            <a:ext cx="526029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462" indent="0">
              <a:buNone/>
              <a:defRPr sz="2040" b="1"/>
            </a:lvl2pPr>
            <a:lvl3pPr marL="932925" indent="0">
              <a:buNone/>
              <a:defRPr sz="1836" b="1"/>
            </a:lvl3pPr>
            <a:lvl4pPr marL="1399384" indent="0">
              <a:buNone/>
              <a:defRPr sz="1632" b="1"/>
            </a:lvl4pPr>
            <a:lvl5pPr marL="1865847" indent="0">
              <a:buNone/>
              <a:defRPr sz="1632" b="1"/>
            </a:lvl5pPr>
            <a:lvl6pPr marL="2332306" indent="0">
              <a:buNone/>
              <a:defRPr sz="1632" b="1"/>
            </a:lvl6pPr>
            <a:lvl7pPr marL="2798769" indent="0">
              <a:buNone/>
              <a:defRPr sz="1632" b="1"/>
            </a:lvl7pPr>
            <a:lvl8pPr marL="3265230" indent="0">
              <a:buNone/>
              <a:defRPr sz="1632" b="1"/>
            </a:lvl8pPr>
            <a:lvl9pPr marL="3731691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742" y="2554951"/>
            <a:ext cx="5260291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183" y="1714631"/>
            <a:ext cx="5286204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462" indent="0">
              <a:buNone/>
              <a:defRPr sz="2040" b="1"/>
            </a:lvl2pPr>
            <a:lvl3pPr marL="932925" indent="0">
              <a:buNone/>
              <a:defRPr sz="1836" b="1"/>
            </a:lvl3pPr>
            <a:lvl4pPr marL="1399384" indent="0">
              <a:buNone/>
              <a:defRPr sz="1632" b="1"/>
            </a:lvl4pPr>
            <a:lvl5pPr marL="1865847" indent="0">
              <a:buNone/>
              <a:defRPr sz="1632" b="1"/>
            </a:lvl5pPr>
            <a:lvl6pPr marL="2332306" indent="0">
              <a:buNone/>
              <a:defRPr sz="1632" b="1"/>
            </a:lvl6pPr>
            <a:lvl7pPr marL="2798769" indent="0">
              <a:buNone/>
              <a:defRPr sz="1632" b="1"/>
            </a:lvl7pPr>
            <a:lvl8pPr marL="3265230" indent="0">
              <a:buNone/>
              <a:defRPr sz="1632" b="1"/>
            </a:lvl8pPr>
            <a:lvl9pPr marL="3731691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183" y="2554951"/>
            <a:ext cx="5286204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45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27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9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42" y="466302"/>
            <a:ext cx="4010000" cy="1632056"/>
          </a:xfrm>
        </p:spPr>
        <p:txBody>
          <a:bodyPr anchor="b"/>
          <a:lstStyle>
            <a:lvl1pPr>
              <a:defRPr sz="3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204" y="1007083"/>
            <a:ext cx="6295183" cy="4970646"/>
          </a:xfrm>
        </p:spPr>
        <p:txBody>
          <a:bodyPr/>
          <a:lstStyle>
            <a:lvl1pPr>
              <a:defRPr sz="3265"/>
            </a:lvl1pPr>
            <a:lvl2pPr>
              <a:defRPr sz="2857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742" y="2098357"/>
            <a:ext cx="4010000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462" indent="0">
              <a:buNone/>
              <a:defRPr sz="1428"/>
            </a:lvl2pPr>
            <a:lvl3pPr marL="932925" indent="0">
              <a:buNone/>
              <a:defRPr sz="1224"/>
            </a:lvl3pPr>
            <a:lvl4pPr marL="1399384" indent="0">
              <a:buNone/>
              <a:defRPr sz="1020"/>
            </a:lvl4pPr>
            <a:lvl5pPr marL="1865847" indent="0">
              <a:buNone/>
              <a:defRPr sz="1020"/>
            </a:lvl5pPr>
            <a:lvl6pPr marL="2332306" indent="0">
              <a:buNone/>
              <a:defRPr sz="1020"/>
            </a:lvl6pPr>
            <a:lvl7pPr marL="2798769" indent="0">
              <a:buNone/>
              <a:defRPr sz="1020"/>
            </a:lvl7pPr>
            <a:lvl8pPr marL="3265230" indent="0">
              <a:buNone/>
              <a:defRPr sz="1020"/>
            </a:lvl8pPr>
            <a:lvl9pPr marL="3731691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6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42" y="466302"/>
            <a:ext cx="4010000" cy="1632056"/>
          </a:xfrm>
        </p:spPr>
        <p:txBody>
          <a:bodyPr anchor="b"/>
          <a:lstStyle>
            <a:lvl1pPr>
              <a:defRPr sz="3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6204" y="1007083"/>
            <a:ext cx="6295183" cy="4970646"/>
          </a:xfrm>
        </p:spPr>
        <p:txBody>
          <a:bodyPr/>
          <a:lstStyle>
            <a:lvl1pPr marL="0" indent="0">
              <a:buNone/>
              <a:defRPr sz="3265"/>
            </a:lvl1pPr>
            <a:lvl2pPr marL="466462" indent="0">
              <a:buNone/>
              <a:defRPr sz="2857"/>
            </a:lvl2pPr>
            <a:lvl3pPr marL="932925" indent="0">
              <a:buNone/>
              <a:defRPr sz="2448"/>
            </a:lvl3pPr>
            <a:lvl4pPr marL="1399384" indent="0">
              <a:buNone/>
              <a:defRPr sz="2040"/>
            </a:lvl4pPr>
            <a:lvl5pPr marL="1865847" indent="0">
              <a:buNone/>
              <a:defRPr sz="2040"/>
            </a:lvl5pPr>
            <a:lvl6pPr marL="2332306" indent="0">
              <a:buNone/>
              <a:defRPr sz="2040"/>
            </a:lvl6pPr>
            <a:lvl7pPr marL="2798769" indent="0">
              <a:buNone/>
              <a:defRPr sz="2040"/>
            </a:lvl7pPr>
            <a:lvl8pPr marL="3265230" indent="0">
              <a:buNone/>
              <a:defRPr sz="2040"/>
            </a:lvl8pPr>
            <a:lvl9pPr marL="3731691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742" y="2098357"/>
            <a:ext cx="4010000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462" indent="0">
              <a:buNone/>
              <a:defRPr sz="1428"/>
            </a:lvl2pPr>
            <a:lvl3pPr marL="932925" indent="0">
              <a:buNone/>
              <a:defRPr sz="1224"/>
            </a:lvl3pPr>
            <a:lvl4pPr marL="1399384" indent="0">
              <a:buNone/>
              <a:defRPr sz="1020"/>
            </a:lvl4pPr>
            <a:lvl5pPr marL="1865847" indent="0">
              <a:buNone/>
              <a:defRPr sz="1020"/>
            </a:lvl5pPr>
            <a:lvl6pPr marL="2332306" indent="0">
              <a:buNone/>
              <a:defRPr sz="1020"/>
            </a:lvl6pPr>
            <a:lvl7pPr marL="2798769" indent="0">
              <a:buNone/>
              <a:defRPr sz="1020"/>
            </a:lvl7pPr>
            <a:lvl8pPr marL="3265230" indent="0">
              <a:buNone/>
              <a:defRPr sz="1020"/>
            </a:lvl8pPr>
            <a:lvl9pPr marL="3731691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048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0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9421" y="372401"/>
            <a:ext cx="2680351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127" y="372401"/>
            <a:ext cx="7888818" cy="592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10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16" y="2560320"/>
            <a:ext cx="9142833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13" y="1463040"/>
            <a:ext cx="9142833" cy="1097280"/>
          </a:xfrm>
          <a:noFill/>
        </p:spPr>
        <p:txBody>
          <a:bodyPr lIns="91440" tIns="91440" rIns="91440" bIns="91440" anchor="t" anchorCtr="0"/>
          <a:lstStyle>
            <a:lvl1pPr>
              <a:defRPr sz="5999" spc="-8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578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7" y="1211291"/>
            <a:ext cx="5485698" cy="2732799"/>
          </a:xfrm>
        </p:spPr>
        <p:txBody>
          <a:bodyPr wrap="square">
            <a:spAutoFit/>
          </a:bodyPr>
          <a:lstStyle>
            <a:lvl1pPr marL="0" indent="0">
              <a:spcBef>
                <a:spcPts val="1632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733" b="0">
                <a:latin typeface="+mn-lt"/>
              </a:defRPr>
            </a:lvl1pPr>
            <a:lvl2pPr marL="340753" indent="0">
              <a:buFont typeface="Wingdings" panose="05000000000000000000" pitchFamily="2" charset="2"/>
              <a:buNone/>
              <a:defRPr sz="3200" b="0"/>
            </a:lvl2pPr>
            <a:lvl3pPr marL="601077" indent="0">
              <a:buFont typeface="Wingdings" panose="05000000000000000000" pitchFamily="2" charset="2"/>
              <a:buNone/>
              <a:tabLst/>
              <a:defRPr sz="2933" b="0"/>
            </a:lvl3pPr>
            <a:lvl4pPr marL="869869" indent="0">
              <a:buFont typeface="Wingdings" panose="05000000000000000000" pitchFamily="2" charset="2"/>
              <a:buNone/>
              <a:defRPr sz="2933" b="0"/>
            </a:lvl4pPr>
            <a:lvl5pPr marL="1138662" indent="0">
              <a:buFont typeface="Wingdings" panose="05000000000000000000" pitchFamily="2" charset="2"/>
              <a:buNone/>
              <a:tabLst/>
              <a:defRPr sz="2933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5506" y="1211293"/>
            <a:ext cx="5485698" cy="3184205"/>
          </a:xfrm>
        </p:spPr>
        <p:txBody>
          <a:bodyPr wrap="square">
            <a:spAutoFit/>
          </a:bodyPr>
          <a:lstStyle>
            <a:lvl1pPr marL="0" indent="0">
              <a:spcBef>
                <a:spcPts val="1632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7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340753" indent="0">
              <a:buFont typeface="Arial" panose="020B0604020202020204" pitchFamily="34" charset="0"/>
              <a:buNone/>
              <a:defRPr lang="en-US" sz="3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01077" indent="0">
              <a:buFont typeface="Arial" panose="020B0604020202020204" pitchFamily="34" charset="0"/>
              <a:buNone/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69869" indent="0">
              <a:buFont typeface="Arial" panose="020B0604020202020204" pitchFamily="34" charset="0"/>
              <a:buNone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38662" indent="0">
              <a:buFont typeface="Arial" panose="020B0604020202020204" pitchFamily="34" charset="0"/>
              <a:buNone/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Edit Master text styles</a:t>
            </a:r>
          </a:p>
          <a:p>
            <a:pPr marL="0" marR="0" lvl="1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Third level</a:t>
            </a:r>
          </a:p>
          <a:p>
            <a:pPr marL="0" marR="0" lvl="3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Fourth level</a:t>
            </a:r>
          </a:p>
          <a:p>
            <a:pPr marL="0" marR="0" lvl="4" indent="0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18982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Block Header on Left &amp; Text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-9717" y="7"/>
            <a:ext cx="4939262" cy="6994525"/>
          </a:xfrm>
          <a:prstGeom prst="rect">
            <a:avLst/>
          </a:prstGeom>
          <a:solidFill>
            <a:srgbClr val="60288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1" tIns="46631" rIns="46631" bIns="46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13" y="1476631"/>
            <a:ext cx="4398334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8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52" indent="0">
              <a:buNone/>
              <a:defRPr sz="2753" b="1"/>
            </a:lvl2pPr>
            <a:lvl3pPr marL="1243308" indent="0">
              <a:buNone/>
              <a:defRPr sz="2448" b="1"/>
            </a:lvl3pPr>
            <a:lvl4pPr marL="1864960" indent="0">
              <a:buNone/>
              <a:defRPr sz="2141" b="1"/>
            </a:lvl4pPr>
            <a:lvl5pPr marL="2486612" indent="0">
              <a:buNone/>
              <a:defRPr sz="2141" b="1"/>
            </a:lvl5pPr>
            <a:lvl6pPr marL="3108266" indent="0">
              <a:buNone/>
              <a:defRPr sz="2141" b="1"/>
            </a:lvl6pPr>
            <a:lvl7pPr marL="3729917" indent="0">
              <a:buNone/>
              <a:defRPr sz="2141" b="1"/>
            </a:lvl7pPr>
            <a:lvl8pPr marL="4351573" indent="0">
              <a:buNone/>
              <a:defRPr sz="2141" b="1"/>
            </a:lvl8pPr>
            <a:lvl9pPr marL="4973225" indent="0">
              <a:buNone/>
              <a:defRPr sz="2141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074" y="1715389"/>
            <a:ext cx="5595463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81" indent="-388534">
              <a:defRPr lang="en-US" sz="2141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81" indent="-233120">
              <a:defRPr lang="en-US" sz="1937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308" indent="-233120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427" indent="-233120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1"/>
            </a:lvl6pPr>
            <a:lvl7pPr>
              <a:defRPr sz="2141"/>
            </a:lvl7pPr>
            <a:lvl8pPr>
              <a:defRPr sz="2141"/>
            </a:lvl8pPr>
            <a:lvl9pPr>
              <a:defRPr sz="214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53968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7496091" y="7"/>
            <a:ext cx="4942868" cy="6994525"/>
          </a:xfrm>
          <a:prstGeom prst="rect">
            <a:avLst/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1" tIns="46631" rIns="46631" bIns="46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768358" y="2111320"/>
            <a:ext cx="4398334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8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52" indent="0">
              <a:buNone/>
              <a:defRPr sz="2753" b="1"/>
            </a:lvl2pPr>
            <a:lvl3pPr marL="1243308" indent="0">
              <a:buNone/>
              <a:defRPr sz="2448" b="1"/>
            </a:lvl3pPr>
            <a:lvl4pPr marL="1864960" indent="0">
              <a:buNone/>
              <a:defRPr sz="2141" b="1"/>
            </a:lvl4pPr>
            <a:lvl5pPr marL="2486612" indent="0">
              <a:buNone/>
              <a:defRPr sz="2141" b="1"/>
            </a:lvl5pPr>
            <a:lvl6pPr marL="3108266" indent="0">
              <a:buNone/>
              <a:defRPr sz="2141" b="1"/>
            </a:lvl6pPr>
            <a:lvl7pPr marL="3729917" indent="0">
              <a:buNone/>
              <a:defRPr sz="2141" b="1"/>
            </a:lvl7pPr>
            <a:lvl8pPr marL="4351573" indent="0">
              <a:buNone/>
              <a:defRPr sz="2141" b="1"/>
            </a:lvl8pPr>
            <a:lvl9pPr marL="4973225" indent="0">
              <a:buNone/>
              <a:defRPr sz="2141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90563281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4 Screen Capture 3:2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9" y="1312521"/>
            <a:ext cx="8167408" cy="5675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90" y="239721"/>
            <a:ext cx="11654099" cy="6155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570A-51E4-4EB3-9912-6A48BAC3D5BE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47764" y="1592263"/>
            <a:ext cx="3695228" cy="502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" y="2205962"/>
            <a:ext cx="7290132" cy="4788571"/>
          </a:xfrm>
          <a:solidFill>
            <a:srgbClr val="00172A"/>
          </a:solidFill>
        </p:spPr>
        <p:txBody>
          <a:bodyPr lIns="1097280" tIns="0" rIns="109728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/>
              <a:t>Paste full screen grab here (3:2 aspect ratio). Position and scale using the image crop tool.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892" y="855663"/>
            <a:ext cx="3379067" cy="424732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90699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4 Screen Capture 3:2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7777" y="1330068"/>
            <a:ext cx="8043216" cy="5657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22C6B-E438-4AC4-B7CD-28E5679013B5}" type="datetime1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887" y="6621464"/>
            <a:ext cx="4159383" cy="365760"/>
          </a:xfrm>
        </p:spPr>
        <p:txBody>
          <a:bodyPr/>
          <a:lstStyle/>
          <a:p>
            <a:r>
              <a:rPr lang="en-US"/>
              <a:t>MICROSOFT CONFIDENTIAL Pre-release simulated screenshot shown, final experience may differ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388892" y="1592263"/>
            <a:ext cx="3695228" cy="502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253302" y="2206188"/>
            <a:ext cx="7181588" cy="4788338"/>
          </a:xfrm>
          <a:solidFill>
            <a:srgbClr val="00172A"/>
          </a:solidFill>
        </p:spPr>
        <p:txBody>
          <a:bodyPr lIns="1097280" tIns="0" rIns="109728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/>
              <a:t>Paste full screen grab here (3:2 aspect ratio). Position and scale using the image crop tool.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892" y="855663"/>
            <a:ext cx="3379067" cy="424732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11310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757B4127-1B60-4204-8929-F301F611351E}" type="datetime1">
              <a:rPr lang="en-US" smtClean="0"/>
              <a:t>11/17/2021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/>
              <a:t>MICROSOFT CONFIDENTIAL Pre-release simulated screenshot shown, final experience may differ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9373C030-8119-439B-A7A2-330B51F4C00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88895" y="1592263"/>
            <a:ext cx="5687751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892" y="855663"/>
            <a:ext cx="3379067" cy="424732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quarter" idx="15"/>
          </p:nvPr>
        </p:nvSpPr>
        <p:spPr>
          <a:xfrm>
            <a:off x="6355240" y="1592263"/>
            <a:ext cx="5687751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435706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in1 Screen Captur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592264"/>
            <a:ext cx="7229010" cy="5120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761-B18C-4D1B-A925-C2F0254A0DE4}" type="datetime1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 Pre-release simulated screenshot shown, final experience may differ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50776" y="1592263"/>
            <a:ext cx="3695228" cy="502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54147" y="1835034"/>
            <a:ext cx="5987105" cy="3363878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/>
              <a:t>Paste full screen grab here (16:9 aspect ratio)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892" y="855663"/>
            <a:ext cx="3379067" cy="424732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7055221" y="4815841"/>
            <a:ext cx="236190" cy="1524000"/>
          </a:xfrm>
          <a:prstGeom prst="rect">
            <a:avLst/>
          </a:prstGeom>
          <a:gradFill flip="none" rotWithShape="1">
            <a:gsLst>
              <a:gs pos="2917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1530508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13" y="2560320"/>
            <a:ext cx="9142833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12" y="1463040"/>
            <a:ext cx="9142833" cy="1097280"/>
          </a:xfrm>
          <a:noFill/>
        </p:spPr>
        <p:txBody>
          <a:bodyPr lIns="91440" tIns="91440" rIns="91440" bIns="91440" anchor="t" anchorCtr="0"/>
          <a:lstStyle>
            <a:lvl1pPr>
              <a:defRPr sz="5999" spc="-8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997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13" y="2560320"/>
            <a:ext cx="9142833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12" y="1463040"/>
            <a:ext cx="9142833" cy="1097280"/>
          </a:xfrm>
          <a:noFill/>
        </p:spPr>
        <p:txBody>
          <a:bodyPr lIns="91440" tIns="91440" rIns="91440" bIns="91440" anchor="t" anchorCtr="0"/>
          <a:lstStyle>
            <a:lvl1pPr>
              <a:defRPr sz="5999" spc="-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72534"/>
            <a:ext cx="12434888" cy="3866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1402" y="365760"/>
            <a:ext cx="1645710" cy="3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13" y="2560320"/>
            <a:ext cx="9142833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12" y="1463040"/>
            <a:ext cx="9142833" cy="1097280"/>
          </a:xfrm>
          <a:noFill/>
        </p:spPr>
        <p:txBody>
          <a:bodyPr lIns="91440" tIns="91440" rIns="91440" bIns="91440" anchor="t" anchorCtr="0"/>
          <a:lstStyle>
            <a:lvl1pPr>
              <a:defRPr sz="5999" spc="-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72534"/>
            <a:ext cx="12434888" cy="3866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1402" y="365760"/>
            <a:ext cx="1645710" cy="3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13" y="2560320"/>
            <a:ext cx="9142833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12" y="1463040"/>
            <a:ext cx="9142833" cy="1097280"/>
          </a:xfrm>
          <a:noFill/>
        </p:spPr>
        <p:txBody>
          <a:bodyPr lIns="91440" tIns="91440" rIns="91440" bIns="91440" anchor="t" anchorCtr="0"/>
          <a:lstStyle>
            <a:lvl1pPr>
              <a:defRPr sz="5999" spc="-8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1402" y="365760"/>
            <a:ext cx="1645710" cy="352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94079"/>
            <a:ext cx="12434888" cy="25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687" y="1211291"/>
            <a:ext cx="5485698" cy="2732799"/>
          </a:xfrm>
        </p:spPr>
        <p:txBody>
          <a:bodyPr wrap="square">
            <a:spAutoFit/>
          </a:bodyPr>
          <a:lstStyle>
            <a:lvl1pPr marL="309004" indent="-309004">
              <a:spcBef>
                <a:spcPts val="1632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733" b="0">
                <a:latin typeface="+mn-lt"/>
              </a:defRPr>
            </a:lvl1pPr>
            <a:lvl2pPr marL="569331" indent="-228578">
              <a:buFont typeface="Wingdings" panose="05000000000000000000" pitchFamily="2" charset="2"/>
              <a:buChar char=""/>
              <a:defRPr sz="3200" b="0"/>
            </a:lvl2pPr>
            <a:lvl3pPr marL="852937" indent="-251860">
              <a:buFont typeface="Wingdings" panose="05000000000000000000" pitchFamily="2" charset="2"/>
              <a:buChar char=""/>
              <a:tabLst/>
              <a:defRPr sz="2933" b="0"/>
            </a:lvl3pPr>
            <a:lvl4pPr marL="1104795" indent="-234929">
              <a:buFont typeface="Wingdings" panose="05000000000000000000" pitchFamily="2" charset="2"/>
              <a:buChar char=""/>
              <a:defRPr sz="2933" b="0"/>
            </a:lvl4pPr>
            <a:lvl5pPr marL="1365123" indent="-226462">
              <a:buFont typeface="Wingdings" panose="05000000000000000000" pitchFamily="2" charset="2"/>
              <a:buChar char=""/>
              <a:tabLst/>
              <a:defRPr sz="2933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5506" y="1211293"/>
            <a:ext cx="5485698" cy="3184205"/>
          </a:xfrm>
        </p:spPr>
        <p:txBody>
          <a:bodyPr wrap="square">
            <a:spAutoFit/>
          </a:bodyPr>
          <a:lstStyle>
            <a:lvl1pPr marL="383081" indent="-383081">
              <a:spcBef>
                <a:spcPts val="1632"/>
              </a:spcBef>
              <a:buClr>
                <a:schemeClr val="tx1"/>
              </a:buClr>
              <a:buFont typeface="Arial" pitchFamily="34" charset="0"/>
              <a:buChar char="•"/>
              <a:defRPr lang="en-US" sz="37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797909" indent="-457158">
              <a:defRPr lang="en-US" sz="3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058235" indent="-457158"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327025" indent="-457158"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95819" indent="-457158">
              <a:tabLst/>
              <a:defRPr lang="en-US" sz="293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309004" marR="0" lvl="0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309004" marR="0" lvl="1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309004" marR="0" lvl="2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309004" marR="0" lvl="3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309004" marR="0" lvl="4" indent="-309004" algn="l" defTabSz="1243540" rtl="0" eaLnBrk="1" fontAlgn="auto" latinLnBrk="0" hangingPunct="1">
              <a:lnSpc>
                <a:spcPct val="90000"/>
              </a:lnSpc>
              <a:spcBef>
                <a:spcPts val="1632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13" y="2560320"/>
            <a:ext cx="9142833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12" y="1463040"/>
            <a:ext cx="9142833" cy="1097280"/>
          </a:xfrm>
          <a:noFill/>
        </p:spPr>
        <p:txBody>
          <a:bodyPr lIns="91440" tIns="91440" rIns="91440" bIns="91440" anchor="t" anchorCtr="0"/>
          <a:lstStyle>
            <a:lvl1pPr>
              <a:defRPr sz="5999" spc="-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1402" y="365760"/>
            <a:ext cx="1645710" cy="352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94079"/>
            <a:ext cx="12434888" cy="25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2557" y="5897245"/>
            <a:ext cx="719671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2311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5713" y="1371601"/>
            <a:ext cx="11702827" cy="2043636"/>
          </a:xfrm>
        </p:spPr>
        <p:txBody>
          <a:bodyPr>
            <a:spAutoFit/>
          </a:bodyPr>
          <a:lstStyle>
            <a:lvl1pPr marL="0" indent="0">
              <a:spcBef>
                <a:spcPts val="600"/>
              </a:spcBef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/>
            </a:lvl2pPr>
            <a:lvl3pPr marL="228557" indent="0">
              <a:spcBef>
                <a:spcPts val="600"/>
              </a:spcBef>
              <a:buNone/>
              <a:defRPr/>
            </a:lvl3pPr>
            <a:lvl4pPr marL="457112" indent="0">
              <a:spcBef>
                <a:spcPts val="600"/>
              </a:spcBef>
              <a:buNone/>
              <a:defRPr/>
            </a:lvl4pPr>
            <a:lvl5pPr marL="685669" indent="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68104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5713" y="1371601"/>
            <a:ext cx="11702827" cy="2043636"/>
          </a:xfrm>
        </p:spPr>
        <p:txBody>
          <a:bodyPr>
            <a:spAutoFit/>
          </a:bodyPr>
          <a:lstStyle>
            <a:lvl1pPr marL="0" indent="0">
              <a:spcBef>
                <a:spcPts val="600"/>
              </a:spcBef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228557" indent="-228557">
              <a:spcBef>
                <a:spcPts val="600"/>
              </a:spcBef>
              <a:buFont typeface="Arial" charset="0"/>
              <a:buChar char="•"/>
              <a:defRPr sz="2000"/>
            </a:lvl2pPr>
            <a:lvl3pPr marL="457112" indent="-228557">
              <a:spcBef>
                <a:spcPts val="600"/>
              </a:spcBef>
              <a:buFont typeface="Arial" charset="0"/>
              <a:buChar char="•"/>
              <a:defRPr/>
            </a:lvl3pPr>
            <a:lvl4pPr marL="685669" indent="-228557">
              <a:spcBef>
                <a:spcPts val="600"/>
              </a:spcBef>
              <a:buFont typeface="Arial" charset="0"/>
              <a:buChar char="•"/>
              <a:defRPr/>
            </a:lvl4pPr>
            <a:lvl5pPr marL="914224" indent="-228557">
              <a:spcBef>
                <a:spcPts val="600"/>
              </a:spcBef>
              <a:buFont typeface="Arial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73651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13" y="1280160"/>
            <a:ext cx="11702827" cy="1877437"/>
          </a:xfrm>
        </p:spPr>
        <p:txBody>
          <a:bodyPr>
            <a:sp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96231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12" y="1371601"/>
            <a:ext cx="5668557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Wingdings" pitchFamily="2" charset="2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None/>
              <a:defRPr sz="2000"/>
            </a:lvl2pPr>
            <a:lvl3pPr marL="231730" indent="0">
              <a:spcBef>
                <a:spcPts val="600"/>
              </a:spcBef>
              <a:buNone/>
              <a:tabLst/>
              <a:defRPr sz="2000"/>
            </a:lvl3pPr>
            <a:lvl4pPr marL="460287" indent="0">
              <a:spcBef>
                <a:spcPts val="600"/>
              </a:spcBef>
              <a:buNone/>
              <a:defRPr/>
            </a:lvl4pPr>
            <a:lvl5pPr marL="685669" indent="0">
              <a:spcBef>
                <a:spcPts val="60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99983" y="1371601"/>
            <a:ext cx="5668557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Wingdings" pitchFamily="2" charset="2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None/>
              <a:defRPr sz="2000"/>
            </a:lvl2pPr>
            <a:lvl3pPr marL="231730" indent="0">
              <a:spcBef>
                <a:spcPts val="600"/>
              </a:spcBef>
              <a:buNone/>
              <a:tabLst/>
              <a:defRPr sz="2000"/>
            </a:lvl3pPr>
            <a:lvl4pPr marL="460287" indent="0">
              <a:spcBef>
                <a:spcPts val="600"/>
              </a:spcBef>
              <a:buNone/>
              <a:defRPr/>
            </a:lvl4pPr>
            <a:lvl5pPr marL="685669" indent="0">
              <a:spcBef>
                <a:spcPts val="60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00856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13" y="1371601"/>
            <a:ext cx="5668557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2"/>
              </a:buClr>
              <a:buFont typeface="Arial" pitchFamily="34" charset="0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228557" indent="-228557">
              <a:spcBef>
                <a:spcPts val="600"/>
              </a:spcBef>
              <a:defRPr sz="2000"/>
            </a:lvl2pPr>
            <a:lvl3pPr marL="457112" indent="-228557">
              <a:spcBef>
                <a:spcPts val="600"/>
              </a:spcBef>
              <a:tabLst/>
              <a:defRPr sz="2000"/>
            </a:lvl3pPr>
            <a:lvl4pPr marL="685669" indent="-228557">
              <a:spcBef>
                <a:spcPts val="600"/>
              </a:spcBef>
              <a:defRPr sz="2000"/>
            </a:lvl4pPr>
            <a:lvl5pPr marL="914224" indent="-228557">
              <a:spcBef>
                <a:spcPts val="600"/>
              </a:spcBef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99983" y="1371601"/>
            <a:ext cx="5668557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2"/>
              </a:buClr>
              <a:buFont typeface="Arial" pitchFamily="34" charset="0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228557" indent="-228557">
              <a:spcBef>
                <a:spcPts val="600"/>
              </a:spcBef>
              <a:defRPr sz="2000"/>
            </a:lvl2pPr>
            <a:lvl3pPr marL="457112" indent="-228557">
              <a:spcBef>
                <a:spcPts val="600"/>
              </a:spcBef>
              <a:tabLst/>
              <a:defRPr sz="2000"/>
            </a:lvl3pPr>
            <a:lvl4pPr marL="685669" indent="-228557">
              <a:spcBef>
                <a:spcPts val="600"/>
              </a:spcBef>
              <a:defRPr sz="2000"/>
            </a:lvl4pPr>
            <a:lvl5pPr marL="914224" indent="-228557">
              <a:spcBef>
                <a:spcPts val="600"/>
              </a:spcBef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62434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06549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13" y="365761"/>
            <a:ext cx="11702827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5713" y="1188720"/>
            <a:ext cx="11702827" cy="822960"/>
          </a:xfrm>
        </p:spPr>
        <p:txBody>
          <a:bodyPr/>
          <a:lstStyle>
            <a:lvl1pPr marL="0" indent="0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328628991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 noChangeAspect="1"/>
          </p:cNvSpPr>
          <p:nvPr>
            <p:ph type="body" sz="quarter" idx="17"/>
          </p:nvPr>
        </p:nvSpPr>
        <p:spPr>
          <a:xfrm>
            <a:off x="4662846" y="2560320"/>
            <a:ext cx="2102852" cy="2103120"/>
          </a:xfrm>
          <a:solidFill>
            <a:schemeClr val="accent4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 noChangeAspect="1"/>
          </p:cNvSpPr>
          <p:nvPr>
            <p:ph type="body" sz="quarter" idx="18"/>
          </p:nvPr>
        </p:nvSpPr>
        <p:spPr>
          <a:xfrm>
            <a:off x="2559994" y="2560320"/>
            <a:ext cx="2102852" cy="2103120"/>
          </a:xfrm>
          <a:solidFill>
            <a:schemeClr val="accent3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 noChangeAspect="1"/>
          </p:cNvSpPr>
          <p:nvPr>
            <p:ph type="body" sz="quarter" idx="19"/>
          </p:nvPr>
        </p:nvSpPr>
        <p:spPr>
          <a:xfrm>
            <a:off x="457142" y="2560320"/>
            <a:ext cx="2102852" cy="2103120"/>
          </a:xfrm>
          <a:solidFill>
            <a:schemeClr val="accent1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13" y="365761"/>
            <a:ext cx="11702827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5713" y="1188720"/>
            <a:ext cx="11702827" cy="822960"/>
          </a:xfrm>
        </p:spPr>
        <p:txBody>
          <a:bodyPr/>
          <a:lstStyle>
            <a:lvl1pPr marL="0" indent="0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  <p:sp>
        <p:nvSpPr>
          <p:cNvPr id="7" name="Text Placeholder 4"/>
          <p:cNvSpPr>
            <a:spLocks noGrp="1" noChangeAspect="1"/>
          </p:cNvSpPr>
          <p:nvPr>
            <p:ph type="body" sz="quarter" idx="20"/>
          </p:nvPr>
        </p:nvSpPr>
        <p:spPr>
          <a:xfrm>
            <a:off x="6765697" y="2560320"/>
            <a:ext cx="2102852" cy="2103120"/>
          </a:xfrm>
          <a:solidFill>
            <a:schemeClr val="accent5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400" y="5051425"/>
            <a:ext cx="892696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54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14" y="365760"/>
            <a:ext cx="5485700" cy="1554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7127" y="1"/>
            <a:ext cx="6217127" cy="699516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5713" y="2103121"/>
            <a:ext cx="5485700" cy="188701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91327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841" y="365760"/>
            <a:ext cx="5485700" cy="1554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217127" cy="699516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582841" y="2103121"/>
            <a:ext cx="5485700" cy="188701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46375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llustra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434253" cy="699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14" y="731520"/>
            <a:ext cx="7771408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96" y="3497580"/>
            <a:ext cx="734506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4185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llustra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133" y="731520"/>
            <a:ext cx="7771408" cy="615553"/>
          </a:xfrm>
        </p:spPr>
        <p:txBody>
          <a:bodyPr>
            <a:spAutoFit/>
          </a:bodyPr>
          <a:lstStyle>
            <a:lvl1pPr algn="r"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29013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14" y="1097281"/>
            <a:ext cx="7314267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8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3635" y="2125662"/>
            <a:ext cx="5533481" cy="41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903269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657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5713" y="1371601"/>
            <a:ext cx="11702827" cy="2043636"/>
          </a:xfrm>
        </p:spPr>
        <p:txBody>
          <a:bodyPr>
            <a:spAutoFit/>
          </a:bodyPr>
          <a:lstStyle>
            <a:lvl1pPr marL="0" indent="0">
              <a:spcBef>
                <a:spcPts val="600"/>
              </a:spcBef>
              <a:buNone/>
              <a:defRPr sz="31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28557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57112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685669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914224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521351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365713" y="6292888"/>
            <a:ext cx="11702827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7" tIns="91427" rIns="91427" bIns="91427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1000" baseline="0">
                <a:solidFill>
                  <a:schemeClr val="bg1"/>
                </a:soli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172" y="3145041"/>
            <a:ext cx="328808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824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65713" y="1371600"/>
            <a:ext cx="11702827" cy="1877437"/>
          </a:xfrm>
          <a:prstGeom prst="rect">
            <a:avLst/>
          </a:prstGeom>
        </p:spPr>
        <p:txBody>
          <a:bodyPr>
            <a:spAutoFit/>
          </a:bodyPr>
          <a:lstStyle>
            <a:lvl1pPr marL="228557" indent="-228557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112" indent="-228557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85669" indent="-228557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914224" indent="-228557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142781" indent="-228557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63640"/>
            <a:ext cx="12434889" cy="731520"/>
          </a:xfrm>
          <a:prstGeom prst="rect">
            <a:avLst/>
          </a:prstGeom>
          <a:solidFill>
            <a:srgbClr val="FFFF99"/>
          </a:solidFill>
        </p:spPr>
        <p:txBody>
          <a:bodyPr wrap="square" lIns="365760" tIns="91440" rIns="365760" bIns="91440" anchor="ctr" anchorCtr="0">
            <a:noAutofit/>
          </a:bodyPr>
          <a:lstStyle>
            <a:lvl1pPr algn="r">
              <a:buFont typeface="Arial" pitchFamily="34" charset="0"/>
              <a:buNone/>
              <a:defRPr sz="31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1762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683" y="293695"/>
            <a:ext cx="11947651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43683" y="1212855"/>
            <a:ext cx="11947651" cy="292599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5400000">
            <a:off x="9370152" y="3072355"/>
            <a:ext cx="6995160" cy="8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473" r:id="rId2"/>
    <p:sldLayoutId id="2147484467" r:id="rId3"/>
    <p:sldLayoutId id="2147484266" r:id="rId4"/>
    <p:sldLayoutId id="2147484240" r:id="rId5"/>
    <p:sldLayoutId id="2147484241" r:id="rId6"/>
    <p:sldLayoutId id="2147484474" r:id="rId7"/>
    <p:sldLayoutId id="2147484245" r:id="rId8"/>
    <p:sldLayoutId id="2147484247" r:id="rId9"/>
    <p:sldLayoutId id="2147484249" r:id="rId10"/>
    <p:sldLayoutId id="2147484250" r:id="rId11"/>
    <p:sldLayoutId id="2147484264" r:id="rId12"/>
    <p:sldLayoutId id="2147484251" r:id="rId13"/>
    <p:sldLayoutId id="2147484463" r:id="rId14"/>
    <p:sldLayoutId id="2147484256" r:id="rId15"/>
    <p:sldLayoutId id="2147484257" r:id="rId16"/>
    <p:sldLayoutId id="2147484260" r:id="rId17"/>
    <p:sldLayoutId id="2147484299" r:id="rId18"/>
    <p:sldLayoutId id="2147484263" r:id="rId19"/>
  </p:sldLayoutIdLst>
  <p:transition>
    <p:fade/>
  </p:transition>
  <p:txStyles>
    <p:titleStyle>
      <a:lvl1pPr algn="l" defTabSz="1243540" rtl="0" eaLnBrk="1" latinLnBrk="0" hangingPunct="1">
        <a:lnSpc>
          <a:spcPct val="90000"/>
        </a:lnSpc>
        <a:spcBef>
          <a:spcPct val="0"/>
        </a:spcBef>
        <a:buNone/>
        <a:defRPr lang="en-US" sz="5868" b="0" kern="1200" cap="none" spc="-13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04771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4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609543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73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914314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219087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6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523858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6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3419735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41508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663277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285048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2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4354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65311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708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08853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3062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52391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74165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53" userDrawn="1">
          <p15:clr>
            <a:srgbClr val="5ACBF0"/>
          </p15:clr>
        </p15:guide>
        <p15:guide id="3" pos="921" userDrawn="1">
          <p15:clr>
            <a:srgbClr val="5ACBF0"/>
          </p15:clr>
        </p15:guide>
        <p15:guide id="4" pos="1689" userDrawn="1">
          <p15:clr>
            <a:srgbClr val="5ACBF0"/>
          </p15:clr>
        </p15:guide>
        <p15:guide id="6" pos="2457" userDrawn="1">
          <p15:clr>
            <a:srgbClr val="5ACBF0"/>
          </p15:clr>
        </p15:guide>
        <p15:guide id="7" pos="3225" userDrawn="1">
          <p15:clr>
            <a:srgbClr val="5ACBF0"/>
          </p15:clr>
        </p15:guide>
        <p15:guide id="8" pos="3993" userDrawn="1">
          <p15:clr>
            <a:srgbClr val="5ACBF0"/>
          </p15:clr>
        </p15:guide>
        <p15:guide id="10" pos="4761" userDrawn="1">
          <p15:clr>
            <a:srgbClr val="5ACBF0"/>
          </p15:clr>
        </p15:guide>
        <p15:guide id="11" pos="5529" userDrawn="1">
          <p15:clr>
            <a:srgbClr val="5ACBF0"/>
          </p15:clr>
        </p15:guide>
        <p15:guide id="12" pos="6297" userDrawn="1">
          <p15:clr>
            <a:srgbClr val="5ACBF0"/>
          </p15:clr>
        </p15:guide>
        <p15:guide id="14" pos="7065" userDrawn="1">
          <p15:clr>
            <a:srgbClr val="5ACBF0"/>
          </p15:clr>
        </p15:guide>
        <p15:guide id="15" pos="7680" userDrawn="1">
          <p15:clr>
            <a:srgbClr val="5ACBF0"/>
          </p15:clr>
        </p15:guide>
        <p15:guide id="16" pos="307" userDrawn="1">
          <p15:clr>
            <a:srgbClr val="C35EA4"/>
          </p15:clr>
        </p15:guide>
        <p15:guide id="17" pos="752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683" y="295286"/>
            <a:ext cx="11947651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43683" y="1212855"/>
            <a:ext cx="11947651" cy="292599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5400000">
            <a:off x="9370152" y="3072355"/>
            <a:ext cx="6995160" cy="8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  <p:sldLayoutId id="2147484488" r:id="rId13"/>
    <p:sldLayoutId id="2147484489" r:id="rId14"/>
    <p:sldLayoutId id="2147484490" r:id="rId15"/>
    <p:sldLayoutId id="2147484491" r:id="rId16"/>
    <p:sldLayoutId id="2147484492" r:id="rId17"/>
    <p:sldLayoutId id="2147484493" r:id="rId18"/>
    <p:sldLayoutId id="2147484494" r:id="rId19"/>
  </p:sldLayoutIdLst>
  <p:transition>
    <p:fade/>
  </p:transition>
  <p:txStyles>
    <p:titleStyle>
      <a:lvl1pPr algn="l" defTabSz="1243540" rtl="0" eaLnBrk="1" latinLnBrk="0" hangingPunct="1">
        <a:lnSpc>
          <a:spcPct val="90000"/>
        </a:lnSpc>
        <a:spcBef>
          <a:spcPct val="0"/>
        </a:spcBef>
        <a:buNone/>
        <a:defRPr lang="en-US" sz="5868" b="0" kern="1200" cap="none" spc="-13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04771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4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609543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73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914314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219087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6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523858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6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3419735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41508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663277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285048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2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4354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65311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708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08853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3062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52391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74165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53" userDrawn="1">
          <p15:clr>
            <a:srgbClr val="5ACBF0"/>
          </p15:clr>
        </p15:guide>
        <p15:guide id="3" pos="921" userDrawn="1">
          <p15:clr>
            <a:srgbClr val="5ACBF0"/>
          </p15:clr>
        </p15:guide>
        <p15:guide id="4" pos="1689" userDrawn="1">
          <p15:clr>
            <a:srgbClr val="5ACBF0"/>
          </p15:clr>
        </p15:guide>
        <p15:guide id="6" pos="2457" userDrawn="1">
          <p15:clr>
            <a:srgbClr val="5ACBF0"/>
          </p15:clr>
        </p15:guide>
        <p15:guide id="7" pos="3225" userDrawn="1">
          <p15:clr>
            <a:srgbClr val="5ACBF0"/>
          </p15:clr>
        </p15:guide>
        <p15:guide id="8" pos="3993" userDrawn="1">
          <p15:clr>
            <a:srgbClr val="5ACBF0"/>
          </p15:clr>
        </p15:guide>
        <p15:guide id="10" pos="4761" userDrawn="1">
          <p15:clr>
            <a:srgbClr val="5ACBF0"/>
          </p15:clr>
        </p15:guide>
        <p15:guide id="11" pos="5529" userDrawn="1">
          <p15:clr>
            <a:srgbClr val="5ACBF0"/>
          </p15:clr>
        </p15:guide>
        <p15:guide id="12" pos="6297" userDrawn="1">
          <p15:clr>
            <a:srgbClr val="5ACBF0"/>
          </p15:clr>
        </p15:guide>
        <p15:guide id="14" pos="7065" userDrawn="1">
          <p15:clr>
            <a:srgbClr val="5ACBF0"/>
          </p15:clr>
        </p15:guide>
        <p15:guide id="15" pos="7680" userDrawn="1">
          <p15:clr>
            <a:srgbClr val="5ACBF0"/>
          </p15:clr>
        </p15:guide>
        <p15:guide id="16" pos="307" userDrawn="1">
          <p15:clr>
            <a:srgbClr val="C35EA4"/>
          </p15:clr>
        </p15:guide>
        <p15:guide id="17" pos="752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683" y="295286"/>
            <a:ext cx="11947651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43683" y="1212855"/>
            <a:ext cx="11947651" cy="292599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5400000">
            <a:off x="9370152" y="3072355"/>
            <a:ext cx="6995160" cy="8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28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  <p:sldLayoutId id="2147484508" r:id="rId13"/>
    <p:sldLayoutId id="2147484509" r:id="rId14"/>
    <p:sldLayoutId id="2147484510" r:id="rId15"/>
    <p:sldLayoutId id="2147484511" r:id="rId16"/>
    <p:sldLayoutId id="2147484512" r:id="rId17"/>
    <p:sldLayoutId id="2147484513" r:id="rId18"/>
    <p:sldLayoutId id="2147484514" r:id="rId19"/>
  </p:sldLayoutIdLst>
  <p:transition>
    <p:fade/>
  </p:transition>
  <p:txStyles>
    <p:titleStyle>
      <a:lvl1pPr algn="l" defTabSz="1243540" rtl="0" eaLnBrk="1" latinLnBrk="0" hangingPunct="1">
        <a:lnSpc>
          <a:spcPct val="90000"/>
        </a:lnSpc>
        <a:spcBef>
          <a:spcPct val="0"/>
        </a:spcBef>
        <a:buNone/>
        <a:defRPr lang="en-US" sz="5868" b="0" kern="1200" cap="none" spc="-13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04771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4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609543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73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914314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219087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6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523858" marR="0" indent="-304771" algn="l" defTabSz="124354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6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3419735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41508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663277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285048" indent="-310886" algn="l" defTabSz="12435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2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4354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65311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708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08853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30620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52391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74165" algn="l" defTabSz="1243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53" userDrawn="1">
          <p15:clr>
            <a:srgbClr val="5ACBF0"/>
          </p15:clr>
        </p15:guide>
        <p15:guide id="3" pos="921" userDrawn="1">
          <p15:clr>
            <a:srgbClr val="5ACBF0"/>
          </p15:clr>
        </p15:guide>
        <p15:guide id="4" pos="1689" userDrawn="1">
          <p15:clr>
            <a:srgbClr val="5ACBF0"/>
          </p15:clr>
        </p15:guide>
        <p15:guide id="6" pos="2457" userDrawn="1">
          <p15:clr>
            <a:srgbClr val="5ACBF0"/>
          </p15:clr>
        </p15:guide>
        <p15:guide id="7" pos="3225" userDrawn="1">
          <p15:clr>
            <a:srgbClr val="5ACBF0"/>
          </p15:clr>
        </p15:guide>
        <p15:guide id="8" pos="3993" userDrawn="1">
          <p15:clr>
            <a:srgbClr val="5ACBF0"/>
          </p15:clr>
        </p15:guide>
        <p15:guide id="10" pos="4761" userDrawn="1">
          <p15:clr>
            <a:srgbClr val="5ACBF0"/>
          </p15:clr>
        </p15:guide>
        <p15:guide id="11" pos="5529" userDrawn="1">
          <p15:clr>
            <a:srgbClr val="5ACBF0"/>
          </p15:clr>
        </p15:guide>
        <p15:guide id="12" pos="6297" userDrawn="1">
          <p15:clr>
            <a:srgbClr val="5ACBF0"/>
          </p15:clr>
        </p15:guide>
        <p15:guide id="14" pos="7065" userDrawn="1">
          <p15:clr>
            <a:srgbClr val="5ACBF0"/>
          </p15:clr>
        </p15:guide>
        <p15:guide id="15" pos="7680" userDrawn="1">
          <p15:clr>
            <a:srgbClr val="5ACBF0"/>
          </p15:clr>
        </p15:guide>
        <p15:guide id="16" pos="307" userDrawn="1">
          <p15:clr>
            <a:srgbClr val="C35EA4"/>
          </p15:clr>
        </p15:guide>
        <p15:guide id="17" pos="752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23" y="372394"/>
            <a:ext cx="10724646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123" y="1861968"/>
            <a:ext cx="10724646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127" y="6482889"/>
            <a:ext cx="279696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E1815-DFC4-4F4A-AC55-9FC6B9AE249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8515" y="6482889"/>
            <a:ext cx="4197868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2809" y="6482889"/>
            <a:ext cx="2796958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385E-D6FB-45E9-950C-2AFEB48262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5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</p:sldLayoutIdLst>
  <p:txStyles>
    <p:titleStyle>
      <a:lvl1pPr algn="l" defTabSz="932925" rtl="0" eaLnBrk="1" latinLnBrk="0" hangingPunct="1">
        <a:lnSpc>
          <a:spcPct val="90000"/>
        </a:lnSpc>
        <a:spcBef>
          <a:spcPct val="0"/>
        </a:spcBef>
        <a:buNone/>
        <a:defRPr sz="44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232" indent="-233232" algn="l" defTabSz="932925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7" kern="1200">
          <a:solidFill>
            <a:schemeClr val="tx1"/>
          </a:solidFill>
          <a:latin typeface="+mn-lt"/>
          <a:ea typeface="+mn-ea"/>
          <a:cs typeface="+mn-cs"/>
        </a:defRPr>
      </a:lvl1pPr>
      <a:lvl2pPr marL="699692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6154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15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9076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5539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1999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8461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4922" indent="-233232" algn="l" defTabSz="932925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62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25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84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847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306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769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230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691" algn="l" defTabSz="932925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13" y="365760"/>
            <a:ext cx="11702827" cy="914400"/>
          </a:xfrm>
          <a:prstGeom prst="rect">
            <a:avLst/>
          </a:prstGeom>
        </p:spPr>
        <p:txBody>
          <a:bodyPr vert="horz" wrap="square" lIns="91440" tIns="91440" rIns="91440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65713" y="1280160"/>
            <a:ext cx="11702827" cy="1828800"/>
          </a:xfrm>
          <a:prstGeom prst="rect">
            <a:avLst/>
          </a:prstGeom>
        </p:spPr>
        <p:txBody>
          <a:bodyPr vert="horz" wrap="square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5400000">
            <a:off x="9392254" y="3050571"/>
            <a:ext cx="6995160" cy="8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  <p:sldLayoutId id="2147484566" r:id="rId20"/>
    <p:sldLayoutId id="2147484567" r:id="rId21"/>
    <p:sldLayoutId id="2147484568" r:id="rId22"/>
    <p:sldLayoutId id="2147484569" r:id="rId23"/>
    <p:sldLayoutId id="2147484570" r:id="rId24"/>
    <p:sldLayoutId id="2147484572" r:id="rId25"/>
    <p:sldLayoutId id="2147484573" r:id="rId26"/>
  </p:sldLayoutIdLst>
  <p:transition>
    <p:fade/>
  </p:transition>
  <p:hf hdr="0" ftr="0" dt="0"/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7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4899" y="372394"/>
            <a:ext cx="10725091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899" y="1861968"/>
            <a:ext cx="10725091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898" y="6482889"/>
            <a:ext cx="279785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057" y="6482889"/>
            <a:ext cx="4196775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2140" y="6482889"/>
            <a:ext cx="279785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1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note.com/learningtools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/educajcyl-my.sharepoint.com/personal/jlrey_educa_jcyl_es/Documents/Blocs%20de%20notas%20de%20clase/6%C2%BA%20de%20primaria?d=wce3f841d775f486894af8e5922d723e0&amp;csf=1" TargetMode="External"/><Relationship Id="rId2" Type="http://schemas.openxmlformats.org/officeDocument/2006/relationships/slideLayout" Target="../slideLayouts/slideLayout53.xml"/><Relationship Id="rId1" Type="http://schemas.openxmlformats.org/officeDocument/2006/relationships/video" Target="https://www.youtube.com/embed/-gRTDsCl_AA?feature=oembed" TargetMode="Externa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94.xml"/><Relationship Id="rId1" Type="http://schemas.openxmlformats.org/officeDocument/2006/relationships/video" Target="https://www.youtube.com/embed/m4kGhbYMEl0?feature=oembe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https://www.youtube.com/embed/M1tBWu26qic?feature=oembed" TargetMode="External"/><Relationship Id="rId13" Type="http://schemas.openxmlformats.org/officeDocument/2006/relationships/image" Target="../media/image27.jpeg"/><Relationship Id="rId3" Type="http://schemas.openxmlformats.org/officeDocument/2006/relationships/video" Target="https://www.youtube.com/embed/sAqgYmng3Ps?feature=oembed" TargetMode="External"/><Relationship Id="rId7" Type="http://schemas.openxmlformats.org/officeDocument/2006/relationships/video" Target="https://www.youtube.com/embed/B5-e-rqj_pw?start=1&amp;feature=oembed" TargetMode="External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video" Target="https://www.youtube.com/embed/S87Exyblgx0?feature=oembed" TargetMode="External"/><Relationship Id="rId16" Type="http://schemas.openxmlformats.org/officeDocument/2006/relationships/image" Target="../media/image30.jpeg"/><Relationship Id="rId1" Type="http://schemas.openxmlformats.org/officeDocument/2006/relationships/video" Target="https://www.youtube.com/embed/ID2bk1vPWMU?feature=oembed" TargetMode="External"/><Relationship Id="rId6" Type="http://schemas.openxmlformats.org/officeDocument/2006/relationships/video" Target="https://www.youtube.com/embed/SAvyLwixj0g?feature=oembed" TargetMode="External"/><Relationship Id="rId11" Type="http://schemas.openxmlformats.org/officeDocument/2006/relationships/image" Target="../media/image25.jpeg"/><Relationship Id="rId5" Type="http://schemas.openxmlformats.org/officeDocument/2006/relationships/video" Target="https://www.youtube.com/embed/PqmbmKqXY9Q?start=602&amp;feature=oembed" TargetMode="Externa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video" Target="https://www.youtube.com/embed/7CxPMBstsPo?feature=oembed" TargetMode="Externa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7134" y="2129110"/>
            <a:ext cx="7314889" cy="2250915"/>
          </a:xfrm>
        </p:spPr>
        <p:txBody>
          <a:bodyPr/>
          <a:lstStyle/>
          <a:p>
            <a:r>
              <a:rPr lang="es-ES" sz="4800" dirty="0"/>
              <a:t>Herramientas O365 y su uso en el aula</a:t>
            </a:r>
            <a:endParaRPr lang="en-US" sz="480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EDFC5CF-9B92-4D1B-B701-DCC61E79CD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329" y="5017748"/>
            <a:ext cx="7000497" cy="886397"/>
          </a:xfrm>
        </p:spPr>
        <p:txBody>
          <a:bodyPr/>
          <a:lstStyle/>
          <a:p>
            <a:r>
              <a:rPr lang="en-US" sz="2400" dirty="0"/>
              <a:t>JOSÉ LUIS REY DIEZ	@joselrey10</a:t>
            </a:r>
          </a:p>
          <a:p>
            <a:r>
              <a:rPr lang="en-US" sz="2400" dirty="0"/>
              <a:t>			jlrey@educa.jcyl.es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6804" y="472926"/>
            <a:ext cx="2016224" cy="360040"/>
          </a:xfrm>
          <a:prstGeom prst="rect">
            <a:avLst/>
          </a:prstGeom>
          <a:solidFill>
            <a:srgbClr val="08101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2" y="184894"/>
            <a:ext cx="2376264" cy="10650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C6F444-53F9-49B8-87E8-41DBB4B0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29" y="5527481"/>
            <a:ext cx="1373488" cy="1456402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2B4EC457-064B-4716-BAAB-703691148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519" y="5460946"/>
            <a:ext cx="1277018" cy="14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75247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FD538CE-8C0A-475D-B975-2240E8CFBC7C}"/>
              </a:ext>
            </a:extLst>
          </p:cNvPr>
          <p:cNvSpPr txBox="1">
            <a:spLocks/>
          </p:cNvSpPr>
          <p:nvPr/>
        </p:nvSpPr>
        <p:spPr>
          <a:xfrm>
            <a:off x="1007299" y="524794"/>
            <a:ext cx="10725091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Segoe UI Light" panose="020B0502040204020203" pitchFamily="34" charset="0"/>
                <a:cs typeface="Segoe UI Light" panose="020B0502040204020203" pitchFamily="34" charset="0"/>
              </a:rPr>
              <a:t>Permisos para padres y colaboración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04CFA5-A9C2-48CC-B547-34AA9DF5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884" y="297800"/>
            <a:ext cx="1798320" cy="1805940"/>
          </a:xfrm>
          <a:prstGeom prst="rect">
            <a:avLst/>
          </a:prstGeom>
        </p:spPr>
      </p:pic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4E201ED6-88F2-41BE-8A5C-B7F2A155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28" y="2103740"/>
            <a:ext cx="4808345" cy="4392488"/>
          </a:xfrm>
          <a:prstGeom prst="rect">
            <a:avLst/>
          </a:prstGeom>
        </p:spPr>
      </p:pic>
      <p:pic>
        <p:nvPicPr>
          <p:cNvPr id="10" name="Imagen 9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3B10BC17-F2F0-4A78-9CC6-4DC850E8D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412" y="2311164"/>
            <a:ext cx="635508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1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C9142-3AE6-4011-9784-B13A7D68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OneNote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3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14ADFEE-A15E-40E1-85F1-BF151F7C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Todo el contenido de clase organizado</a:t>
            </a: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EF8734-7A0B-45FB-96C3-BC04E66A7F14}"/>
              </a:ext>
            </a:extLst>
          </p:cNvPr>
          <p:cNvSpPr/>
          <p:nvPr/>
        </p:nvSpPr>
        <p:spPr>
          <a:xfrm>
            <a:off x="456804" y="1769070"/>
            <a:ext cx="109575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Ahorra tiempo en la preparación de las clases.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Clases interactivas mediante grabaciones de audio y vídeo.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Integra contenido multimedia.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Tareas, cuestionarios, exámenes y documentos.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Apoyo individualizado en el cuaderno privado de cada alumno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Espacio de colaboración</a:t>
            </a:r>
          </a:p>
        </p:txBody>
      </p:sp>
    </p:spTree>
    <p:extLst>
      <p:ext uri="{BB962C8B-B14F-4D97-AF65-F5344CB8AC3E}">
        <p14:creationId xmlns:p14="http://schemas.microsoft.com/office/powerpoint/2010/main" val="14224045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1FA8FC62-AFC0-445B-96D8-5D6A3355E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34888" cy="664489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F0F5E9E-F5C3-4FF5-BB88-2899F40E2DFA}"/>
              </a:ext>
            </a:extLst>
          </p:cNvPr>
          <p:cNvSpPr/>
          <p:nvPr/>
        </p:nvSpPr>
        <p:spPr>
          <a:xfrm>
            <a:off x="2096375" y="3929890"/>
            <a:ext cx="1848573" cy="430887"/>
          </a:xfrm>
          <a:prstGeom prst="rect">
            <a:avLst/>
          </a:prstGeom>
          <a:ln>
            <a:solidFill>
              <a:srgbClr val="00188F"/>
            </a:solidFill>
          </a:ln>
        </p:spPr>
        <p:txBody>
          <a:bodyPr wrap="square">
            <a:spAutoFit/>
          </a:bodyPr>
          <a:lstStyle/>
          <a:p>
            <a:pPr algn="ctr" defTabSz="1110148"/>
            <a:r>
              <a:rPr lang="es-ES" sz="2200" dirty="0" err="1">
                <a:solidFill>
                  <a:prstClr val="black"/>
                </a:solidFill>
                <a:latin typeface="Segoe UI Light"/>
              </a:rPr>
              <a:t>OneNote’s</a:t>
            </a:r>
            <a:endParaRPr lang="es-ES" sz="2200" dirty="0">
              <a:solidFill>
                <a:prstClr val="black"/>
              </a:solidFill>
              <a:latin typeface="Segoe UI Ligh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311B6EF-4EFF-4B42-BF3D-4943906FE768}"/>
              </a:ext>
            </a:extLst>
          </p:cNvPr>
          <p:cNvSpPr/>
          <p:nvPr/>
        </p:nvSpPr>
        <p:spPr>
          <a:xfrm>
            <a:off x="4849292" y="2129110"/>
            <a:ext cx="1987607" cy="439575"/>
          </a:xfrm>
          <a:prstGeom prst="rect">
            <a:avLst/>
          </a:prstGeom>
          <a:ln>
            <a:solidFill>
              <a:srgbClr val="00188F"/>
            </a:solidFill>
          </a:ln>
        </p:spPr>
        <p:txBody>
          <a:bodyPr wrap="square">
            <a:spAutoFit/>
          </a:bodyPr>
          <a:lstStyle/>
          <a:p>
            <a:pPr algn="ctr" defTabSz="1110148"/>
            <a:r>
              <a:rPr lang="es-ES" sz="2200" dirty="0">
                <a:solidFill>
                  <a:prstClr val="black"/>
                </a:solidFill>
                <a:latin typeface="Segoe UI Light"/>
              </a:rPr>
              <a:t>Secciones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4C702DD9-2D46-4E2E-9B22-4B83B54FD0B8}"/>
              </a:ext>
            </a:extLst>
          </p:cNvPr>
          <p:cNvSpPr/>
          <p:nvPr/>
        </p:nvSpPr>
        <p:spPr>
          <a:xfrm>
            <a:off x="1608932" y="1841078"/>
            <a:ext cx="288032" cy="46085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44D1E294-82C4-4081-B44D-53FBDC783868}"/>
              </a:ext>
            </a:extLst>
          </p:cNvPr>
          <p:cNvSpPr/>
          <p:nvPr/>
        </p:nvSpPr>
        <p:spPr>
          <a:xfrm rot="5400000">
            <a:off x="5425356" y="-463178"/>
            <a:ext cx="288032" cy="46085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E0FA702-3AFC-488D-9F3D-43BE04C6A271}"/>
              </a:ext>
            </a:extLst>
          </p:cNvPr>
          <p:cNvSpPr/>
          <p:nvPr/>
        </p:nvSpPr>
        <p:spPr>
          <a:xfrm>
            <a:off x="8710758" y="2357838"/>
            <a:ext cx="1440160" cy="430887"/>
          </a:xfrm>
          <a:prstGeom prst="rect">
            <a:avLst/>
          </a:prstGeom>
          <a:ln>
            <a:solidFill>
              <a:srgbClr val="00188F"/>
            </a:solidFill>
          </a:ln>
        </p:spPr>
        <p:txBody>
          <a:bodyPr wrap="square">
            <a:spAutoFit/>
          </a:bodyPr>
          <a:lstStyle/>
          <a:p>
            <a:pPr algn="ctr" defTabSz="1110148"/>
            <a:r>
              <a:rPr lang="es-ES" sz="2200" dirty="0">
                <a:solidFill>
                  <a:prstClr val="black"/>
                </a:solidFill>
                <a:latin typeface="Segoe UI Light"/>
              </a:rPr>
              <a:t>Páginas</a:t>
            </a:r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30A77227-B3F1-42EE-B074-5FBECFD3AEBA}"/>
              </a:ext>
            </a:extLst>
          </p:cNvPr>
          <p:cNvSpPr/>
          <p:nvPr/>
        </p:nvSpPr>
        <p:spPr>
          <a:xfrm>
            <a:off x="10321900" y="1697062"/>
            <a:ext cx="144016" cy="16358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70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C9142-3AE6-4011-9784-B13A7D68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/>
              <a:t>Complementos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7614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E359DBB-2FC6-42B9-9B47-15F9FAE6F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dirty="0"/>
              <a:t>Complemento </a:t>
            </a:r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732B079-465B-4BC9-873B-6D9BC726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Bloc de notas de clase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4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E97F2-4127-47E7-A377-CF19C13C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80" y="2849190"/>
            <a:ext cx="11305256" cy="31683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500" dirty="0"/>
              <a:t>Distribuyo contenidos a las páginas o secciones de mi bloc</a:t>
            </a:r>
            <a:br>
              <a:rPr lang="es-ES" sz="2500" dirty="0"/>
            </a:br>
            <a:br>
              <a:rPr lang="es-ES" sz="2500" dirty="0"/>
            </a:br>
            <a:r>
              <a:rPr lang="es-ES" sz="2500" dirty="0"/>
              <a:t>Reviso el trabajo de mis alumnos. Veo lo que han hecho y me voy moviendo por el panel.</a:t>
            </a:r>
            <a:br>
              <a:rPr lang="es-ES" sz="2500" dirty="0"/>
            </a:br>
            <a:br>
              <a:rPr lang="es-ES" sz="2500" dirty="0"/>
            </a:br>
            <a:r>
              <a:rPr lang="es-ES" sz="2500" dirty="0"/>
              <a:t>Creo tareas y las distribuyo a sus secciones personales.</a:t>
            </a:r>
            <a:br>
              <a:rPr lang="es-ES" sz="2500" dirty="0"/>
            </a:br>
            <a:br>
              <a:rPr lang="es-ES" sz="2500" dirty="0"/>
            </a:br>
            <a:r>
              <a:rPr lang="es-ES" sz="2500" dirty="0"/>
              <a:t>Administro mi clase.</a:t>
            </a:r>
            <a:endParaRPr lang="en-GB" sz="2500" dirty="0"/>
          </a:p>
        </p:txBody>
      </p:sp>
      <p:pic>
        <p:nvPicPr>
          <p:cNvPr id="4" name="Imagen 3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18AFED55-C3DD-48D5-94ED-31AC256E5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35" y="904974"/>
            <a:ext cx="1006532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779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762304D-33F8-4CF5-9B05-2760F5032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dirty="0"/>
              <a:t>Complemento</a:t>
            </a:r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27E9B30-E92F-4640-BFE3-C907D1B3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2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970F34-CD5E-4035-961F-C5AA00DA4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6" y="3137222"/>
            <a:ext cx="7948798" cy="3426011"/>
          </a:xfrm>
          <a:prstGeom prst="rect">
            <a:avLst/>
          </a:prstGeom>
        </p:spPr>
      </p:pic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B5B71C34-7082-4DA7-9550-4576CDF73E8D}"/>
              </a:ext>
            </a:extLst>
          </p:cNvPr>
          <p:cNvSpPr txBox="1">
            <a:spLocks/>
          </p:cNvSpPr>
          <p:nvPr/>
        </p:nvSpPr>
        <p:spPr>
          <a:xfrm>
            <a:off x="630921" y="2057102"/>
            <a:ext cx="9142833" cy="914400"/>
          </a:xfrm>
          <a:prstGeom prst="rect">
            <a:avLst/>
          </a:prstGeom>
        </p:spPr>
        <p:txBody>
          <a:bodyPr/>
          <a:lstStyle>
            <a:lvl1pPr marL="228557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112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669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224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2781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548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30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112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94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+mj-lt"/>
              </a:rPr>
              <a:t>Complemento a descargar a través de la siguiente dirección:</a:t>
            </a:r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https://www.onenote.com/learningtools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s-ES" sz="2400" dirty="0">
                <a:latin typeface="+mj-lt"/>
              </a:rPr>
              <a:t> </a:t>
            </a:r>
            <a:endParaRPr lang="en-GB" sz="2400" dirty="0">
              <a:latin typeface="+mj-lt"/>
            </a:endParaRPr>
          </a:p>
        </p:txBody>
      </p:sp>
      <p:pic>
        <p:nvPicPr>
          <p:cNvPr id="9" name="Imagen 8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558D4064-2DDB-4E58-87B3-A5C4F03E9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36" y="495864"/>
            <a:ext cx="7078980" cy="1219200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30514F9A-2007-4C0A-B2B9-D0E4EE447836}"/>
              </a:ext>
            </a:extLst>
          </p:cNvPr>
          <p:cNvSpPr txBox="1">
            <a:spLocks/>
          </p:cNvSpPr>
          <p:nvPr/>
        </p:nvSpPr>
        <p:spPr>
          <a:xfrm>
            <a:off x="9313788" y="3137222"/>
            <a:ext cx="2590105" cy="3528392"/>
          </a:xfrm>
          <a:prstGeom prst="rect">
            <a:avLst/>
          </a:prstGeom>
        </p:spPr>
        <p:txBody>
          <a:bodyPr/>
          <a:lstStyle>
            <a:lvl1pPr marL="228557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112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669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224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2781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548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30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112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94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+mj-lt"/>
              </a:rPr>
              <a:t>Lector envolvente. Comprensión lector.</a:t>
            </a:r>
          </a:p>
          <a:p>
            <a:endParaRPr lang="es-ES" sz="2400" dirty="0">
              <a:latin typeface="+mj-lt"/>
            </a:endParaRPr>
          </a:p>
          <a:p>
            <a:r>
              <a:rPr lang="es-ES" sz="2400" dirty="0">
                <a:latin typeface="+mj-lt"/>
              </a:rPr>
              <a:t>Dictado.</a:t>
            </a:r>
          </a:p>
        </p:txBody>
      </p:sp>
    </p:spTree>
    <p:extLst>
      <p:ext uri="{BB962C8B-B14F-4D97-AF65-F5344CB8AC3E}">
        <p14:creationId xmlns:p14="http://schemas.microsoft.com/office/powerpoint/2010/main" val="14701665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C9142-3AE6-4011-9784-B13A7D68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/>
              <a:t>Integración de las herramientas en OneNote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4355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77368-685F-DA40-90D9-67C40014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19" y="656276"/>
            <a:ext cx="11434267" cy="759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Microsoft 365</a:t>
            </a:r>
          </a:p>
        </p:txBody>
      </p:sp>
      <p:pic>
        <p:nvPicPr>
          <p:cNvPr id="4" name="Office 365-presentación" descr="Office 365-presentación">
            <a:hlinkClick r:id="" action="ppaction://media"/>
            <a:extLst>
              <a:ext uri="{FF2B5EF4-FFF2-40B4-BE49-F238E27FC236}">
                <a16:creationId xmlns:a16="http://schemas.microsoft.com/office/drawing/2014/main" id="{C142820B-E2DF-AC49-AA5A-8AEE810941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25" y="1708150"/>
            <a:ext cx="8640763" cy="48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762304D-33F8-4CF5-9B05-2760F5032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796" y="976982"/>
            <a:ext cx="9142833" cy="914400"/>
          </a:xfrm>
        </p:spPr>
        <p:txBody>
          <a:bodyPr/>
          <a:lstStyle/>
          <a:p>
            <a:r>
              <a:rPr lang="es-ES" dirty="0"/>
              <a:t>Con una simple </a:t>
            </a:r>
            <a:r>
              <a:rPr lang="es-ES" dirty="0" err="1"/>
              <a:t>url</a:t>
            </a:r>
            <a:r>
              <a:rPr lang="es-ES" dirty="0"/>
              <a:t> podremos integrar los contenidos que realicemos con herramientas externas en nuestro OneNote.</a:t>
            </a:r>
            <a:endParaRPr lang="en-GB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742E8B3-5EA6-4E33-8CEC-9D69F807BC4C}"/>
              </a:ext>
            </a:extLst>
          </p:cNvPr>
          <p:cNvSpPr txBox="1">
            <a:spLocks/>
          </p:cNvSpPr>
          <p:nvPr/>
        </p:nvSpPr>
        <p:spPr>
          <a:xfrm>
            <a:off x="672828" y="2273126"/>
            <a:ext cx="2736304" cy="3978275"/>
          </a:xfrm>
          <a:prstGeom prst="rect">
            <a:avLst/>
          </a:prstGeom>
        </p:spPr>
        <p:txBody>
          <a:bodyPr/>
          <a:lstStyle>
            <a:lvl1pPr marL="228557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112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669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224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2781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548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30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112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94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+mj-lt"/>
              </a:rPr>
              <a:t>Daylimotion</a:t>
            </a:r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Geogebra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Microsoft Forms</a:t>
            </a:r>
          </a:p>
          <a:p>
            <a:r>
              <a:rPr lang="en-US" dirty="0">
                <a:latin typeface="+mj-lt"/>
              </a:rPr>
              <a:t>Microsoft Snip</a:t>
            </a:r>
          </a:p>
          <a:p>
            <a:r>
              <a:rPr lang="en-US" dirty="0">
                <a:latin typeface="+mj-lt"/>
              </a:rPr>
              <a:t>Microsoft Stream</a:t>
            </a:r>
          </a:p>
          <a:p>
            <a:r>
              <a:rPr lang="en-US" dirty="0">
                <a:latin typeface="+mj-lt"/>
              </a:rPr>
              <a:t>Office Video</a:t>
            </a:r>
          </a:p>
          <a:p>
            <a:r>
              <a:rPr lang="en-US" dirty="0">
                <a:latin typeface="+mj-lt"/>
              </a:rPr>
              <a:t>Repl.it</a:t>
            </a:r>
          </a:p>
          <a:p>
            <a:r>
              <a:rPr lang="en-US" dirty="0" err="1">
                <a:latin typeface="+mj-lt"/>
              </a:rPr>
              <a:t>Sketchfab</a:t>
            </a:r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Slideshare</a:t>
            </a:r>
            <a:endParaRPr lang="en-US" dirty="0">
              <a:latin typeface="+mj-lt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829C856-4DF0-4C4A-9F6E-4FD73A4243D3}"/>
              </a:ext>
            </a:extLst>
          </p:cNvPr>
          <p:cNvSpPr txBox="1">
            <a:spLocks/>
          </p:cNvSpPr>
          <p:nvPr/>
        </p:nvSpPr>
        <p:spPr>
          <a:xfrm>
            <a:off x="3265116" y="2273125"/>
            <a:ext cx="2736304" cy="3978275"/>
          </a:xfrm>
          <a:prstGeom prst="rect">
            <a:avLst/>
          </a:prstGeom>
        </p:spPr>
        <p:txBody>
          <a:bodyPr/>
          <a:lstStyle>
            <a:lvl1pPr marL="228557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112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669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224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2781" marR="0" indent="-228557" algn="l" defTabSz="9325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548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30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112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94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Spotify (</a:t>
            </a:r>
            <a:r>
              <a:rPr lang="en-US" dirty="0" err="1">
                <a:latin typeface="+mj-lt"/>
              </a:rPr>
              <a:t>instalado</a:t>
            </a:r>
            <a:r>
              <a:rPr lang="en-US" dirty="0">
                <a:latin typeface="+mj-lt"/>
              </a:rPr>
              <a:t>)</a:t>
            </a:r>
          </a:p>
          <a:p>
            <a:r>
              <a:rPr lang="en-US" dirty="0">
                <a:latin typeface="+mj-lt"/>
              </a:rPr>
              <a:t>Sway</a:t>
            </a:r>
          </a:p>
          <a:p>
            <a:r>
              <a:rPr lang="en-US" dirty="0">
                <a:latin typeface="+mj-lt"/>
              </a:rPr>
              <a:t>TED</a:t>
            </a:r>
          </a:p>
          <a:p>
            <a:r>
              <a:rPr lang="en-US" dirty="0">
                <a:latin typeface="+mj-lt"/>
              </a:rPr>
              <a:t>Vimeo</a:t>
            </a:r>
          </a:p>
          <a:p>
            <a:r>
              <a:rPr lang="en-US" dirty="0">
                <a:latin typeface="+mj-lt"/>
              </a:rPr>
              <a:t>Vine</a:t>
            </a:r>
          </a:p>
          <a:p>
            <a:r>
              <a:rPr lang="en-US" dirty="0" err="1">
                <a:latin typeface="+mj-lt"/>
              </a:rPr>
              <a:t>Youtube</a:t>
            </a:r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Youtube</a:t>
            </a:r>
            <a:r>
              <a:rPr lang="en-US" dirty="0">
                <a:latin typeface="+mj-lt"/>
              </a:rPr>
              <a:t> playlists</a:t>
            </a:r>
          </a:p>
        </p:txBody>
      </p:sp>
    </p:spTree>
    <p:extLst>
      <p:ext uri="{BB962C8B-B14F-4D97-AF65-F5344CB8AC3E}">
        <p14:creationId xmlns:p14="http://schemas.microsoft.com/office/powerpoint/2010/main" val="25861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782F1E1-345B-4846-932D-30FEA6BE9F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5663"/>
            <a:ext cx="9752013" cy="1292225"/>
          </a:xfrm>
        </p:spPr>
        <p:txBody>
          <a:bodyPr/>
          <a:lstStyle/>
          <a:p>
            <a:r>
              <a:rPr lang="es-ES" dirty="0">
                <a:hlinkClick r:id="rId3"/>
              </a:rPr>
              <a:t>Demo</a:t>
            </a:r>
            <a:endParaRPr lang="en-GB" dirty="0"/>
          </a:p>
        </p:txBody>
      </p:sp>
      <p:pic>
        <p:nvPicPr>
          <p:cNvPr id="2" name="Elementos multimedia en línea 1" descr="Bloc de notas de clase de OneNote">
            <a:hlinkClick r:id="" action="ppaction://media"/>
            <a:extLst>
              <a:ext uri="{FF2B5EF4-FFF2-40B4-BE49-F238E27FC236}">
                <a16:creationId xmlns:a16="http://schemas.microsoft.com/office/drawing/2014/main" id="{BAED8E02-CB2B-0E47-AB00-4A6B994C71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82875" y="1157002"/>
            <a:ext cx="828410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7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65816-3593-40C8-8CE5-68F425E1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14" y="1097281"/>
            <a:ext cx="7314267" cy="2178545"/>
          </a:xfrm>
        </p:spPr>
        <p:txBody>
          <a:bodyPr/>
          <a:lstStyle/>
          <a:p>
            <a:r>
              <a:rPr lang="es-ES" dirty="0"/>
              <a:t>Práctica con OneNote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8007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C836A0C-5390-46DF-824F-C8C6C0E309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dirty="0"/>
              <a:t>Contenido multimedia (imágenes, vídeo, audio)</a:t>
            </a:r>
            <a:endParaRPr lang="en-GB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E43154-8FA4-4264-8049-F108CD654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/>
              <a:t>Páginas</a:t>
            </a:r>
            <a:endParaRPr lang="en-GB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F903714-FC67-456B-AEA0-11EE334780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Secciones</a:t>
            </a:r>
            <a:endParaRPr lang="en-GB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00C8F17-8622-4121-812C-FAC3D9D8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tu OneNote</a:t>
            </a:r>
            <a:endParaRPr lang="en-GB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135929-F1D4-4014-B11D-C665E4468A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Utiliza el material de tu área educativa para generar un OneNote para tu clase.</a:t>
            </a:r>
            <a:endParaRPr lang="en-GB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50AAF5A-36C0-422A-8246-A8A45E6523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65696" y="2560320"/>
            <a:ext cx="2260059" cy="2103120"/>
          </a:xfrm>
        </p:spPr>
        <p:txBody>
          <a:bodyPr/>
          <a:lstStyle/>
          <a:p>
            <a:r>
              <a:rPr lang="es-ES" dirty="0"/>
              <a:t>Integra al menos 2 herramientas externas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13549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65816-3593-40C8-8CE5-68F425E1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80" y="472927"/>
            <a:ext cx="11593288" cy="1296144"/>
          </a:xfrm>
        </p:spPr>
        <p:txBody>
          <a:bodyPr/>
          <a:lstStyle/>
          <a:p>
            <a:r>
              <a:rPr lang="es-ES" dirty="0"/>
              <a:t>OneNote integrado en </a:t>
            </a:r>
            <a:r>
              <a:rPr lang="es-ES" dirty="0" err="1"/>
              <a:t>Teams</a:t>
            </a:r>
            <a:endParaRPr lang="en-GB" dirty="0"/>
          </a:p>
        </p:txBody>
      </p:sp>
      <p:pic>
        <p:nvPicPr>
          <p:cNvPr id="3" name="Elementos multimedia en línea 2" descr="Trabajar con OneNote a partir de Teams | Microsoft Teams Educación">
            <a:hlinkClick r:id="" action="ppaction://media"/>
            <a:extLst>
              <a:ext uri="{FF2B5EF4-FFF2-40B4-BE49-F238E27FC236}">
                <a16:creationId xmlns:a16="http://schemas.microsoft.com/office/drawing/2014/main" id="{249AE732-03EB-B548-B1E6-D062820E6B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8972" y="1769071"/>
            <a:ext cx="7848872" cy="443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DAE1FAFA-57BA-4A5A-B777-C62AA17E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14" y="731520"/>
            <a:ext cx="8227994" cy="1015663"/>
          </a:xfrm>
        </p:spPr>
        <p:txBody>
          <a:bodyPr/>
          <a:lstStyle/>
          <a:p>
            <a:r>
              <a:rPr lang="es-ES" sz="5400" dirty="0">
                <a:solidFill>
                  <a:schemeClr val="bg1"/>
                </a:solidFill>
                <a:cs typeface="Segoe UI"/>
              </a:rPr>
              <a:t>¡Gracias!</a:t>
            </a:r>
            <a:endParaRPr lang="en-GB" sz="5400" dirty="0">
              <a:solidFill>
                <a:schemeClr val="bg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667965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4F1A3-6498-6D4D-94ED-B3ABFD6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70C0"/>
                </a:solidFill>
              </a:rPr>
              <a:t>Herramientas O365 aplicables al aula</a:t>
            </a:r>
          </a:p>
        </p:txBody>
      </p:sp>
      <p:pic>
        <p:nvPicPr>
          <p:cNvPr id="4" name="Elementos multimedia en línea 3" descr="Vídeo 2 - OneDrive">
            <a:hlinkClick r:id="" action="ppaction://media"/>
            <a:extLst>
              <a:ext uri="{FF2B5EF4-FFF2-40B4-BE49-F238E27FC236}">
                <a16:creationId xmlns:a16="http://schemas.microsoft.com/office/drawing/2014/main" id="{29ACA9C4-3261-4842-A207-DF54A2B02B2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84796" y="1655344"/>
            <a:ext cx="2539400" cy="1435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9454623-54F7-7F44-804F-3B38159A2B4D}"/>
              </a:ext>
            </a:extLst>
          </p:cNvPr>
          <p:cNvSpPr txBox="1"/>
          <p:nvPr/>
        </p:nvSpPr>
        <p:spPr>
          <a:xfrm>
            <a:off x="-1" y="3393225"/>
            <a:ext cx="327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Onedrive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F1C8E1-04A0-A44F-98A6-5DABC59666B1}"/>
              </a:ext>
            </a:extLst>
          </p:cNvPr>
          <p:cNvSpPr txBox="1"/>
          <p:nvPr/>
        </p:nvSpPr>
        <p:spPr>
          <a:xfrm>
            <a:off x="5816931" y="3427500"/>
            <a:ext cx="327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Forms</a:t>
            </a:r>
            <a:r>
              <a:rPr lang="es-ES" dirty="0"/>
              <a:t>: ¿Qué 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1449E8-77F9-0E4E-8CBC-B3797C09CED8}"/>
              </a:ext>
            </a:extLst>
          </p:cNvPr>
          <p:cNvSpPr txBox="1"/>
          <p:nvPr/>
        </p:nvSpPr>
        <p:spPr>
          <a:xfrm>
            <a:off x="2908465" y="3431216"/>
            <a:ext cx="327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SharePoint: ¿Qué es?</a:t>
            </a:r>
          </a:p>
        </p:txBody>
      </p:sp>
      <p:pic>
        <p:nvPicPr>
          <p:cNvPr id="12" name="Elementos multimedia en línea 11" descr="¿Qué es SharePoint?">
            <a:hlinkClick r:id="" action="ppaction://media"/>
            <a:extLst>
              <a:ext uri="{FF2B5EF4-FFF2-40B4-BE49-F238E27FC236}">
                <a16:creationId xmlns:a16="http://schemas.microsoft.com/office/drawing/2014/main" id="{E933A358-6815-1D4B-B69A-00D2FAA4D90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3319070" y="1655344"/>
            <a:ext cx="2563349" cy="1448292"/>
          </a:xfrm>
          <a:prstGeom prst="rect">
            <a:avLst/>
          </a:prstGeom>
        </p:spPr>
      </p:pic>
      <p:pic>
        <p:nvPicPr>
          <p:cNvPr id="13" name="Elementos multimedia en línea 12" descr="Cómo usar Microsoft Forms">
            <a:hlinkClick r:id="" action="ppaction://media"/>
            <a:extLst>
              <a:ext uri="{FF2B5EF4-FFF2-40B4-BE49-F238E27FC236}">
                <a16:creationId xmlns:a16="http://schemas.microsoft.com/office/drawing/2014/main" id="{3AE82F3E-0F82-3841-8D8A-C2DBDED60DC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/>
          <a:stretch>
            <a:fillRect/>
          </a:stretch>
        </p:blipFill>
        <p:spPr>
          <a:xfrm>
            <a:off x="6217211" y="1635210"/>
            <a:ext cx="2563349" cy="144829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51B6050-DD8B-D340-B6B7-E887EE342633}"/>
              </a:ext>
            </a:extLst>
          </p:cNvPr>
          <p:cNvSpPr txBox="1"/>
          <p:nvPr/>
        </p:nvSpPr>
        <p:spPr>
          <a:xfrm>
            <a:off x="8725397" y="3416389"/>
            <a:ext cx="327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Forms</a:t>
            </a:r>
            <a:r>
              <a:rPr lang="es-ES" dirty="0"/>
              <a:t>: ¿Cómo funciona?</a:t>
            </a:r>
          </a:p>
        </p:txBody>
      </p:sp>
      <p:pic>
        <p:nvPicPr>
          <p:cNvPr id="15" name="Elementos multimedia en línea 14" descr="Vídeo 3 - Forms">
            <a:hlinkClick r:id="" action="ppaction://media"/>
            <a:extLst>
              <a:ext uri="{FF2B5EF4-FFF2-40B4-BE49-F238E27FC236}">
                <a16:creationId xmlns:a16="http://schemas.microsoft.com/office/drawing/2014/main" id="{2C761956-4680-7B4E-A067-27BEA904E843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/>
          <a:stretch>
            <a:fillRect/>
          </a:stretch>
        </p:blipFill>
        <p:spPr>
          <a:xfrm>
            <a:off x="9076261" y="1649531"/>
            <a:ext cx="2583923" cy="1459917"/>
          </a:xfrm>
          <a:prstGeom prst="rect">
            <a:avLst/>
          </a:prstGeom>
        </p:spPr>
      </p:pic>
      <p:pic>
        <p:nvPicPr>
          <p:cNvPr id="16" name="Elementos multimedia en línea 15" descr="SWAY - &quot;Diseña Contenido Interactivo con Sway&quot; (Webinar)">
            <a:hlinkClick r:id="" action="ppaction://media"/>
            <a:extLst>
              <a:ext uri="{FF2B5EF4-FFF2-40B4-BE49-F238E27FC236}">
                <a16:creationId xmlns:a16="http://schemas.microsoft.com/office/drawing/2014/main" id="{D54A7398-FF11-BC45-92F1-F6A54EDE574F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4"/>
          <a:stretch>
            <a:fillRect/>
          </a:stretch>
        </p:blipFill>
        <p:spPr>
          <a:xfrm>
            <a:off x="384796" y="4436639"/>
            <a:ext cx="2540000" cy="14351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973C99A-86D7-7840-88F7-FEC00CBE6F29}"/>
              </a:ext>
            </a:extLst>
          </p:cNvPr>
          <p:cNvSpPr txBox="1"/>
          <p:nvPr/>
        </p:nvSpPr>
        <p:spPr>
          <a:xfrm>
            <a:off x="0" y="6022157"/>
            <a:ext cx="327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Sway</a:t>
            </a:r>
            <a:r>
              <a:rPr lang="es-ES" dirty="0"/>
              <a:t>: </a:t>
            </a:r>
          </a:p>
          <a:p>
            <a:pPr algn="ctr"/>
            <a:r>
              <a:rPr lang="es-ES" dirty="0"/>
              <a:t>crea contenido interactivo</a:t>
            </a:r>
          </a:p>
        </p:txBody>
      </p:sp>
      <p:pic>
        <p:nvPicPr>
          <p:cNvPr id="18" name="Elementos multimedia en línea 17" descr="Office 365 - Introducción a Microsoft Stream">
            <a:hlinkClick r:id="" action="ppaction://media"/>
            <a:extLst>
              <a:ext uri="{FF2B5EF4-FFF2-40B4-BE49-F238E27FC236}">
                <a16:creationId xmlns:a16="http://schemas.microsoft.com/office/drawing/2014/main" id="{83678835-17CA-614E-902F-F5C5C7693732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>
          <a:blip r:embed="rId15"/>
          <a:stretch>
            <a:fillRect/>
          </a:stretch>
        </p:blipFill>
        <p:spPr>
          <a:xfrm>
            <a:off x="3321982" y="4436639"/>
            <a:ext cx="2540000" cy="14351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AD25D7C-97CB-E24F-809C-BAE8AFD0A956}"/>
              </a:ext>
            </a:extLst>
          </p:cNvPr>
          <p:cNvSpPr txBox="1"/>
          <p:nvPr/>
        </p:nvSpPr>
        <p:spPr>
          <a:xfrm>
            <a:off x="3004846" y="6048821"/>
            <a:ext cx="327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Stream</a:t>
            </a:r>
            <a:r>
              <a:rPr lang="es-ES" dirty="0"/>
              <a:t>:</a:t>
            </a:r>
          </a:p>
          <a:p>
            <a:pPr algn="ctr"/>
            <a:r>
              <a:rPr lang="es-ES" dirty="0"/>
              <a:t>Plataforma de vídeo</a:t>
            </a:r>
          </a:p>
        </p:txBody>
      </p:sp>
      <p:pic>
        <p:nvPicPr>
          <p:cNvPr id="20" name="Elementos multimedia en línea 19" descr="Cómo usar Microsoft Teams">
            <a:hlinkClick r:id="" action="ppaction://media"/>
            <a:extLst>
              <a:ext uri="{FF2B5EF4-FFF2-40B4-BE49-F238E27FC236}">
                <a16:creationId xmlns:a16="http://schemas.microsoft.com/office/drawing/2014/main" id="{3FE496A2-CC4D-4C4C-A3AF-92B8531A5CBC}"/>
              </a:ext>
            </a:extLst>
          </p:cNvPr>
          <p:cNvPicPr>
            <a:picLocks noRot="1" noChangeAspect="1"/>
          </p:cNvPicPr>
          <p:nvPr>
            <a:videoFile r:link="rId7"/>
          </p:nvPr>
        </p:nvPicPr>
        <p:blipFill>
          <a:blip r:embed="rId16"/>
          <a:stretch>
            <a:fillRect/>
          </a:stretch>
        </p:blipFill>
        <p:spPr>
          <a:xfrm>
            <a:off x="6217211" y="4480033"/>
            <a:ext cx="2540000" cy="14351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004D09C-7DFF-084F-A8A8-B1DDB18A5367}"/>
              </a:ext>
            </a:extLst>
          </p:cNvPr>
          <p:cNvSpPr txBox="1"/>
          <p:nvPr/>
        </p:nvSpPr>
        <p:spPr>
          <a:xfrm>
            <a:off x="6032791" y="6183160"/>
            <a:ext cx="327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TEAMS</a:t>
            </a:r>
          </a:p>
        </p:txBody>
      </p:sp>
      <p:pic>
        <p:nvPicPr>
          <p:cNvPr id="24" name="Elementos multimedia en línea 23" descr="Cómo usar OneNote + Class OneNote. COMPLETO">
            <a:hlinkClick r:id="" action="ppaction://media"/>
            <a:extLst>
              <a:ext uri="{FF2B5EF4-FFF2-40B4-BE49-F238E27FC236}">
                <a16:creationId xmlns:a16="http://schemas.microsoft.com/office/drawing/2014/main" id="{8C97185E-3364-4742-BC1A-097D34253205}"/>
              </a:ext>
            </a:extLst>
          </p:cNvPr>
          <p:cNvPicPr>
            <a:picLocks noRot="1" noChangeAspect="1"/>
          </p:cNvPicPr>
          <p:nvPr>
            <a:videoFile r:link="rId8"/>
          </p:nvPr>
        </p:nvPicPr>
        <p:blipFill>
          <a:blip r:embed="rId17"/>
          <a:stretch>
            <a:fillRect/>
          </a:stretch>
        </p:blipFill>
        <p:spPr>
          <a:xfrm>
            <a:off x="9100589" y="4380905"/>
            <a:ext cx="2540000" cy="143510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0EA3B6D-C829-4240-80DC-44D2991E8880}"/>
              </a:ext>
            </a:extLst>
          </p:cNvPr>
          <p:cNvSpPr txBox="1"/>
          <p:nvPr/>
        </p:nvSpPr>
        <p:spPr>
          <a:xfrm>
            <a:off x="8593708" y="6160656"/>
            <a:ext cx="327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OneNote: </a:t>
            </a:r>
          </a:p>
          <a:p>
            <a:pPr algn="ctr"/>
            <a:r>
              <a:rPr lang="es-ES" dirty="0"/>
              <a:t>cuaderno de clase</a:t>
            </a:r>
          </a:p>
        </p:txBody>
      </p:sp>
    </p:spTree>
    <p:extLst>
      <p:ext uri="{BB962C8B-B14F-4D97-AF65-F5344CB8AC3E}">
        <p14:creationId xmlns:p14="http://schemas.microsoft.com/office/powerpoint/2010/main" val="226034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D1FFF0DE-B60F-4085-8B07-18C5CE83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Utiliza OneNote para crear contenido y colaborar con tus alumnos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3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641D1056-A206-4495-A747-B58A23FA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48" y="2057102"/>
            <a:ext cx="8473440" cy="42519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814595-0BF6-46FA-A4D3-AE88BCDA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310" y="5116754"/>
            <a:ext cx="6404611" cy="1351952"/>
          </a:xfrm>
        </p:spPr>
        <p:txBody>
          <a:bodyPr>
            <a:normAutofit/>
          </a:bodyPr>
          <a:lstStyle/>
          <a:p>
            <a:r>
              <a:rPr lang="es-E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Descargar el complemento de bloc de notas de clase para la versión de escritorio</a:t>
            </a:r>
            <a:endParaRPr lang="en-GB" sz="2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94347D-D222-4E88-A0D9-1FC150A1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932" y="372393"/>
            <a:ext cx="1202432" cy="115233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FD538CE-8C0A-475D-B975-2240E8CFBC7C}"/>
              </a:ext>
            </a:extLst>
          </p:cNvPr>
          <p:cNvSpPr txBox="1">
            <a:spLocks/>
          </p:cNvSpPr>
          <p:nvPr/>
        </p:nvSpPr>
        <p:spPr>
          <a:xfrm>
            <a:off x="1007299" y="524794"/>
            <a:ext cx="10725091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Partimos de cero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87DBE1D-4631-4FAF-A928-658FBC2C4FE9}"/>
              </a:ext>
            </a:extLst>
          </p:cNvPr>
          <p:cNvCxnSpPr/>
          <p:nvPr/>
        </p:nvCxnSpPr>
        <p:spPr>
          <a:xfrm flipH="1">
            <a:off x="5497364" y="5624619"/>
            <a:ext cx="360040" cy="216024"/>
          </a:xfrm>
          <a:prstGeom prst="straightConnector1">
            <a:avLst/>
          </a:prstGeom>
          <a:ln w="38100">
            <a:solidFill>
              <a:srgbClr val="803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13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BD8548BF-DB2A-47E2-A82F-2B82BBC9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" y="2044468"/>
            <a:ext cx="9189720" cy="38862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814595-0BF6-46FA-A4D3-AE88BCDA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52" y="4969643"/>
            <a:ext cx="7056784" cy="1351952"/>
          </a:xfrm>
        </p:spPr>
        <p:txBody>
          <a:bodyPr>
            <a:normAutofit/>
          </a:bodyPr>
          <a:lstStyle/>
          <a:p>
            <a:r>
              <a:rPr lang="es-E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Por el momento, no hará falta invitar a los alumnos a nuestro bloc. En cualquier momento podremos hacerlo (desde la administración del bloc de notas).</a:t>
            </a:r>
            <a:endParaRPr lang="en-GB" sz="2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94347D-D222-4E88-A0D9-1FC150A1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932" y="372393"/>
            <a:ext cx="1202432" cy="115233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FD538CE-8C0A-475D-B975-2240E8CFBC7C}"/>
              </a:ext>
            </a:extLst>
          </p:cNvPr>
          <p:cNvSpPr txBox="1">
            <a:spLocks/>
          </p:cNvSpPr>
          <p:nvPr/>
        </p:nvSpPr>
        <p:spPr>
          <a:xfrm>
            <a:off x="1007299" y="524794"/>
            <a:ext cx="10725091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Creamos un bloc de notas de clase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9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16844" y="256902"/>
            <a:ext cx="6772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0148"/>
            <a:r>
              <a:rPr lang="es-ES" sz="6000" dirty="0">
                <a:solidFill>
                  <a:prstClr val="black"/>
                </a:solidFill>
                <a:latin typeface="Segoe UI Light"/>
              </a:rPr>
              <a:t>Cuaderno de clase</a:t>
            </a:r>
          </a:p>
        </p:txBody>
      </p:sp>
      <p:pic>
        <p:nvPicPr>
          <p:cNvPr id="1025" name="Picture 1" descr="Texto alternativo generado por el equipo:&#10;Espacio de colaboración &#10;Los alumnos y los profesores pueden trabajar &#10;juntos &#10;Biblioteca de contenidos &#10;Publique los materiales del curso para los &#10;alumnos &#10;Bloc de notas de estudiante &#10;Un espacio privado para cada alumno &#10;El profesor puede editar el contenido &#10;El alumno puede editar el contenido &#10;El profesor puede editar el contenido &#10;El alumno solo puede ver el contenido &#10;El profesor puede editar el contenido &#10;El alumno puede editar su propio contenido, pero no &#10;puede ver los blocs de notas de otros alumnos ">
            <a:extLst>
              <a:ext uri="{FF2B5EF4-FFF2-40B4-BE49-F238E27FC236}">
                <a16:creationId xmlns:a16="http://schemas.microsoft.com/office/drawing/2014/main" id="{8A7D1050-35C2-467B-82C5-BDF2BC80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72" y="1697062"/>
            <a:ext cx="854392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14595-0BF6-46FA-A4D3-AE88BCDA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988" y="1776935"/>
            <a:ext cx="2160240" cy="504423"/>
          </a:xfrm>
        </p:spPr>
        <p:txBody>
          <a:bodyPr>
            <a:normAutofit/>
          </a:bodyPr>
          <a:lstStyle/>
          <a:p>
            <a:r>
              <a:rPr lang="es-ES" sz="25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PROFESOR</a:t>
            </a:r>
            <a:endParaRPr lang="en-GB" sz="25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94347D-D222-4E88-A0D9-1FC150A1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932" y="372393"/>
            <a:ext cx="1202432" cy="115233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FD538CE-8C0A-475D-B975-2240E8CFBC7C}"/>
              </a:ext>
            </a:extLst>
          </p:cNvPr>
          <p:cNvSpPr txBox="1">
            <a:spLocks/>
          </p:cNvSpPr>
          <p:nvPr/>
        </p:nvSpPr>
        <p:spPr>
          <a:xfrm>
            <a:off x="1007299" y="524794"/>
            <a:ext cx="10725091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Segoe UI Light" panose="020B0502040204020203" pitchFamily="34" charset="0"/>
                <a:cs typeface="Segoe UI Light" panose="020B0502040204020203" pitchFamily="34" charset="0"/>
              </a:rPr>
              <a:t>¿Cómo ha quedado mi bloc de notas?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Imagen 4" descr="Vista previa del bloc de notas desde el punto de vista del profesor">
            <a:extLst>
              <a:ext uri="{FF2B5EF4-FFF2-40B4-BE49-F238E27FC236}">
                <a16:creationId xmlns:a16="http://schemas.microsoft.com/office/drawing/2014/main" id="{97CAEF0D-6361-47CB-9AAB-9C5EEAFD1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96" y="2420495"/>
            <a:ext cx="5848913" cy="3240360"/>
          </a:xfrm>
          <a:prstGeom prst="rect">
            <a:avLst/>
          </a:prstGeom>
        </p:spPr>
      </p:pic>
      <p:pic>
        <p:nvPicPr>
          <p:cNvPr id="7" name="Imagen 6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149B7273-D5D2-48DC-A6A6-DAC207ADD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584" y="2420495"/>
            <a:ext cx="5833080" cy="324896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DE1901A-BD93-4FEF-9C53-273572144D56}"/>
              </a:ext>
            </a:extLst>
          </p:cNvPr>
          <p:cNvSpPr txBox="1">
            <a:spLocks/>
          </p:cNvSpPr>
          <p:nvPr/>
        </p:nvSpPr>
        <p:spPr>
          <a:xfrm>
            <a:off x="8305676" y="1876746"/>
            <a:ext cx="2160240" cy="50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5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ALUMNO</a:t>
            </a:r>
            <a:endParaRPr lang="en-GB" sz="25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9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14595-0BF6-46FA-A4D3-AE88BCDA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310" y="2609794"/>
            <a:ext cx="4824535" cy="3159544"/>
          </a:xfrm>
        </p:spPr>
        <p:txBody>
          <a:bodyPr>
            <a:normAutofit fontScale="90000"/>
          </a:bodyPr>
          <a:lstStyle/>
          <a:p>
            <a:r>
              <a:rPr lang="es-E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Cuando administro mi blog de notas, puedo restringir el espacio de colaboración a x alumnos determinados.</a:t>
            </a:r>
            <a:br>
              <a:rPr lang="es-E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s-E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s-E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Además, puedo generar vínculos de visualización del espacio personal de un alumno para que el padre pueda verlo.</a:t>
            </a:r>
            <a:endParaRPr lang="en-GB" sz="2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FD538CE-8C0A-475D-B975-2240E8CFBC7C}"/>
              </a:ext>
            </a:extLst>
          </p:cNvPr>
          <p:cNvSpPr txBox="1">
            <a:spLocks/>
          </p:cNvSpPr>
          <p:nvPr/>
        </p:nvSpPr>
        <p:spPr>
          <a:xfrm>
            <a:off x="1007299" y="524794"/>
            <a:ext cx="10725091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Segoe UI Light" panose="020B0502040204020203" pitchFamily="34" charset="0"/>
                <a:cs typeface="Segoe UI Light" panose="020B0502040204020203" pitchFamily="34" charset="0"/>
              </a:rPr>
              <a:t>Permisos para padres y colaboración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04CFA5-A9C2-48CC-B547-34AA9DF5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884" y="297800"/>
            <a:ext cx="1798320" cy="1805940"/>
          </a:xfrm>
          <a:prstGeom prst="rect">
            <a:avLst/>
          </a:prstGeom>
        </p:spPr>
      </p:pic>
      <p:pic>
        <p:nvPicPr>
          <p:cNvPr id="11" name="Imagen 10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808256C3-6E2C-4AA5-839C-BAD6A0BC6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4" y="1553046"/>
            <a:ext cx="6492240" cy="5273040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B128B3A-1E01-43E2-93E8-FAB038F9FAE2}"/>
              </a:ext>
            </a:extLst>
          </p:cNvPr>
          <p:cNvCxnSpPr>
            <a:cxnSpLocks/>
          </p:cNvCxnSpPr>
          <p:nvPr/>
        </p:nvCxnSpPr>
        <p:spPr>
          <a:xfrm flipV="1">
            <a:off x="2401020" y="4433366"/>
            <a:ext cx="1008112" cy="432048"/>
          </a:xfrm>
          <a:prstGeom prst="straightConnector1">
            <a:avLst/>
          </a:prstGeom>
          <a:ln w="38100">
            <a:solidFill>
              <a:srgbClr val="803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A8F46F26-D1B4-404E-8383-37B05ABC9C45}"/>
              </a:ext>
            </a:extLst>
          </p:cNvPr>
          <p:cNvCxnSpPr>
            <a:cxnSpLocks/>
          </p:cNvCxnSpPr>
          <p:nvPr/>
        </p:nvCxnSpPr>
        <p:spPr>
          <a:xfrm>
            <a:off x="2401020" y="4882764"/>
            <a:ext cx="1008112" cy="414698"/>
          </a:xfrm>
          <a:prstGeom prst="straightConnector1">
            <a:avLst/>
          </a:prstGeom>
          <a:ln w="38100">
            <a:solidFill>
              <a:srgbClr val="803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61371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TEMPLATE">
  <a:themeElements>
    <a:clrScheme name="2016 - Template BLUE, light back">
      <a:dk1>
        <a:srgbClr val="353535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BCF2"/>
      </a:accent3>
      <a:accent4>
        <a:srgbClr val="B4009E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4-3_Education_BLUE_2017_03.potx" id="{789A3A62-883D-44E6-9EDC-9953180FEACF}" vid="{676C25AB-FAEF-4DED-A2CB-03B1E5378C88}"/>
    </a:ext>
  </a:extLst>
</a:theme>
</file>

<file path=ppt/theme/theme2.xml><?xml version="1.0" encoding="utf-8"?>
<a:theme xmlns:a="http://schemas.openxmlformats.org/drawingml/2006/main" name="LIGHT GRAY TEMPLATE">
  <a:themeElements>
    <a:clrScheme name="BT - Blue - light gray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2050"/>
      </a:accent2>
      <a:accent3>
        <a:srgbClr val="00BCF2"/>
      </a:accent3>
      <a:accent4>
        <a:srgbClr val="B4009E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4-3_Education_BLUE_2017_03.potx" id="{789A3A62-883D-44E6-9EDC-9953180FEACF}" vid="{1000DD9C-431F-43E6-8FDA-78FAE3A2F27A}"/>
    </a:ext>
  </a:extLst>
</a:theme>
</file>

<file path=ppt/theme/theme3.xml><?xml version="1.0" encoding="utf-8"?>
<a:theme xmlns:a="http://schemas.openxmlformats.org/drawingml/2006/main" name="DARK GRAY TEMPLATE">
  <a:themeElements>
    <a:clrScheme name="BT - Blue on Dark Gray">
      <a:dk1>
        <a:srgbClr val="353535"/>
      </a:dk1>
      <a:lt1>
        <a:srgbClr val="FFFFFF"/>
      </a:lt1>
      <a:dk2>
        <a:srgbClr val="0078D7"/>
      </a:dk2>
      <a:lt2>
        <a:srgbClr val="CDF4FF"/>
      </a:lt2>
      <a:accent1>
        <a:srgbClr val="0078D7"/>
      </a:accent1>
      <a:accent2>
        <a:srgbClr val="D2D2D2"/>
      </a:accent2>
      <a:accent3>
        <a:srgbClr val="00BCF2"/>
      </a:accent3>
      <a:accent4>
        <a:srgbClr val="B4009E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4-3_Education_BLUE_2017_03.potx" id="{789A3A62-883D-44E6-9EDC-9953180FEACF}" vid="{684F4688-7EEC-4234-9144-5A7A907D7BCC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_PPT_16-9">
  <a:themeElements>
    <a:clrScheme name="Custom 6">
      <a:dk1>
        <a:srgbClr val="505050"/>
      </a:dk1>
      <a:lt1>
        <a:srgbClr val="FFFFFF"/>
      </a:lt1>
      <a:dk2>
        <a:srgbClr val="107C10"/>
      </a:dk2>
      <a:lt2>
        <a:srgbClr val="D5F7F6"/>
      </a:lt2>
      <a:accent1>
        <a:srgbClr val="107C10"/>
      </a:accent1>
      <a:accent2>
        <a:srgbClr val="0377D6"/>
      </a:accent2>
      <a:accent3>
        <a:srgbClr val="00B294"/>
      </a:accent3>
      <a:accent4>
        <a:srgbClr val="A80000"/>
      </a:accent4>
      <a:accent5>
        <a:srgbClr val="D83B01"/>
      </a:accent5>
      <a:accent6>
        <a:srgbClr val="FEB900"/>
      </a:accent6>
      <a:hlink>
        <a:srgbClr val="107C10"/>
      </a:hlink>
      <a:folHlink>
        <a:srgbClr val="107C1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TA_PPT_16-9" id="{F09E4640-054F-E641-92A5-5D5B9B8351E5}" vid="{F0989626-0DF1-A84F-B01F-87FC08C1B0B8}"/>
    </a:ext>
  </a:extLst>
</a:theme>
</file>

<file path=ppt/theme/theme6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B98380E733FA47A947AA3101B04DDF" ma:contentTypeVersion="4" ma:contentTypeDescription="Crear nuevo documento." ma:contentTypeScope="" ma:versionID="caedc3afaf8fd874fb01bfa9da9ebf66">
  <xsd:schema xmlns:xsd="http://www.w3.org/2001/XMLSchema" xmlns:xs="http://www.w3.org/2001/XMLSchema" xmlns:p="http://schemas.microsoft.com/office/2006/metadata/properties" xmlns:ns2="044a67df-4f60-4ad4-81d5-0c4d56ffce06" xmlns:ns3="28f97db8-5bfa-436b-8cfe-898a204c4078" targetNamespace="http://schemas.microsoft.com/office/2006/metadata/properties" ma:root="true" ma:fieldsID="468b51804352f527ea7273fc7ef8ae06" ns2:_="" ns3:_="">
    <xsd:import namespace="044a67df-4f60-4ad4-81d5-0c4d56ffce06"/>
    <xsd:import namespace="28f97db8-5bfa-436b-8cfe-898a204c40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a67df-4f60-4ad4-81d5-0c4d56ffce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97db8-5bfa-436b-8cfe-898a204c40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044a67df-4f60-4ad4-81d5-0c4d56ffce06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8f97db8-5bfa-436b-8cfe-898a204c407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43F1354-D9CD-4F89-83AF-5386C34AC9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4a67df-4f60-4ad4-81d5-0c4d56ffce06"/>
    <ds:schemaRef ds:uri="28f97db8-5bfa-436b-8cfe-898a204c40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4-3_Education_BLUE_2017_03</Template>
  <TotalTime>4656</TotalTime>
  <Words>518</Words>
  <Application>Microsoft Office PowerPoint</Application>
  <PresentationFormat>Personalizado</PresentationFormat>
  <Paragraphs>88</Paragraphs>
  <Slides>25</Slides>
  <Notes>3</Notes>
  <HiddenSlides>0</HiddenSlides>
  <MMClips>11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WHITE TEMPLATE</vt:lpstr>
      <vt:lpstr>LIGHT GRAY TEMPLATE</vt:lpstr>
      <vt:lpstr>DARK GRAY TEMPLATE</vt:lpstr>
      <vt:lpstr>Custom Design</vt:lpstr>
      <vt:lpstr>ITA_PPT_16-9</vt:lpstr>
      <vt:lpstr>Tema de Office</vt:lpstr>
      <vt:lpstr>Herramientas O365 y su uso en el aula</vt:lpstr>
      <vt:lpstr>Microsoft 365</vt:lpstr>
      <vt:lpstr>Herramientas O365 aplicables al aula</vt:lpstr>
      <vt:lpstr>Utiliza OneNote para crear contenido y colaborar con tus alumnos</vt:lpstr>
      <vt:lpstr>Descargar el complemento de bloc de notas de clase para la versión de escritorio</vt:lpstr>
      <vt:lpstr>Por el momento, no hará falta invitar a los alumnos a nuestro bloc. En cualquier momento podremos hacerlo (desde la administración del bloc de notas).</vt:lpstr>
      <vt:lpstr>Presentación de PowerPoint</vt:lpstr>
      <vt:lpstr>PROFESOR</vt:lpstr>
      <vt:lpstr>Cuando administro mi blog de notas, puedo restringir el espacio de colaboración a x alumnos determinados.  Además, puedo generar vínculos de visualización del espacio personal de un alumno para que el padre pueda verlo.</vt:lpstr>
      <vt:lpstr>Presentación de PowerPoint</vt:lpstr>
      <vt:lpstr>Estructura de OneNote</vt:lpstr>
      <vt:lpstr>Todo el contenido de clase organizado</vt:lpstr>
      <vt:lpstr>Presentación de PowerPoint</vt:lpstr>
      <vt:lpstr>Complementos</vt:lpstr>
      <vt:lpstr>Bloc de notas de clase</vt:lpstr>
      <vt:lpstr>Distribuyo contenidos a las páginas o secciones de mi bloc  Reviso el trabajo de mis alumnos. Veo lo que han hecho y me voy moviendo por el panel.  Creo tareas y las distribuyo a sus secciones personales.  Administro mi clase.</vt:lpstr>
      <vt:lpstr>Learning tools</vt:lpstr>
      <vt:lpstr>Presentación de PowerPoint</vt:lpstr>
      <vt:lpstr>Integración de las herramientas en OneNote</vt:lpstr>
      <vt:lpstr>Presentación de PowerPoint</vt:lpstr>
      <vt:lpstr>Demo</vt:lpstr>
      <vt:lpstr>Práctica con OneNote</vt:lpstr>
      <vt:lpstr>Estructura tu OneNote</vt:lpstr>
      <vt:lpstr>OneNote integrado en Teams</vt:lpstr>
      <vt:lpstr>¡Gracias!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brand template</dc:title>
  <dc:subject>&lt;Speech title here&gt;</dc:subject>
  <dc:creator>Ainhoa Marcos</dc:creator>
  <cp:keywords/>
  <dc:description>Template: _x000d_
Formatting: _x000d_
Audience Type:</dc:description>
  <cp:lastModifiedBy>JOSE LUIS REY DIEZ</cp:lastModifiedBy>
  <cp:revision>99</cp:revision>
  <dcterms:created xsi:type="dcterms:W3CDTF">2017-04-12T13:11:06Z</dcterms:created>
  <dcterms:modified xsi:type="dcterms:W3CDTF">2021-11-17T11:27:21Z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0x010100B8B98380E733FA47A947AA3101B04DDF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</Properties>
</file>