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D3FD6FC-6135-49BB-BDC7-20649013E3EF}" v="4168" dt="2020-10-10T15:37:04.200"/>
    <p1510:client id="{5D511D3B-9AE4-4A29-995A-D194F92D84D2}" v="4" dt="2020-10-14T12:46:27.92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0" autoAdjust="0"/>
    <p:restoredTop sz="94660"/>
  </p:normalViewPr>
  <p:slideViewPr>
    <p:cSldViewPr snapToGrid="0">
      <p:cViewPr varScale="1">
        <p:scale>
          <a:sx n="73" d="100"/>
          <a:sy n="73" d="100"/>
        </p:scale>
        <p:origin x="72" y="3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customXml" Target="../customXml/item3.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 Id="rId14"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A CRISTINA HERNANDEZ HORNILLOS" userId="S::achernandezh@educa.jcyl.es::595d708a-0441-46e6-a92c-1c3589171872" providerId="AD" clId="Web-{0D3FD6FC-6135-49BB-BDC7-20649013E3EF}"/>
    <pc:docChg chg="addSld modSld">
      <pc:chgData name="ANA CRISTINA HERNANDEZ HORNILLOS" userId="S::achernandezh@educa.jcyl.es::595d708a-0441-46e6-a92c-1c3589171872" providerId="AD" clId="Web-{0D3FD6FC-6135-49BB-BDC7-20649013E3EF}" dt="2020-10-10T15:37:04.200" v="4159" actId="20577"/>
      <pc:docMkLst>
        <pc:docMk/>
      </pc:docMkLst>
      <pc:sldChg chg="addSp delSp modSp mod setBg modClrScheme chgLayout">
        <pc:chgData name="ANA CRISTINA HERNANDEZ HORNILLOS" userId="S::achernandezh@educa.jcyl.es::595d708a-0441-46e6-a92c-1c3589171872" providerId="AD" clId="Web-{0D3FD6FC-6135-49BB-BDC7-20649013E3EF}" dt="2020-10-10T07:39:11.234" v="36" actId="20577"/>
        <pc:sldMkLst>
          <pc:docMk/>
          <pc:sldMk cId="2406273178" sldId="256"/>
        </pc:sldMkLst>
        <pc:spChg chg="del">
          <ac:chgData name="ANA CRISTINA HERNANDEZ HORNILLOS" userId="S::achernandezh@educa.jcyl.es::595d708a-0441-46e6-a92c-1c3589171872" providerId="AD" clId="Web-{0D3FD6FC-6135-49BB-BDC7-20649013E3EF}" dt="2020-10-10T07:38:08.389" v="0"/>
          <ac:spMkLst>
            <pc:docMk/>
            <pc:sldMk cId="2406273178" sldId="256"/>
            <ac:spMk id="2" creationId="{00000000-0000-0000-0000-000000000000}"/>
          </ac:spMkLst>
        </pc:spChg>
        <pc:spChg chg="del">
          <ac:chgData name="ANA CRISTINA HERNANDEZ HORNILLOS" userId="S::achernandezh@educa.jcyl.es::595d708a-0441-46e6-a92c-1c3589171872" providerId="AD" clId="Web-{0D3FD6FC-6135-49BB-BDC7-20649013E3EF}" dt="2020-10-10T07:38:08.389" v="0"/>
          <ac:spMkLst>
            <pc:docMk/>
            <pc:sldMk cId="2406273178" sldId="256"/>
            <ac:spMk id="3" creationId="{00000000-0000-0000-0000-000000000000}"/>
          </ac:spMkLst>
        </pc:spChg>
        <pc:spChg chg="add mod">
          <ac:chgData name="ANA CRISTINA HERNANDEZ HORNILLOS" userId="S::achernandezh@educa.jcyl.es::595d708a-0441-46e6-a92c-1c3589171872" providerId="AD" clId="Web-{0D3FD6FC-6135-49BB-BDC7-20649013E3EF}" dt="2020-10-10T07:39:11.234" v="36" actId="20577"/>
          <ac:spMkLst>
            <pc:docMk/>
            <pc:sldMk cId="2406273178" sldId="256"/>
            <ac:spMk id="4" creationId="{F72236E7-B9E9-4484-AA11-C02177EEDA8A}"/>
          </ac:spMkLst>
        </pc:spChg>
        <pc:spChg chg="add">
          <ac:chgData name="ANA CRISTINA HERNANDEZ HORNILLOS" userId="S::achernandezh@educa.jcyl.es::595d708a-0441-46e6-a92c-1c3589171872" providerId="AD" clId="Web-{0D3FD6FC-6135-49BB-BDC7-20649013E3EF}" dt="2020-10-10T07:38:48.687" v="3"/>
          <ac:spMkLst>
            <pc:docMk/>
            <pc:sldMk cId="2406273178" sldId="256"/>
            <ac:spMk id="9" creationId="{88294908-8B00-4F58-BBBA-20F71A40AA9E}"/>
          </ac:spMkLst>
        </pc:spChg>
        <pc:spChg chg="add">
          <ac:chgData name="ANA CRISTINA HERNANDEZ HORNILLOS" userId="S::achernandezh@educa.jcyl.es::595d708a-0441-46e6-a92c-1c3589171872" providerId="AD" clId="Web-{0D3FD6FC-6135-49BB-BDC7-20649013E3EF}" dt="2020-10-10T07:38:48.687" v="3"/>
          <ac:spMkLst>
            <pc:docMk/>
            <pc:sldMk cId="2406273178" sldId="256"/>
            <ac:spMk id="11" creationId="{4364C879-1404-4203-8E9D-CC5DE0A621A2}"/>
          </ac:spMkLst>
        </pc:spChg>
        <pc:spChg chg="add">
          <ac:chgData name="ANA CRISTINA HERNANDEZ HORNILLOS" userId="S::achernandezh@educa.jcyl.es::595d708a-0441-46e6-a92c-1c3589171872" providerId="AD" clId="Web-{0D3FD6FC-6135-49BB-BDC7-20649013E3EF}" dt="2020-10-10T07:38:48.687" v="3"/>
          <ac:spMkLst>
            <pc:docMk/>
            <pc:sldMk cId="2406273178" sldId="256"/>
            <ac:spMk id="13" creationId="{84617302-4B0D-4351-A6BB-6F0930D943AC}"/>
          </ac:spMkLst>
        </pc:spChg>
        <pc:spChg chg="add">
          <ac:chgData name="ANA CRISTINA HERNANDEZ HORNILLOS" userId="S::achernandezh@educa.jcyl.es::595d708a-0441-46e6-a92c-1c3589171872" providerId="AD" clId="Web-{0D3FD6FC-6135-49BB-BDC7-20649013E3EF}" dt="2020-10-10T07:38:48.687" v="3"/>
          <ac:spMkLst>
            <pc:docMk/>
            <pc:sldMk cId="2406273178" sldId="256"/>
            <ac:spMk id="15" creationId="{DA2C7802-C2E0-4218-8F89-8DD7CCD2CD1C}"/>
          </ac:spMkLst>
        </pc:spChg>
        <pc:spChg chg="add">
          <ac:chgData name="ANA CRISTINA HERNANDEZ HORNILLOS" userId="S::achernandezh@educa.jcyl.es::595d708a-0441-46e6-a92c-1c3589171872" providerId="AD" clId="Web-{0D3FD6FC-6135-49BB-BDC7-20649013E3EF}" dt="2020-10-10T07:38:48.687" v="3"/>
          <ac:spMkLst>
            <pc:docMk/>
            <pc:sldMk cId="2406273178" sldId="256"/>
            <ac:spMk id="17" creationId="{A6D7111A-21E5-4EE9-8A78-10E5530F0116}"/>
          </ac:spMkLst>
        </pc:spChg>
        <pc:spChg chg="add">
          <ac:chgData name="ANA CRISTINA HERNANDEZ HORNILLOS" userId="S::achernandezh@educa.jcyl.es::595d708a-0441-46e6-a92c-1c3589171872" providerId="AD" clId="Web-{0D3FD6FC-6135-49BB-BDC7-20649013E3EF}" dt="2020-10-10T07:38:48.687" v="3"/>
          <ac:spMkLst>
            <pc:docMk/>
            <pc:sldMk cId="2406273178" sldId="256"/>
            <ac:spMk id="19" creationId="{A3969E80-A77B-49FC-9122-D89AFD5EE118}"/>
          </ac:spMkLst>
        </pc:spChg>
        <pc:spChg chg="add">
          <ac:chgData name="ANA CRISTINA HERNANDEZ HORNILLOS" userId="S::achernandezh@educa.jcyl.es::595d708a-0441-46e6-a92c-1c3589171872" providerId="AD" clId="Web-{0D3FD6FC-6135-49BB-BDC7-20649013E3EF}" dt="2020-10-10T07:38:48.687" v="3"/>
          <ac:spMkLst>
            <pc:docMk/>
            <pc:sldMk cId="2406273178" sldId="256"/>
            <ac:spMk id="21" creationId="{1849CA57-76BD-4CF2-80BA-D7A46A01B7B1}"/>
          </ac:spMkLst>
        </pc:spChg>
        <pc:spChg chg="add">
          <ac:chgData name="ANA CRISTINA HERNANDEZ HORNILLOS" userId="S::achernandezh@educa.jcyl.es::595d708a-0441-46e6-a92c-1c3589171872" providerId="AD" clId="Web-{0D3FD6FC-6135-49BB-BDC7-20649013E3EF}" dt="2020-10-10T07:38:48.687" v="3"/>
          <ac:spMkLst>
            <pc:docMk/>
            <pc:sldMk cId="2406273178" sldId="256"/>
            <ac:spMk id="23" creationId="{35E9085E-E730-4768-83D4-6CB7E9897153}"/>
          </ac:spMkLst>
        </pc:spChg>
        <pc:spChg chg="add">
          <ac:chgData name="ANA CRISTINA HERNANDEZ HORNILLOS" userId="S::achernandezh@educa.jcyl.es::595d708a-0441-46e6-a92c-1c3589171872" providerId="AD" clId="Web-{0D3FD6FC-6135-49BB-BDC7-20649013E3EF}" dt="2020-10-10T07:38:48.687" v="3"/>
          <ac:spMkLst>
            <pc:docMk/>
            <pc:sldMk cId="2406273178" sldId="256"/>
            <ac:spMk id="25" creationId="{973272FE-A474-4CAE-8CA2-BCC8B476C3F4}"/>
          </ac:spMkLst>
        </pc:spChg>
        <pc:spChg chg="add">
          <ac:chgData name="ANA CRISTINA HERNANDEZ HORNILLOS" userId="S::achernandezh@educa.jcyl.es::595d708a-0441-46e6-a92c-1c3589171872" providerId="AD" clId="Web-{0D3FD6FC-6135-49BB-BDC7-20649013E3EF}" dt="2020-10-10T07:38:48.687" v="3"/>
          <ac:spMkLst>
            <pc:docMk/>
            <pc:sldMk cId="2406273178" sldId="256"/>
            <ac:spMk id="27" creationId="{E07981EA-05A6-437C-88D7-B377B92B031D}"/>
          </ac:spMkLst>
        </pc:spChg>
        <pc:spChg chg="add">
          <ac:chgData name="ANA CRISTINA HERNANDEZ HORNILLOS" userId="S::achernandezh@educa.jcyl.es::595d708a-0441-46e6-a92c-1c3589171872" providerId="AD" clId="Web-{0D3FD6FC-6135-49BB-BDC7-20649013E3EF}" dt="2020-10-10T07:38:48.687" v="3"/>
          <ac:spMkLst>
            <pc:docMk/>
            <pc:sldMk cId="2406273178" sldId="256"/>
            <ac:spMk id="29" creationId="{15E3C750-986E-4769-B1AE-49289FBEE757}"/>
          </ac:spMkLst>
        </pc:spChg>
      </pc:sldChg>
      <pc:sldChg chg="addSp modSp new">
        <pc:chgData name="ANA CRISTINA HERNANDEZ HORNILLOS" userId="S::achernandezh@educa.jcyl.es::595d708a-0441-46e6-a92c-1c3589171872" providerId="AD" clId="Web-{0D3FD6FC-6135-49BB-BDC7-20649013E3EF}" dt="2020-10-10T08:02:04.219" v="1389" actId="1076"/>
        <pc:sldMkLst>
          <pc:docMk/>
          <pc:sldMk cId="3068840208" sldId="257"/>
        </pc:sldMkLst>
        <pc:spChg chg="add mod">
          <ac:chgData name="ANA CRISTINA HERNANDEZ HORNILLOS" userId="S::achernandezh@educa.jcyl.es::595d708a-0441-46e6-a92c-1c3589171872" providerId="AD" clId="Web-{0D3FD6FC-6135-49BB-BDC7-20649013E3EF}" dt="2020-10-10T07:54:16.067" v="1305" actId="20577"/>
          <ac:spMkLst>
            <pc:docMk/>
            <pc:sldMk cId="3068840208" sldId="257"/>
            <ac:spMk id="2" creationId="{B1987231-EBD2-447E-A994-EA1FEB6C8A12}"/>
          </ac:spMkLst>
        </pc:spChg>
        <pc:picChg chg="add mod">
          <ac:chgData name="ANA CRISTINA HERNANDEZ HORNILLOS" userId="S::achernandezh@educa.jcyl.es::595d708a-0441-46e6-a92c-1c3589171872" providerId="AD" clId="Web-{0D3FD6FC-6135-49BB-BDC7-20649013E3EF}" dt="2020-10-10T08:02:04.219" v="1389" actId="1076"/>
          <ac:picMkLst>
            <pc:docMk/>
            <pc:sldMk cId="3068840208" sldId="257"/>
            <ac:picMk id="3" creationId="{B27B4551-8163-4190-845B-F6FC9C7878EB}"/>
          </ac:picMkLst>
        </pc:picChg>
      </pc:sldChg>
      <pc:sldChg chg="addSp modSp new">
        <pc:chgData name="ANA CRISTINA HERNANDEZ HORNILLOS" userId="S::achernandezh@educa.jcyl.es::595d708a-0441-46e6-a92c-1c3589171872" providerId="AD" clId="Web-{0D3FD6FC-6135-49BB-BDC7-20649013E3EF}" dt="2020-10-10T08:17:44.568" v="2290"/>
        <pc:sldMkLst>
          <pc:docMk/>
          <pc:sldMk cId="3752274327" sldId="258"/>
        </pc:sldMkLst>
        <pc:spChg chg="add mod">
          <ac:chgData name="ANA CRISTINA HERNANDEZ HORNILLOS" userId="S::achernandezh@educa.jcyl.es::595d708a-0441-46e6-a92c-1c3589171872" providerId="AD" clId="Web-{0D3FD6FC-6135-49BB-BDC7-20649013E3EF}" dt="2020-10-10T08:17:44.568" v="2290"/>
          <ac:spMkLst>
            <pc:docMk/>
            <pc:sldMk cId="3752274327" sldId="258"/>
            <ac:spMk id="2" creationId="{24B512CC-63AA-4C32-95DF-69F917BB77F4}"/>
          </ac:spMkLst>
        </pc:spChg>
        <pc:picChg chg="add mod">
          <ac:chgData name="ANA CRISTINA HERNANDEZ HORNILLOS" userId="S::achernandezh@educa.jcyl.es::595d708a-0441-46e6-a92c-1c3589171872" providerId="AD" clId="Web-{0D3FD6FC-6135-49BB-BDC7-20649013E3EF}" dt="2020-10-10T08:17:09.302" v="2285" actId="14100"/>
          <ac:picMkLst>
            <pc:docMk/>
            <pc:sldMk cId="3752274327" sldId="258"/>
            <ac:picMk id="3" creationId="{30171C85-2EE9-4BAE-A1A8-4E535F0D53D2}"/>
          </ac:picMkLst>
        </pc:picChg>
      </pc:sldChg>
      <pc:sldChg chg="addSp modSp new">
        <pc:chgData name="ANA CRISTINA HERNANDEZ HORNILLOS" userId="S::achernandezh@educa.jcyl.es::595d708a-0441-46e6-a92c-1c3589171872" providerId="AD" clId="Web-{0D3FD6FC-6135-49BB-BDC7-20649013E3EF}" dt="2020-10-10T15:37:01.857" v="4157" actId="20577"/>
        <pc:sldMkLst>
          <pc:docMk/>
          <pc:sldMk cId="367107501" sldId="259"/>
        </pc:sldMkLst>
        <pc:spChg chg="add mod">
          <ac:chgData name="ANA CRISTINA HERNANDEZ HORNILLOS" userId="S::achernandezh@educa.jcyl.es::595d708a-0441-46e6-a92c-1c3589171872" providerId="AD" clId="Web-{0D3FD6FC-6135-49BB-BDC7-20649013E3EF}" dt="2020-10-10T15:37:01.857" v="4157" actId="20577"/>
          <ac:spMkLst>
            <pc:docMk/>
            <pc:sldMk cId="367107501" sldId="259"/>
            <ac:spMk id="2" creationId="{ED505074-5BA3-4592-B533-9C2AD7EFA317}"/>
          </ac:spMkLst>
        </pc:spChg>
        <pc:picChg chg="add mod">
          <ac:chgData name="ANA CRISTINA HERNANDEZ HORNILLOS" userId="S::achernandezh@educa.jcyl.es::595d708a-0441-46e6-a92c-1c3589171872" providerId="AD" clId="Web-{0D3FD6FC-6135-49BB-BDC7-20649013E3EF}" dt="2020-10-10T08:31:31.822" v="3664" actId="1076"/>
          <ac:picMkLst>
            <pc:docMk/>
            <pc:sldMk cId="367107501" sldId="259"/>
            <ac:picMk id="3" creationId="{702F242E-CEAE-4634-A119-1EC729BDEA01}"/>
          </ac:picMkLst>
        </pc:picChg>
      </pc:sldChg>
      <pc:sldChg chg="addSp modSp new">
        <pc:chgData name="ANA CRISTINA HERNANDEZ HORNILLOS" userId="S::achernandezh@educa.jcyl.es::595d708a-0441-46e6-a92c-1c3589171872" providerId="AD" clId="Web-{0D3FD6FC-6135-49BB-BDC7-20649013E3EF}" dt="2020-10-10T15:33:32.524" v="4141" actId="20577"/>
        <pc:sldMkLst>
          <pc:docMk/>
          <pc:sldMk cId="229816678" sldId="260"/>
        </pc:sldMkLst>
        <pc:spChg chg="add mod">
          <ac:chgData name="ANA CRISTINA HERNANDEZ HORNILLOS" userId="S::achernandezh@educa.jcyl.es::595d708a-0441-46e6-a92c-1c3589171872" providerId="AD" clId="Web-{0D3FD6FC-6135-49BB-BDC7-20649013E3EF}" dt="2020-10-10T15:33:32.524" v="4141" actId="20577"/>
          <ac:spMkLst>
            <pc:docMk/>
            <pc:sldMk cId="229816678" sldId="260"/>
            <ac:spMk id="3" creationId="{5264B639-EC38-4089-9D39-8C22FD3BDBE2}"/>
          </ac:spMkLst>
        </pc:spChg>
        <pc:picChg chg="add mod">
          <ac:chgData name="ANA CRISTINA HERNANDEZ HORNILLOS" userId="S::achernandezh@educa.jcyl.es::595d708a-0441-46e6-a92c-1c3589171872" providerId="AD" clId="Web-{0D3FD6FC-6135-49BB-BDC7-20649013E3EF}" dt="2020-10-10T08:31:05.993" v="3660" actId="14100"/>
          <ac:picMkLst>
            <pc:docMk/>
            <pc:sldMk cId="229816678" sldId="260"/>
            <ac:picMk id="4" creationId="{E18DC789-9F13-4F08-9D36-835CACEC5FAB}"/>
          </ac:picMkLst>
        </pc:picChg>
      </pc:sldChg>
    </pc:docChg>
  </pc:docChgLst>
  <pc:docChgLst>
    <pc:chgData name="ANA CRISTINA HERNANDEZ HORNILLOS" userId="S::achernandezh@educa.jcyl.es::595d708a-0441-46e6-a92c-1c3589171872" providerId="AD" clId="Web-{5D511D3B-9AE4-4A29-995A-D194F92D84D2}"/>
    <pc:docChg chg="modSld">
      <pc:chgData name="ANA CRISTINA HERNANDEZ HORNILLOS" userId="S::achernandezh@educa.jcyl.es::595d708a-0441-46e6-a92c-1c3589171872" providerId="AD" clId="Web-{5D511D3B-9AE4-4A29-995A-D194F92D84D2}" dt="2020-10-14T12:46:27.702" v="2" actId="20577"/>
      <pc:docMkLst>
        <pc:docMk/>
      </pc:docMkLst>
      <pc:sldChg chg="modSp">
        <pc:chgData name="ANA CRISTINA HERNANDEZ HORNILLOS" userId="S::achernandezh@educa.jcyl.es::595d708a-0441-46e6-a92c-1c3589171872" providerId="AD" clId="Web-{5D511D3B-9AE4-4A29-995A-D194F92D84D2}" dt="2020-10-14T12:46:26.264" v="0" actId="20577"/>
        <pc:sldMkLst>
          <pc:docMk/>
          <pc:sldMk cId="3068840208" sldId="257"/>
        </pc:sldMkLst>
        <pc:spChg chg="mod">
          <ac:chgData name="ANA CRISTINA HERNANDEZ HORNILLOS" userId="S::achernandezh@educa.jcyl.es::595d708a-0441-46e6-a92c-1c3589171872" providerId="AD" clId="Web-{5D511D3B-9AE4-4A29-995A-D194F92D84D2}" dt="2020-10-14T12:46:26.264" v="0" actId="20577"/>
          <ac:spMkLst>
            <pc:docMk/>
            <pc:sldMk cId="3068840208" sldId="257"/>
            <ac:spMk id="2" creationId="{B1987231-EBD2-447E-A994-EA1FEB6C8A1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p>
        </p:txBody>
      </p:sp>
      <p:sp>
        <p:nvSpPr>
          <p:cNvPr id="4" name="Marcador de fecha 3"/>
          <p:cNvSpPr>
            <a:spLocks noGrp="1"/>
          </p:cNvSpPr>
          <p:nvPr>
            <p:ph type="dt" sz="half" idx="10"/>
          </p:nvPr>
        </p:nvSpPr>
        <p:spPr/>
        <p:txBody>
          <a:bodyPr/>
          <a:lstStyle/>
          <a:p>
            <a:fld id="{40771E8B-6CA5-40B2-8038-0E112F3DAC1C}" type="datetimeFigureOut">
              <a:rPr lang="es-ES" smtClean="0"/>
              <a:t>14/10/2020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2288191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40771E8B-6CA5-40B2-8038-0E112F3DAC1C}" type="datetimeFigureOut">
              <a:rPr lang="es-ES" smtClean="0"/>
              <a:t>14/10/2020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541863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40771E8B-6CA5-40B2-8038-0E112F3DAC1C}" type="datetimeFigureOut">
              <a:rPr lang="es-ES" smtClean="0"/>
              <a:t>14/10/2020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22150962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40771E8B-6CA5-40B2-8038-0E112F3DAC1C}" type="datetimeFigureOut">
              <a:rPr lang="es-ES" smtClean="0"/>
              <a:t>14/10/2020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3398174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40771E8B-6CA5-40B2-8038-0E112F3DAC1C}" type="datetimeFigureOut">
              <a:rPr lang="es-ES" smtClean="0"/>
              <a:t>14/10/2020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2339700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40771E8B-6CA5-40B2-8038-0E112F3DAC1C}" type="datetimeFigureOut">
              <a:rPr lang="es-ES" smtClean="0"/>
              <a:t>14/10/2020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979029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40771E8B-6CA5-40B2-8038-0E112F3DAC1C}" type="datetimeFigureOut">
              <a:rPr lang="es-ES" smtClean="0"/>
              <a:t>14/10/2020</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1752394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40771E8B-6CA5-40B2-8038-0E112F3DAC1C}" type="datetimeFigureOut">
              <a:rPr lang="es-ES" smtClean="0"/>
              <a:t>14/10/2020</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3630658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40771E8B-6CA5-40B2-8038-0E112F3DAC1C}" type="datetimeFigureOut">
              <a:rPr lang="es-ES" smtClean="0"/>
              <a:t>14/10/2020</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3682375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40771E8B-6CA5-40B2-8038-0E112F3DAC1C}" type="datetimeFigureOut">
              <a:rPr lang="es-ES" smtClean="0"/>
              <a:t>14/10/2020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1360449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40771E8B-6CA5-40B2-8038-0E112F3DAC1C}" type="datetimeFigureOut">
              <a:rPr lang="es-ES" smtClean="0"/>
              <a:t>14/10/2020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0F1556C4-DFC3-4611-A7CC-780699185E26}" type="slidenum">
              <a:rPr lang="es-ES" smtClean="0"/>
              <a:t>‹Nº›</a:t>
            </a:fld>
            <a:endParaRPr lang="es-ES"/>
          </a:p>
        </p:txBody>
      </p:sp>
    </p:spTree>
    <p:extLst>
      <p:ext uri="{BB962C8B-B14F-4D97-AF65-F5344CB8AC3E}">
        <p14:creationId xmlns:p14="http://schemas.microsoft.com/office/powerpoint/2010/main" val="3836035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771E8B-6CA5-40B2-8038-0E112F3DAC1C}" type="datetimeFigureOut">
              <a:rPr lang="es-ES" smtClean="0"/>
              <a:t>14/10/2020</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1556C4-DFC3-4611-A7CC-780699185E26}" type="slidenum">
              <a:rPr lang="es-ES" smtClean="0"/>
              <a:t>‹Nº›</a:t>
            </a:fld>
            <a:endParaRPr lang="es-ES"/>
          </a:p>
        </p:txBody>
      </p:sp>
    </p:spTree>
    <p:extLst>
      <p:ext uri="{BB962C8B-B14F-4D97-AF65-F5344CB8AC3E}">
        <p14:creationId xmlns:p14="http://schemas.microsoft.com/office/powerpoint/2010/main" val="2933118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10">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Rectangle 16">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Rectangle 20">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3" name="Freeform: Shape 22">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CuadroTexto 3">
            <a:extLst>
              <a:ext uri="{FF2B5EF4-FFF2-40B4-BE49-F238E27FC236}">
                <a16:creationId xmlns:a16="http://schemas.microsoft.com/office/drawing/2014/main" id="{F72236E7-B9E9-4484-AA11-C02177EEDA8A}"/>
              </a:ext>
            </a:extLst>
          </p:cNvPr>
          <p:cNvSpPr txBox="1"/>
          <p:nvPr/>
        </p:nvSpPr>
        <p:spPr>
          <a:xfrm>
            <a:off x="3204642" y="2353641"/>
            <a:ext cx="5782716" cy="2150719"/>
          </a:xfrm>
          <a:prstGeom prst="rect">
            <a:avLst/>
          </a:prstGeom>
          <a:noFill/>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gn="ctr">
              <a:lnSpc>
                <a:spcPct val="90000"/>
              </a:lnSpc>
              <a:spcBef>
                <a:spcPct val="0"/>
              </a:spcBef>
              <a:spcAft>
                <a:spcPts val="600"/>
              </a:spcAft>
            </a:pPr>
            <a:r>
              <a:rPr lang="en-US" sz="3600" dirty="0">
                <a:solidFill>
                  <a:srgbClr val="080808"/>
                </a:solidFill>
                <a:latin typeface="+mj-lt"/>
                <a:ea typeface="+mj-ea"/>
                <a:cs typeface="+mj-cs"/>
              </a:rPr>
              <a:t>MIGUEL DELIBES....</a:t>
            </a:r>
            <a:endParaRPr lang="es-ES" dirty="0">
              <a:solidFill>
                <a:srgbClr val="000000"/>
              </a:solidFill>
              <a:latin typeface="Calibri" panose="020F0502020204030204"/>
              <a:ea typeface="+mj-ea"/>
              <a:cs typeface="Calibri" panose="020F0502020204030204"/>
            </a:endParaRPr>
          </a:p>
          <a:p>
            <a:pPr algn="ctr">
              <a:lnSpc>
                <a:spcPct val="90000"/>
              </a:lnSpc>
              <a:spcBef>
                <a:spcPct val="0"/>
              </a:spcBef>
              <a:spcAft>
                <a:spcPts val="600"/>
              </a:spcAft>
            </a:pPr>
            <a:r>
              <a:rPr lang="en-US" sz="3600" dirty="0">
                <a:solidFill>
                  <a:srgbClr val="080808"/>
                </a:solidFill>
                <a:latin typeface="Calibri Light"/>
                <a:ea typeface="+mj-ea"/>
                <a:cs typeface="Calibri Light"/>
              </a:rPr>
              <a:t>HISTORIA DE UN ESCRITOR</a:t>
            </a:r>
          </a:p>
        </p:txBody>
      </p:sp>
      <p:sp>
        <p:nvSpPr>
          <p:cNvPr id="25" name="Freeform: Shape 24">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27" name="Freeform: Shape 26">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Rectangle 28">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406273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B1987231-EBD2-447E-A994-EA1FEB6C8A12}"/>
              </a:ext>
            </a:extLst>
          </p:cNvPr>
          <p:cNvSpPr txBox="1"/>
          <p:nvPr/>
        </p:nvSpPr>
        <p:spPr>
          <a:xfrm>
            <a:off x="581025" y="485775"/>
            <a:ext cx="6473825" cy="532453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sz="2000" dirty="0"/>
              <a:t>Era otoño. Las hojas caían cubriendo el suelo de un crujiente manto amarillo. Esa mañana del 17 de octubre hacía sol; un sol que pronosticaba que algo bueno traería el día. </a:t>
            </a:r>
            <a:endParaRPr lang="es-ES" sz="2000" dirty="0">
              <a:cs typeface="Calibri" panose="020F0502020204030204"/>
            </a:endParaRPr>
          </a:p>
          <a:p>
            <a:r>
              <a:rPr lang="es-ES" sz="2000" dirty="0">
                <a:cs typeface="Calibri" panose="020F0502020204030204"/>
              </a:rPr>
              <a:t>En casa de los Delibes </a:t>
            </a:r>
            <a:r>
              <a:rPr lang="es-ES" sz="2000" dirty="0" err="1">
                <a:cs typeface="Calibri" panose="020F0502020204030204"/>
              </a:rPr>
              <a:t>Satien</a:t>
            </a:r>
            <a:r>
              <a:rPr lang="es-ES" sz="2000" dirty="0">
                <a:cs typeface="Calibri"/>
              </a:rPr>
              <a:t>... Adolfo está inquieto recorriendo sin parar el salón de la casa; nervioso y ansioso de conocer a su tercer hijo. En la habitación, María está trayendo al mundo a un bebé precioso sin ser consciente de lo lejos que llegará este retoño.</a:t>
            </a:r>
          </a:p>
          <a:p>
            <a:r>
              <a:rPr lang="es-ES" sz="2000" dirty="0">
                <a:cs typeface="Calibri"/>
              </a:rPr>
              <a:t>Adolfo, ya más tranquilo y emocionado, coge a su hijo entre sus brazos... - Te llamarás Miguel – dice entre lágrimas de alegría. Y le dio un beso a su mujer, tierno como el bebé que acurruca en su pecho.</a:t>
            </a:r>
          </a:p>
          <a:p>
            <a:r>
              <a:rPr lang="es-ES" sz="2000" dirty="0">
                <a:cs typeface="Calibri"/>
              </a:rPr>
              <a:t>Su pelo moreno, resaltaba unos mofletes carnosos y unos ojos color miel. Tenía una sonrisa contagiosa que hacían reír a coro a sus dos hermanos mayores, los cuales lo miraban sin parar, como si un muñeco estuviera delante de ellos, un muñeco capaz de jugar con ellos.</a:t>
            </a:r>
          </a:p>
        </p:txBody>
      </p:sp>
      <p:pic>
        <p:nvPicPr>
          <p:cNvPr id="3" name="Imagen 3" descr="Foto en blanco y negro de un grupo de personas posando para una foto&#10;&#10;Descripción generada automáticamente">
            <a:extLst>
              <a:ext uri="{FF2B5EF4-FFF2-40B4-BE49-F238E27FC236}">
                <a16:creationId xmlns:a16="http://schemas.microsoft.com/office/drawing/2014/main" id="{B27B4551-8163-4190-845B-F6FC9C7878EB}"/>
              </a:ext>
            </a:extLst>
          </p:cNvPr>
          <p:cNvPicPr>
            <a:picLocks noChangeAspect="1"/>
          </p:cNvPicPr>
          <p:nvPr/>
        </p:nvPicPr>
        <p:blipFill>
          <a:blip r:embed="rId2"/>
          <a:stretch>
            <a:fillRect/>
          </a:stretch>
        </p:blipFill>
        <p:spPr>
          <a:xfrm>
            <a:off x="7423150" y="755535"/>
            <a:ext cx="4449762" cy="4442056"/>
          </a:xfrm>
          <a:prstGeom prst="rect">
            <a:avLst/>
          </a:prstGeom>
        </p:spPr>
      </p:pic>
    </p:spTree>
    <p:extLst>
      <p:ext uri="{BB962C8B-B14F-4D97-AF65-F5344CB8AC3E}">
        <p14:creationId xmlns:p14="http://schemas.microsoft.com/office/powerpoint/2010/main" val="3068840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24B512CC-63AA-4C32-95DF-69F917BB77F4}"/>
              </a:ext>
            </a:extLst>
          </p:cNvPr>
          <p:cNvSpPr txBox="1"/>
          <p:nvPr/>
        </p:nvSpPr>
        <p:spPr>
          <a:xfrm>
            <a:off x="358775" y="581025"/>
            <a:ext cx="5735638" cy="44012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sz="2000" dirty="0">
                <a:cs typeface="Calibri"/>
              </a:rPr>
              <a:t>Miguel fue creciendo entre juegos en la calle, visitas al campo y carreras con la bicicleta. Pronto nacerían más hermanos y se convertiría en un hermano mayor, protegiendo al resto del clan. </a:t>
            </a:r>
          </a:p>
          <a:p>
            <a:r>
              <a:rPr lang="es-ES" sz="2000" dirty="0">
                <a:cs typeface="Calibri"/>
              </a:rPr>
              <a:t>Le encantaba salir al campo y escuchar el trinar de los pájaros acompañado de su padre; dar largos paseos pisando la fresca hierba y contemplando los paisajes rojizos del amanecer, escondido tras los matorrales tratando de sorprender alguna pieza de caza.</a:t>
            </a:r>
          </a:p>
          <a:p>
            <a:r>
              <a:rPr lang="es-ES" sz="2000" dirty="0">
                <a:cs typeface="Calibri"/>
              </a:rPr>
              <a:t>Risueño como era... sus días pasaban entre el campo y el colegio, tratando de aprender todo cuanto tenía delante de sus ojos despertando su inquietud por conocer.</a:t>
            </a:r>
          </a:p>
          <a:p>
            <a:endParaRPr lang="es-ES" sz="2000" dirty="0">
              <a:cs typeface="Calibri"/>
            </a:endParaRPr>
          </a:p>
        </p:txBody>
      </p:sp>
      <p:pic>
        <p:nvPicPr>
          <p:cNvPr id="3" name="Imagen 3" descr="Imagen que contiene persona, exterior, pasto, niño&#10;&#10;Descripción generada automáticamente">
            <a:extLst>
              <a:ext uri="{FF2B5EF4-FFF2-40B4-BE49-F238E27FC236}">
                <a16:creationId xmlns:a16="http://schemas.microsoft.com/office/drawing/2014/main" id="{30171C85-2EE9-4BAE-A1A8-4E535F0D53D2}"/>
              </a:ext>
            </a:extLst>
          </p:cNvPr>
          <p:cNvPicPr>
            <a:picLocks noChangeAspect="1"/>
          </p:cNvPicPr>
          <p:nvPr/>
        </p:nvPicPr>
        <p:blipFill>
          <a:blip r:embed="rId2"/>
          <a:stretch>
            <a:fillRect/>
          </a:stretch>
        </p:blipFill>
        <p:spPr>
          <a:xfrm>
            <a:off x="7026275" y="254374"/>
            <a:ext cx="4949825" cy="6182565"/>
          </a:xfrm>
          <a:prstGeom prst="rect">
            <a:avLst/>
          </a:prstGeom>
        </p:spPr>
      </p:pic>
    </p:spTree>
    <p:extLst>
      <p:ext uri="{BB962C8B-B14F-4D97-AF65-F5344CB8AC3E}">
        <p14:creationId xmlns:p14="http://schemas.microsoft.com/office/powerpoint/2010/main" val="3752274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a:extLst>
              <a:ext uri="{FF2B5EF4-FFF2-40B4-BE49-F238E27FC236}">
                <a16:creationId xmlns:a16="http://schemas.microsoft.com/office/drawing/2014/main" id="{ED505074-5BA3-4592-B533-9C2AD7EFA317}"/>
              </a:ext>
            </a:extLst>
          </p:cNvPr>
          <p:cNvSpPr txBox="1"/>
          <p:nvPr/>
        </p:nvSpPr>
        <p:spPr>
          <a:xfrm>
            <a:off x="374650" y="485775"/>
            <a:ext cx="6203950" cy="62478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sz="2000" dirty="0">
                <a:cs typeface="Calibri"/>
              </a:rPr>
              <a:t>Tenía Miguel 15 años cuando en España estalla la guerra. Es entonces que decide alistarse en la marina, pero viajar en barco no es lo que él creía. La brisa rozando su cara es lo más bonito de este amargo viaje, donde es testigo directo de la parte más oscura del ser humano. </a:t>
            </a:r>
          </a:p>
          <a:p>
            <a:r>
              <a:rPr lang="es-ES" sz="2000" dirty="0">
                <a:cs typeface="Calibri"/>
              </a:rPr>
              <a:t>Los tres años que dura la guerra, son los más largos de su </a:t>
            </a:r>
            <a:r>
              <a:rPr lang="es-ES" sz="2000">
                <a:cs typeface="Calibri"/>
              </a:rPr>
              <a:t>vida. Al finalizar, vuelve a casa deseoso de ver a su </a:t>
            </a:r>
            <a:r>
              <a:rPr lang="es-ES" sz="2000" dirty="0">
                <a:cs typeface="Calibri"/>
              </a:rPr>
              <a:t>familia y abrazarlos.</a:t>
            </a:r>
          </a:p>
          <a:p>
            <a:r>
              <a:rPr lang="es-ES" sz="2000">
                <a:cs typeface="Calibri"/>
              </a:rPr>
              <a:t>Miguel, entonces, decide continuar sus estudios y preparar un </a:t>
            </a:r>
            <a:r>
              <a:rPr lang="es-ES" sz="2000" dirty="0">
                <a:cs typeface="Calibri"/>
              </a:rPr>
              <a:t>futuro de trabajo. Pero lo que realmente le gusta es dibujar... trazar garabatos en forma de caricaturas que le hacen reír. Miguel tiene talento y comienza a publicar en un periódico local. </a:t>
            </a:r>
          </a:p>
          <a:p>
            <a:r>
              <a:rPr lang="es-ES" sz="2000" dirty="0">
                <a:cs typeface="Calibri"/>
              </a:rPr>
              <a:t>Es entonces cuando conoce a Ángeles, y cupido lanza su flecha uniéndolos para siempre. La distancia no fue un obstáculo para ellos, ya que Miguel, gran amante del deporte como le había transmitido su padre, sabe que su bicicleta le puede llevar a todos los sitios, y usando como energía el movimiento de sus piernas, rompe la distancia que le separa de Ángeles a base de pedaladas.</a:t>
            </a:r>
          </a:p>
        </p:txBody>
      </p:sp>
      <p:pic>
        <p:nvPicPr>
          <p:cNvPr id="3" name="Imagen 3" descr="Imagen que contiene texto, mapa, dibujo&#10;&#10;Descripción generada automáticamente">
            <a:extLst>
              <a:ext uri="{FF2B5EF4-FFF2-40B4-BE49-F238E27FC236}">
                <a16:creationId xmlns:a16="http://schemas.microsoft.com/office/drawing/2014/main" id="{702F242E-CEAE-4634-A119-1EC729BDEA01}"/>
              </a:ext>
            </a:extLst>
          </p:cNvPr>
          <p:cNvPicPr>
            <a:picLocks noChangeAspect="1"/>
          </p:cNvPicPr>
          <p:nvPr/>
        </p:nvPicPr>
        <p:blipFill>
          <a:blip r:embed="rId2"/>
          <a:stretch>
            <a:fillRect/>
          </a:stretch>
        </p:blipFill>
        <p:spPr>
          <a:xfrm>
            <a:off x="7494588" y="371475"/>
            <a:ext cx="4060825" cy="6130925"/>
          </a:xfrm>
          <a:prstGeom prst="rect">
            <a:avLst/>
          </a:prstGeom>
        </p:spPr>
      </p:pic>
    </p:spTree>
    <p:extLst>
      <p:ext uri="{BB962C8B-B14F-4D97-AF65-F5344CB8AC3E}">
        <p14:creationId xmlns:p14="http://schemas.microsoft.com/office/powerpoint/2010/main" val="3671075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id="{5264B639-EC38-4089-9D39-8C22FD3BDBE2}"/>
              </a:ext>
            </a:extLst>
          </p:cNvPr>
          <p:cNvSpPr txBox="1"/>
          <p:nvPr/>
        </p:nvSpPr>
        <p:spPr>
          <a:xfrm>
            <a:off x="374650" y="485775"/>
            <a:ext cx="6203950"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 sz="2000" dirty="0">
                <a:cs typeface="Calibri"/>
              </a:rPr>
              <a:t>Juntos forman una numerosa familia que crece rodeada de escritos de Miguel, quien demuestra ser muy hábil jugando con las letras, creando cuentos y otros relatos que le otorgarían premios y prestigio.</a:t>
            </a:r>
          </a:p>
          <a:p>
            <a:r>
              <a:rPr lang="es-ES" sz="2000" dirty="0">
                <a:cs typeface="Calibri"/>
              </a:rPr>
              <a:t>Pero un día, en marzo de 2010, esta luz de las letras pasó a escribir una constelación más en el cielo y si miras </a:t>
            </a:r>
            <a:r>
              <a:rPr lang="es-ES" sz="2000">
                <a:cs typeface="Calibri"/>
              </a:rPr>
              <a:t>detenidamente comprobarás que es la estrella que más brilla en el firmamento.</a:t>
            </a:r>
            <a:endParaRPr lang="es-ES" sz="2000" dirty="0">
              <a:cs typeface="Calibri"/>
            </a:endParaRPr>
          </a:p>
          <a:p>
            <a:endParaRPr lang="es-ES" sz="2000" dirty="0">
              <a:cs typeface="Calibri"/>
            </a:endParaRPr>
          </a:p>
        </p:txBody>
      </p:sp>
      <p:pic>
        <p:nvPicPr>
          <p:cNvPr id="4" name="Imagen 4" descr="Imagen que contiene persona, hombre, parado, traje&#10;&#10;Descripción generada automáticamente">
            <a:extLst>
              <a:ext uri="{FF2B5EF4-FFF2-40B4-BE49-F238E27FC236}">
                <a16:creationId xmlns:a16="http://schemas.microsoft.com/office/drawing/2014/main" id="{E18DC789-9F13-4F08-9D36-835CACEC5FAB}"/>
              </a:ext>
            </a:extLst>
          </p:cNvPr>
          <p:cNvPicPr>
            <a:picLocks noChangeAspect="1"/>
          </p:cNvPicPr>
          <p:nvPr/>
        </p:nvPicPr>
        <p:blipFill>
          <a:blip r:embed="rId2"/>
          <a:stretch>
            <a:fillRect/>
          </a:stretch>
        </p:blipFill>
        <p:spPr>
          <a:xfrm>
            <a:off x="7383463" y="258763"/>
            <a:ext cx="4695825" cy="6419850"/>
          </a:xfrm>
          <a:prstGeom prst="rect">
            <a:avLst/>
          </a:prstGeom>
        </p:spPr>
      </p:pic>
    </p:spTree>
    <p:extLst>
      <p:ext uri="{BB962C8B-B14F-4D97-AF65-F5344CB8AC3E}">
        <p14:creationId xmlns:p14="http://schemas.microsoft.com/office/powerpoint/2010/main" val="22981667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FA619520A4BA67438360E79444BACF23" ma:contentTypeVersion="3" ma:contentTypeDescription="Crear nuevo documento." ma:contentTypeScope="" ma:versionID="458d264299b73a66dafb00f7f3bd70f7">
  <xsd:schema xmlns:xsd="http://www.w3.org/2001/XMLSchema" xmlns:xs="http://www.w3.org/2001/XMLSchema" xmlns:p="http://schemas.microsoft.com/office/2006/metadata/properties" xmlns:ns2="e6d292df-b9cf-4d32-9431-ece1c1e1be23" targetNamespace="http://schemas.microsoft.com/office/2006/metadata/properties" ma:root="true" ma:fieldsID="73258cb17e0cd4b2ed02416d7b198109" ns2:_="">
    <xsd:import namespace="e6d292df-b9cf-4d32-9431-ece1c1e1be23"/>
    <xsd:element name="properties">
      <xsd:complexType>
        <xsd:sequence>
          <xsd:element name="documentManagement">
            <xsd:complexType>
              <xsd:all>
                <xsd:element ref="ns2:ReferenceId" minOccurs="0"/>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d292df-b9cf-4d32-9431-ece1c1e1be23" elementFormDefault="qualified">
    <xsd:import namespace="http://schemas.microsoft.com/office/2006/documentManagement/types"/>
    <xsd:import namespace="http://schemas.microsoft.com/office/infopath/2007/PartnerControls"/>
    <xsd:element name="ReferenceId" ma:index="8" nillable="true" ma:displayName="ReferenceId" ma:indexed="true" ma:internalName="ReferenceId">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ReferenceId xmlns="e6d292df-b9cf-4d32-9431-ece1c1e1be23" xsi:nil="true"/>
  </documentManagement>
</p:properties>
</file>

<file path=customXml/itemProps1.xml><?xml version="1.0" encoding="utf-8"?>
<ds:datastoreItem xmlns:ds="http://schemas.openxmlformats.org/officeDocument/2006/customXml" ds:itemID="{899FFC98-DF4E-4317-A2B1-C1828505E4A1}"/>
</file>

<file path=customXml/itemProps2.xml><?xml version="1.0" encoding="utf-8"?>
<ds:datastoreItem xmlns:ds="http://schemas.openxmlformats.org/officeDocument/2006/customXml" ds:itemID="{42090377-ED01-4E5C-A01D-54D67C1B558D}"/>
</file>

<file path=customXml/itemProps3.xml><?xml version="1.0" encoding="utf-8"?>
<ds:datastoreItem xmlns:ds="http://schemas.openxmlformats.org/officeDocument/2006/customXml" ds:itemID="{1621AB99-B454-4201-99A8-A4DC5D9B2C47}"/>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Panorámica</PresentationFormat>
  <Paragraphs>0</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Tema de Office</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370</cp:revision>
  <dcterms:created xsi:type="dcterms:W3CDTF">2020-10-10T07:37:42Z</dcterms:created>
  <dcterms:modified xsi:type="dcterms:W3CDTF">2020-10-14T12:46:31Z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0x010100FA619520A4BA67438360E79444BACF23</vt:lpwstr>
  </property>
  <property fmtid="{D5CDD505-2E9C-101B-9397-08002B2CF9AE}" pid="3" name="Order">
    <vt:r8>11800</vt:r8>
  </property>
  <property fmtid="{D5CDD505-2E9C-101B-9397-08002B2CF9AE}" pid="4" name="_SourceUrl">
    <vt:lpwstr/>
  </property>
  <property fmtid="{D5CDD505-2E9C-101B-9397-08002B2CF9AE}" pid="5" name="_SharedFileIndex">
    <vt:lpwstr/>
  </property>
  <property fmtid="{D5CDD505-2E9C-101B-9397-08002B2CF9AE}" pid="6" name="ComplianceAssetId">
    <vt:lpwstr/>
  </property>
</Properties>
</file>