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48"/>
  </p:notes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  <p:sldId id="266" r:id="rId12"/>
    <p:sldId id="279" r:id="rId13"/>
    <p:sldId id="280" r:id="rId14"/>
    <p:sldId id="281" r:id="rId15"/>
    <p:sldId id="282" r:id="rId16"/>
    <p:sldId id="283" r:id="rId17"/>
    <p:sldId id="284" r:id="rId18"/>
    <p:sldId id="29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8" r:id="rId40"/>
    <p:sldId id="306" r:id="rId41"/>
    <p:sldId id="309" r:id="rId42"/>
    <p:sldId id="307" r:id="rId43"/>
    <p:sldId id="310" r:id="rId44"/>
    <p:sldId id="311" r:id="rId45"/>
    <p:sldId id="312" r:id="rId46"/>
    <p:sldId id="313" r:id="rId47"/>
  </p:sldIdLst>
  <p:sldSz cx="9144000" cy="5143500" type="screen16x9"/>
  <p:notesSz cx="6858000" cy="9144000"/>
  <p:embeddedFontLst>
    <p:embeddedFont>
      <p:font typeface="Open Sans" panose="020B0604020202020204" charset="0"/>
      <p:regular r:id="rId49"/>
      <p:bold r:id="rId50"/>
      <p:italic r:id="rId51"/>
      <p:boldItalic r:id="rId52"/>
    </p:embeddedFont>
    <p:embeddedFont>
      <p:font typeface="PT Sans Narrow" panose="020B060402020202020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31CE7-8830-4BB8-BFAC-16D5B273DC34}" v="45" dt="2021-01-28T16:50:16.614"/>
    <p1510:client id="{520198C6-97AB-4904-8C5F-06E0DF5B1F8A}" v="19" dt="2021-01-28T17:29:19.190"/>
    <p1510:client id="{5760416E-9D24-4042-AA89-D0B2988B0580}" v="67" dt="2021-02-11T08:52:59.990"/>
    <p1510:client id="{604761F7-49E6-4F89-BAC7-1986510D6A75}" v="10" dt="2021-01-28T18:50:19.249"/>
    <p1510:client id="{6D0D6CFC-B0D9-44ED-9BC1-0C95FBB68139}" v="16" dt="2021-02-04T17:34:01.936"/>
    <p1510:client id="{86578C04-E4CD-4710-879D-7D083B22A262}" v="15" dt="2021-02-04T18:16:42.969"/>
    <p1510:client id="{B7DB0D97-7F17-402F-B60A-06CA08D40DBF}" v="19" dt="2021-01-26T12:07:36.620"/>
    <p1510:client id="{EED74057-35D0-49FF-A820-9FDE68E134F6}" v="678" dt="2021-02-11T08:19:36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ÚS ESTEBAN BARRIO" userId="S::jesus.estbar@educa.jcyl.es::42d8292f-9014-4654-acd5-eab79aa0ed4c" providerId="AD" clId="Web-{520198C6-97AB-4904-8C5F-06E0DF5B1F8A}"/>
    <pc:docChg chg="modSld">
      <pc:chgData name="JESÚS ESTEBAN BARRIO" userId="S::jesus.estbar@educa.jcyl.es::42d8292f-9014-4654-acd5-eab79aa0ed4c" providerId="AD" clId="Web-{520198C6-97AB-4904-8C5F-06E0DF5B1F8A}" dt="2021-01-28T17:29:19.190" v="18" actId="20577"/>
      <pc:docMkLst>
        <pc:docMk/>
      </pc:docMkLst>
      <pc:sldChg chg="modSp">
        <pc:chgData name="JESÚS ESTEBAN BARRIO" userId="S::jesus.estbar@educa.jcyl.es::42d8292f-9014-4654-acd5-eab79aa0ed4c" providerId="AD" clId="Web-{520198C6-97AB-4904-8C5F-06E0DF5B1F8A}" dt="2021-01-28T17:23:14.728" v="3" actId="20577"/>
        <pc:sldMkLst>
          <pc:docMk/>
          <pc:sldMk cId="0" sldId="282"/>
        </pc:sldMkLst>
        <pc:spChg chg="mod">
          <ac:chgData name="JESÚS ESTEBAN BARRIO" userId="S::jesus.estbar@educa.jcyl.es::42d8292f-9014-4654-acd5-eab79aa0ed4c" providerId="AD" clId="Web-{520198C6-97AB-4904-8C5F-06E0DF5B1F8A}" dt="2021-01-28T17:23:14.728" v="3" actId="20577"/>
          <ac:spMkLst>
            <pc:docMk/>
            <pc:sldMk cId="0" sldId="282"/>
            <ac:spMk id="104" creationId="{00000000-0000-0000-0000-000000000000}"/>
          </ac:spMkLst>
        </pc:spChg>
      </pc:sldChg>
      <pc:sldChg chg="modSp">
        <pc:chgData name="JESÚS ESTEBAN BARRIO" userId="S::jesus.estbar@educa.jcyl.es::42d8292f-9014-4654-acd5-eab79aa0ed4c" providerId="AD" clId="Web-{520198C6-97AB-4904-8C5F-06E0DF5B1F8A}" dt="2021-01-28T17:29:19.190" v="18" actId="20577"/>
        <pc:sldMkLst>
          <pc:docMk/>
          <pc:sldMk cId="0" sldId="284"/>
        </pc:sldMkLst>
        <pc:spChg chg="mod">
          <ac:chgData name="JESÚS ESTEBAN BARRIO" userId="S::jesus.estbar@educa.jcyl.es::42d8292f-9014-4654-acd5-eab79aa0ed4c" providerId="AD" clId="Web-{520198C6-97AB-4904-8C5F-06E0DF5B1F8A}" dt="2021-01-28T17:29:19.190" v="18" actId="20577"/>
          <ac:spMkLst>
            <pc:docMk/>
            <pc:sldMk cId="0" sldId="284"/>
            <ac:spMk id="118" creationId="{00000000-0000-0000-0000-000000000000}"/>
          </ac:spMkLst>
        </pc:spChg>
      </pc:sldChg>
    </pc:docChg>
  </pc:docChgLst>
  <pc:docChgLst>
    <pc:chgData name="JESÚS ESTEBAN BARRIO" userId="S::jesus.estbar@educa.jcyl.es::42d8292f-9014-4654-acd5-eab79aa0ed4c" providerId="AD" clId="Web-{0A631CE7-8830-4BB8-BFAC-16D5B273DC34}"/>
    <pc:docChg chg="modSld">
      <pc:chgData name="JESÚS ESTEBAN BARRIO" userId="S::jesus.estbar@educa.jcyl.es::42d8292f-9014-4654-acd5-eab79aa0ed4c" providerId="AD" clId="Web-{0A631CE7-8830-4BB8-BFAC-16D5B273DC34}" dt="2021-01-28T16:50:16.614" v="44" actId="20577"/>
      <pc:docMkLst>
        <pc:docMk/>
      </pc:docMkLst>
      <pc:sldChg chg="modSp">
        <pc:chgData name="JESÚS ESTEBAN BARRIO" userId="S::jesus.estbar@educa.jcyl.es::42d8292f-9014-4654-acd5-eab79aa0ed4c" providerId="AD" clId="Web-{0A631CE7-8830-4BB8-BFAC-16D5B273DC34}" dt="2021-01-28T16:31:05.996" v="5" actId="14100"/>
        <pc:sldMkLst>
          <pc:docMk/>
          <pc:sldMk cId="0" sldId="262"/>
        </pc:sldMkLst>
        <pc:picChg chg="mod">
          <ac:chgData name="JESÚS ESTEBAN BARRIO" userId="S::jesus.estbar@educa.jcyl.es::42d8292f-9014-4654-acd5-eab79aa0ed4c" providerId="AD" clId="Web-{0A631CE7-8830-4BB8-BFAC-16D5B273DC34}" dt="2021-01-28T16:31:05.996" v="5" actId="14100"/>
          <ac:picMkLst>
            <pc:docMk/>
            <pc:sldMk cId="0" sldId="262"/>
            <ac:picMk id="110" creationId="{00000000-0000-0000-0000-000000000000}"/>
          </ac:picMkLst>
        </pc:picChg>
      </pc:sldChg>
      <pc:sldChg chg="modSp">
        <pc:chgData name="JESÚS ESTEBAN BARRIO" userId="S::jesus.estbar@educa.jcyl.es::42d8292f-9014-4654-acd5-eab79aa0ed4c" providerId="AD" clId="Web-{0A631CE7-8830-4BB8-BFAC-16D5B273DC34}" dt="2021-01-28T16:29:27.494" v="3" actId="14100"/>
        <pc:sldMkLst>
          <pc:docMk/>
          <pc:sldMk cId="0" sldId="263"/>
        </pc:sldMkLst>
        <pc:picChg chg="mod">
          <ac:chgData name="JESÚS ESTEBAN BARRIO" userId="S::jesus.estbar@educa.jcyl.es::42d8292f-9014-4654-acd5-eab79aa0ed4c" providerId="AD" clId="Web-{0A631CE7-8830-4BB8-BFAC-16D5B273DC34}" dt="2021-01-28T16:29:27.494" v="3" actId="14100"/>
          <ac:picMkLst>
            <pc:docMk/>
            <pc:sldMk cId="0" sldId="263"/>
            <ac:picMk id="117" creationId="{00000000-0000-0000-0000-000000000000}"/>
          </ac:picMkLst>
        </pc:picChg>
      </pc:sldChg>
      <pc:sldChg chg="modSp">
        <pc:chgData name="JESÚS ESTEBAN BARRIO" userId="S::jesus.estbar@educa.jcyl.es::42d8292f-9014-4654-acd5-eab79aa0ed4c" providerId="AD" clId="Web-{0A631CE7-8830-4BB8-BFAC-16D5B273DC34}" dt="2021-01-28T16:43:00.917" v="39" actId="20577"/>
        <pc:sldMkLst>
          <pc:docMk/>
          <pc:sldMk cId="0" sldId="266"/>
        </pc:sldMkLst>
        <pc:spChg chg="mod">
          <ac:chgData name="JESÚS ESTEBAN BARRIO" userId="S::jesus.estbar@educa.jcyl.es::42d8292f-9014-4654-acd5-eab79aa0ed4c" providerId="AD" clId="Web-{0A631CE7-8830-4BB8-BFAC-16D5B273DC34}" dt="2021-01-28T16:43:00.917" v="39" actId="20577"/>
          <ac:spMkLst>
            <pc:docMk/>
            <pc:sldMk cId="0" sldId="266"/>
            <ac:spMk id="138" creationId="{00000000-0000-0000-0000-000000000000}"/>
          </ac:spMkLst>
        </pc:spChg>
      </pc:sldChg>
      <pc:sldChg chg="modSp">
        <pc:chgData name="JESÚS ESTEBAN BARRIO" userId="S::jesus.estbar@educa.jcyl.es::42d8292f-9014-4654-acd5-eab79aa0ed4c" providerId="AD" clId="Web-{0A631CE7-8830-4BB8-BFAC-16D5B273DC34}" dt="2021-01-28T16:50:16.614" v="44" actId="20577"/>
        <pc:sldMkLst>
          <pc:docMk/>
          <pc:sldMk cId="0" sldId="281"/>
        </pc:sldMkLst>
        <pc:spChg chg="mod">
          <ac:chgData name="JESÚS ESTEBAN BARRIO" userId="S::jesus.estbar@educa.jcyl.es::42d8292f-9014-4654-acd5-eab79aa0ed4c" providerId="AD" clId="Web-{0A631CE7-8830-4BB8-BFAC-16D5B273DC34}" dt="2021-01-28T16:50:16.614" v="44" actId="20577"/>
          <ac:spMkLst>
            <pc:docMk/>
            <pc:sldMk cId="0" sldId="281"/>
            <ac:spMk id="96" creationId="{00000000-0000-0000-0000-000000000000}"/>
          </ac:spMkLst>
        </pc:spChg>
      </pc:sldChg>
    </pc:docChg>
  </pc:docChgLst>
  <pc:docChgLst>
    <pc:chgData name="JESÚS ESTEBAN BARRIO" userId="S::jesus.estbar@educa.jcyl.es::42d8292f-9014-4654-acd5-eab79aa0ed4c" providerId="AD" clId="Web-{6D0D6CFC-B0D9-44ED-9BC1-0C95FBB68139}"/>
    <pc:docChg chg="addSld delSld modSld sldOrd">
      <pc:chgData name="JESÚS ESTEBAN BARRIO" userId="S::jesus.estbar@educa.jcyl.es::42d8292f-9014-4654-acd5-eab79aa0ed4c" providerId="AD" clId="Web-{6D0D6CFC-B0D9-44ED-9BC1-0C95FBB68139}" dt="2021-02-04T17:34:01.936" v="13" actId="14100"/>
      <pc:docMkLst>
        <pc:docMk/>
      </pc:docMkLst>
      <pc:sldChg chg="addSp delSp modSp add del">
        <pc:chgData name="JESÚS ESTEBAN BARRIO" userId="S::jesus.estbar@educa.jcyl.es::42d8292f-9014-4654-acd5-eab79aa0ed4c" providerId="AD" clId="Web-{6D0D6CFC-B0D9-44ED-9BC1-0C95FBB68139}" dt="2021-02-04T17:33:11.623" v="6" actId="1076"/>
        <pc:sldMkLst>
          <pc:docMk/>
          <pc:sldMk cId="3722202721" sldId="305"/>
        </pc:sldMkLst>
        <pc:picChg chg="add mod">
          <ac:chgData name="JESÚS ESTEBAN BARRIO" userId="S::jesus.estbar@educa.jcyl.es::42d8292f-9014-4654-acd5-eab79aa0ed4c" providerId="AD" clId="Web-{6D0D6CFC-B0D9-44ED-9BC1-0C95FBB68139}" dt="2021-02-04T17:33:11.623" v="6" actId="1076"/>
          <ac:picMkLst>
            <pc:docMk/>
            <pc:sldMk cId="3722202721" sldId="305"/>
            <ac:picMk id="2" creationId="{599B2E0D-B449-4340-A186-C79D51F23E9B}"/>
          </ac:picMkLst>
        </pc:picChg>
        <pc:picChg chg="del">
          <ac:chgData name="JESÚS ESTEBAN BARRIO" userId="S::jesus.estbar@educa.jcyl.es::42d8292f-9014-4654-acd5-eab79aa0ed4c" providerId="AD" clId="Web-{6D0D6CFC-B0D9-44ED-9BC1-0C95FBB68139}" dt="2021-02-04T17:32:01.480" v="2"/>
          <ac:picMkLst>
            <pc:docMk/>
            <pc:sldMk cId="3722202721" sldId="305"/>
            <ac:picMk id="4" creationId="{50645FEA-B5CF-4E09-88D8-A1C908EEDDA6}"/>
          </ac:picMkLst>
        </pc:picChg>
      </pc:sldChg>
      <pc:sldChg chg="addSp delSp modSp add ord replId">
        <pc:chgData name="JESÚS ESTEBAN BARRIO" userId="S::jesus.estbar@educa.jcyl.es::42d8292f-9014-4654-acd5-eab79aa0ed4c" providerId="AD" clId="Web-{6D0D6CFC-B0D9-44ED-9BC1-0C95FBB68139}" dt="2021-02-04T17:34:01.936" v="13" actId="14100"/>
        <pc:sldMkLst>
          <pc:docMk/>
          <pc:sldMk cId="3210968820" sldId="308"/>
        </pc:sldMkLst>
        <pc:picChg chg="add mod">
          <ac:chgData name="JESÚS ESTEBAN BARRIO" userId="S::jesus.estbar@educa.jcyl.es::42d8292f-9014-4654-acd5-eab79aa0ed4c" providerId="AD" clId="Web-{6D0D6CFC-B0D9-44ED-9BC1-0C95FBB68139}" dt="2021-02-04T17:34:01.936" v="13" actId="14100"/>
          <ac:picMkLst>
            <pc:docMk/>
            <pc:sldMk cId="3210968820" sldId="308"/>
            <ac:picMk id="2" creationId="{F0259052-20B4-4311-8FBC-A0BBC3D91F25}"/>
          </ac:picMkLst>
        </pc:picChg>
        <pc:picChg chg="del">
          <ac:chgData name="JESÚS ESTEBAN BARRIO" userId="S::jesus.estbar@educa.jcyl.es::42d8292f-9014-4654-acd5-eab79aa0ed4c" providerId="AD" clId="Web-{6D0D6CFC-B0D9-44ED-9BC1-0C95FBB68139}" dt="2021-02-04T17:33:51.108" v="8"/>
          <ac:picMkLst>
            <pc:docMk/>
            <pc:sldMk cId="3210968820" sldId="308"/>
            <ac:picMk id="5" creationId="{4EBD3D91-E367-464D-A50B-1450BCFA3481}"/>
          </ac:picMkLst>
        </pc:picChg>
      </pc:sldChg>
    </pc:docChg>
  </pc:docChgLst>
  <pc:docChgLst>
    <pc:chgData name="JESÚS ESTEBAN BARRIO" userId="S::jesus.estbar@educa.jcyl.es::42d8292f-9014-4654-acd5-eab79aa0ed4c" providerId="AD" clId="Web-{EED74057-35D0-49FF-A820-9FDE68E134F6}"/>
    <pc:docChg chg="addSld delSld modSld">
      <pc:chgData name="JESÚS ESTEBAN BARRIO" userId="S::jesus.estbar@educa.jcyl.es::42d8292f-9014-4654-acd5-eab79aa0ed4c" providerId="AD" clId="Web-{EED74057-35D0-49FF-A820-9FDE68E134F6}" dt="2021-02-11T08:19:36.052" v="361" actId="14100"/>
      <pc:docMkLst>
        <pc:docMk/>
      </pc:docMkLst>
      <pc:sldChg chg="addSp delSp modSp add del replId">
        <pc:chgData name="JESÚS ESTEBAN BARRIO" userId="S::jesus.estbar@educa.jcyl.es::42d8292f-9014-4654-acd5-eab79aa0ed4c" providerId="AD" clId="Web-{EED74057-35D0-49FF-A820-9FDE68E134F6}" dt="2021-02-10T22:48:26.831" v="319" actId="20577"/>
        <pc:sldMkLst>
          <pc:docMk/>
          <pc:sldMk cId="3365555787" sldId="310"/>
        </pc:sldMkLst>
        <pc:spChg chg="add del mod">
          <ac:chgData name="JESÚS ESTEBAN BARRIO" userId="S::jesus.estbar@educa.jcyl.es::42d8292f-9014-4654-acd5-eab79aa0ed4c" providerId="AD" clId="Web-{EED74057-35D0-49FF-A820-9FDE68E134F6}" dt="2021-02-10T22:30:16.055" v="24"/>
          <ac:spMkLst>
            <pc:docMk/>
            <pc:sldMk cId="3365555787" sldId="310"/>
            <ac:spMk id="2" creationId="{298E3D83-5E55-4A8D-A570-9F42F746E023}"/>
          </ac:spMkLst>
        </pc:spChg>
        <pc:spChg chg="add del">
          <ac:chgData name="JESÚS ESTEBAN BARRIO" userId="S::jesus.estbar@educa.jcyl.es::42d8292f-9014-4654-acd5-eab79aa0ed4c" providerId="AD" clId="Web-{EED74057-35D0-49FF-A820-9FDE68E134F6}" dt="2021-02-10T22:29:23.601" v="11"/>
          <ac:spMkLst>
            <pc:docMk/>
            <pc:sldMk cId="3365555787" sldId="310"/>
            <ac:spMk id="3" creationId="{ED1CF3C6-17B0-448B-AF08-D821E4FE119B}"/>
          </ac:spMkLst>
        </pc:spChg>
        <pc:spChg chg="add mod">
          <ac:chgData name="JESÚS ESTEBAN BARRIO" userId="S::jesus.estbar@educa.jcyl.es::42d8292f-9014-4654-acd5-eab79aa0ed4c" providerId="AD" clId="Web-{EED74057-35D0-49FF-A820-9FDE68E134F6}" dt="2021-02-10T22:48:26.831" v="319" actId="20577"/>
          <ac:spMkLst>
            <pc:docMk/>
            <pc:sldMk cId="3365555787" sldId="310"/>
            <ac:spMk id="5" creationId="{F82AC7AF-72A5-4ADF-9CEE-DE374C6D8825}"/>
          </ac:spMkLst>
        </pc:spChg>
        <pc:spChg chg="add mod">
          <ac:chgData name="JESÚS ESTEBAN BARRIO" userId="S::jesus.estbar@educa.jcyl.es::42d8292f-9014-4654-acd5-eab79aa0ed4c" providerId="AD" clId="Web-{EED74057-35D0-49FF-A820-9FDE68E134F6}" dt="2021-02-10T22:30:25.337" v="37" actId="20577"/>
          <ac:spMkLst>
            <pc:docMk/>
            <pc:sldMk cId="3365555787" sldId="310"/>
            <ac:spMk id="12" creationId="{AB82236F-EAB2-4AB5-A4B3-2E4D30037DDE}"/>
          </ac:spMkLst>
        </pc:spChg>
        <pc:spChg chg="del mod">
          <ac:chgData name="JESÚS ESTEBAN BARRIO" userId="S::jesus.estbar@educa.jcyl.es::42d8292f-9014-4654-acd5-eab79aa0ed4c" providerId="AD" clId="Web-{EED74057-35D0-49FF-A820-9FDE68E134F6}" dt="2021-02-10T22:30:00.477" v="20"/>
          <ac:spMkLst>
            <pc:docMk/>
            <pc:sldMk cId="3365555787" sldId="310"/>
            <ac:spMk id="79" creationId="{00000000-0000-0000-0000-000000000000}"/>
          </ac:spMkLst>
        </pc:spChg>
        <pc:picChg chg="del">
          <ac:chgData name="JESÚS ESTEBAN BARRIO" userId="S::jesus.estbar@educa.jcyl.es::42d8292f-9014-4654-acd5-eab79aa0ed4c" providerId="AD" clId="Web-{EED74057-35D0-49FF-A820-9FDE68E134F6}" dt="2021-02-10T22:29:00.038" v="6"/>
          <ac:picMkLst>
            <pc:docMk/>
            <pc:sldMk cId="3365555787" sldId="310"/>
            <ac:picMk id="4" creationId="{A81CEB26-2BD9-4034-8B67-916916BD2191}"/>
          </ac:picMkLst>
        </pc:picChg>
        <pc:picChg chg="del">
          <ac:chgData name="JESÚS ESTEBAN BARRIO" userId="S::jesus.estbar@educa.jcyl.es::42d8292f-9014-4654-acd5-eab79aa0ed4c" providerId="AD" clId="Web-{EED74057-35D0-49FF-A820-9FDE68E134F6}" dt="2021-02-10T22:29:01.694" v="7"/>
          <ac:picMkLst>
            <pc:docMk/>
            <pc:sldMk cId="3365555787" sldId="310"/>
            <ac:picMk id="6" creationId="{CDB828E0-5DF4-4105-9FBD-0C604C0744A8}"/>
          </ac:picMkLst>
        </pc:picChg>
        <pc:picChg chg="del">
          <ac:chgData name="JESÚS ESTEBAN BARRIO" userId="S::jesus.estbar@educa.jcyl.es::42d8292f-9014-4654-acd5-eab79aa0ed4c" providerId="AD" clId="Web-{EED74057-35D0-49FF-A820-9FDE68E134F6}" dt="2021-02-10T22:29:02.679" v="8"/>
          <ac:picMkLst>
            <pc:docMk/>
            <pc:sldMk cId="3365555787" sldId="310"/>
            <ac:picMk id="7" creationId="{C3649DB7-C011-415B-80BB-2C21BE5B023F}"/>
          </ac:picMkLst>
        </pc:picChg>
        <pc:picChg chg="add mod">
          <ac:chgData name="JESÚS ESTEBAN BARRIO" userId="S::jesus.estbar@educa.jcyl.es::42d8292f-9014-4654-acd5-eab79aa0ed4c" providerId="AD" clId="Web-{EED74057-35D0-49FF-A820-9FDE68E134F6}" dt="2021-02-10T22:47:32.017" v="313" actId="1076"/>
          <ac:picMkLst>
            <pc:docMk/>
            <pc:sldMk cId="3365555787" sldId="310"/>
            <ac:picMk id="13" creationId="{20495028-DF0D-4E36-BEC4-DDE4504777EC}"/>
          </ac:picMkLst>
        </pc:picChg>
      </pc:sldChg>
      <pc:sldChg chg="addSp delSp modSp add replId">
        <pc:chgData name="JESÚS ESTEBAN BARRIO" userId="S::jesus.estbar@educa.jcyl.es::42d8292f-9014-4654-acd5-eab79aa0ed4c" providerId="AD" clId="Web-{EED74057-35D0-49FF-A820-9FDE68E134F6}" dt="2021-02-11T08:16:29.827" v="331" actId="14100"/>
        <pc:sldMkLst>
          <pc:docMk/>
          <pc:sldMk cId="2016653595" sldId="311"/>
        </pc:sldMkLst>
        <pc:spChg chg="del">
          <ac:chgData name="JESÚS ESTEBAN BARRIO" userId="S::jesus.estbar@educa.jcyl.es::42d8292f-9014-4654-acd5-eab79aa0ed4c" providerId="AD" clId="Web-{EED74057-35D0-49FF-A820-9FDE68E134F6}" dt="2021-02-10T22:48:44.362" v="325"/>
          <ac:spMkLst>
            <pc:docMk/>
            <pc:sldMk cId="2016653595" sldId="311"/>
            <ac:spMk id="5" creationId="{F82AC7AF-72A5-4ADF-9CEE-DE374C6D8825}"/>
          </ac:spMkLst>
        </pc:spChg>
        <pc:spChg chg="mod">
          <ac:chgData name="JESÚS ESTEBAN BARRIO" userId="S::jesus.estbar@educa.jcyl.es::42d8292f-9014-4654-acd5-eab79aa0ed4c" providerId="AD" clId="Web-{EED74057-35D0-49FF-A820-9FDE68E134F6}" dt="2021-02-10T22:48:41.300" v="324" actId="20577"/>
          <ac:spMkLst>
            <pc:docMk/>
            <pc:sldMk cId="2016653595" sldId="311"/>
            <ac:spMk id="12" creationId="{AB82236F-EAB2-4AB5-A4B3-2E4D30037DDE}"/>
          </ac:spMkLst>
        </pc:spChg>
        <pc:picChg chg="add mod">
          <ac:chgData name="JESÚS ESTEBAN BARRIO" userId="S::jesus.estbar@educa.jcyl.es::42d8292f-9014-4654-acd5-eab79aa0ed4c" providerId="AD" clId="Web-{EED74057-35D0-49FF-A820-9FDE68E134F6}" dt="2021-02-11T08:16:29.827" v="331" actId="14100"/>
          <ac:picMkLst>
            <pc:docMk/>
            <pc:sldMk cId="2016653595" sldId="311"/>
            <ac:picMk id="2" creationId="{2B5620DA-7294-47F5-9A2A-777C3CCF088F}"/>
          </ac:picMkLst>
        </pc:picChg>
        <pc:picChg chg="del">
          <ac:chgData name="JESÚS ESTEBAN BARRIO" userId="S::jesus.estbar@educa.jcyl.es::42d8292f-9014-4654-acd5-eab79aa0ed4c" providerId="AD" clId="Web-{EED74057-35D0-49FF-A820-9FDE68E134F6}" dt="2021-02-10T22:48:47.300" v="326"/>
          <ac:picMkLst>
            <pc:docMk/>
            <pc:sldMk cId="2016653595" sldId="311"/>
            <ac:picMk id="13" creationId="{20495028-DF0D-4E36-BEC4-DDE4504777EC}"/>
          </ac:picMkLst>
        </pc:picChg>
      </pc:sldChg>
      <pc:sldChg chg="addSp delSp modSp add replId">
        <pc:chgData name="JESÚS ESTEBAN BARRIO" userId="S::jesus.estbar@educa.jcyl.es::42d8292f-9014-4654-acd5-eab79aa0ed4c" providerId="AD" clId="Web-{EED74057-35D0-49FF-A820-9FDE68E134F6}" dt="2021-02-11T08:19:36.052" v="361" actId="14100"/>
        <pc:sldMkLst>
          <pc:docMk/>
          <pc:sldMk cId="1229208594" sldId="312"/>
        </pc:sldMkLst>
        <pc:spChg chg="add mod">
          <ac:chgData name="JESÚS ESTEBAN BARRIO" userId="S::jesus.estbar@educa.jcyl.es::42d8292f-9014-4654-acd5-eab79aa0ed4c" providerId="AD" clId="Web-{EED74057-35D0-49FF-A820-9FDE68E134F6}" dt="2021-02-11T08:19:36.052" v="361" actId="14100"/>
          <ac:spMkLst>
            <pc:docMk/>
            <pc:sldMk cId="1229208594" sldId="312"/>
            <ac:spMk id="5" creationId="{03647883-D2D9-4550-8DF9-2947F3C528D7}"/>
          </ac:spMkLst>
        </pc:spChg>
        <pc:spChg chg="mod">
          <ac:chgData name="JESÚS ESTEBAN BARRIO" userId="S::jesus.estbar@educa.jcyl.es::42d8292f-9014-4654-acd5-eab79aa0ed4c" providerId="AD" clId="Web-{EED74057-35D0-49FF-A820-9FDE68E134F6}" dt="2021-02-11T08:18:09.643" v="340" actId="14100"/>
          <ac:spMkLst>
            <pc:docMk/>
            <pc:sldMk cId="1229208594" sldId="312"/>
            <ac:spMk id="12" creationId="{AB82236F-EAB2-4AB5-A4B3-2E4D30037DDE}"/>
          </ac:spMkLst>
        </pc:spChg>
        <pc:picChg chg="del">
          <ac:chgData name="JESÚS ESTEBAN BARRIO" userId="S::jesus.estbar@educa.jcyl.es::42d8292f-9014-4654-acd5-eab79aa0ed4c" providerId="AD" clId="Web-{EED74057-35D0-49FF-A820-9FDE68E134F6}" dt="2021-02-11T08:17:50.267" v="333"/>
          <ac:picMkLst>
            <pc:docMk/>
            <pc:sldMk cId="1229208594" sldId="312"/>
            <ac:picMk id="2" creationId="{2B5620DA-7294-47F5-9A2A-777C3CCF088F}"/>
          </ac:picMkLst>
        </pc:picChg>
        <pc:picChg chg="add mod">
          <ac:chgData name="JESÚS ESTEBAN BARRIO" userId="S::jesus.estbar@educa.jcyl.es::42d8292f-9014-4654-acd5-eab79aa0ed4c" providerId="AD" clId="Web-{EED74057-35D0-49FF-A820-9FDE68E134F6}" dt="2021-02-11T08:17:59.299" v="338" actId="1076"/>
          <ac:picMkLst>
            <pc:docMk/>
            <pc:sldMk cId="1229208594" sldId="312"/>
            <ac:picMk id="3" creationId="{20CACDD9-1CA2-4230-B09B-C038E356ACDB}"/>
          </ac:picMkLst>
        </pc:picChg>
        <pc:picChg chg="add mod">
          <ac:chgData name="JESÚS ESTEBAN BARRIO" userId="S::jesus.estbar@educa.jcyl.es::42d8292f-9014-4654-acd5-eab79aa0ed4c" providerId="AD" clId="Web-{EED74057-35D0-49FF-A820-9FDE68E134F6}" dt="2021-02-11T08:19:29.927" v="360" actId="1076"/>
          <ac:picMkLst>
            <pc:docMk/>
            <pc:sldMk cId="1229208594" sldId="312"/>
            <ac:picMk id="4" creationId="{E139E834-4AD9-4320-993B-13FCF6581156}"/>
          </ac:picMkLst>
        </pc:picChg>
      </pc:sldChg>
    </pc:docChg>
  </pc:docChgLst>
  <pc:docChgLst>
    <pc:chgData name="JESÚS ESTEBAN BARRIO" userId="S::jesus.estbar@educa.jcyl.es::42d8292f-9014-4654-acd5-eab79aa0ed4c" providerId="AD" clId="Web-{B7DB0D97-7F17-402F-B60A-06CA08D40DBF}"/>
    <pc:docChg chg="delSld modSld">
      <pc:chgData name="JESÚS ESTEBAN BARRIO" userId="S::jesus.estbar@educa.jcyl.es::42d8292f-9014-4654-acd5-eab79aa0ed4c" providerId="AD" clId="Web-{B7DB0D97-7F17-402F-B60A-06CA08D40DBF}" dt="2021-01-26T12:07:36.620" v="18" actId="1076"/>
      <pc:docMkLst>
        <pc:docMk/>
      </pc:docMkLst>
      <pc:sldChg chg="modSp">
        <pc:chgData name="JESÚS ESTEBAN BARRIO" userId="S::jesus.estbar@educa.jcyl.es::42d8292f-9014-4654-acd5-eab79aa0ed4c" providerId="AD" clId="Web-{B7DB0D97-7F17-402F-B60A-06CA08D40DBF}" dt="2021-01-26T12:07:36.620" v="18" actId="1076"/>
        <pc:sldMkLst>
          <pc:docMk/>
          <pc:sldMk cId="0" sldId="256"/>
        </pc:sldMkLst>
        <pc:spChg chg="mod">
          <ac:chgData name="JESÚS ESTEBAN BARRIO" userId="S::jesus.estbar@educa.jcyl.es::42d8292f-9014-4654-acd5-eab79aa0ed4c" providerId="AD" clId="Web-{B7DB0D97-7F17-402F-B60A-06CA08D40DBF}" dt="2021-01-26T12:07:36.620" v="18" actId="1076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JESÚS ESTEBAN BARRIO" userId="S::jesus.estbar@educa.jcyl.es::42d8292f-9014-4654-acd5-eab79aa0ed4c" providerId="AD" clId="Web-{B7DB0D97-7F17-402F-B60A-06CA08D40DBF}" dt="2021-01-26T12:06:35.604" v="0"/>
        <pc:sldMkLst>
          <pc:docMk/>
          <pc:sldMk cId="0" sldId="260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39.166" v="1"/>
        <pc:sldMkLst>
          <pc:docMk/>
          <pc:sldMk cId="0" sldId="265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2.869" v="2"/>
        <pc:sldMkLst>
          <pc:docMk/>
          <pc:sldMk cId="0" sldId="267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3.822" v="3"/>
        <pc:sldMkLst>
          <pc:docMk/>
          <pc:sldMk cId="0" sldId="268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4.682" v="4"/>
        <pc:sldMkLst>
          <pc:docMk/>
          <pc:sldMk cId="0" sldId="269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5.463" v="5"/>
        <pc:sldMkLst>
          <pc:docMk/>
          <pc:sldMk cId="0" sldId="270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6.119" v="6"/>
        <pc:sldMkLst>
          <pc:docMk/>
          <pc:sldMk cId="0" sldId="271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6.713" v="7"/>
        <pc:sldMkLst>
          <pc:docMk/>
          <pc:sldMk cId="0" sldId="272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7.807" v="8"/>
        <pc:sldMkLst>
          <pc:docMk/>
          <pc:sldMk cId="0" sldId="273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8.494" v="9"/>
        <pc:sldMkLst>
          <pc:docMk/>
          <pc:sldMk cId="0" sldId="274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49.198" v="10"/>
        <pc:sldMkLst>
          <pc:docMk/>
          <pc:sldMk cId="0" sldId="275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51.088" v="11"/>
        <pc:sldMkLst>
          <pc:docMk/>
          <pc:sldMk cId="0" sldId="276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51.776" v="12"/>
        <pc:sldMkLst>
          <pc:docMk/>
          <pc:sldMk cId="0" sldId="277"/>
        </pc:sldMkLst>
      </pc:sldChg>
      <pc:sldChg chg="del">
        <pc:chgData name="JESÚS ESTEBAN BARRIO" userId="S::jesus.estbar@educa.jcyl.es::42d8292f-9014-4654-acd5-eab79aa0ed4c" providerId="AD" clId="Web-{B7DB0D97-7F17-402F-B60A-06CA08D40DBF}" dt="2021-01-26T12:06:53.651" v="13"/>
        <pc:sldMkLst>
          <pc:docMk/>
          <pc:sldMk cId="0" sldId="278"/>
        </pc:sldMkLst>
      </pc:sldChg>
    </pc:docChg>
  </pc:docChgLst>
  <pc:docChgLst>
    <pc:chgData name="JESÚS ESTEBAN BARRIO" userId="S::jesus.estbar@educa.jcyl.es::42d8292f-9014-4654-acd5-eab79aa0ed4c" providerId="AD" clId="Web-{86578C04-E4CD-4710-879D-7D083B22A262}"/>
    <pc:docChg chg="addSld modSld">
      <pc:chgData name="JESÚS ESTEBAN BARRIO" userId="S::jesus.estbar@educa.jcyl.es::42d8292f-9014-4654-acd5-eab79aa0ed4c" providerId="AD" clId="Web-{86578C04-E4CD-4710-879D-7D083B22A262}" dt="2021-02-04T18:16:42.969" v="12" actId="14100"/>
      <pc:docMkLst>
        <pc:docMk/>
      </pc:docMkLst>
      <pc:sldChg chg="modSp">
        <pc:chgData name="JESÚS ESTEBAN BARRIO" userId="S::jesus.estbar@educa.jcyl.es::42d8292f-9014-4654-acd5-eab79aa0ed4c" providerId="AD" clId="Web-{86578C04-E4CD-4710-879D-7D083B22A262}" dt="2021-02-04T17:50:33.706" v="1" actId="1076"/>
        <pc:sldMkLst>
          <pc:docMk/>
          <pc:sldMk cId="3722202721" sldId="305"/>
        </pc:sldMkLst>
        <pc:picChg chg="mod">
          <ac:chgData name="JESÚS ESTEBAN BARRIO" userId="S::jesus.estbar@educa.jcyl.es::42d8292f-9014-4654-acd5-eab79aa0ed4c" providerId="AD" clId="Web-{86578C04-E4CD-4710-879D-7D083B22A262}" dt="2021-02-04T17:50:33.706" v="1" actId="1076"/>
          <ac:picMkLst>
            <pc:docMk/>
            <pc:sldMk cId="3722202721" sldId="305"/>
            <ac:picMk id="2" creationId="{599B2E0D-B449-4340-A186-C79D51F23E9B}"/>
          </ac:picMkLst>
        </pc:picChg>
      </pc:sldChg>
      <pc:sldChg chg="addSp delSp modSp">
        <pc:chgData name="JESÚS ESTEBAN BARRIO" userId="S::jesus.estbar@educa.jcyl.es::42d8292f-9014-4654-acd5-eab79aa0ed4c" providerId="AD" clId="Web-{86578C04-E4CD-4710-879D-7D083B22A262}" dt="2021-02-04T18:15:53.890" v="7" actId="14100"/>
        <pc:sldMkLst>
          <pc:docMk/>
          <pc:sldMk cId="3029153493" sldId="306"/>
        </pc:sldMkLst>
        <pc:picChg chg="add mod">
          <ac:chgData name="JESÚS ESTEBAN BARRIO" userId="S::jesus.estbar@educa.jcyl.es::42d8292f-9014-4654-acd5-eab79aa0ed4c" providerId="AD" clId="Web-{86578C04-E4CD-4710-879D-7D083B22A262}" dt="2021-02-04T18:15:53.890" v="7" actId="14100"/>
          <ac:picMkLst>
            <pc:docMk/>
            <pc:sldMk cId="3029153493" sldId="306"/>
            <ac:picMk id="2" creationId="{329B7BDF-63D5-4424-AD8B-B67EDCFE9B62}"/>
          </ac:picMkLst>
        </pc:picChg>
        <pc:picChg chg="del">
          <ac:chgData name="JESÚS ESTEBAN BARRIO" userId="S::jesus.estbar@educa.jcyl.es::42d8292f-9014-4654-acd5-eab79aa0ed4c" providerId="AD" clId="Web-{86578C04-E4CD-4710-879D-7D083B22A262}" dt="2021-02-04T18:15:27.233" v="2"/>
          <ac:picMkLst>
            <pc:docMk/>
            <pc:sldMk cId="3029153493" sldId="306"/>
            <ac:picMk id="5" creationId="{4EBD3D91-E367-464D-A50B-1450BCFA3481}"/>
          </ac:picMkLst>
        </pc:picChg>
      </pc:sldChg>
      <pc:sldChg chg="addSp delSp modSp add replId">
        <pc:chgData name="JESÚS ESTEBAN BARRIO" userId="S::jesus.estbar@educa.jcyl.es::42d8292f-9014-4654-acd5-eab79aa0ed4c" providerId="AD" clId="Web-{86578C04-E4CD-4710-879D-7D083B22A262}" dt="2021-02-04T18:16:42.969" v="12" actId="14100"/>
        <pc:sldMkLst>
          <pc:docMk/>
          <pc:sldMk cId="2243781711" sldId="309"/>
        </pc:sldMkLst>
        <pc:picChg chg="del">
          <ac:chgData name="JESÚS ESTEBAN BARRIO" userId="S::jesus.estbar@educa.jcyl.es::42d8292f-9014-4654-acd5-eab79aa0ed4c" providerId="AD" clId="Web-{86578C04-E4CD-4710-879D-7D083B22A262}" dt="2021-02-04T18:16:34.938" v="9"/>
          <ac:picMkLst>
            <pc:docMk/>
            <pc:sldMk cId="2243781711" sldId="309"/>
            <ac:picMk id="2" creationId="{329B7BDF-63D5-4424-AD8B-B67EDCFE9B62}"/>
          </ac:picMkLst>
        </pc:picChg>
        <pc:picChg chg="add mod">
          <ac:chgData name="JESÚS ESTEBAN BARRIO" userId="S::jesus.estbar@educa.jcyl.es::42d8292f-9014-4654-acd5-eab79aa0ed4c" providerId="AD" clId="Web-{86578C04-E4CD-4710-879D-7D083B22A262}" dt="2021-02-04T18:16:42.969" v="12" actId="14100"/>
          <ac:picMkLst>
            <pc:docMk/>
            <pc:sldMk cId="2243781711" sldId="309"/>
            <ac:picMk id="3" creationId="{152D23A7-77B2-4568-8FEC-435FC3642CC1}"/>
          </ac:picMkLst>
        </pc:picChg>
      </pc:sldChg>
    </pc:docChg>
  </pc:docChgLst>
  <pc:docChgLst>
    <pc:chgData name="JESÚS ESTEBAN BARRIO" userId="S::jesus.estbar@educa.jcyl.es::42d8292f-9014-4654-acd5-eab79aa0ed4c" providerId="AD" clId="Web-{604761F7-49E6-4F89-BAC7-1986510D6A75}"/>
    <pc:docChg chg="modSld">
      <pc:chgData name="JESÚS ESTEBAN BARRIO" userId="S::jesus.estbar@educa.jcyl.es::42d8292f-9014-4654-acd5-eab79aa0ed4c" providerId="AD" clId="Web-{604761F7-49E6-4F89-BAC7-1986510D6A75}" dt="2021-01-28T18:50:19.249" v="9" actId="1076"/>
      <pc:docMkLst>
        <pc:docMk/>
      </pc:docMkLst>
      <pc:sldChg chg="modSp">
        <pc:chgData name="JESÚS ESTEBAN BARRIO" userId="S::jesus.estbar@educa.jcyl.es::42d8292f-9014-4654-acd5-eab79aa0ed4c" providerId="AD" clId="Web-{604761F7-49E6-4F89-BAC7-1986510D6A75}" dt="2021-01-28T18:50:19.249" v="9" actId="1076"/>
        <pc:sldMkLst>
          <pc:docMk/>
          <pc:sldMk cId="0" sldId="291"/>
        </pc:sldMkLst>
        <pc:picChg chg="mod">
          <ac:chgData name="JESÚS ESTEBAN BARRIO" userId="S::jesus.estbar@educa.jcyl.es::42d8292f-9014-4654-acd5-eab79aa0ed4c" providerId="AD" clId="Web-{604761F7-49E6-4F89-BAC7-1986510D6A75}" dt="2021-01-28T18:49:12.856" v="8" actId="1076"/>
          <ac:picMkLst>
            <pc:docMk/>
            <pc:sldMk cId="0" sldId="291"/>
            <ac:picMk id="3076" creationId="{00000000-0000-0000-0000-000000000000}"/>
          </ac:picMkLst>
        </pc:picChg>
        <pc:picChg chg="mod">
          <ac:chgData name="JESÚS ESTEBAN BARRIO" userId="S::jesus.estbar@educa.jcyl.es::42d8292f-9014-4654-acd5-eab79aa0ed4c" providerId="AD" clId="Web-{604761F7-49E6-4F89-BAC7-1986510D6A75}" dt="2021-01-28T18:50:19.249" v="9" actId="1076"/>
          <ac:picMkLst>
            <pc:docMk/>
            <pc:sldMk cId="0" sldId="291"/>
            <ac:picMk id="3077" creationId="{00000000-0000-0000-0000-000000000000}"/>
          </ac:picMkLst>
        </pc:picChg>
      </pc:sldChg>
    </pc:docChg>
  </pc:docChgLst>
  <pc:docChgLst>
    <pc:chgData name="JESÚS ESTEBAN BARRIO" userId="S::jesus.estbar@educa.jcyl.es::42d8292f-9014-4654-acd5-eab79aa0ed4c" providerId="AD" clId="Web-{5760416E-9D24-4042-AA89-D0B2988B0580}"/>
    <pc:docChg chg="addSld modSld">
      <pc:chgData name="JESÚS ESTEBAN BARRIO" userId="S::jesus.estbar@educa.jcyl.es::42d8292f-9014-4654-acd5-eab79aa0ed4c" providerId="AD" clId="Web-{5760416E-9D24-4042-AA89-D0B2988B0580}" dt="2021-02-11T08:52:59.990" v="63" actId="20577"/>
      <pc:docMkLst>
        <pc:docMk/>
      </pc:docMkLst>
      <pc:sldChg chg="addSp modSp">
        <pc:chgData name="JESÚS ESTEBAN BARRIO" userId="S::jesus.estbar@educa.jcyl.es::42d8292f-9014-4654-acd5-eab79aa0ed4c" providerId="AD" clId="Web-{5760416E-9D24-4042-AA89-D0B2988B0580}" dt="2021-02-11T08:26:17.480" v="38" actId="20577"/>
        <pc:sldMkLst>
          <pc:docMk/>
          <pc:sldMk cId="1229208594" sldId="312"/>
        </pc:sldMkLst>
        <pc:spChg chg="mod">
          <ac:chgData name="JESÚS ESTEBAN BARRIO" userId="S::jesus.estbar@educa.jcyl.es::42d8292f-9014-4654-acd5-eab79aa0ed4c" providerId="AD" clId="Web-{5760416E-9D24-4042-AA89-D0B2988B0580}" dt="2021-02-11T08:25:12.056" v="8" actId="1076"/>
          <ac:spMkLst>
            <pc:docMk/>
            <pc:sldMk cId="1229208594" sldId="312"/>
            <ac:spMk id="5" creationId="{03647883-D2D9-4550-8DF9-2947F3C528D7}"/>
          </ac:spMkLst>
        </pc:spChg>
        <pc:spChg chg="add mod">
          <ac:chgData name="JESÚS ESTEBAN BARRIO" userId="S::jesus.estbar@educa.jcyl.es::42d8292f-9014-4654-acd5-eab79aa0ed4c" providerId="AD" clId="Web-{5760416E-9D24-4042-AA89-D0B2988B0580}" dt="2021-02-11T08:26:17.480" v="38" actId="20577"/>
          <ac:spMkLst>
            <pc:docMk/>
            <pc:sldMk cId="1229208594" sldId="312"/>
            <ac:spMk id="7" creationId="{FB5A4A21-0B3A-4DC2-8274-0335F4740290}"/>
          </ac:spMkLst>
        </pc:spChg>
        <pc:spChg chg="mod">
          <ac:chgData name="JESÚS ESTEBAN BARRIO" userId="S::jesus.estbar@educa.jcyl.es::42d8292f-9014-4654-acd5-eab79aa0ed4c" providerId="AD" clId="Web-{5760416E-9D24-4042-AA89-D0B2988B0580}" dt="2021-02-11T08:25:50.479" v="29" actId="20577"/>
          <ac:spMkLst>
            <pc:docMk/>
            <pc:sldMk cId="1229208594" sldId="312"/>
            <ac:spMk id="12" creationId="{AB82236F-EAB2-4AB5-A4B3-2E4D30037DDE}"/>
          </ac:spMkLst>
        </pc:spChg>
        <pc:picChg chg="add mod">
          <ac:chgData name="JESÚS ESTEBAN BARRIO" userId="S::jesus.estbar@educa.jcyl.es::42d8292f-9014-4654-acd5-eab79aa0ed4c" providerId="AD" clId="Web-{5760416E-9D24-4042-AA89-D0B2988B0580}" dt="2021-02-11T08:25:58.433" v="31" actId="1076"/>
          <ac:picMkLst>
            <pc:docMk/>
            <pc:sldMk cId="1229208594" sldId="312"/>
            <ac:picMk id="2" creationId="{65F89A94-ACC0-4EB6-BA31-50E312CCE314}"/>
          </ac:picMkLst>
        </pc:picChg>
        <pc:picChg chg="mod">
          <ac:chgData name="JESÚS ESTEBAN BARRIO" userId="S::jesus.estbar@educa.jcyl.es::42d8292f-9014-4654-acd5-eab79aa0ed4c" providerId="AD" clId="Web-{5760416E-9D24-4042-AA89-D0B2988B0580}" dt="2021-02-11T08:25:54.604" v="30" actId="1076"/>
          <ac:picMkLst>
            <pc:docMk/>
            <pc:sldMk cId="1229208594" sldId="312"/>
            <ac:picMk id="3" creationId="{20CACDD9-1CA2-4230-B09B-C038E356ACDB}"/>
          </ac:picMkLst>
        </pc:picChg>
        <pc:picChg chg="mod">
          <ac:chgData name="JESÚS ESTEBAN BARRIO" userId="S::jesus.estbar@educa.jcyl.es::42d8292f-9014-4654-acd5-eab79aa0ed4c" providerId="AD" clId="Web-{5760416E-9D24-4042-AA89-D0B2988B0580}" dt="2021-02-11T08:25:13.353" v="9" actId="1076"/>
          <ac:picMkLst>
            <pc:docMk/>
            <pc:sldMk cId="1229208594" sldId="312"/>
            <ac:picMk id="4" creationId="{E139E834-4AD9-4320-993B-13FCF6581156}"/>
          </ac:picMkLst>
        </pc:picChg>
      </pc:sldChg>
      <pc:sldChg chg="addSp delSp modSp add replId">
        <pc:chgData name="JESÚS ESTEBAN BARRIO" userId="S::jesus.estbar@educa.jcyl.es::42d8292f-9014-4654-acd5-eab79aa0ed4c" providerId="AD" clId="Web-{5760416E-9D24-4042-AA89-D0B2988B0580}" dt="2021-02-11T08:52:59.990" v="63" actId="20577"/>
        <pc:sldMkLst>
          <pc:docMk/>
          <pc:sldMk cId="1753114658" sldId="313"/>
        </pc:sldMkLst>
        <pc:spChg chg="del">
          <ac:chgData name="JESÚS ESTEBAN BARRIO" userId="S::jesus.estbar@educa.jcyl.es::42d8292f-9014-4654-acd5-eab79aa0ed4c" providerId="AD" clId="Web-{5760416E-9D24-4042-AA89-D0B2988B0580}" dt="2021-02-11T08:52:38.787" v="43"/>
          <ac:spMkLst>
            <pc:docMk/>
            <pc:sldMk cId="1753114658" sldId="313"/>
            <ac:spMk id="5" creationId="{03647883-D2D9-4550-8DF9-2947F3C528D7}"/>
          </ac:spMkLst>
        </pc:spChg>
        <pc:spChg chg="mod">
          <ac:chgData name="JESÚS ESTEBAN BARRIO" userId="S::jesus.estbar@educa.jcyl.es::42d8292f-9014-4654-acd5-eab79aa0ed4c" providerId="AD" clId="Web-{5760416E-9D24-4042-AA89-D0B2988B0580}" dt="2021-02-11T08:52:59.990" v="63" actId="20577"/>
          <ac:spMkLst>
            <pc:docMk/>
            <pc:sldMk cId="1753114658" sldId="313"/>
            <ac:spMk id="12" creationId="{AB82236F-EAB2-4AB5-A4B3-2E4D30037DDE}"/>
          </ac:spMkLst>
        </pc:spChg>
        <pc:picChg chg="del">
          <ac:chgData name="JESÚS ESTEBAN BARRIO" userId="S::jesus.estbar@educa.jcyl.es::42d8292f-9014-4654-acd5-eab79aa0ed4c" providerId="AD" clId="Web-{5760416E-9D24-4042-AA89-D0B2988B0580}" dt="2021-02-11T08:52:32.896" v="40"/>
          <ac:picMkLst>
            <pc:docMk/>
            <pc:sldMk cId="1753114658" sldId="313"/>
            <ac:picMk id="3" creationId="{20CACDD9-1CA2-4230-B09B-C038E356ACDB}"/>
          </ac:picMkLst>
        </pc:picChg>
        <pc:picChg chg="del">
          <ac:chgData name="JESÚS ESTEBAN BARRIO" userId="S::jesus.estbar@educa.jcyl.es::42d8292f-9014-4654-acd5-eab79aa0ed4c" providerId="AD" clId="Web-{5760416E-9D24-4042-AA89-D0B2988B0580}" dt="2021-02-11T08:52:36.709" v="42"/>
          <ac:picMkLst>
            <pc:docMk/>
            <pc:sldMk cId="1753114658" sldId="313"/>
            <ac:picMk id="4" creationId="{E139E834-4AD9-4320-993B-13FCF6581156}"/>
          </ac:picMkLst>
        </pc:picChg>
        <pc:picChg chg="add mod">
          <ac:chgData name="JESÚS ESTEBAN BARRIO" userId="S::jesus.estbar@educa.jcyl.es::42d8292f-9014-4654-acd5-eab79aa0ed4c" providerId="AD" clId="Web-{5760416E-9D24-4042-AA89-D0B2988B0580}" dt="2021-02-11T08:52:45.021" v="46" actId="1076"/>
          <ac:picMkLst>
            <pc:docMk/>
            <pc:sldMk cId="1753114658" sldId="313"/>
            <ac:picMk id="6" creationId="{96C4F279-CD66-49B8-8622-FE9F616423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3b87629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93b87629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3b87629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3b87629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3cdea5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93cdea5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3d7644f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3d7644f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3cdea5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3cdea5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3cdea5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3cdea5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37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3cdea5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3cdea5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537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02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788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99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75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5684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971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792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88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921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522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658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046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49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217b1ab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217b1ab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767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431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498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404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197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5501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0fd9e3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0fd9e3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63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217b1ab1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217b1ab1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24036d2a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24036d2a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24036d2a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24036d2a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24036d2a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24036d2a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24036d2a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24036d2a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3b87629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3b87629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ww.lightbo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lab.es/intef/digcomp/digcomptea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hunkable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86517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 sz="3600"/>
              <a:t>Herramientas Digitales para el aprendizaje en el aula:</a:t>
            </a:r>
            <a:br>
              <a:rPr lang="es-ES" sz="3600"/>
            </a:br>
            <a:r>
              <a:rPr lang="es-ES" sz="3600"/>
              <a:t>MIT APP INVENTOR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587498" y="3118471"/>
            <a:ext cx="3614932" cy="783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err="1"/>
              <a:t>curso</a:t>
            </a:r>
            <a:r>
              <a:rPr lang="en-GB" sz="1800"/>
              <a:t> 2020/21</a:t>
            </a:r>
            <a:endParaRPr lang="es-ES" sz="18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25" y="2171750"/>
            <a:ext cx="1331676" cy="13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eminario en Pamplona: App Inventor II">
            <a:extLst>
              <a:ext uri="{FF2B5EF4-FFF2-40B4-BE49-F238E27FC236}">
                <a16:creationId xmlns:a16="http://schemas.microsoft.com/office/drawing/2014/main" id="{DBF9D6FC-6938-4D19-9712-97D94856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7266" y="2276907"/>
            <a:ext cx="1128391" cy="112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¿Cómo vamos a programar?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 es fácil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Abstraer el problema.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Subdividir el problema.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Ser un </a:t>
            </a:r>
            <a:r>
              <a:rPr lang="en-GB" b="1"/>
              <a:t>experto </a:t>
            </a:r>
            <a:r>
              <a:rPr lang="en-GB"/>
              <a:t>en el tema-problema para el que vayas a desarrollar un algoritmo - programa.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Un algoritmo tiene entradas de datos, proceso de los mismos y salidas (resultados a mostrar)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Coding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Código Binario → 0-1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Lenguajes de programación → .NET, Java, PHP, C …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Lenguajes de programación gráficos → Scratch, Game Maker ...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Programación II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000" y="191375"/>
            <a:ext cx="3919800" cy="20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Pero antes de comenzar ...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Vamos a </a:t>
            </a:r>
            <a:r>
              <a:rPr lang="en-GB" err="1"/>
              <a:t>entrenar</a:t>
            </a:r>
            <a:r>
              <a:rPr lang="en-GB"/>
              <a:t> a </a:t>
            </a:r>
            <a:r>
              <a:rPr lang="en-GB" err="1"/>
              <a:t>nuestro</a:t>
            </a:r>
            <a:r>
              <a:rPr lang="en-GB"/>
              <a:t> </a:t>
            </a:r>
            <a:r>
              <a:rPr lang="en-GB" err="1"/>
              <a:t>cerebro</a:t>
            </a:r>
            <a:r>
              <a:rPr lang="en-GB"/>
              <a:t> con el </a:t>
            </a:r>
            <a:r>
              <a:rPr lang="en-GB" err="1"/>
              <a:t>pensamiento</a:t>
            </a:r>
            <a:r>
              <a:rPr lang="en-GB"/>
              <a:t> </a:t>
            </a:r>
            <a:r>
              <a:rPr lang="en-GB" err="1"/>
              <a:t>lógico</a:t>
            </a:r>
            <a:r>
              <a:rPr lang="en-GB"/>
              <a:t> </a:t>
            </a:r>
            <a:r>
              <a:rPr lang="en-GB" err="1"/>
              <a:t>computacional</a:t>
            </a:r>
            <a:r>
              <a:rPr lang="en-GB"/>
              <a:t>, que es la base de la </a:t>
            </a:r>
            <a:r>
              <a:rPr lang="en-GB" err="1"/>
              <a:t>programación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lvl="1"/>
            <a:r>
              <a:rPr lang="en-GB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www.code.org</a:t>
            </a:r>
            <a:r>
              <a:rPr lang="en-GB">
                <a:solidFill>
                  <a:srgbClr val="695D46"/>
                </a:solidFill>
              </a:rPr>
              <a:t> 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lvl="1"/>
            <a:r>
              <a:rPr lang="en-GB" u="sng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www.lightbot.com</a:t>
            </a:r>
            <a:r>
              <a:rPr lang="en-GB">
                <a:solidFill>
                  <a:srgbClr val="695D46"/>
                </a:solidFill>
              </a:rPr>
              <a:t> (APP)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0950" y="1982750"/>
            <a:ext cx="828100" cy="8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0950" y="3117225"/>
            <a:ext cx="828100" cy="8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Conceptos de programación I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735760" cy="3624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/>
              <a:t>Variables 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err="1"/>
              <a:t>Almacenan</a:t>
            </a:r>
            <a:r>
              <a:rPr lang="en-GB"/>
              <a:t> un </a:t>
            </a:r>
            <a:r>
              <a:rPr lang="en-GB" err="1"/>
              <a:t>valor</a:t>
            </a:r>
            <a:r>
              <a:rPr lang="en-GB"/>
              <a:t> que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cambiar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err="1"/>
              <a:t>Tipos</a:t>
            </a:r>
            <a:r>
              <a:rPr lang="en-GB"/>
              <a:t> → </a:t>
            </a:r>
            <a:r>
              <a:rPr lang="en-GB" err="1"/>
              <a:t>cadena</a:t>
            </a:r>
            <a:r>
              <a:rPr lang="en-GB"/>
              <a:t>, </a:t>
            </a:r>
            <a:r>
              <a:rPr lang="en-GB" err="1"/>
              <a:t>numérico</a:t>
            </a:r>
            <a:r>
              <a:rPr lang="en-GB"/>
              <a:t>, </a:t>
            </a:r>
            <a:r>
              <a:rPr lang="en-GB" err="1"/>
              <a:t>fecha</a:t>
            </a:r>
            <a:r>
              <a:rPr lang="en-GB"/>
              <a:t>, </a:t>
            </a:r>
            <a:r>
              <a:rPr lang="en-GB" err="1"/>
              <a:t>lógico</a:t>
            </a:r>
            <a:r>
              <a:rPr lang="en-GB"/>
              <a:t>...</a:t>
            </a:r>
            <a:endParaRPr/>
          </a:p>
          <a:p>
            <a:pPr lvl="1">
              <a:spcBef>
                <a:spcPts val="0"/>
              </a:spcBef>
            </a:pPr>
            <a:r>
              <a:rPr lang="en-GB" err="1"/>
              <a:t>Ejemplos</a:t>
            </a:r>
            <a:r>
              <a:rPr lang="en-GB"/>
              <a:t>: 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sum1=5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sum2=10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res= sum1+sum2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err="1"/>
              <a:t>Escribir</a:t>
            </a:r>
            <a:r>
              <a:rPr lang="en-GB"/>
              <a:t> “El </a:t>
            </a:r>
            <a:r>
              <a:rPr lang="en-GB" err="1"/>
              <a:t>resultado</a:t>
            </a:r>
            <a:r>
              <a:rPr lang="en-GB"/>
              <a:t> es” + res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3971725" y="2673850"/>
            <a:ext cx="49215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name = Leer “Dime tu nombre”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date = Date() --uso de función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Escribir “Hola“ + name + “ hoy es “ date</a:t>
            </a:r>
            <a:endParaRPr/>
          </a:p>
        </p:txBody>
      </p:sp>
      <p:pic>
        <p:nvPicPr>
          <p:cNvPr id="5" name="Picture 2" descr="Programación Estructurada. Es un paradigma de programación… | by Ivan  Medina | Laboratoria Developers | Medium">
            <a:extLst>
              <a:ext uri="{FF2B5EF4-FFF2-40B4-BE49-F238E27FC236}">
                <a16:creationId xmlns:a16="http://schemas.microsoft.com/office/drawing/2014/main" id="{B5E43217-B284-46F4-80DE-7E2E6A97C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362" y="1230397"/>
            <a:ext cx="5096540" cy="297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Conceptos de programación II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8091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Estructuras de Control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Estructura Condicional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Simple → 1 o más instrucciones se ejecutan si una condición se cumple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Ejemplo: 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age= 39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If age &gt;= 18 then </a:t>
            </a:r>
            <a:endParaRPr/>
          </a:p>
          <a:p>
            <a:pPr marL="274320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Write “Puedes votar”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Compleja </a:t>
            </a:r>
            <a:r>
              <a:rPr lang="en-GB" sz="1400"/>
              <a:t>→ 1 or más instr</a:t>
            </a:r>
            <a:r>
              <a:rPr lang="en-GB"/>
              <a:t>ucciones se ejecutan si una condición se cumple y sino se cumple se ejecutan otras instrucciones</a:t>
            </a:r>
            <a:endParaRPr sz="1400"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Ejemplo: 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age= 14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if age &gt;= 18 then </a:t>
            </a:r>
            <a:endParaRPr/>
          </a:p>
          <a:p>
            <a:pPr marL="274320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Write “Puedes votar”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Else</a:t>
            </a:r>
            <a:endParaRPr/>
          </a:p>
          <a:p>
            <a:pPr marL="274320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Write “No puedes votar”</a:t>
            </a: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Conceptos de programación III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982075"/>
            <a:ext cx="8520600" cy="3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i="1"/>
              <a:t>Tanto las estructuras condicionales como las repetitivas se pueden anidar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Estructuras de Control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Estructuras de bucle (repetir hasta / repetir mientras)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/>
              <a:t>Ejemplo: número impares hasta el 10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oddnumber=1				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Write oddnumber			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oddnumber=oddnumber+2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If oddnumber &lt; 10 then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Write oddnumber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Else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End program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oddnumber=oddnumber+2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If oddnumber &lt; 10 then</a:t>
            </a:r>
            <a:endParaRPr/>
          </a:p>
          <a:p>
            <a:pPr marL="228600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Write oddnumber</a:t>
            </a:r>
            <a:endParaRPr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….</a:t>
            </a:r>
            <a:endParaRPr/>
          </a:p>
          <a:p>
            <a:pPr marL="18288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3881525" y="2027400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-GB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oddnumber</a:t>
            </a: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=1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17500">
              <a:lnSpc>
                <a:spcPct val="115000"/>
              </a:lnSpc>
              <a:buClr>
                <a:schemeClr val="dk2"/>
              </a:buClr>
              <a:buSzPts val="1400"/>
              <a:buFont typeface="Open Sans"/>
              <a:buChar char="●"/>
            </a:pPr>
            <a:r>
              <a:rPr lang="en-GB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repetir</a:t>
            </a: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mientras</a:t>
            </a: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oddnumber</a:t>
            </a: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&lt; 10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</a:endParaRPr>
          </a:p>
          <a:p>
            <a: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Write </a:t>
            </a:r>
            <a:r>
              <a:rPr lang="en-GB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oddnumber</a:t>
            </a:r>
            <a:endParaRPr err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</a:pPr>
            <a:r>
              <a:rPr lang="en-GB" err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oddnumber</a:t>
            </a:r>
            <a:r>
              <a:rPr lang="en-GB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=oddnumber+2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288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Ejercicios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827314"/>
            <a:ext cx="8520600" cy="3741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Tabla de multiplicar (planteamiento)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s-ES" sz="900" b="0" i="0">
                <a:solidFill>
                  <a:srgbClr val="3C4043"/>
                </a:solidFill>
                <a:effectLst/>
                <a:latin typeface="Roboto"/>
              </a:rPr>
              <a:t>Pido el número para saber su tabla (multiplicando) 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s-ES" sz="900" b="0" i="0">
                <a:solidFill>
                  <a:srgbClr val="3C4043"/>
                </a:solidFill>
                <a:effectLst/>
                <a:latin typeface="Roboto"/>
              </a:rPr>
              <a:t>Compruebo que está entre 1 y 10 </a:t>
            </a:r>
          </a:p>
          <a:p>
            <a:pPr lvl="1" indent="-342900">
              <a:spcBef>
                <a:spcPts val="0"/>
              </a:spcBef>
              <a:buSzPts val="1800"/>
            </a:pPr>
            <a:r>
              <a:rPr lang="es-ES" sz="900" b="0" i="0">
                <a:solidFill>
                  <a:srgbClr val="3C4043"/>
                </a:solidFill>
                <a:effectLst/>
                <a:latin typeface="Roboto"/>
              </a:rPr>
              <a:t>Repito hasta que el multiplicador sea mayor que 10 o repito 10 veces 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s-ES" sz="900" b="0" i="0">
                <a:solidFill>
                  <a:srgbClr val="3C4043"/>
                </a:solidFill>
                <a:effectLst/>
                <a:latin typeface="Roboto"/>
              </a:rPr>
              <a:t>Multiplico el número dado por 1 (multiplicador) 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s-ES" sz="900" b="0" i="0">
                <a:solidFill>
                  <a:srgbClr val="3C4043"/>
                </a:solidFill>
                <a:effectLst/>
                <a:latin typeface="Roboto"/>
              </a:rPr>
              <a:t>Muestro el resultado </a:t>
            </a:r>
          </a:p>
          <a:p>
            <a:pPr lvl="2" indent="-342900">
              <a:spcBef>
                <a:spcPts val="0"/>
              </a:spcBef>
              <a:buSzPts val="1800"/>
            </a:pPr>
            <a:r>
              <a:rPr lang="es-ES" sz="900" b="0" i="0">
                <a:solidFill>
                  <a:srgbClr val="3C4043"/>
                </a:solidFill>
                <a:effectLst/>
                <a:latin typeface="Roboto"/>
              </a:rPr>
              <a:t>Sumo uno al multiplicador</a:t>
            </a:r>
            <a:endParaRPr lang="es-ES" sz="9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s-ES" sz="9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Calcular la Media de 10 números introducidos por teclado.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Calcular la Suma de 10 números introducidos por teclado.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Mostrar los primeros n números pares, dónde n es un número que introduce el usuario.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Crear un algoritmo que escriba "Vaya ejercicio fácil" cinco veces.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Crear un algoritmo que pida al usuario un número y le diga si es positivo, negativo o cero.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Algoritmo que te pregunta tu nombre y a continuación te saluda.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Algoritmo que lee dos números y escribe el mayor de ellos.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Aumento al Sueldo de un empleado; si el sueldo es mayor a 3000 euros su aumento será del 20%, pero si su sueldo es menor se le reducirá el 10%. Debo pedir el sueldo actual para saber cuanto cobrará después.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Calcula la suma de los 10 primero números impares.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Pedir el Radio de la circunferencia, asegurándonos que es positivo, y calcular el área y la longitud de la misma 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Algoritmo que muestra los </a:t>
            </a:r>
            <a:r>
              <a:rPr lang="es-ES" sz="900" i="1" err="1"/>
              <a:t>numeros</a:t>
            </a:r>
            <a:r>
              <a:rPr lang="es-ES" sz="900" i="1"/>
              <a:t> del 1 al 100.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Cálculo del IMC. Aplicación que pida el peso y la altura y que según el resultado del </a:t>
            </a:r>
            <a:r>
              <a:rPr lang="es-ES" sz="900" i="1" err="1"/>
              <a:t>imc</a:t>
            </a:r>
            <a:r>
              <a:rPr lang="es-ES" sz="900" i="1"/>
              <a:t> muestre un mensaje (menos de 20 → “come más” ; entre 21 y 25 → “estás bien” y más de 25 “come menos”).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900" i="1"/>
              <a:t>Algoritmo notas. Haces dos exámenes. Para aprobar debes sacar al menos un 4 en ambos y tener una media de al menos 5. Debes mostrar mensaje de aprobado o suspendido. Si sacas un 10 en ambos debe salir un mensaje de Matricula de Honor.</a:t>
            </a:r>
            <a:r>
              <a:rPr lang="en-GB" sz="900" i="1" err="1"/>
              <a:t>Tabla</a:t>
            </a:r>
            <a:r>
              <a:rPr lang="en-GB" sz="900" i="1"/>
              <a:t> de </a:t>
            </a:r>
            <a:r>
              <a:rPr lang="en-GB" sz="900" i="1" err="1"/>
              <a:t>multiplicar</a:t>
            </a:r>
            <a:r>
              <a:rPr lang="en-GB" sz="900" i="1"/>
              <a:t> (</a:t>
            </a:r>
            <a:r>
              <a:rPr lang="en-GB" sz="900" i="1" err="1"/>
              <a:t>solución</a:t>
            </a:r>
            <a:r>
              <a:rPr lang="en-GB" sz="900" i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426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/>
              <a:t>Conceptos</a:t>
            </a:r>
            <a:r>
              <a:rPr lang="en-GB"/>
              <a:t> de </a:t>
            </a:r>
            <a:r>
              <a:rPr lang="en-GB" err="1"/>
              <a:t>programación</a:t>
            </a:r>
            <a:r>
              <a:rPr lang="en-GB"/>
              <a:t> IV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982075"/>
            <a:ext cx="4713956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i="1"/>
              <a:t>Programación Orientada a Objetos</a:t>
            </a:r>
            <a:endParaRPr i="1"/>
          </a:p>
          <a:p>
            <a:pPr marL="18288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" name="Picture 2" descr="Programación Orientada a Objetos – Conogasi">
            <a:extLst>
              <a:ext uri="{FF2B5EF4-FFF2-40B4-BE49-F238E27FC236}">
                <a16:creationId xmlns:a16="http://schemas.microsoft.com/office/drawing/2014/main" id="{E90BB44E-5165-4501-8CBF-9A1C9587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6157" b="5320"/>
          <a:stretch>
            <a:fillRect/>
          </a:stretch>
        </p:blipFill>
        <p:spPr bwMode="auto">
          <a:xfrm>
            <a:off x="1641949" y="1387078"/>
            <a:ext cx="5283391" cy="350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14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MIT </a:t>
            </a:r>
            <a:r>
              <a:rPr lang="es-ES" err="1"/>
              <a:t>AppInventor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0627" y="1384157"/>
            <a:ext cx="4471071" cy="3072840"/>
          </a:xfrm>
        </p:spPr>
        <p:txBody>
          <a:bodyPr>
            <a:normAutofit/>
          </a:bodyPr>
          <a:lstStyle/>
          <a:p>
            <a:r>
              <a:rPr lang="es-ES" sz="1500"/>
              <a:t>Entorno de desarrollo basado en Java.</a:t>
            </a:r>
          </a:p>
          <a:p>
            <a:r>
              <a:rPr lang="es-ES" sz="1500"/>
              <a:t>Permite crear aplicaciones en </a:t>
            </a:r>
            <a:r>
              <a:rPr lang="es-ES" sz="1500" err="1"/>
              <a:t>Android</a:t>
            </a:r>
            <a:r>
              <a:rPr lang="es-ES" sz="1500"/>
              <a:t>. (Versión para IOS en preparación).</a:t>
            </a:r>
          </a:p>
          <a:p>
            <a:r>
              <a:rPr lang="es-ES" sz="1500"/>
              <a:t>Lanzado en 2010.</a:t>
            </a:r>
          </a:p>
          <a:p>
            <a:r>
              <a:rPr lang="es-ES" sz="1500"/>
              <a:t>Permite crear todo tipo de aplicaciones, acceder al hardware del teléfono y administrar bases de datos.</a:t>
            </a:r>
          </a:p>
        </p:txBody>
      </p:sp>
      <p:pic>
        <p:nvPicPr>
          <p:cNvPr id="4" name="Picture 2" descr="Seminario en Pamplona: App Inventor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368" y="250570"/>
            <a:ext cx="1133587" cy="1133587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 r="35359"/>
          <a:stretch>
            <a:fillRect/>
          </a:stretch>
        </p:blipFill>
        <p:spPr bwMode="auto">
          <a:xfrm>
            <a:off x="4230914" y="1130654"/>
            <a:ext cx="4811486" cy="38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3658" y="0"/>
            <a:ext cx="6172200" cy="857250"/>
          </a:xfrm>
        </p:spPr>
        <p:txBody>
          <a:bodyPr/>
          <a:lstStyle/>
          <a:p>
            <a:r>
              <a:rPr lang="es-ES"/>
              <a:t>Mi primera aplicación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-553" t="12797" r="47424" b="27532"/>
          <a:stretch>
            <a:fillRect/>
          </a:stretch>
        </p:blipFill>
        <p:spPr bwMode="auto">
          <a:xfrm>
            <a:off x="269357" y="857250"/>
            <a:ext cx="5811585" cy="366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799" y="2445332"/>
            <a:ext cx="3234049" cy="18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670" y="141480"/>
            <a:ext cx="5657850" cy="783499"/>
          </a:xfrm>
        </p:spPr>
        <p:txBody>
          <a:bodyPr/>
          <a:lstStyle/>
          <a:p>
            <a:r>
              <a:rPr lang="es-ES"/>
              <a:t>Mi primera aplicación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15212"/>
          <a:stretch>
            <a:fillRect/>
          </a:stretch>
        </p:blipFill>
        <p:spPr bwMode="auto">
          <a:xfrm>
            <a:off x="588335" y="772463"/>
            <a:ext cx="7862138" cy="401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Qué es el pensamiento lógico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7747777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Código </a:t>
            </a:r>
            <a:r>
              <a:rPr lang="en-GB" err="1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alfabetización</a:t>
            </a:r>
            <a:endParaRPr/>
          </a:p>
          <a:p>
            <a:pPr marL="457200" lvl="0" indent="-3175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400" err="1"/>
              <a:t>Lectoescritura</a:t>
            </a:r>
            <a:r>
              <a:rPr lang="en-GB" sz="1400"/>
              <a:t> de </a:t>
            </a:r>
            <a:r>
              <a:rPr lang="en-GB" sz="1400" err="1"/>
              <a:t>código</a:t>
            </a:r>
            <a:r>
              <a:rPr lang="en-GB" sz="1400"/>
              <a:t> </a:t>
            </a:r>
            <a:r>
              <a:rPr lang="en-GB" sz="1400" err="1"/>
              <a:t>informático</a:t>
            </a:r>
            <a:endParaRPr sz="1400"/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Nivel 1. </a:t>
            </a:r>
            <a:r>
              <a:rPr lang="en-GB" sz="1400" err="1"/>
              <a:t>Alfabetización</a:t>
            </a:r>
            <a:r>
              <a:rPr lang="en-GB" sz="1400"/>
              <a:t> digital → </a:t>
            </a:r>
            <a:r>
              <a:rPr lang="en-GB" sz="1400" err="1"/>
              <a:t>tratamiento</a:t>
            </a:r>
            <a:r>
              <a:rPr lang="en-GB" sz="1400"/>
              <a:t> de </a:t>
            </a:r>
            <a:r>
              <a:rPr lang="en-GB" sz="1400" err="1"/>
              <a:t>paquetes</a:t>
            </a:r>
            <a:r>
              <a:rPr lang="en-GB" sz="1400"/>
              <a:t> </a:t>
            </a:r>
            <a:r>
              <a:rPr lang="en-GB" sz="1400" err="1"/>
              <a:t>ofimáticos</a:t>
            </a:r>
            <a:r>
              <a:rPr lang="en-GB" sz="1400"/>
              <a:t>, </a:t>
            </a:r>
            <a:r>
              <a:rPr lang="en-GB" sz="1400" err="1"/>
              <a:t>gestión</a:t>
            </a:r>
            <a:r>
              <a:rPr lang="en-GB" sz="1400"/>
              <a:t> de </a:t>
            </a:r>
            <a:r>
              <a:rPr lang="en-GB" sz="1400" err="1"/>
              <a:t>ficheros</a:t>
            </a:r>
            <a:r>
              <a:rPr lang="en-GB" sz="1400"/>
              <a:t>, </a:t>
            </a:r>
            <a:r>
              <a:rPr lang="en-GB" sz="1400" err="1"/>
              <a:t>retoques</a:t>
            </a:r>
            <a:r>
              <a:rPr lang="en-GB" sz="1400"/>
              <a:t> de imagen, de audio … </a:t>
            </a:r>
            <a:endParaRPr sz="1400"/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Nivel 2. </a:t>
            </a:r>
            <a:r>
              <a:rPr lang="en-GB" sz="1400" err="1"/>
              <a:t>Alfabetización</a:t>
            </a:r>
            <a:r>
              <a:rPr lang="en-GB" sz="1400"/>
              <a:t> web → </a:t>
            </a:r>
            <a:r>
              <a:rPr lang="en-GB" sz="1400" err="1"/>
              <a:t>explorar</a:t>
            </a:r>
            <a:r>
              <a:rPr lang="en-GB" sz="1400"/>
              <a:t>, </a:t>
            </a:r>
            <a:r>
              <a:rPr lang="en-GB" sz="1400" err="1"/>
              <a:t>crear</a:t>
            </a:r>
            <a:r>
              <a:rPr lang="en-GB" sz="1400"/>
              <a:t> y </a:t>
            </a:r>
            <a:r>
              <a:rPr lang="en-GB" sz="1400" err="1"/>
              <a:t>compartir</a:t>
            </a:r>
            <a:r>
              <a:rPr lang="en-GB" sz="1400"/>
              <a:t> </a:t>
            </a:r>
            <a:r>
              <a:rPr lang="en-GB" sz="1400" err="1"/>
              <a:t>contenido</a:t>
            </a:r>
            <a:r>
              <a:rPr lang="en-GB" sz="1400"/>
              <a:t> web </a:t>
            </a:r>
            <a:endParaRPr sz="1400"/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Nivel 3. Código </a:t>
            </a:r>
            <a:r>
              <a:rPr lang="en-GB" sz="1400" err="1"/>
              <a:t>Alfabetización</a:t>
            </a:r>
            <a:r>
              <a:rPr lang="en-GB" sz="1400"/>
              <a:t> → </a:t>
            </a:r>
            <a:r>
              <a:rPr lang="en-GB" sz="1400" err="1"/>
              <a:t>saber</a:t>
            </a:r>
            <a:r>
              <a:rPr lang="en-GB" sz="1400"/>
              <a:t> </a:t>
            </a:r>
            <a:r>
              <a:rPr lang="en-GB" sz="1400" err="1"/>
              <a:t>programar</a:t>
            </a:r>
            <a:r>
              <a:rPr lang="en-GB" sz="1400"/>
              <a:t>. </a:t>
            </a:r>
            <a:endParaRPr sz="1400"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i="1"/>
              <a:t>Si </a:t>
            </a:r>
            <a:r>
              <a:rPr lang="en-GB" sz="1400" i="1" err="1"/>
              <a:t>sabemos</a:t>
            </a:r>
            <a:r>
              <a:rPr lang="en-GB" sz="1400" i="1"/>
              <a:t> leer y </a:t>
            </a:r>
            <a:r>
              <a:rPr lang="en-GB" sz="1400" i="1" err="1"/>
              <a:t>también</a:t>
            </a:r>
            <a:r>
              <a:rPr lang="en-GB" sz="1400" i="1"/>
              <a:t> </a:t>
            </a:r>
            <a:r>
              <a:rPr lang="en-GB" sz="1400" i="1" err="1"/>
              <a:t>escribir</a:t>
            </a:r>
            <a:r>
              <a:rPr lang="en-GB" sz="1400" i="1"/>
              <a:t>, </a:t>
            </a:r>
            <a:r>
              <a:rPr lang="en-GB" sz="1400" i="1" err="1"/>
              <a:t>deberíamos</a:t>
            </a:r>
            <a:r>
              <a:rPr lang="en-GB" sz="1400" i="1"/>
              <a:t> </a:t>
            </a:r>
            <a:r>
              <a:rPr lang="en-GB" sz="1400" i="1" err="1"/>
              <a:t>saber</a:t>
            </a:r>
            <a:r>
              <a:rPr lang="en-GB" sz="1400" i="1"/>
              <a:t> usar un </a:t>
            </a:r>
            <a:r>
              <a:rPr lang="en-GB" sz="1400" i="1" err="1"/>
              <a:t>programa</a:t>
            </a:r>
            <a:r>
              <a:rPr lang="en-GB" sz="1400" i="1"/>
              <a:t> y </a:t>
            </a:r>
            <a:r>
              <a:rPr lang="en-GB" sz="1400" i="1" err="1"/>
              <a:t>también</a:t>
            </a:r>
            <a:r>
              <a:rPr lang="en-GB" sz="1400" i="1"/>
              <a:t> </a:t>
            </a:r>
            <a:r>
              <a:rPr lang="en-GB" sz="1400" i="1" err="1"/>
              <a:t>crearlo</a:t>
            </a:r>
            <a:endParaRPr sz="1400" i="1"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5"/>
          <p:cNvCxnSpPr/>
          <p:nvPr/>
        </p:nvCxnSpPr>
        <p:spPr>
          <a:xfrm>
            <a:off x="311700" y="2141125"/>
            <a:ext cx="0" cy="94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93658" y="0"/>
            <a:ext cx="6172200" cy="857250"/>
          </a:xfrm>
        </p:spPr>
        <p:txBody>
          <a:bodyPr/>
          <a:lstStyle/>
          <a:p>
            <a:r>
              <a:rPr lang="es-ES"/>
              <a:t>Mi primera aplicación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2382"/>
          <a:stretch>
            <a:fillRect/>
          </a:stretch>
        </p:blipFill>
        <p:spPr bwMode="auto">
          <a:xfrm>
            <a:off x="1277634" y="735547"/>
            <a:ext cx="551702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874" y="3159799"/>
            <a:ext cx="1982743" cy="173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3269" r="5301"/>
          <a:stretch>
            <a:fillRect/>
          </a:stretch>
        </p:blipFill>
        <p:spPr bwMode="auto">
          <a:xfrm>
            <a:off x="5544108" y="1761660"/>
            <a:ext cx="2322258" cy="316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670" y="87474"/>
            <a:ext cx="5657850" cy="675487"/>
          </a:xfrm>
        </p:spPr>
        <p:txBody>
          <a:bodyPr/>
          <a:lstStyle/>
          <a:p>
            <a:r>
              <a:rPr lang="es-ES"/>
              <a:t>Mi primera aplicación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12" y="2895786"/>
            <a:ext cx="2486025" cy="155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1113588"/>
            <a:ext cx="2592288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1970" y="1383618"/>
            <a:ext cx="3459738" cy="11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0220" y="249492"/>
            <a:ext cx="5657850" cy="675487"/>
          </a:xfrm>
        </p:spPr>
        <p:txBody>
          <a:bodyPr/>
          <a:lstStyle/>
          <a:p>
            <a:r>
              <a:rPr lang="es-ES"/>
              <a:t>Mi primera aplicación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646" y="1172658"/>
            <a:ext cx="3402378" cy="12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495" y="434833"/>
            <a:ext cx="3024336" cy="52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62" y="1287510"/>
            <a:ext cx="6118844" cy="36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0220" y="-236562"/>
            <a:ext cx="5657850" cy="1088068"/>
          </a:xfrm>
        </p:spPr>
        <p:txBody>
          <a:bodyPr/>
          <a:lstStyle/>
          <a:p>
            <a:r>
              <a:rPr lang="es-ES"/>
              <a:t>Mi primera aplicación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94" y="1059582"/>
            <a:ext cx="2430270" cy="347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042" y="1059583"/>
            <a:ext cx="2430270" cy="346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Práctica</a:t>
            </a:r>
            <a:r>
              <a:rPr lang="en-GB">
                <a:solidFill>
                  <a:schemeClr val="dk1"/>
                </a:solidFill>
              </a:rPr>
              <a:t> – </a:t>
            </a:r>
            <a:r>
              <a:rPr lang="en-GB" err="1">
                <a:solidFill>
                  <a:schemeClr val="dk1"/>
                </a:solidFill>
              </a:rPr>
              <a:t>Diseño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Propiedades</a:t>
            </a:r>
            <a:r>
              <a:rPr lang="en-GB">
                <a:solidFill>
                  <a:schemeClr val="dk1"/>
                </a:solidFill>
              </a:rPr>
              <a:t> 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82789E7-A870-461D-8C81-10CBFADF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78217"/>
          <a:stretch>
            <a:fillRect/>
          </a:stretch>
        </p:blipFill>
        <p:spPr bwMode="auto">
          <a:xfrm>
            <a:off x="841703" y="645041"/>
            <a:ext cx="2337816" cy="43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32577C1-3AD2-4296-A516-6A98D37C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9068"/>
          <a:stretch>
            <a:fillRect/>
          </a:stretch>
        </p:blipFill>
        <p:spPr bwMode="auto">
          <a:xfrm>
            <a:off x="4533768" y="645042"/>
            <a:ext cx="3362521" cy="433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64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Práctica</a:t>
            </a:r>
            <a:r>
              <a:rPr lang="en-GB">
                <a:solidFill>
                  <a:schemeClr val="dk1"/>
                </a:solidFill>
              </a:rPr>
              <a:t> – </a:t>
            </a:r>
            <a:r>
              <a:rPr lang="en-GB" err="1">
                <a:solidFill>
                  <a:schemeClr val="dk1"/>
                </a:solidFill>
              </a:rPr>
              <a:t>Diseño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Propiedades</a:t>
            </a:r>
            <a:r>
              <a:rPr lang="en-GB">
                <a:solidFill>
                  <a:schemeClr val="dk1"/>
                </a:solidFill>
              </a:rPr>
              <a:t> II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DD69E5-9B7A-4E3F-A157-5BCE8E14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56" y="1052351"/>
            <a:ext cx="2339752" cy="20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211ECA2-5CF8-4E9B-B0B1-9646BED1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2838"/>
          <a:stretch>
            <a:fillRect/>
          </a:stretch>
        </p:blipFill>
        <p:spPr bwMode="auto">
          <a:xfrm>
            <a:off x="2429308" y="671025"/>
            <a:ext cx="6625131" cy="430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0379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Práctica</a:t>
            </a:r>
            <a:r>
              <a:rPr lang="en-GB">
                <a:solidFill>
                  <a:schemeClr val="dk1"/>
                </a:solidFill>
              </a:rPr>
              <a:t> – </a:t>
            </a:r>
            <a:r>
              <a:rPr lang="en-GB" err="1">
                <a:solidFill>
                  <a:schemeClr val="dk1"/>
                </a:solidFill>
              </a:rPr>
              <a:t>Diseño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Propiedades</a:t>
            </a:r>
            <a:r>
              <a:rPr lang="en-GB">
                <a:solidFill>
                  <a:schemeClr val="dk1"/>
                </a:solidFill>
              </a:rPr>
              <a:t> III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1DB2B74-D6AB-414B-9F8D-2A070BF0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67032"/>
            <a:ext cx="74866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108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Práctica</a:t>
            </a:r>
            <a:r>
              <a:rPr lang="en-GB">
                <a:solidFill>
                  <a:schemeClr val="dk1"/>
                </a:solidFill>
              </a:rPr>
              <a:t> – </a:t>
            </a:r>
            <a:r>
              <a:rPr lang="en-GB" err="1">
                <a:solidFill>
                  <a:schemeClr val="dk1"/>
                </a:solidFill>
              </a:rPr>
              <a:t>Diseño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Propiedades</a:t>
            </a:r>
            <a:r>
              <a:rPr lang="en-GB">
                <a:solidFill>
                  <a:schemeClr val="dk1"/>
                </a:solidFill>
              </a:rPr>
              <a:t> IV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D05BF-BF58-4B21-B546-D3B6852C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309" y="1233378"/>
            <a:ext cx="4228063" cy="13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77B02B4-9D79-4DAA-8999-4A901C15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546" y="2779546"/>
            <a:ext cx="1436352" cy="205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8 CuadroTexto">
            <a:extLst>
              <a:ext uri="{FF2B5EF4-FFF2-40B4-BE49-F238E27FC236}">
                <a16:creationId xmlns:a16="http://schemas.microsoft.com/office/drawing/2014/main" id="{C8B24FA9-C6F7-4D57-AE28-4D28D56BFB96}"/>
              </a:ext>
            </a:extLst>
          </p:cNvPr>
          <p:cNvSpPr txBox="1"/>
          <p:nvPr/>
        </p:nvSpPr>
        <p:spPr>
          <a:xfrm>
            <a:off x="420309" y="3122553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/>
              <a:t>Podemos ver que la propiedad del color del botón ha cambiado.</a:t>
            </a:r>
          </a:p>
          <a:p>
            <a:pPr algn="just"/>
            <a:r>
              <a:rPr lang="es-ES" sz="1200"/>
              <a:t>Las etiquetas 1 y 3 se han visto modificadas. Una de ellas adquiere el valor del texto y la otra adquiere el valor de la anterior etiqueta por lo que si cambiamos una cambiamos la otra automáticamente.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BC7505F0-EDB2-4BB1-8E40-D6B70B2F0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26" y="545807"/>
            <a:ext cx="1419822" cy="202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47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Traductor 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D25C31C-6AE0-4747-933C-87874CB1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22" y="688915"/>
            <a:ext cx="6918251" cy="42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67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Traductor II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0CB5CA1-153C-41EB-B2BE-E37D65ED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00" y="829370"/>
            <a:ext cx="8499320" cy="377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92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Qué es el pensamiento lógico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2" y="1266325"/>
            <a:ext cx="4815736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err="1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Hechos</a:t>
            </a:r>
            <a:r>
              <a:rPr lang="en-GB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en-GB" err="1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acerca</a:t>
            </a:r>
            <a:r>
              <a:rPr lang="en-GB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de la Código </a:t>
            </a:r>
            <a:r>
              <a:rPr lang="en-GB" err="1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alfabetización</a:t>
            </a:r>
            <a:endParaRPr/>
          </a:p>
          <a:p>
            <a:pPr marL="457200" lvl="0" indent="-3175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El </a:t>
            </a:r>
            <a:r>
              <a:rPr lang="en-GB" sz="1400" err="1"/>
              <a:t>ámbito</a:t>
            </a:r>
            <a:r>
              <a:rPr lang="en-GB" sz="1400"/>
              <a:t> digital </a:t>
            </a:r>
            <a:r>
              <a:rPr lang="en-GB" sz="1400" err="1"/>
              <a:t>puede</a:t>
            </a:r>
            <a:r>
              <a:rPr lang="en-GB" sz="1400"/>
              <a:t> </a:t>
            </a:r>
            <a:r>
              <a:rPr lang="en-GB" sz="1400" err="1"/>
              <a:t>convertirse</a:t>
            </a:r>
            <a:r>
              <a:rPr lang="en-GB" sz="1400"/>
              <a:t> </a:t>
            </a:r>
            <a:r>
              <a:rPr lang="en-GB" sz="1400" err="1"/>
              <a:t>en</a:t>
            </a:r>
            <a:r>
              <a:rPr lang="en-GB" sz="1400"/>
              <a:t> una </a:t>
            </a:r>
            <a:r>
              <a:rPr lang="en-GB" sz="1400" err="1"/>
              <a:t>nueva</a:t>
            </a:r>
            <a:r>
              <a:rPr lang="en-GB" sz="1400"/>
              <a:t> “</a:t>
            </a:r>
            <a:r>
              <a:rPr lang="en-GB" sz="1400" err="1"/>
              <a:t>inteligencia</a:t>
            </a:r>
            <a:r>
              <a:rPr lang="en-GB" sz="1400"/>
              <a:t>” a </a:t>
            </a:r>
            <a:r>
              <a:rPr lang="en-GB" sz="1400" err="1"/>
              <a:t>añadir</a:t>
            </a:r>
            <a:r>
              <a:rPr lang="en-GB" sz="1400"/>
              <a:t> a las </a:t>
            </a:r>
            <a:r>
              <a:rPr lang="en-GB" sz="1400" err="1"/>
              <a:t>existentes</a:t>
            </a:r>
            <a:r>
              <a:rPr lang="en-GB" sz="1400"/>
              <a:t>.</a:t>
            </a:r>
            <a:endParaRPr sz="1400"/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err="1"/>
              <a:t>Competencia</a:t>
            </a:r>
            <a:r>
              <a:rPr lang="en-GB" sz="1400"/>
              <a:t> Digital </a:t>
            </a:r>
            <a:r>
              <a:rPr lang="en-GB" sz="1400" err="1"/>
              <a:t>Docente</a:t>
            </a:r>
            <a:r>
              <a:rPr lang="en-GB" sz="1400"/>
              <a:t>. </a:t>
            </a:r>
            <a:r>
              <a:rPr lang="en-GB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A1-C2</a:t>
            </a:r>
            <a:endParaRPr lang="en-GB" sz="1400" u="sng">
              <a:solidFill>
                <a:schemeClr val="accent5"/>
              </a:solidFill>
            </a:endParaRPr>
          </a:p>
          <a:p>
            <a:pPr marL="114300" indent="0" algn="just">
              <a:buNone/>
            </a:pPr>
            <a:r>
              <a:rPr lang="es-ES" sz="1000" b="1"/>
              <a:t>	Informatización y alfabetización informacional. </a:t>
            </a:r>
          </a:p>
          <a:p>
            <a:pPr marL="114300" indent="0" algn="just">
              <a:buNone/>
            </a:pPr>
            <a:r>
              <a:rPr lang="es-ES" sz="1000" b="1"/>
              <a:t>	Comunicación y elaboración. </a:t>
            </a:r>
          </a:p>
          <a:p>
            <a:pPr marL="114300" indent="0" algn="just">
              <a:buNone/>
            </a:pPr>
            <a:r>
              <a:rPr lang="es-ES" sz="1000" b="1"/>
              <a:t>	Creación de contenido digital. </a:t>
            </a:r>
          </a:p>
          <a:p>
            <a:pPr marL="114300" indent="0" algn="just">
              <a:buNone/>
            </a:pPr>
            <a:r>
              <a:rPr lang="es-ES" sz="1000" b="1"/>
              <a:t>	Seguridad. </a:t>
            </a:r>
          </a:p>
          <a:p>
            <a:pPr marL="114300" indent="0" algn="just">
              <a:buNone/>
            </a:pPr>
            <a:r>
              <a:rPr lang="es-ES" sz="1000" b="1"/>
              <a:t>	Resolución de problemas. 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Char char="●"/>
            </a:pPr>
            <a:endParaRPr sz="1000"/>
          </a:p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 </a:t>
            </a:r>
            <a:r>
              <a:rPr lang="en-GB" sz="1400" err="1"/>
              <a:t>partir</a:t>
            </a:r>
            <a:r>
              <a:rPr lang="en-GB" sz="1400"/>
              <a:t> de 2010 surge el </a:t>
            </a:r>
            <a:r>
              <a:rPr lang="en-GB" sz="1400" err="1"/>
              <a:t>movimiento</a:t>
            </a:r>
            <a:r>
              <a:rPr lang="en-GB" sz="1400"/>
              <a:t> </a:t>
            </a:r>
            <a:r>
              <a:rPr lang="en-GB" sz="1400" err="1"/>
              <a:t>en</a:t>
            </a:r>
            <a:r>
              <a:rPr lang="en-GB" sz="1400"/>
              <a:t> EEUU para </a:t>
            </a:r>
            <a:r>
              <a:rPr lang="en-GB" sz="1400" err="1"/>
              <a:t>promover</a:t>
            </a:r>
            <a:r>
              <a:rPr lang="en-GB" sz="1400"/>
              <a:t> el PLC</a:t>
            </a:r>
            <a:endParaRPr sz="1400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Scratch</a:t>
            </a:r>
            <a:endParaRPr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 Hour of Code</a:t>
            </a:r>
            <a:endParaRPr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l="18537" t="38995" r="40612" b="25670"/>
          <a:stretch/>
        </p:blipFill>
        <p:spPr>
          <a:xfrm>
            <a:off x="5127437" y="2847693"/>
            <a:ext cx="3735173" cy="18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Traductor III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FB37BD-0B03-46C0-94D5-F00561F3F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086" y="857731"/>
            <a:ext cx="24479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05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4865E9C-A3E8-49A2-9C7C-551CE7AB1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03" y="918237"/>
            <a:ext cx="8267354" cy="38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706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r>
              <a:rPr lang="en-GB">
                <a:solidFill>
                  <a:schemeClr val="dk1"/>
                </a:solidFill>
              </a:rPr>
              <a:t> II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BD17A42-6477-492C-9AE6-6675C7E0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044"/>
          <a:stretch>
            <a:fillRect/>
          </a:stretch>
        </p:blipFill>
        <p:spPr bwMode="auto">
          <a:xfrm>
            <a:off x="113412" y="707056"/>
            <a:ext cx="8378456" cy="428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40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r>
              <a:rPr lang="en-GB">
                <a:solidFill>
                  <a:schemeClr val="dk1"/>
                </a:solidFill>
              </a:rPr>
              <a:t> III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FF35AD-F6CF-42E8-9F5C-92FEFF21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95" y="784939"/>
            <a:ext cx="8392633" cy="408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713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r>
              <a:rPr lang="en-GB">
                <a:solidFill>
                  <a:schemeClr val="dk1"/>
                </a:solidFill>
              </a:rPr>
              <a:t> IV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551CA2-03FF-4DC5-AF01-6F1DCC3D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47" y="889181"/>
            <a:ext cx="8966792" cy="353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577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r>
              <a:rPr lang="en-GB">
                <a:solidFill>
                  <a:schemeClr val="dk1"/>
                </a:solidFill>
              </a:rPr>
              <a:t> V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" name="Imagen 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99B2E0D-B449-4340-A186-C79D51F2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61" y="610258"/>
            <a:ext cx="5208624" cy="43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2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r>
              <a:rPr lang="en-GB">
                <a:solidFill>
                  <a:schemeClr val="dk1"/>
                </a:solidFill>
              </a:rPr>
              <a:t> VI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F0259052-20B4-4311-8FBC-A0BBC3D91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9" y="857890"/>
            <a:ext cx="8006315" cy="36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8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r>
              <a:rPr lang="en-GB">
                <a:solidFill>
                  <a:schemeClr val="dk1"/>
                </a:solidFill>
              </a:rPr>
              <a:t> VI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29B7BDF-63D5-4424-AD8B-B67EDCFE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6" y="742620"/>
            <a:ext cx="6531047" cy="39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3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r>
              <a:rPr lang="en-GB">
                <a:solidFill>
                  <a:schemeClr val="dk1"/>
                </a:solidFill>
              </a:rPr>
              <a:t> VI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152D23A7-77B2-4568-8FEC-435FC364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67" y="972512"/>
            <a:ext cx="8345228" cy="30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81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3390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solidFill>
                  <a:schemeClr val="dk1"/>
                </a:solidFill>
              </a:rPr>
              <a:t>Ejercicio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lang="en-GB" err="1">
                <a:solidFill>
                  <a:schemeClr val="dk1"/>
                </a:solidFill>
              </a:rPr>
              <a:t>Preguntas</a:t>
            </a:r>
            <a:r>
              <a:rPr lang="en-GB">
                <a:solidFill>
                  <a:schemeClr val="dk1"/>
                </a:solidFill>
              </a:rPr>
              <a:t> y </a:t>
            </a:r>
            <a:r>
              <a:rPr lang="en-GB" err="1">
                <a:solidFill>
                  <a:schemeClr val="dk1"/>
                </a:solidFill>
              </a:rPr>
              <a:t>Respuestas</a:t>
            </a:r>
            <a:r>
              <a:rPr lang="en-GB">
                <a:solidFill>
                  <a:schemeClr val="dk1"/>
                </a:solidFill>
              </a:rPr>
              <a:t> X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81CEB26-2BD9-4034-8B67-916916BD2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29811"/>
          <a:stretch>
            <a:fillRect/>
          </a:stretch>
        </p:blipFill>
        <p:spPr bwMode="auto">
          <a:xfrm>
            <a:off x="414933" y="1061733"/>
            <a:ext cx="242887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DB828E0-5DF4-4105-9FBD-0C604C07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5728" y="1061733"/>
            <a:ext cx="2438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3649DB7-C011-415B-80BB-2C21BE5B0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6048" y="1061733"/>
            <a:ext cx="2438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673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Qué es el pensamiento lógico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Cómo realizar la código alfabetización</a:t>
            </a:r>
            <a:endParaRPr sz="1400"/>
          </a:p>
          <a:p>
            <a:pPr marL="457200" lvl="0" indent="-3175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Tipos de lenguajes:</a:t>
            </a:r>
            <a:endParaRPr sz="1400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Lenguajes visuales por flechas →  Kodable, The Foos, Scratch Jr, Lightbot, BeeBot app</a:t>
            </a:r>
            <a:endParaRPr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8" descr="Resultado de imagen de kodab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00" y="2393050"/>
            <a:ext cx="3103025" cy="22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descr="Resultado de imagen de lightb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2600" y="2412525"/>
            <a:ext cx="3457699" cy="22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F82AC7AF-72A5-4ADF-9CEE-DE374C6D8825}"/>
              </a:ext>
            </a:extLst>
          </p:cNvPr>
          <p:cNvSpPr txBox="1">
            <a:spLocks/>
          </p:cNvSpPr>
          <p:nvPr/>
        </p:nvSpPr>
        <p:spPr>
          <a:xfrm>
            <a:off x="130627" y="1384157"/>
            <a:ext cx="7062392" cy="307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s-ES" sz="1500">
                <a:hlinkClick r:id="rId3"/>
              </a:rPr>
              <a:t>https://thunkable.com/</a:t>
            </a:r>
            <a:endParaRPr lang="es-ES"/>
          </a:p>
          <a:p>
            <a:pPr>
              <a:lnSpc>
                <a:spcPct val="114999"/>
              </a:lnSpc>
            </a:pPr>
            <a:r>
              <a:rPr lang="es-ES" sz="1500"/>
              <a:t>Plataforma similar a App Inventor</a:t>
            </a:r>
            <a:endParaRPr lang="es-ES"/>
          </a:p>
          <a:p>
            <a:pPr>
              <a:lnSpc>
                <a:spcPct val="114999"/>
              </a:lnSpc>
            </a:pPr>
            <a:r>
              <a:rPr lang="es-ES" sz="1500"/>
              <a:t>Desarrollos más intuitivos</a:t>
            </a:r>
            <a:endParaRPr lang="es-ES"/>
          </a:p>
          <a:p>
            <a:pPr>
              <a:lnSpc>
                <a:spcPct val="114999"/>
              </a:lnSpc>
            </a:pPr>
            <a:r>
              <a:rPr lang="es-ES" sz="1500"/>
              <a:t>Emulador de la aplicación integrado en la plataforma permite ver errores y comportamientos al instante</a:t>
            </a:r>
          </a:p>
          <a:p>
            <a:pPr>
              <a:lnSpc>
                <a:spcPct val="114999"/>
              </a:lnSpc>
            </a:pPr>
            <a:r>
              <a:rPr lang="es-ES" sz="1500"/>
              <a:t>Emulador también disponible de modo muy sencillo en tu móvil.</a:t>
            </a:r>
          </a:p>
          <a:p>
            <a:pPr>
              <a:lnSpc>
                <a:spcPct val="114999"/>
              </a:lnSpc>
            </a:pPr>
            <a:r>
              <a:rPr lang="es-ES" sz="1500"/>
              <a:t>Posibilidad de usar tablas de forma fácil</a:t>
            </a:r>
            <a:endParaRPr lang="es-ES"/>
          </a:p>
          <a:p>
            <a:pPr>
              <a:lnSpc>
                <a:spcPct val="114999"/>
              </a:lnSpc>
            </a:pPr>
            <a:r>
              <a:rPr lang="es-ES" sz="1500"/>
              <a:t>Compila en Android y en iOS</a:t>
            </a:r>
            <a:endParaRPr lang="es-ES"/>
          </a:p>
          <a:p>
            <a:pPr>
              <a:lnSpc>
                <a:spcPct val="114999"/>
              </a:lnSpc>
            </a:pPr>
            <a:r>
              <a:rPr lang="es-ES" sz="1500"/>
              <a:t>La versión gratuita te permite realizar 10 proyectos por cuenta</a:t>
            </a:r>
            <a:endParaRPr lang="es-ES"/>
          </a:p>
          <a:p>
            <a:pPr>
              <a:lnSpc>
                <a:spcPct val="114999"/>
              </a:lnSpc>
            </a:pPr>
            <a:r>
              <a:rPr lang="es-ES" sz="1500"/>
              <a:t>Para tener la aplicación en iOS debes esperar unas horas a recibir un correo con la misma.</a:t>
            </a:r>
            <a:endParaRPr lang="es-ES"/>
          </a:p>
          <a:p>
            <a:pPr lvl="1">
              <a:lnSpc>
                <a:spcPct val="114999"/>
              </a:lnSpc>
              <a:buSzPts val="1800"/>
            </a:pPr>
            <a:r>
              <a:rPr lang="es-ES" sz="1100"/>
              <a:t>Para ejecutar aplicación: Pulsa Ajustes &gt; General &gt; Perfiles o Gestión de perfiles y dispositivos</a:t>
            </a:r>
            <a:endParaRPr lang="es-ES" sz="150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AB82236F-EAB2-4AB5-A4B3-2E4D3003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7" y="217991"/>
            <a:ext cx="8520600" cy="707400"/>
          </a:xfrm>
        </p:spPr>
        <p:txBody>
          <a:bodyPr/>
          <a:lstStyle/>
          <a:p>
            <a:r>
              <a:rPr lang="es-ES" err="1"/>
              <a:t>Thunkable</a:t>
            </a:r>
          </a:p>
        </p:txBody>
      </p:sp>
      <p:pic>
        <p:nvPicPr>
          <p:cNvPr id="13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0495028-DF0D-4E36-BEC4-DDE450477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003" y="350420"/>
            <a:ext cx="2743200" cy="5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5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AB82236F-EAB2-4AB5-A4B3-2E4D3003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7" y="217991"/>
            <a:ext cx="8520600" cy="707400"/>
          </a:xfrm>
        </p:spPr>
        <p:txBody>
          <a:bodyPr/>
          <a:lstStyle/>
          <a:p>
            <a:r>
              <a:rPr lang="es-ES"/>
              <a:t>Diseño</a:t>
            </a:r>
          </a:p>
        </p:txBody>
      </p:sp>
      <p:pic>
        <p:nvPicPr>
          <p:cNvPr id="2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B5620DA-7294-47F5-9A2A-777C3CCF0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13" y="846539"/>
            <a:ext cx="7910185" cy="40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53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AB82236F-EAB2-4AB5-A4B3-2E4D3003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7" y="217991"/>
            <a:ext cx="1670429" cy="707400"/>
          </a:xfrm>
        </p:spPr>
        <p:txBody>
          <a:bodyPr/>
          <a:lstStyle/>
          <a:p>
            <a:r>
              <a:rPr lang="es-ES" sz="2000"/>
              <a:t>Datos: tablas, hojas de cálculo</a:t>
            </a:r>
          </a:p>
        </p:txBody>
      </p:sp>
      <p:pic>
        <p:nvPicPr>
          <p:cNvPr id="3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0CACDD9-1CA2-4230-B09B-C038E356A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79" y="249658"/>
            <a:ext cx="4230668" cy="1348280"/>
          </a:xfrm>
          <a:prstGeom prst="rect">
            <a:avLst/>
          </a:prstGeom>
        </p:spPr>
      </p:pic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139E834-4AD9-4320-993B-13FCF6581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394" y="2013142"/>
            <a:ext cx="2743200" cy="1853119"/>
          </a:xfrm>
          <a:prstGeom prst="rect">
            <a:avLst/>
          </a:prstGeom>
        </p:spPr>
      </p:pic>
      <p:sp>
        <p:nvSpPr>
          <p:cNvPr id="5" name="Título 11">
            <a:extLst>
              <a:ext uri="{FF2B5EF4-FFF2-40B4-BE49-F238E27FC236}">
                <a16:creationId xmlns:a16="http://schemas.microsoft.com/office/drawing/2014/main" id="{03647883-D2D9-4550-8DF9-2947F3C528D7}"/>
              </a:ext>
            </a:extLst>
          </p:cNvPr>
          <p:cNvSpPr txBox="1">
            <a:spLocks/>
          </p:cNvSpPr>
          <p:nvPr/>
        </p:nvSpPr>
        <p:spPr>
          <a:xfrm>
            <a:off x="103976" y="2045748"/>
            <a:ext cx="2594223" cy="69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s-ES" sz="2000"/>
              <a:t>Archivos: imágenes, audio, video, </a:t>
            </a:r>
            <a:r>
              <a:rPr lang="es-ES" sz="2000" err="1"/>
              <a:t>pdf</a:t>
            </a:r>
            <a:r>
              <a:rPr lang="es-ES" sz="2000"/>
              <a:t>...</a:t>
            </a:r>
          </a:p>
        </p:txBody>
      </p:sp>
      <p:pic>
        <p:nvPicPr>
          <p:cNvPr id="2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5F89A94-ACC0-4EB6-BA31-50E312CCE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825" y="663096"/>
            <a:ext cx="2211133" cy="4114800"/>
          </a:xfrm>
          <a:prstGeom prst="rect">
            <a:avLst/>
          </a:prstGeom>
        </p:spPr>
      </p:pic>
      <p:sp>
        <p:nvSpPr>
          <p:cNvPr id="7" name="Título 11">
            <a:extLst>
              <a:ext uri="{FF2B5EF4-FFF2-40B4-BE49-F238E27FC236}">
                <a16:creationId xmlns:a16="http://schemas.microsoft.com/office/drawing/2014/main" id="{FB5A4A21-0B3A-4DC2-8274-0335F4740290}"/>
              </a:ext>
            </a:extLst>
          </p:cNvPr>
          <p:cNvSpPr txBox="1">
            <a:spLocks/>
          </p:cNvSpPr>
          <p:nvPr/>
        </p:nvSpPr>
        <p:spPr>
          <a:xfrm>
            <a:off x="6398304" y="-44534"/>
            <a:ext cx="2594223" cy="69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s-ES" sz="2000"/>
              <a:t>Configuración App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208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AB82236F-EAB2-4AB5-A4B3-2E4D3003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7" y="217991"/>
            <a:ext cx="1670429" cy="707400"/>
          </a:xfrm>
        </p:spPr>
        <p:txBody>
          <a:bodyPr/>
          <a:lstStyle/>
          <a:p>
            <a:r>
              <a:rPr lang="es-ES" sz="2000"/>
              <a:t>Desarrollo por Bloques: </a:t>
            </a:r>
            <a:r>
              <a:rPr lang="es-ES" sz="2000" dirty="0"/>
              <a:t>tablas, hojas de cálculo</a:t>
            </a:r>
          </a:p>
        </p:txBody>
      </p:sp>
      <p:pic>
        <p:nvPicPr>
          <p:cNvPr id="2" name="Imagen 5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5F89A94-ACC0-4EB6-BA31-50E312CCE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825" y="663096"/>
            <a:ext cx="2211133" cy="4114800"/>
          </a:xfrm>
          <a:prstGeom prst="rect">
            <a:avLst/>
          </a:prstGeom>
        </p:spPr>
      </p:pic>
      <p:sp>
        <p:nvSpPr>
          <p:cNvPr id="7" name="Título 11">
            <a:extLst>
              <a:ext uri="{FF2B5EF4-FFF2-40B4-BE49-F238E27FC236}">
                <a16:creationId xmlns:a16="http://schemas.microsoft.com/office/drawing/2014/main" id="{FB5A4A21-0B3A-4DC2-8274-0335F4740290}"/>
              </a:ext>
            </a:extLst>
          </p:cNvPr>
          <p:cNvSpPr txBox="1">
            <a:spLocks/>
          </p:cNvSpPr>
          <p:nvPr/>
        </p:nvSpPr>
        <p:spPr>
          <a:xfrm>
            <a:off x="6398304" y="-44534"/>
            <a:ext cx="2594223" cy="69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s-ES" sz="2000"/>
              <a:t>Configuración App</a:t>
            </a:r>
            <a:endParaRPr lang="es-ES"/>
          </a:p>
        </p:txBody>
      </p:sp>
      <p:pic>
        <p:nvPicPr>
          <p:cNvPr id="6" name="Imagen 7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96C4F279-CD66-49B8-8622-FE9F6164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35" y="567044"/>
            <a:ext cx="3134638" cy="42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1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Qué es el pensamiento lógico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Cómo realizar la código alfabetización</a:t>
            </a:r>
            <a:endParaRPr sz="1400"/>
          </a:p>
          <a:p>
            <a:pPr marL="457200" lvl="0" indent="-3175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Tipos de lenguajes:</a:t>
            </a:r>
            <a:endParaRPr sz="1400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Lenguajes visuales por bloques → Scratch, Tynker, App Inventor, code.org … </a:t>
            </a:r>
            <a:endParaRPr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9" descr="Resultado de imagen de scratch"/>
          <p:cNvPicPr preferRelativeResize="0"/>
          <p:nvPr/>
        </p:nvPicPr>
        <p:blipFill rotWithShape="1">
          <a:blip r:embed="rId3">
            <a:alphaModFix/>
          </a:blip>
          <a:srcRect r="18260"/>
          <a:stretch/>
        </p:blipFill>
        <p:spPr>
          <a:xfrm>
            <a:off x="238050" y="2379675"/>
            <a:ext cx="4182149" cy="25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descr="Resultado de imagen de app inventor"/>
          <p:cNvPicPr preferRelativeResize="0"/>
          <p:nvPr/>
        </p:nvPicPr>
        <p:blipFill rotWithShape="1">
          <a:blip r:embed="rId4">
            <a:alphaModFix/>
          </a:blip>
          <a:srcRect b="16763"/>
          <a:stretch/>
        </p:blipFill>
        <p:spPr>
          <a:xfrm>
            <a:off x="4469113" y="2379675"/>
            <a:ext cx="4597237" cy="257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Qué es el pensamiento lógico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Cómo realizar la código alfabetización</a:t>
            </a:r>
            <a:endParaRPr sz="1400"/>
          </a:p>
          <a:p>
            <a:pPr marL="457200" lvl="0" indent="-3175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Tipos de lenguajes:</a:t>
            </a:r>
            <a:endParaRPr sz="1400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Lenguajes textuales → codecademy, khan academy, code combat…</a:t>
            </a:r>
            <a:endParaRPr/>
          </a:p>
          <a:p>
            <a:pPr marL="9144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0" descr="Resultado de imagen de code combat"/>
          <p:cNvPicPr preferRelativeResize="0"/>
          <p:nvPr/>
        </p:nvPicPr>
        <p:blipFill rotWithShape="1">
          <a:blip r:embed="rId3">
            <a:alphaModFix/>
          </a:blip>
          <a:srcRect t="10450"/>
          <a:stretch/>
        </p:blipFill>
        <p:spPr>
          <a:xfrm>
            <a:off x="1325475" y="2351483"/>
            <a:ext cx="5065025" cy="250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Qué es el pensamiento lógico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Cómo realizar la código alfabetización</a:t>
            </a:r>
            <a:endParaRPr sz="1400"/>
          </a:p>
          <a:p>
            <a:pPr marL="457200" lvl="0" indent="-3175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Finalidad</a:t>
            </a:r>
            <a:endParaRPr sz="1400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Resolver problemas cerrados</a:t>
            </a:r>
            <a:endParaRPr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Crear proyectos abiertos</a:t>
            </a:r>
            <a:endParaRPr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Usar hardware (Bee-Bot, Lego Wedo EV3, Parrot,...)</a:t>
            </a:r>
            <a:endParaRPr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1" descr="Resultado de imagen de bee bot"/>
          <p:cNvPicPr preferRelativeResize="0"/>
          <p:nvPr/>
        </p:nvPicPr>
        <p:blipFill rotWithShape="1">
          <a:blip r:embed="rId3">
            <a:alphaModFix/>
          </a:blip>
          <a:srcRect l="16689" r="14629"/>
          <a:stretch/>
        </p:blipFill>
        <p:spPr>
          <a:xfrm>
            <a:off x="311700" y="3016975"/>
            <a:ext cx="2586776" cy="18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Resultado de imagen de wedo 2.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3250" y="3064262"/>
            <a:ext cx="2916074" cy="16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 descr="Resultado de imagen de mambo parrot tynke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3325" y="3036025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Qué es el pensamiento lógico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err="1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Definición</a:t>
            </a:r>
            <a:r>
              <a:rPr lang="en-GB">
                <a:solidFill>
                  <a:srgbClr val="008575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</a:t>
            </a:r>
            <a:endParaRPr sz="1400"/>
          </a:p>
          <a:p>
            <a:pPr marL="457200" marR="0" lvl="0" indent="-3175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La </a:t>
            </a:r>
            <a:r>
              <a:rPr lang="en-GB" sz="1400" b="1" err="1"/>
              <a:t>abstracción</a:t>
            </a:r>
            <a:r>
              <a:rPr lang="en-GB" sz="1400"/>
              <a:t>:</a:t>
            </a:r>
            <a:r>
              <a:rPr lang="en-GB" sz="1400" b="1"/>
              <a:t> </a:t>
            </a:r>
            <a:r>
              <a:rPr lang="en-GB" sz="1400" err="1"/>
              <a:t>elemento</a:t>
            </a:r>
            <a:r>
              <a:rPr lang="en-GB" sz="1400"/>
              <a:t> central del PLC que reduce la </a:t>
            </a:r>
            <a:r>
              <a:rPr lang="en-GB" sz="1400" err="1"/>
              <a:t>información</a:t>
            </a:r>
            <a:r>
              <a:rPr lang="en-GB" sz="1400"/>
              <a:t> </a:t>
            </a:r>
            <a:r>
              <a:rPr lang="en-GB" sz="1400" err="1"/>
              <a:t>irrelevante</a:t>
            </a:r>
            <a:r>
              <a:rPr lang="en-GB" sz="1400"/>
              <a:t> para </a:t>
            </a:r>
            <a:r>
              <a:rPr lang="en-GB" sz="1400" err="1"/>
              <a:t>focalizarse</a:t>
            </a:r>
            <a:r>
              <a:rPr lang="en-GB" sz="1400"/>
              <a:t> en los </a:t>
            </a:r>
            <a:r>
              <a:rPr lang="en-GB" sz="1400" err="1"/>
              <a:t>conceptos</a:t>
            </a:r>
            <a:r>
              <a:rPr lang="en-GB" sz="1400"/>
              <a:t> </a:t>
            </a:r>
            <a:r>
              <a:rPr lang="en-GB" sz="1400" err="1"/>
              <a:t>relevantes</a:t>
            </a:r>
            <a:r>
              <a:rPr lang="en-GB" sz="1400"/>
              <a:t> al </a:t>
            </a:r>
            <a:r>
              <a:rPr lang="en-GB" sz="1400" err="1"/>
              <a:t>entender</a:t>
            </a:r>
            <a:r>
              <a:rPr lang="en-GB" sz="1400"/>
              <a:t> y resolver un </a:t>
            </a:r>
            <a:r>
              <a:rPr lang="en-GB" sz="1400" err="1"/>
              <a:t>problema</a:t>
            </a:r>
            <a:r>
              <a:rPr lang="en-GB" sz="1400"/>
              <a:t> </a:t>
            </a:r>
            <a:r>
              <a:rPr lang="en-GB" sz="1400" err="1"/>
              <a:t>usando</a:t>
            </a:r>
            <a:r>
              <a:rPr lang="en-GB" sz="1400"/>
              <a:t> </a:t>
            </a:r>
            <a:r>
              <a:rPr lang="en-GB" sz="1400" err="1"/>
              <a:t>algoritmos</a:t>
            </a:r>
            <a:r>
              <a:rPr lang="en-GB" sz="1400"/>
              <a:t>.</a:t>
            </a:r>
            <a:endParaRPr sz="1400"/>
          </a:p>
          <a:p>
            <a:pPr marL="457200" marR="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Los </a:t>
            </a:r>
            <a:r>
              <a:rPr lang="en-GB" sz="1400" err="1"/>
              <a:t>algoritmos</a:t>
            </a:r>
            <a:r>
              <a:rPr lang="en-GB" sz="1400"/>
              <a:t> </a:t>
            </a:r>
            <a:r>
              <a:rPr lang="en-GB" sz="1400" err="1"/>
              <a:t>desarrollan</a:t>
            </a:r>
            <a:r>
              <a:rPr lang="en-GB" sz="1400"/>
              <a:t> </a:t>
            </a:r>
            <a:r>
              <a:rPr lang="en-GB" sz="1400" err="1"/>
              <a:t>soluciones</a:t>
            </a:r>
            <a:r>
              <a:rPr lang="en-GB" sz="1400"/>
              <a:t> a </a:t>
            </a:r>
            <a:r>
              <a:rPr lang="en-GB" sz="1400" err="1"/>
              <a:t>problemas</a:t>
            </a:r>
            <a:r>
              <a:rPr lang="en-GB" sz="1400"/>
              <a:t> a </a:t>
            </a:r>
            <a:r>
              <a:rPr lang="en-GB" sz="1400" err="1"/>
              <a:t>través</a:t>
            </a:r>
            <a:r>
              <a:rPr lang="en-GB" sz="1400"/>
              <a:t> de </a:t>
            </a:r>
            <a:r>
              <a:rPr lang="en-GB" sz="1400" err="1"/>
              <a:t>instrucciones</a:t>
            </a:r>
            <a:r>
              <a:rPr lang="en-GB" sz="1400"/>
              <a:t>.</a:t>
            </a:r>
            <a:endParaRPr sz="1400"/>
          </a:p>
          <a:p>
            <a:pPr indent="-317500" algn="just">
              <a:lnSpc>
                <a:spcPct val="120000"/>
              </a:lnSpc>
              <a:buSzPts val="1400"/>
            </a:pPr>
            <a:r>
              <a:rPr lang="en-GB" sz="1400"/>
              <a:t>El </a:t>
            </a:r>
            <a:r>
              <a:rPr lang="en-GB" sz="1400" err="1"/>
              <a:t>pensamiento</a:t>
            </a:r>
            <a:r>
              <a:rPr lang="en-GB" sz="1400"/>
              <a:t> </a:t>
            </a:r>
            <a:r>
              <a:rPr lang="en-GB" sz="1400" err="1"/>
              <a:t>computacional</a:t>
            </a:r>
            <a:r>
              <a:rPr lang="en-GB" sz="1400"/>
              <a:t> es una </a:t>
            </a:r>
            <a:r>
              <a:rPr lang="en-GB" sz="1400" err="1"/>
              <a:t>actividad</a:t>
            </a:r>
            <a:r>
              <a:rPr lang="en-GB" sz="1400"/>
              <a:t> </a:t>
            </a:r>
            <a:r>
              <a:rPr lang="en-GB" sz="1400" err="1"/>
              <a:t>creativa</a:t>
            </a:r>
            <a:r>
              <a:rPr lang="en-GB" sz="1400"/>
              <a:t> que </a:t>
            </a:r>
            <a:r>
              <a:rPr lang="en-GB" sz="1400" err="1"/>
              <a:t>permite</a:t>
            </a:r>
            <a:r>
              <a:rPr lang="en-GB" sz="1400"/>
              <a:t> la </a:t>
            </a:r>
            <a:r>
              <a:rPr lang="en-GB" sz="1400" err="1"/>
              <a:t>innovación</a:t>
            </a:r>
            <a:r>
              <a:rPr lang="en-GB" sz="1400"/>
              <a:t> en </a:t>
            </a:r>
            <a:r>
              <a:rPr lang="en-GB" sz="1400" err="1"/>
              <a:t>otros</a:t>
            </a:r>
            <a:r>
              <a:rPr lang="en-GB" sz="1400"/>
              <a:t> </a:t>
            </a:r>
            <a:r>
              <a:rPr lang="en-GB" sz="1400" err="1"/>
              <a:t>campos</a:t>
            </a:r>
            <a:r>
              <a:rPr lang="en-GB" sz="1400"/>
              <a:t>  </a:t>
            </a:r>
            <a:r>
              <a:rPr lang="en-GB" sz="1400" err="1"/>
              <a:t>como</a:t>
            </a:r>
            <a:r>
              <a:rPr lang="en-GB" sz="1400"/>
              <a:t> las </a:t>
            </a:r>
            <a:r>
              <a:rPr lang="en-GB" sz="1400" err="1"/>
              <a:t>ciencias</a:t>
            </a:r>
            <a:r>
              <a:rPr lang="en-GB" sz="1400"/>
              <a:t> naturales, </a:t>
            </a:r>
            <a:r>
              <a:rPr lang="en-GB" sz="1400" err="1"/>
              <a:t>ciencias</a:t>
            </a:r>
            <a:r>
              <a:rPr lang="en-GB" sz="1400"/>
              <a:t> </a:t>
            </a:r>
            <a:r>
              <a:rPr lang="en-GB" sz="1400" err="1"/>
              <a:t>sociales</a:t>
            </a:r>
            <a:r>
              <a:rPr lang="en-GB" sz="1400"/>
              <a:t>, </a:t>
            </a:r>
            <a:r>
              <a:rPr lang="en-GB" sz="1400" err="1"/>
              <a:t>humanidades</a:t>
            </a:r>
            <a:r>
              <a:rPr lang="en-GB" sz="1400"/>
              <a:t>, </a:t>
            </a:r>
            <a:r>
              <a:rPr lang="en-GB" sz="1400" err="1"/>
              <a:t>artes</a:t>
            </a:r>
            <a:r>
              <a:rPr lang="en-GB" sz="1400"/>
              <a:t>, </a:t>
            </a:r>
            <a:r>
              <a:rPr lang="en-GB" sz="1400" err="1"/>
              <a:t>medicina</a:t>
            </a:r>
            <a:r>
              <a:rPr lang="en-GB" sz="1400"/>
              <a:t>, </a:t>
            </a:r>
            <a:r>
              <a:rPr lang="en-GB" sz="1400" err="1"/>
              <a:t>ingeniería</a:t>
            </a:r>
            <a:r>
              <a:rPr lang="en-GB" sz="1400"/>
              <a:t>, y </a:t>
            </a:r>
            <a:r>
              <a:rPr lang="en-GB" sz="1400" err="1"/>
              <a:t>negocios</a:t>
            </a:r>
            <a:r>
              <a:rPr lang="en-GB" sz="1400"/>
              <a:t>.</a:t>
            </a:r>
            <a:endParaRPr sz="1400"/>
          </a:p>
          <a:p>
            <a:pPr indent="-317500" algn="just">
              <a:lnSpc>
                <a:spcPct val="120000"/>
              </a:lnSpc>
              <a:buSzPts val="1400"/>
            </a:pPr>
            <a:r>
              <a:rPr lang="en-GB" sz="1400"/>
              <a:t>Pasos en el PLC </a:t>
            </a:r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err="1"/>
              <a:t>Descomposición</a:t>
            </a:r>
            <a:r>
              <a:rPr lang="en-GB"/>
              <a:t> del </a:t>
            </a:r>
            <a:r>
              <a:rPr lang="en-GB" err="1"/>
              <a:t>problema</a:t>
            </a:r>
            <a:endParaRPr err="1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err="1"/>
              <a:t>Reconocimiento</a:t>
            </a:r>
            <a:r>
              <a:rPr lang="en-GB"/>
              <a:t> de </a:t>
            </a:r>
            <a:r>
              <a:rPr lang="en-GB" err="1"/>
              <a:t>patrones</a:t>
            </a:r>
            <a:endParaRPr err="1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err="1"/>
              <a:t>Generalización</a:t>
            </a:r>
            <a:r>
              <a:rPr lang="en-GB"/>
              <a:t> de </a:t>
            </a:r>
            <a:r>
              <a:rPr lang="en-GB" err="1"/>
              <a:t>patrones</a:t>
            </a:r>
            <a:endParaRPr err="1"/>
          </a:p>
          <a:p>
            <a:pPr marL="914400" lvl="1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err="1"/>
              <a:t>Diseño</a:t>
            </a:r>
            <a:r>
              <a:rPr lang="en-GB"/>
              <a:t> </a:t>
            </a:r>
            <a:r>
              <a:rPr lang="en-GB" err="1"/>
              <a:t>algorítmico</a:t>
            </a:r>
            <a:r>
              <a:rPr lang="en-GB"/>
              <a:t> (</a:t>
            </a:r>
            <a:r>
              <a:rPr lang="en-GB" err="1"/>
              <a:t>uso</a:t>
            </a:r>
            <a:r>
              <a:rPr lang="en-GB"/>
              <a:t> de </a:t>
            </a:r>
            <a:r>
              <a:rPr lang="en-GB" err="1"/>
              <a:t>instrucciones</a:t>
            </a:r>
            <a:r>
              <a:rPr lang="en-GB"/>
              <a:t>)</a:t>
            </a:r>
            <a:endParaRPr sz="1400"/>
          </a:p>
          <a:p>
            <a:pPr marL="45720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i="1"/>
          </a:p>
          <a:p>
            <a:pPr marL="457200" marR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i="1"/>
          </a:p>
          <a:p>
            <a:pPr marL="457200" marR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4" name="Picture 13" descr="Pensamiento Computacional en el aula – Parte 1 |">
            <a:extLst>
              <a:ext uri="{FF2B5EF4-FFF2-40B4-BE49-F238E27FC236}">
                <a16:creationId xmlns:a16="http://schemas.microsoft.com/office/drawing/2014/main" id="{39375DE8-D174-49B6-8E83-B82CA739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105" y="3224104"/>
            <a:ext cx="2339163" cy="1586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Programación I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¿Qué es un programa?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Un conjunto de instrucciones que ejecuta un ordenador para resolver un problema.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¿Por qué hacemos un programa?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Para realizar nuestras tareas de una manera más eficiente.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¿Quién realiza el programa?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Nosotros seremos los programadores.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000" y="2629775"/>
            <a:ext cx="3919800" cy="20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opic">
    <a:dk1>
      <a:srgbClr val="A1E8D9"/>
    </a:dk1>
    <a:lt1>
      <a:srgbClr val="FFFFFF"/>
    </a:lt1>
    <a:dk2>
      <a:srgbClr val="695D46"/>
    </a:dk2>
    <a:lt2>
      <a:srgbClr val="B3A77D"/>
    </a:lt2>
    <a:accent1>
      <a:srgbClr val="EF6C00"/>
    </a:accent1>
    <a:accent2>
      <a:srgbClr val="009668"/>
    </a:accent2>
    <a:accent3>
      <a:srgbClr val="4DB6AC"/>
    </a:accent3>
    <a:accent4>
      <a:srgbClr val="FF9800"/>
    </a:accent4>
    <a:accent5>
      <a:srgbClr val="CE93D8"/>
    </a:accent5>
    <a:accent6>
      <a:srgbClr val="EEFF41"/>
    </a:accent6>
    <a:hlink>
      <a:srgbClr val="CE93D8"/>
    </a:hlink>
    <a:folHlink>
      <a:srgbClr val="CE93D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5931525DA19848889B3EB79ABBF034" ma:contentTypeVersion="6" ma:contentTypeDescription="Crear nuevo documento." ma:contentTypeScope="" ma:versionID="e3c65fc709a6f4429eea9d19fcf1a179">
  <xsd:schema xmlns:xsd="http://www.w3.org/2001/XMLSchema" xmlns:xs="http://www.w3.org/2001/XMLSchema" xmlns:p="http://schemas.microsoft.com/office/2006/metadata/properties" xmlns:ns2="7c6d2b26-79d4-4c36-9574-75e9e04dfd21" targetNamespace="http://schemas.microsoft.com/office/2006/metadata/properties" ma:root="true" ma:fieldsID="1144d7e2846ae77d321bb78d04b86cfd" ns2:_="">
    <xsd:import namespace="7c6d2b26-79d4-4c36-9574-75e9e04dfd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d2b26-79d4-4c36-9574-75e9e04dfd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B7080C-3E62-4479-9967-287F09120F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49A10B-1E19-4A59-8C6E-A9FDB4B0FC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7BB376-C2C8-45FC-A5A0-9844F8F03F5E}">
  <ds:schemaRefs>
    <ds:schemaRef ds:uri="7c6d2b26-79d4-4c36-9574-75e9e04dfd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Presentación en pantalla (16:9)</PresentationFormat>
  <Slides>43</Slides>
  <Notes>36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Tropic</vt:lpstr>
      <vt:lpstr>Herramientas Digitales para el aprendizaje en el aula: MIT APP INVENTOR</vt:lpstr>
      <vt:lpstr>Qué es el pensamiento lógico</vt:lpstr>
      <vt:lpstr>Qué es el pensamiento lógico</vt:lpstr>
      <vt:lpstr>Qué es el pensamiento lógico</vt:lpstr>
      <vt:lpstr>Qué es el pensamiento lógico</vt:lpstr>
      <vt:lpstr>Qué es el pensamiento lógico</vt:lpstr>
      <vt:lpstr>Qué es el pensamiento lógico</vt:lpstr>
      <vt:lpstr>Qué es el pensamiento lógico</vt:lpstr>
      <vt:lpstr>Programación I</vt:lpstr>
      <vt:lpstr>Programación II</vt:lpstr>
      <vt:lpstr>Pero antes de comenzar ...</vt:lpstr>
      <vt:lpstr>Conceptos de programación I</vt:lpstr>
      <vt:lpstr>Conceptos de programación II</vt:lpstr>
      <vt:lpstr>Conceptos de programación III</vt:lpstr>
      <vt:lpstr>Ejercicios</vt:lpstr>
      <vt:lpstr>Conceptos de programación IV</vt:lpstr>
      <vt:lpstr>MIT AppInventor</vt:lpstr>
      <vt:lpstr>Mi primera aplicación</vt:lpstr>
      <vt:lpstr>Mi primera aplicación</vt:lpstr>
      <vt:lpstr>Mi primera aplicación</vt:lpstr>
      <vt:lpstr>Mi primera aplicación</vt:lpstr>
      <vt:lpstr>Mi primera aplicación</vt:lpstr>
      <vt:lpstr>Mi primera aplicación</vt:lpstr>
      <vt:lpstr>Práctica – Diseño y Propiedades I</vt:lpstr>
      <vt:lpstr>Práctica – Diseño y Propiedades II</vt:lpstr>
      <vt:lpstr>Práctica – Diseño y Propiedades III</vt:lpstr>
      <vt:lpstr>Práctica – Diseño y Propiedades IV</vt:lpstr>
      <vt:lpstr>Ejercicio Traductor I</vt:lpstr>
      <vt:lpstr>Ejercicio Traductor II</vt:lpstr>
      <vt:lpstr>Ejercicio Traductor III</vt:lpstr>
      <vt:lpstr>Ejercicio Preguntas y Respuestas</vt:lpstr>
      <vt:lpstr>Ejercicio Preguntas y Respuestas II</vt:lpstr>
      <vt:lpstr>Ejercicio Preguntas y Respuestas III</vt:lpstr>
      <vt:lpstr>Ejercicio Preguntas y Respuestas IV</vt:lpstr>
      <vt:lpstr>Ejercicio Preguntas y Respuestas V</vt:lpstr>
      <vt:lpstr>Ejercicio Preguntas y Respuestas VI</vt:lpstr>
      <vt:lpstr>Ejercicio Preguntas y Respuestas VI</vt:lpstr>
      <vt:lpstr>Ejercicio Preguntas y Respuestas VI</vt:lpstr>
      <vt:lpstr>Ejercicio Preguntas y Respuestas X</vt:lpstr>
      <vt:lpstr>Thunkable</vt:lpstr>
      <vt:lpstr>Diseño</vt:lpstr>
      <vt:lpstr>Datos: tablas, hojas de cálculo</vt:lpstr>
      <vt:lpstr>Desarrollo por Bloques: tablas, hojas de cálculo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Digitales para el aprendizaje en el aula: MIT APP INVENTOR</dc:title>
  <cp:revision>7</cp:revision>
  <dcterms:modified xsi:type="dcterms:W3CDTF">2021-02-11T08:53:15Z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0x010100295931525DA19848889B3EB79ABBF034</vt:lpwstr>
  </property>
</Properties>
</file>