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309" r:id="rId6"/>
    <p:sldId id="305" r:id="rId7"/>
    <p:sldId id="306" r:id="rId8"/>
    <p:sldId id="307" r:id="rId9"/>
    <p:sldId id="308" r:id="rId10"/>
    <p:sldId id="299" r:id="rId11"/>
    <p:sldId id="300" r:id="rId12"/>
    <p:sldId id="301" r:id="rId13"/>
    <p:sldId id="302" r:id="rId14"/>
    <p:sldId id="303" r:id="rId15"/>
    <p:sldId id="304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72" r:id="rId25"/>
    <p:sldId id="268" r:id="rId26"/>
    <p:sldId id="269" r:id="rId27"/>
    <p:sldId id="270" r:id="rId28"/>
    <p:sldId id="273" r:id="rId29"/>
    <p:sldId id="271" r:id="rId30"/>
    <p:sldId id="274" r:id="rId31"/>
    <p:sldId id="275" r:id="rId32"/>
    <p:sldId id="276" r:id="rId33"/>
    <p:sldId id="277" r:id="rId34"/>
    <p:sldId id="278" r:id="rId35"/>
    <p:sldId id="279" r:id="rId36"/>
    <p:sldId id="281" r:id="rId37"/>
    <p:sldId id="280" r:id="rId38"/>
    <p:sldId id="282" r:id="rId39"/>
    <p:sldId id="284" r:id="rId40"/>
    <p:sldId id="283" r:id="rId41"/>
    <p:sldId id="285" r:id="rId42"/>
    <p:sldId id="286" r:id="rId43"/>
    <p:sldId id="287" r:id="rId44"/>
    <p:sldId id="289" r:id="rId45"/>
    <p:sldId id="290" r:id="rId46"/>
    <p:sldId id="288" r:id="rId47"/>
    <p:sldId id="291" r:id="rId48"/>
    <p:sldId id="292" r:id="rId49"/>
    <p:sldId id="293" r:id="rId50"/>
    <p:sldId id="294" r:id="rId51"/>
    <p:sldId id="296" r:id="rId52"/>
    <p:sldId id="295" r:id="rId53"/>
    <p:sldId id="311" r:id="rId54"/>
    <p:sldId id="312" r:id="rId55"/>
    <p:sldId id="313" r:id="rId56"/>
    <p:sldId id="314" r:id="rId57"/>
    <p:sldId id="297" r:id="rId58"/>
    <p:sldId id="298" r:id="rId59"/>
    <p:sldId id="315" r:id="rId6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062C67-11CC-402B-8772-E16C177BEA82}" v="387" dt="2020-10-23T18:19:51.0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ENA PEREZ SAN JUAN" userId="afc1631b-bfd5-48f1-88d7-8e4b770e65a1" providerId="ADAL" clId="{2D062C67-11CC-402B-8772-E16C177BEA82}"/>
    <pc:docChg chg="undo custSel mod addSld delSld modSld">
      <pc:chgData name="ELENA PEREZ SAN JUAN" userId="afc1631b-bfd5-48f1-88d7-8e4b770e65a1" providerId="ADAL" clId="{2D062C67-11CC-402B-8772-E16C177BEA82}" dt="2020-10-23T18:27:07.159" v="1937" actId="20577"/>
      <pc:docMkLst>
        <pc:docMk/>
      </pc:docMkLst>
      <pc:sldChg chg="addSp modSp new mod setBg">
        <pc:chgData name="ELENA PEREZ SAN JUAN" userId="afc1631b-bfd5-48f1-88d7-8e4b770e65a1" providerId="ADAL" clId="{2D062C67-11CC-402B-8772-E16C177BEA82}" dt="2020-10-17T11:14:27.773" v="67"/>
        <pc:sldMkLst>
          <pc:docMk/>
          <pc:sldMk cId="2029714960" sldId="256"/>
        </pc:sldMkLst>
        <pc:spChg chg="add mod">
          <ac:chgData name="ELENA PEREZ SAN JUAN" userId="afc1631b-bfd5-48f1-88d7-8e4b770e65a1" providerId="ADAL" clId="{2D062C67-11CC-402B-8772-E16C177BEA82}" dt="2020-10-17T11:14:09.292" v="61" actId="20577"/>
          <ac:spMkLst>
            <pc:docMk/>
            <pc:sldMk cId="2029714960" sldId="256"/>
            <ac:spMk id="2" creationId="{19CF8FC7-94CF-4587-B1F4-F8FAC326FE28}"/>
          </ac:spMkLst>
        </pc:spChg>
      </pc:sldChg>
      <pc:sldChg chg="addSp modSp new mod">
        <pc:chgData name="ELENA PEREZ SAN JUAN" userId="afc1631b-bfd5-48f1-88d7-8e4b770e65a1" providerId="ADAL" clId="{2D062C67-11CC-402B-8772-E16C177BEA82}" dt="2020-10-17T11:17:18.519" v="80" actId="14100"/>
        <pc:sldMkLst>
          <pc:docMk/>
          <pc:sldMk cId="3610080717" sldId="257"/>
        </pc:sldMkLst>
        <pc:spChg chg="add mod">
          <ac:chgData name="ELENA PEREZ SAN JUAN" userId="afc1631b-bfd5-48f1-88d7-8e4b770e65a1" providerId="ADAL" clId="{2D062C67-11CC-402B-8772-E16C177BEA82}" dt="2020-10-17T11:17:18.519" v="80" actId="14100"/>
          <ac:spMkLst>
            <pc:docMk/>
            <pc:sldMk cId="3610080717" sldId="257"/>
            <ac:spMk id="4" creationId="{540AF79C-C85A-4E97-BF67-E22250FD6203}"/>
          </ac:spMkLst>
        </pc:spChg>
        <pc:picChg chg="add mod">
          <ac:chgData name="ELENA PEREZ SAN JUAN" userId="afc1631b-bfd5-48f1-88d7-8e4b770e65a1" providerId="ADAL" clId="{2D062C67-11CC-402B-8772-E16C177BEA82}" dt="2020-10-17T11:16:03.080" v="71" actId="962"/>
          <ac:picMkLst>
            <pc:docMk/>
            <pc:sldMk cId="3610080717" sldId="257"/>
            <ac:picMk id="3" creationId="{FAF613DA-5907-4B00-8C11-9015E4D13AD1}"/>
          </ac:picMkLst>
        </pc:picChg>
      </pc:sldChg>
      <pc:sldChg chg="addSp delSp modSp new mod">
        <pc:chgData name="ELENA PEREZ SAN JUAN" userId="afc1631b-bfd5-48f1-88d7-8e4b770e65a1" providerId="ADAL" clId="{2D062C67-11CC-402B-8772-E16C177BEA82}" dt="2020-10-18T09:47:04.378" v="1083" actId="20577"/>
        <pc:sldMkLst>
          <pc:docMk/>
          <pc:sldMk cId="3525619932" sldId="258"/>
        </pc:sldMkLst>
        <pc:spChg chg="add mod">
          <ac:chgData name="ELENA PEREZ SAN JUAN" userId="afc1631b-bfd5-48f1-88d7-8e4b770e65a1" providerId="ADAL" clId="{2D062C67-11CC-402B-8772-E16C177BEA82}" dt="2020-10-18T09:47:04.378" v="1083" actId="20577"/>
          <ac:spMkLst>
            <pc:docMk/>
            <pc:sldMk cId="3525619932" sldId="258"/>
            <ac:spMk id="2" creationId="{3F1E58A5-FE36-46ED-9C3B-355EA39C122C}"/>
          </ac:spMkLst>
        </pc:spChg>
        <pc:spChg chg="add del mod">
          <ac:chgData name="ELENA PEREZ SAN JUAN" userId="afc1631b-bfd5-48f1-88d7-8e4b770e65a1" providerId="ADAL" clId="{2D062C67-11CC-402B-8772-E16C177BEA82}" dt="2020-10-17T11:40:45.111" v="554" actId="478"/>
          <ac:spMkLst>
            <pc:docMk/>
            <pc:sldMk cId="3525619932" sldId="258"/>
            <ac:spMk id="5" creationId="{30AEE273-F2B3-4C9B-A9DF-ACCAA93A0C2B}"/>
          </ac:spMkLst>
        </pc:spChg>
        <pc:picChg chg="add del mod">
          <ac:chgData name="ELENA PEREZ SAN JUAN" userId="afc1631b-bfd5-48f1-88d7-8e4b770e65a1" providerId="ADAL" clId="{2D062C67-11CC-402B-8772-E16C177BEA82}" dt="2020-10-17T11:40:48.334" v="555" actId="1076"/>
          <ac:picMkLst>
            <pc:docMk/>
            <pc:sldMk cId="3525619932" sldId="258"/>
            <ac:picMk id="4" creationId="{1624422D-C1D9-4E93-AB4B-0D67B07708E5}"/>
          </ac:picMkLst>
        </pc:picChg>
      </pc:sldChg>
      <pc:sldChg chg="addSp delSp modSp new mod">
        <pc:chgData name="ELENA PEREZ SAN JUAN" userId="afc1631b-bfd5-48f1-88d7-8e4b770e65a1" providerId="ADAL" clId="{2D062C67-11CC-402B-8772-E16C177BEA82}" dt="2020-10-19T18:45:25.419" v="1328" actId="403"/>
        <pc:sldMkLst>
          <pc:docMk/>
          <pc:sldMk cId="127841175" sldId="259"/>
        </pc:sldMkLst>
        <pc:spChg chg="add del mod">
          <ac:chgData name="ELENA PEREZ SAN JUAN" userId="afc1631b-bfd5-48f1-88d7-8e4b770e65a1" providerId="ADAL" clId="{2D062C67-11CC-402B-8772-E16C177BEA82}" dt="2020-10-17T11:25:01.271" v="95" actId="478"/>
          <ac:spMkLst>
            <pc:docMk/>
            <pc:sldMk cId="127841175" sldId="259"/>
            <ac:spMk id="2" creationId="{F2F5654B-4858-46FE-B6B7-64CCB6BCD3B4}"/>
          </ac:spMkLst>
        </pc:spChg>
        <pc:graphicFrameChg chg="add mod modGraphic">
          <ac:chgData name="ELENA PEREZ SAN JUAN" userId="afc1631b-bfd5-48f1-88d7-8e4b770e65a1" providerId="ADAL" clId="{2D062C67-11CC-402B-8772-E16C177BEA82}" dt="2020-10-19T18:45:25.419" v="1328" actId="403"/>
          <ac:graphicFrameMkLst>
            <pc:docMk/>
            <pc:sldMk cId="127841175" sldId="259"/>
            <ac:graphicFrameMk id="3" creationId="{FF12BF87-583B-4B43-B31D-E8C0A9B1BCBE}"/>
          </ac:graphicFrameMkLst>
        </pc:graphicFrameChg>
      </pc:sldChg>
      <pc:sldChg chg="addSp delSp modSp new mod modClrScheme chgLayout">
        <pc:chgData name="ELENA PEREZ SAN JUAN" userId="afc1631b-bfd5-48f1-88d7-8e4b770e65a1" providerId="ADAL" clId="{2D062C67-11CC-402B-8772-E16C177BEA82}" dt="2020-10-18T08:37:19.826" v="847" actId="1076"/>
        <pc:sldMkLst>
          <pc:docMk/>
          <pc:sldMk cId="3169532038" sldId="260"/>
        </pc:sldMkLst>
        <pc:spChg chg="add del mod">
          <ac:chgData name="ELENA PEREZ SAN JUAN" userId="afc1631b-bfd5-48f1-88d7-8e4b770e65a1" providerId="ADAL" clId="{2D062C67-11CC-402B-8772-E16C177BEA82}" dt="2020-10-18T08:37:14.840" v="846" actId="478"/>
          <ac:spMkLst>
            <pc:docMk/>
            <pc:sldMk cId="3169532038" sldId="260"/>
            <ac:spMk id="2" creationId="{02EAEB68-FCAA-4DC4-8990-BE0C060E8F0A}"/>
          </ac:spMkLst>
        </pc:spChg>
        <pc:spChg chg="add mod ord">
          <ac:chgData name="ELENA PEREZ SAN JUAN" userId="afc1631b-bfd5-48f1-88d7-8e4b770e65a1" providerId="ADAL" clId="{2D062C67-11CC-402B-8772-E16C177BEA82}" dt="2020-10-18T08:37:04.557" v="843" actId="404"/>
          <ac:spMkLst>
            <pc:docMk/>
            <pc:sldMk cId="3169532038" sldId="260"/>
            <ac:spMk id="3" creationId="{A19372D2-5424-408F-BDB8-3EF72C06491A}"/>
          </ac:spMkLst>
        </pc:spChg>
        <pc:spChg chg="add mod">
          <ac:chgData name="ELENA PEREZ SAN JUAN" userId="afc1631b-bfd5-48f1-88d7-8e4b770e65a1" providerId="ADAL" clId="{2D062C67-11CC-402B-8772-E16C177BEA82}" dt="2020-10-17T11:42:56.389" v="570" actId="1582"/>
          <ac:spMkLst>
            <pc:docMk/>
            <pc:sldMk cId="3169532038" sldId="260"/>
            <ac:spMk id="5" creationId="{B9F9E3BD-6D26-48B5-95A9-538F2E8FCFDF}"/>
          </ac:spMkLst>
        </pc:spChg>
        <pc:picChg chg="add mod">
          <ac:chgData name="ELENA PEREZ SAN JUAN" userId="afc1631b-bfd5-48f1-88d7-8e4b770e65a1" providerId="ADAL" clId="{2D062C67-11CC-402B-8772-E16C177BEA82}" dt="2020-10-18T08:37:19.826" v="847" actId="1076"/>
          <ac:picMkLst>
            <pc:docMk/>
            <pc:sldMk cId="3169532038" sldId="260"/>
            <ac:picMk id="4" creationId="{877CC77C-B04F-4A63-93A9-26D1E543DFD2}"/>
          </ac:picMkLst>
        </pc:picChg>
      </pc:sldChg>
      <pc:sldChg chg="addSp modSp new mod">
        <pc:chgData name="ELENA PEREZ SAN JUAN" userId="afc1631b-bfd5-48f1-88d7-8e4b770e65a1" providerId="ADAL" clId="{2D062C67-11CC-402B-8772-E16C177BEA82}" dt="2020-10-17T11:44:00.076" v="578" actId="1582"/>
        <pc:sldMkLst>
          <pc:docMk/>
          <pc:sldMk cId="2189205108" sldId="261"/>
        </pc:sldMkLst>
        <pc:spChg chg="add mod">
          <ac:chgData name="ELENA PEREZ SAN JUAN" userId="afc1631b-bfd5-48f1-88d7-8e4b770e65a1" providerId="ADAL" clId="{2D062C67-11CC-402B-8772-E16C177BEA82}" dt="2020-10-17T11:44:00.076" v="578" actId="1582"/>
          <ac:spMkLst>
            <pc:docMk/>
            <pc:sldMk cId="2189205108" sldId="261"/>
            <ac:spMk id="4" creationId="{26AEC74E-9721-4FB9-B096-207F579775FD}"/>
          </ac:spMkLst>
        </pc:spChg>
        <pc:picChg chg="add mod">
          <ac:chgData name="ELENA PEREZ SAN JUAN" userId="afc1631b-bfd5-48f1-88d7-8e4b770e65a1" providerId="ADAL" clId="{2D062C67-11CC-402B-8772-E16C177BEA82}" dt="2020-10-17T11:43:39.336" v="574" actId="962"/>
          <ac:picMkLst>
            <pc:docMk/>
            <pc:sldMk cId="2189205108" sldId="261"/>
            <ac:picMk id="3" creationId="{EDBAF7A9-F4EB-4250-9992-CAA3AF6B3998}"/>
          </ac:picMkLst>
        </pc:picChg>
      </pc:sldChg>
      <pc:sldChg chg="addSp modSp new mod">
        <pc:chgData name="ELENA PEREZ SAN JUAN" userId="afc1631b-bfd5-48f1-88d7-8e4b770e65a1" providerId="ADAL" clId="{2D062C67-11CC-402B-8772-E16C177BEA82}" dt="2020-10-17T11:44:57.574" v="588" actId="14100"/>
        <pc:sldMkLst>
          <pc:docMk/>
          <pc:sldMk cId="2483403707" sldId="262"/>
        </pc:sldMkLst>
        <pc:spChg chg="add mod">
          <ac:chgData name="ELENA PEREZ SAN JUAN" userId="afc1631b-bfd5-48f1-88d7-8e4b770e65a1" providerId="ADAL" clId="{2D062C67-11CC-402B-8772-E16C177BEA82}" dt="2020-10-17T11:44:57.574" v="588" actId="14100"/>
          <ac:spMkLst>
            <pc:docMk/>
            <pc:sldMk cId="2483403707" sldId="262"/>
            <ac:spMk id="4" creationId="{EDC00C61-A756-4547-BB3F-A71AAEA1E2FA}"/>
          </ac:spMkLst>
        </pc:spChg>
        <pc:picChg chg="add mod">
          <ac:chgData name="ELENA PEREZ SAN JUAN" userId="afc1631b-bfd5-48f1-88d7-8e4b770e65a1" providerId="ADAL" clId="{2D062C67-11CC-402B-8772-E16C177BEA82}" dt="2020-10-17T11:44:32.711" v="582" actId="962"/>
          <ac:picMkLst>
            <pc:docMk/>
            <pc:sldMk cId="2483403707" sldId="262"/>
            <ac:picMk id="3" creationId="{F87B1A0E-FFEC-42A5-995E-4732AB599A8B}"/>
          </ac:picMkLst>
        </pc:picChg>
      </pc:sldChg>
      <pc:sldChg chg="addSp modSp new mod">
        <pc:chgData name="ELENA PEREZ SAN JUAN" userId="afc1631b-bfd5-48f1-88d7-8e4b770e65a1" providerId="ADAL" clId="{2D062C67-11CC-402B-8772-E16C177BEA82}" dt="2020-10-17T11:45:45.575" v="592" actId="962"/>
        <pc:sldMkLst>
          <pc:docMk/>
          <pc:sldMk cId="1534750104" sldId="263"/>
        </pc:sldMkLst>
        <pc:picChg chg="add mod">
          <ac:chgData name="ELENA PEREZ SAN JUAN" userId="afc1631b-bfd5-48f1-88d7-8e4b770e65a1" providerId="ADAL" clId="{2D062C67-11CC-402B-8772-E16C177BEA82}" dt="2020-10-17T11:45:45.575" v="592" actId="962"/>
          <ac:picMkLst>
            <pc:docMk/>
            <pc:sldMk cId="1534750104" sldId="263"/>
            <ac:picMk id="3" creationId="{A7645ADF-803A-4032-9C6E-DF14900871EB}"/>
          </ac:picMkLst>
        </pc:picChg>
      </pc:sldChg>
      <pc:sldChg chg="addSp new">
        <pc:chgData name="ELENA PEREZ SAN JUAN" userId="afc1631b-bfd5-48f1-88d7-8e4b770e65a1" providerId="ADAL" clId="{2D062C67-11CC-402B-8772-E16C177BEA82}" dt="2020-10-17T11:47:47.682" v="594"/>
        <pc:sldMkLst>
          <pc:docMk/>
          <pc:sldMk cId="1466015897" sldId="264"/>
        </pc:sldMkLst>
        <pc:picChg chg="add">
          <ac:chgData name="ELENA PEREZ SAN JUAN" userId="afc1631b-bfd5-48f1-88d7-8e4b770e65a1" providerId="ADAL" clId="{2D062C67-11CC-402B-8772-E16C177BEA82}" dt="2020-10-17T11:47:47.682" v="594"/>
          <ac:picMkLst>
            <pc:docMk/>
            <pc:sldMk cId="1466015897" sldId="264"/>
            <ac:picMk id="2" creationId="{D5E980F8-F3DA-48BE-A657-E046A5255C3D}"/>
          </ac:picMkLst>
        </pc:picChg>
      </pc:sldChg>
      <pc:sldChg chg="addSp modSp new mod">
        <pc:chgData name="ELENA PEREZ SAN JUAN" userId="afc1631b-bfd5-48f1-88d7-8e4b770e65a1" providerId="ADAL" clId="{2D062C67-11CC-402B-8772-E16C177BEA82}" dt="2020-10-18T08:38:56.382" v="851" actId="208"/>
        <pc:sldMkLst>
          <pc:docMk/>
          <pc:sldMk cId="1700729345" sldId="265"/>
        </pc:sldMkLst>
        <pc:spChg chg="add mod">
          <ac:chgData name="ELENA PEREZ SAN JUAN" userId="afc1631b-bfd5-48f1-88d7-8e4b770e65a1" providerId="ADAL" clId="{2D062C67-11CC-402B-8772-E16C177BEA82}" dt="2020-10-18T08:38:56.382" v="851" actId="208"/>
          <ac:spMkLst>
            <pc:docMk/>
            <pc:sldMk cId="1700729345" sldId="265"/>
            <ac:spMk id="2" creationId="{31BD4E0E-EBCE-4749-8326-53FCFB647E43}"/>
          </ac:spMkLst>
        </pc:spChg>
        <pc:picChg chg="add mod">
          <ac:chgData name="ELENA PEREZ SAN JUAN" userId="afc1631b-bfd5-48f1-88d7-8e4b770e65a1" providerId="ADAL" clId="{2D062C67-11CC-402B-8772-E16C177BEA82}" dt="2020-10-17T11:49:04.094" v="598" actId="962"/>
          <ac:picMkLst>
            <pc:docMk/>
            <pc:sldMk cId="1700729345" sldId="265"/>
            <ac:picMk id="3" creationId="{1899A3FC-BCFC-4DFB-82D2-5E89FA520963}"/>
          </ac:picMkLst>
        </pc:picChg>
      </pc:sldChg>
      <pc:sldChg chg="addSp modSp new mod">
        <pc:chgData name="ELENA PEREZ SAN JUAN" userId="afc1631b-bfd5-48f1-88d7-8e4b770e65a1" providerId="ADAL" clId="{2D062C67-11CC-402B-8772-E16C177BEA82}" dt="2020-10-17T11:56:14.253" v="606" actId="1582"/>
        <pc:sldMkLst>
          <pc:docMk/>
          <pc:sldMk cId="2472765295" sldId="266"/>
        </pc:sldMkLst>
        <pc:spChg chg="add mod">
          <ac:chgData name="ELENA PEREZ SAN JUAN" userId="afc1631b-bfd5-48f1-88d7-8e4b770e65a1" providerId="ADAL" clId="{2D062C67-11CC-402B-8772-E16C177BEA82}" dt="2020-10-17T11:56:14.253" v="606" actId="1582"/>
          <ac:spMkLst>
            <pc:docMk/>
            <pc:sldMk cId="2472765295" sldId="266"/>
            <ac:spMk id="4" creationId="{905CD05D-DC16-4D46-AB25-131EDEE927E8}"/>
          </ac:spMkLst>
        </pc:spChg>
        <pc:picChg chg="add mod">
          <ac:chgData name="ELENA PEREZ SAN JUAN" userId="afc1631b-bfd5-48f1-88d7-8e4b770e65a1" providerId="ADAL" clId="{2D062C67-11CC-402B-8772-E16C177BEA82}" dt="2020-10-17T11:55:55.777" v="602" actId="962"/>
          <ac:picMkLst>
            <pc:docMk/>
            <pc:sldMk cId="2472765295" sldId="266"/>
            <ac:picMk id="3" creationId="{0E1FE259-CDDC-4A10-8689-D121875D0507}"/>
          </ac:picMkLst>
        </pc:picChg>
      </pc:sldChg>
      <pc:sldChg chg="addSp modSp new mod">
        <pc:chgData name="ELENA PEREZ SAN JUAN" userId="afc1631b-bfd5-48f1-88d7-8e4b770e65a1" providerId="ADAL" clId="{2D062C67-11CC-402B-8772-E16C177BEA82}" dt="2020-10-18T08:39:38.922" v="858" actId="14100"/>
        <pc:sldMkLst>
          <pc:docMk/>
          <pc:sldMk cId="1747625014" sldId="267"/>
        </pc:sldMkLst>
        <pc:spChg chg="add mod">
          <ac:chgData name="ELENA PEREZ SAN JUAN" userId="afc1631b-bfd5-48f1-88d7-8e4b770e65a1" providerId="ADAL" clId="{2D062C67-11CC-402B-8772-E16C177BEA82}" dt="2020-10-18T08:39:38.922" v="858" actId="14100"/>
          <ac:spMkLst>
            <pc:docMk/>
            <pc:sldMk cId="1747625014" sldId="267"/>
            <ac:spMk id="2" creationId="{029A1877-F668-48FA-B77C-6E5F5B2351FC}"/>
          </ac:spMkLst>
        </pc:spChg>
        <pc:picChg chg="add mod">
          <ac:chgData name="ELENA PEREZ SAN JUAN" userId="afc1631b-bfd5-48f1-88d7-8e4b770e65a1" providerId="ADAL" clId="{2D062C67-11CC-402B-8772-E16C177BEA82}" dt="2020-10-17T11:57:04.944" v="610" actId="962"/>
          <ac:picMkLst>
            <pc:docMk/>
            <pc:sldMk cId="1747625014" sldId="267"/>
            <ac:picMk id="3" creationId="{5AF4C213-0174-4700-A187-578038E0685F}"/>
          </ac:picMkLst>
        </pc:picChg>
      </pc:sldChg>
      <pc:sldChg chg="addSp modSp new mod">
        <pc:chgData name="ELENA PEREZ SAN JUAN" userId="afc1631b-bfd5-48f1-88d7-8e4b770e65a1" providerId="ADAL" clId="{2D062C67-11CC-402B-8772-E16C177BEA82}" dt="2020-10-17T11:58:38.790" v="614" actId="962"/>
        <pc:sldMkLst>
          <pc:docMk/>
          <pc:sldMk cId="3847661899" sldId="268"/>
        </pc:sldMkLst>
        <pc:picChg chg="add mod">
          <ac:chgData name="ELENA PEREZ SAN JUAN" userId="afc1631b-bfd5-48f1-88d7-8e4b770e65a1" providerId="ADAL" clId="{2D062C67-11CC-402B-8772-E16C177BEA82}" dt="2020-10-17T11:58:38.790" v="614" actId="962"/>
          <ac:picMkLst>
            <pc:docMk/>
            <pc:sldMk cId="3847661899" sldId="268"/>
            <ac:picMk id="3" creationId="{7AFD7CBA-220B-4A52-971E-DDD772E8706F}"/>
          </ac:picMkLst>
        </pc:picChg>
      </pc:sldChg>
      <pc:sldChg chg="addSp modSp new mod">
        <pc:chgData name="ELENA PEREZ SAN JUAN" userId="afc1631b-bfd5-48f1-88d7-8e4b770e65a1" providerId="ADAL" clId="{2D062C67-11CC-402B-8772-E16C177BEA82}" dt="2020-10-17T11:59:18.974" v="622" actId="1582"/>
        <pc:sldMkLst>
          <pc:docMk/>
          <pc:sldMk cId="3431935917" sldId="269"/>
        </pc:sldMkLst>
        <pc:spChg chg="add mod">
          <ac:chgData name="ELENA PEREZ SAN JUAN" userId="afc1631b-bfd5-48f1-88d7-8e4b770e65a1" providerId="ADAL" clId="{2D062C67-11CC-402B-8772-E16C177BEA82}" dt="2020-10-17T11:59:18.974" v="622" actId="1582"/>
          <ac:spMkLst>
            <pc:docMk/>
            <pc:sldMk cId="3431935917" sldId="269"/>
            <ac:spMk id="4" creationId="{A7353199-81E9-4FCB-B673-91D72705DB6E}"/>
          </ac:spMkLst>
        </pc:spChg>
        <pc:picChg chg="add mod">
          <ac:chgData name="ELENA PEREZ SAN JUAN" userId="afc1631b-bfd5-48f1-88d7-8e4b770e65a1" providerId="ADAL" clId="{2D062C67-11CC-402B-8772-E16C177BEA82}" dt="2020-10-17T11:59:06.497" v="618" actId="962"/>
          <ac:picMkLst>
            <pc:docMk/>
            <pc:sldMk cId="3431935917" sldId="269"/>
            <ac:picMk id="3" creationId="{C2A68696-2B59-400C-BE2A-D417AB50F5C0}"/>
          </ac:picMkLst>
        </pc:picChg>
      </pc:sldChg>
      <pc:sldChg chg="addSp delSp modSp new mod">
        <pc:chgData name="ELENA PEREZ SAN JUAN" userId="afc1631b-bfd5-48f1-88d7-8e4b770e65a1" providerId="ADAL" clId="{2D062C67-11CC-402B-8772-E16C177BEA82}" dt="2020-10-17T12:04:10.598" v="646" actId="1582"/>
        <pc:sldMkLst>
          <pc:docMk/>
          <pc:sldMk cId="3690922083" sldId="270"/>
        </pc:sldMkLst>
        <pc:picChg chg="add del mod">
          <ac:chgData name="ELENA PEREZ SAN JUAN" userId="afc1631b-bfd5-48f1-88d7-8e4b770e65a1" providerId="ADAL" clId="{2D062C67-11CC-402B-8772-E16C177BEA82}" dt="2020-10-17T12:01:48.071" v="628" actId="931"/>
          <ac:picMkLst>
            <pc:docMk/>
            <pc:sldMk cId="3690922083" sldId="270"/>
            <ac:picMk id="3" creationId="{CC42CAF8-5B4B-4DCD-94D7-F9EB32DA7FDA}"/>
          </ac:picMkLst>
        </pc:picChg>
        <pc:picChg chg="add mod">
          <ac:chgData name="ELENA PEREZ SAN JUAN" userId="afc1631b-bfd5-48f1-88d7-8e4b770e65a1" providerId="ADAL" clId="{2D062C67-11CC-402B-8772-E16C177BEA82}" dt="2020-10-17T12:01:57.045" v="631" actId="962"/>
          <ac:picMkLst>
            <pc:docMk/>
            <pc:sldMk cId="3690922083" sldId="270"/>
            <ac:picMk id="5" creationId="{877769FC-57CF-4F23-A998-5B62AAD4B55B}"/>
          </ac:picMkLst>
        </pc:picChg>
        <pc:cxnChg chg="add mod">
          <ac:chgData name="ELENA PEREZ SAN JUAN" userId="afc1631b-bfd5-48f1-88d7-8e4b770e65a1" providerId="ADAL" clId="{2D062C67-11CC-402B-8772-E16C177BEA82}" dt="2020-10-17T12:04:10.598" v="646" actId="1582"/>
          <ac:cxnSpMkLst>
            <pc:docMk/>
            <pc:sldMk cId="3690922083" sldId="270"/>
            <ac:cxnSpMk id="7" creationId="{FA94D860-10AD-4446-8771-C0F1ABE27D50}"/>
          </ac:cxnSpMkLst>
        </pc:cxnChg>
      </pc:sldChg>
      <pc:sldChg chg="addSp delSp modSp new mod">
        <pc:chgData name="ELENA PEREZ SAN JUAN" userId="afc1631b-bfd5-48f1-88d7-8e4b770e65a1" providerId="ADAL" clId="{2D062C67-11CC-402B-8772-E16C177BEA82}" dt="2020-10-17T12:18:59.076" v="707" actId="14100"/>
        <pc:sldMkLst>
          <pc:docMk/>
          <pc:sldMk cId="3043231840" sldId="271"/>
        </pc:sldMkLst>
        <pc:spChg chg="add del mod">
          <ac:chgData name="ELENA PEREZ SAN JUAN" userId="afc1631b-bfd5-48f1-88d7-8e4b770e65a1" providerId="ADAL" clId="{2D062C67-11CC-402B-8772-E16C177BEA82}" dt="2020-10-17T12:13:13.766" v="677" actId="478"/>
          <ac:spMkLst>
            <pc:docMk/>
            <pc:sldMk cId="3043231840" sldId="271"/>
            <ac:spMk id="4" creationId="{F11293D7-1760-450D-9E58-DD11EF3B48A4}"/>
          </ac:spMkLst>
        </pc:spChg>
        <pc:spChg chg="add del">
          <ac:chgData name="ELENA PEREZ SAN JUAN" userId="afc1631b-bfd5-48f1-88d7-8e4b770e65a1" providerId="ADAL" clId="{2D062C67-11CC-402B-8772-E16C177BEA82}" dt="2020-10-17T12:14:24.537" v="682" actId="11529"/>
          <ac:spMkLst>
            <pc:docMk/>
            <pc:sldMk cId="3043231840" sldId="271"/>
            <ac:spMk id="7" creationId="{6095C6BC-D37F-45D5-AF3A-C9E9610C9D9F}"/>
          </ac:spMkLst>
        </pc:spChg>
        <pc:picChg chg="add del mod">
          <ac:chgData name="ELENA PEREZ SAN JUAN" userId="afc1631b-bfd5-48f1-88d7-8e4b770e65a1" providerId="ADAL" clId="{2D062C67-11CC-402B-8772-E16C177BEA82}" dt="2020-10-17T12:13:11.886" v="676" actId="478"/>
          <ac:picMkLst>
            <pc:docMk/>
            <pc:sldMk cId="3043231840" sldId="271"/>
            <ac:picMk id="3" creationId="{E99FE47C-36BE-4956-94EA-EF8E61B4E4C7}"/>
          </ac:picMkLst>
        </pc:picChg>
        <pc:picChg chg="add mod">
          <ac:chgData name="ELENA PEREZ SAN JUAN" userId="afc1631b-bfd5-48f1-88d7-8e4b770e65a1" providerId="ADAL" clId="{2D062C67-11CC-402B-8772-E16C177BEA82}" dt="2020-10-17T12:14:11.885" v="680" actId="962"/>
          <ac:picMkLst>
            <pc:docMk/>
            <pc:sldMk cId="3043231840" sldId="271"/>
            <ac:picMk id="6" creationId="{75EB6AA8-B757-4093-A476-A4B3F1F9E645}"/>
          </ac:picMkLst>
        </pc:picChg>
        <pc:picChg chg="add mod">
          <ac:chgData name="ELENA PEREZ SAN JUAN" userId="afc1631b-bfd5-48f1-88d7-8e4b770e65a1" providerId="ADAL" clId="{2D062C67-11CC-402B-8772-E16C177BEA82}" dt="2020-10-17T12:18:39.172" v="703" actId="1076"/>
          <ac:picMkLst>
            <pc:docMk/>
            <pc:sldMk cId="3043231840" sldId="271"/>
            <ac:picMk id="13" creationId="{85FA983C-DCA9-4EEC-8CF3-8E0545A56C2D}"/>
          </ac:picMkLst>
        </pc:picChg>
        <pc:cxnChg chg="add mod">
          <ac:chgData name="ELENA PEREZ SAN JUAN" userId="afc1631b-bfd5-48f1-88d7-8e4b770e65a1" providerId="ADAL" clId="{2D062C67-11CC-402B-8772-E16C177BEA82}" dt="2020-10-17T12:14:35.522" v="685" actId="1582"/>
          <ac:cxnSpMkLst>
            <pc:docMk/>
            <pc:sldMk cId="3043231840" sldId="271"/>
            <ac:cxnSpMk id="9" creationId="{00E2B53F-EDF3-44C6-BD1D-7F59F298559F}"/>
          </ac:cxnSpMkLst>
        </pc:cxnChg>
        <pc:cxnChg chg="add mod">
          <ac:chgData name="ELENA PEREZ SAN JUAN" userId="afc1631b-bfd5-48f1-88d7-8e4b770e65a1" providerId="ADAL" clId="{2D062C67-11CC-402B-8772-E16C177BEA82}" dt="2020-10-17T12:14:58.965" v="689" actId="1076"/>
          <ac:cxnSpMkLst>
            <pc:docMk/>
            <pc:sldMk cId="3043231840" sldId="271"/>
            <ac:cxnSpMk id="10" creationId="{E86AC62D-A868-4299-A68E-B364341CC06C}"/>
          </ac:cxnSpMkLst>
        </pc:cxnChg>
        <pc:cxnChg chg="add mod">
          <ac:chgData name="ELENA PEREZ SAN JUAN" userId="afc1631b-bfd5-48f1-88d7-8e4b770e65a1" providerId="ADAL" clId="{2D062C67-11CC-402B-8772-E16C177BEA82}" dt="2020-10-17T12:18:59.076" v="707" actId="14100"/>
          <ac:cxnSpMkLst>
            <pc:docMk/>
            <pc:sldMk cId="3043231840" sldId="271"/>
            <ac:cxnSpMk id="15" creationId="{F8F8343D-79D7-45D6-A881-FA2B3BBD1766}"/>
          </ac:cxnSpMkLst>
        </pc:cxnChg>
      </pc:sldChg>
      <pc:sldChg chg="addSp delSp modSp new mod">
        <pc:chgData name="ELENA PEREZ SAN JUAN" userId="afc1631b-bfd5-48f1-88d7-8e4b770e65a1" providerId="ADAL" clId="{2D062C67-11CC-402B-8772-E16C177BEA82}" dt="2020-10-23T18:23:19.363" v="1888" actId="208"/>
        <pc:sldMkLst>
          <pc:docMk/>
          <pc:sldMk cId="2007450752" sldId="272"/>
        </pc:sldMkLst>
        <pc:spChg chg="add mod">
          <ac:chgData name="ELENA PEREZ SAN JUAN" userId="afc1631b-bfd5-48f1-88d7-8e4b770e65a1" providerId="ADAL" clId="{2D062C67-11CC-402B-8772-E16C177BEA82}" dt="2020-10-23T18:23:19.363" v="1888" actId="208"/>
          <ac:spMkLst>
            <pc:docMk/>
            <pc:sldMk cId="2007450752" sldId="272"/>
            <ac:spMk id="2" creationId="{069412B8-0A4E-4B93-9E06-0DFBF0ECD75E}"/>
          </ac:spMkLst>
        </pc:spChg>
        <pc:spChg chg="add mod">
          <ac:chgData name="ELENA PEREZ SAN JUAN" userId="afc1631b-bfd5-48f1-88d7-8e4b770e65a1" providerId="ADAL" clId="{2D062C67-11CC-402B-8772-E16C177BEA82}" dt="2020-10-23T18:23:00.683" v="1883" actId="1076"/>
          <ac:spMkLst>
            <pc:docMk/>
            <pc:sldMk cId="2007450752" sldId="272"/>
            <ac:spMk id="4" creationId="{A905062A-0436-4388-8B00-5027786E8F99}"/>
          </ac:spMkLst>
        </pc:spChg>
        <pc:picChg chg="add mod">
          <ac:chgData name="ELENA PEREZ SAN JUAN" userId="afc1631b-bfd5-48f1-88d7-8e4b770e65a1" providerId="ADAL" clId="{2D062C67-11CC-402B-8772-E16C177BEA82}" dt="2020-10-23T18:22:53.435" v="1882" actId="1076"/>
          <ac:picMkLst>
            <pc:docMk/>
            <pc:sldMk cId="2007450752" sldId="272"/>
            <ac:picMk id="3" creationId="{6CE55DF1-504F-4FA6-80EE-B5CABCE9EA25}"/>
          </ac:picMkLst>
        </pc:picChg>
        <pc:cxnChg chg="add del mod">
          <ac:chgData name="ELENA PEREZ SAN JUAN" userId="afc1631b-bfd5-48f1-88d7-8e4b770e65a1" providerId="ADAL" clId="{2D062C67-11CC-402B-8772-E16C177BEA82}" dt="2020-10-23T18:23:10.068" v="1885" actId="478"/>
          <ac:cxnSpMkLst>
            <pc:docMk/>
            <pc:sldMk cId="2007450752" sldId="272"/>
            <ac:cxnSpMk id="6" creationId="{0C9674EA-346C-4659-AB3F-69496A75E97D}"/>
          </ac:cxnSpMkLst>
        </pc:cxnChg>
      </pc:sldChg>
      <pc:sldChg chg="addSp modSp new mod">
        <pc:chgData name="ELENA PEREZ SAN JUAN" userId="afc1631b-bfd5-48f1-88d7-8e4b770e65a1" providerId="ADAL" clId="{2D062C67-11CC-402B-8772-E16C177BEA82}" dt="2020-10-17T12:12:57.204" v="675" actId="1076"/>
        <pc:sldMkLst>
          <pc:docMk/>
          <pc:sldMk cId="2422811925" sldId="273"/>
        </pc:sldMkLst>
        <pc:spChg chg="add mod">
          <ac:chgData name="ELENA PEREZ SAN JUAN" userId="afc1631b-bfd5-48f1-88d7-8e4b770e65a1" providerId="ADAL" clId="{2D062C67-11CC-402B-8772-E16C177BEA82}" dt="2020-10-17T12:12:57.204" v="675" actId="1076"/>
          <ac:spMkLst>
            <pc:docMk/>
            <pc:sldMk cId="2422811925" sldId="273"/>
            <ac:spMk id="4" creationId="{05C453DF-96EC-4177-9A3E-DF6E9AB5AD11}"/>
          </ac:spMkLst>
        </pc:spChg>
        <pc:spChg chg="add mod">
          <ac:chgData name="ELENA PEREZ SAN JUAN" userId="afc1631b-bfd5-48f1-88d7-8e4b770e65a1" providerId="ADAL" clId="{2D062C67-11CC-402B-8772-E16C177BEA82}" dt="2020-10-17T12:11:23.189" v="668" actId="208"/>
          <ac:spMkLst>
            <pc:docMk/>
            <pc:sldMk cId="2422811925" sldId="273"/>
            <ac:spMk id="7" creationId="{363BE8AB-7A12-429A-A29C-005D2CBE1242}"/>
          </ac:spMkLst>
        </pc:spChg>
        <pc:picChg chg="add mod">
          <ac:chgData name="ELENA PEREZ SAN JUAN" userId="afc1631b-bfd5-48f1-88d7-8e4b770e65a1" providerId="ADAL" clId="{2D062C67-11CC-402B-8772-E16C177BEA82}" dt="2020-10-17T12:12:54.933" v="674" actId="14100"/>
          <ac:picMkLst>
            <pc:docMk/>
            <pc:sldMk cId="2422811925" sldId="273"/>
            <ac:picMk id="3" creationId="{A8D6C5AF-5089-473F-8BCB-96B30D7DF12A}"/>
          </ac:picMkLst>
        </pc:picChg>
        <pc:picChg chg="add mod">
          <ac:chgData name="ELENA PEREZ SAN JUAN" userId="afc1631b-bfd5-48f1-88d7-8e4b770e65a1" providerId="ADAL" clId="{2D062C67-11CC-402B-8772-E16C177BEA82}" dt="2020-10-17T12:12:50.940" v="673" actId="1076"/>
          <ac:picMkLst>
            <pc:docMk/>
            <pc:sldMk cId="2422811925" sldId="273"/>
            <ac:picMk id="6" creationId="{F86C25F6-8C05-4B08-A27C-FED495C5D82A}"/>
          </ac:picMkLst>
        </pc:picChg>
      </pc:sldChg>
      <pc:sldChg chg="addSp modSp new mod">
        <pc:chgData name="ELENA PEREZ SAN JUAN" userId="afc1631b-bfd5-48f1-88d7-8e4b770e65a1" providerId="ADAL" clId="{2D062C67-11CC-402B-8772-E16C177BEA82}" dt="2020-10-23T18:23:55.418" v="1889" actId="1076"/>
        <pc:sldMkLst>
          <pc:docMk/>
          <pc:sldMk cId="1634386154" sldId="274"/>
        </pc:sldMkLst>
        <pc:picChg chg="add mod">
          <ac:chgData name="ELENA PEREZ SAN JUAN" userId="afc1631b-bfd5-48f1-88d7-8e4b770e65a1" providerId="ADAL" clId="{2D062C67-11CC-402B-8772-E16C177BEA82}" dt="2020-10-17T12:16:27.809" v="693" actId="962"/>
          <ac:picMkLst>
            <pc:docMk/>
            <pc:sldMk cId="1634386154" sldId="274"/>
            <ac:picMk id="3" creationId="{E3348F8F-9537-43AB-841D-2E48ED8F4A7A}"/>
          </ac:picMkLst>
        </pc:picChg>
        <pc:cxnChg chg="add mod">
          <ac:chgData name="ELENA PEREZ SAN JUAN" userId="afc1631b-bfd5-48f1-88d7-8e4b770e65a1" providerId="ADAL" clId="{2D062C67-11CC-402B-8772-E16C177BEA82}" dt="2020-10-23T18:23:55.418" v="1889" actId="1076"/>
          <ac:cxnSpMkLst>
            <pc:docMk/>
            <pc:sldMk cId="1634386154" sldId="274"/>
            <ac:cxnSpMk id="5" creationId="{4D12636B-B452-46D1-AB51-E10F98D53C23}"/>
          </ac:cxnSpMkLst>
        </pc:cxnChg>
      </pc:sldChg>
      <pc:sldChg chg="addSp modSp new mod">
        <pc:chgData name="ELENA PEREZ SAN JUAN" userId="afc1631b-bfd5-48f1-88d7-8e4b770e65a1" providerId="ADAL" clId="{2D062C67-11CC-402B-8772-E16C177BEA82}" dt="2020-10-17T12:22:39.444" v="730" actId="1076"/>
        <pc:sldMkLst>
          <pc:docMk/>
          <pc:sldMk cId="1513020253" sldId="275"/>
        </pc:sldMkLst>
        <pc:spChg chg="mod">
          <ac:chgData name="ELENA PEREZ SAN JUAN" userId="afc1631b-bfd5-48f1-88d7-8e4b770e65a1" providerId="ADAL" clId="{2D062C67-11CC-402B-8772-E16C177BEA82}" dt="2020-10-17T12:21:58.844" v="725" actId="14100"/>
          <ac:spMkLst>
            <pc:docMk/>
            <pc:sldMk cId="1513020253" sldId="275"/>
            <ac:spMk id="2" creationId="{08DE015C-F3DB-44BE-95FD-C50552AE9946}"/>
          </ac:spMkLst>
        </pc:spChg>
        <pc:picChg chg="add mod">
          <ac:chgData name="ELENA PEREZ SAN JUAN" userId="afc1631b-bfd5-48f1-88d7-8e4b770e65a1" providerId="ADAL" clId="{2D062C67-11CC-402B-8772-E16C177BEA82}" dt="2020-10-17T12:22:39.444" v="730" actId="1076"/>
          <ac:picMkLst>
            <pc:docMk/>
            <pc:sldMk cId="1513020253" sldId="275"/>
            <ac:picMk id="4" creationId="{F8F1D3AC-E882-4A5E-AD4A-72969F09D220}"/>
          </ac:picMkLst>
        </pc:picChg>
      </pc:sldChg>
      <pc:sldChg chg="addSp modSp new mod">
        <pc:chgData name="ELENA PEREZ SAN JUAN" userId="afc1631b-bfd5-48f1-88d7-8e4b770e65a1" providerId="ADAL" clId="{2D062C67-11CC-402B-8772-E16C177BEA82}" dt="2020-10-17T12:35:47.058" v="749" actId="2085"/>
        <pc:sldMkLst>
          <pc:docMk/>
          <pc:sldMk cId="2403069955" sldId="276"/>
        </pc:sldMkLst>
        <pc:picChg chg="add mod">
          <ac:chgData name="ELENA PEREZ SAN JUAN" userId="afc1631b-bfd5-48f1-88d7-8e4b770e65a1" providerId="ADAL" clId="{2D062C67-11CC-402B-8772-E16C177BEA82}" dt="2020-10-17T12:35:47.058" v="749" actId="2085"/>
          <ac:picMkLst>
            <pc:docMk/>
            <pc:sldMk cId="2403069955" sldId="276"/>
            <ac:picMk id="3" creationId="{429D894C-DEA3-49D5-9F6D-60C6C7F7D11C}"/>
          </ac:picMkLst>
        </pc:picChg>
        <pc:picChg chg="add mod">
          <ac:chgData name="ELENA PEREZ SAN JUAN" userId="afc1631b-bfd5-48f1-88d7-8e4b770e65a1" providerId="ADAL" clId="{2D062C67-11CC-402B-8772-E16C177BEA82}" dt="2020-10-17T12:35:37.836" v="748" actId="208"/>
          <ac:picMkLst>
            <pc:docMk/>
            <pc:sldMk cId="2403069955" sldId="276"/>
            <ac:picMk id="5" creationId="{196202AD-AB9B-4AA4-AA12-32F9668D2213}"/>
          </ac:picMkLst>
        </pc:picChg>
        <pc:cxnChg chg="add mod">
          <ac:chgData name="ELENA PEREZ SAN JUAN" userId="afc1631b-bfd5-48f1-88d7-8e4b770e65a1" providerId="ADAL" clId="{2D062C67-11CC-402B-8772-E16C177BEA82}" dt="2020-10-17T12:34:03.908" v="744" actId="14100"/>
          <ac:cxnSpMkLst>
            <pc:docMk/>
            <pc:sldMk cId="2403069955" sldId="276"/>
            <ac:cxnSpMk id="7" creationId="{0C0E3C3B-6828-4B6C-A46C-0803F77CFCFF}"/>
          </ac:cxnSpMkLst>
        </pc:cxnChg>
      </pc:sldChg>
      <pc:sldChg chg="addSp modSp new mod">
        <pc:chgData name="ELENA PEREZ SAN JUAN" userId="afc1631b-bfd5-48f1-88d7-8e4b770e65a1" providerId="ADAL" clId="{2D062C67-11CC-402B-8772-E16C177BEA82}" dt="2020-10-17T12:38:15.260" v="756" actId="1582"/>
        <pc:sldMkLst>
          <pc:docMk/>
          <pc:sldMk cId="3443219761" sldId="277"/>
        </pc:sldMkLst>
        <pc:picChg chg="add mod">
          <ac:chgData name="ELENA PEREZ SAN JUAN" userId="afc1631b-bfd5-48f1-88d7-8e4b770e65a1" providerId="ADAL" clId="{2D062C67-11CC-402B-8772-E16C177BEA82}" dt="2020-10-17T12:37:59.173" v="753" actId="962"/>
          <ac:picMkLst>
            <pc:docMk/>
            <pc:sldMk cId="3443219761" sldId="277"/>
            <ac:picMk id="3" creationId="{B89148F9-C7C4-4B80-9621-9655F2248280}"/>
          </ac:picMkLst>
        </pc:picChg>
        <pc:cxnChg chg="add mod">
          <ac:chgData name="ELENA PEREZ SAN JUAN" userId="afc1631b-bfd5-48f1-88d7-8e4b770e65a1" providerId="ADAL" clId="{2D062C67-11CC-402B-8772-E16C177BEA82}" dt="2020-10-17T12:38:15.260" v="756" actId="1582"/>
          <ac:cxnSpMkLst>
            <pc:docMk/>
            <pc:sldMk cId="3443219761" sldId="277"/>
            <ac:cxnSpMk id="5" creationId="{92C19E29-8A13-470D-9AF6-D2E638646E75}"/>
          </ac:cxnSpMkLst>
        </pc:cxnChg>
      </pc:sldChg>
      <pc:sldChg chg="addSp modSp new mod">
        <pc:chgData name="ELENA PEREZ SAN JUAN" userId="afc1631b-bfd5-48f1-88d7-8e4b770e65a1" providerId="ADAL" clId="{2D062C67-11CC-402B-8772-E16C177BEA82}" dt="2020-10-17T12:39:09.677" v="762" actId="208"/>
        <pc:sldMkLst>
          <pc:docMk/>
          <pc:sldMk cId="538891932" sldId="278"/>
        </pc:sldMkLst>
        <pc:picChg chg="add mod">
          <ac:chgData name="ELENA PEREZ SAN JUAN" userId="afc1631b-bfd5-48f1-88d7-8e4b770e65a1" providerId="ADAL" clId="{2D062C67-11CC-402B-8772-E16C177BEA82}" dt="2020-10-17T12:38:56.795" v="760" actId="962"/>
          <ac:picMkLst>
            <pc:docMk/>
            <pc:sldMk cId="538891932" sldId="278"/>
            <ac:picMk id="3" creationId="{34D572F0-ADEE-4C1E-87BB-3ADA85084498}"/>
          </ac:picMkLst>
        </pc:picChg>
        <pc:cxnChg chg="add mod">
          <ac:chgData name="ELENA PEREZ SAN JUAN" userId="afc1631b-bfd5-48f1-88d7-8e4b770e65a1" providerId="ADAL" clId="{2D062C67-11CC-402B-8772-E16C177BEA82}" dt="2020-10-17T12:39:09.677" v="762" actId="208"/>
          <ac:cxnSpMkLst>
            <pc:docMk/>
            <pc:sldMk cId="538891932" sldId="278"/>
            <ac:cxnSpMk id="5" creationId="{8942B8ED-4E93-48BF-B18F-2D824DF0E041}"/>
          </ac:cxnSpMkLst>
        </pc:cxnChg>
      </pc:sldChg>
      <pc:sldChg chg="addSp modSp new mod">
        <pc:chgData name="ELENA PEREZ SAN JUAN" userId="afc1631b-bfd5-48f1-88d7-8e4b770e65a1" providerId="ADAL" clId="{2D062C67-11CC-402B-8772-E16C177BEA82}" dt="2020-10-17T12:40:03.148" v="768" actId="208"/>
        <pc:sldMkLst>
          <pc:docMk/>
          <pc:sldMk cId="2019857303" sldId="279"/>
        </pc:sldMkLst>
        <pc:picChg chg="add mod">
          <ac:chgData name="ELENA PEREZ SAN JUAN" userId="afc1631b-bfd5-48f1-88d7-8e4b770e65a1" providerId="ADAL" clId="{2D062C67-11CC-402B-8772-E16C177BEA82}" dt="2020-10-17T12:39:52.396" v="766" actId="962"/>
          <ac:picMkLst>
            <pc:docMk/>
            <pc:sldMk cId="2019857303" sldId="279"/>
            <ac:picMk id="3" creationId="{562DF8B4-96BC-4C60-80B8-59A555FB4895}"/>
          </ac:picMkLst>
        </pc:picChg>
        <pc:cxnChg chg="add mod">
          <ac:chgData name="ELENA PEREZ SAN JUAN" userId="afc1631b-bfd5-48f1-88d7-8e4b770e65a1" providerId="ADAL" clId="{2D062C67-11CC-402B-8772-E16C177BEA82}" dt="2020-10-17T12:40:03.148" v="768" actId="208"/>
          <ac:cxnSpMkLst>
            <pc:docMk/>
            <pc:sldMk cId="2019857303" sldId="279"/>
            <ac:cxnSpMk id="5" creationId="{B2266FD2-9C66-4F7A-8407-8FBF9F96F1B7}"/>
          </ac:cxnSpMkLst>
        </pc:cxnChg>
      </pc:sldChg>
      <pc:sldChg chg="addSp modSp new mod">
        <pc:chgData name="ELENA PEREZ SAN JUAN" userId="afc1631b-bfd5-48f1-88d7-8e4b770e65a1" providerId="ADAL" clId="{2D062C67-11CC-402B-8772-E16C177BEA82}" dt="2020-10-17T12:42:46.619" v="787" actId="1076"/>
        <pc:sldMkLst>
          <pc:docMk/>
          <pc:sldMk cId="345435928" sldId="280"/>
        </pc:sldMkLst>
        <pc:spChg chg="add mod">
          <ac:chgData name="ELENA PEREZ SAN JUAN" userId="afc1631b-bfd5-48f1-88d7-8e4b770e65a1" providerId="ADAL" clId="{2D062C67-11CC-402B-8772-E16C177BEA82}" dt="2020-10-17T12:41:54.548" v="781" actId="208"/>
          <ac:spMkLst>
            <pc:docMk/>
            <pc:sldMk cId="345435928" sldId="280"/>
            <ac:spMk id="6" creationId="{B5967E53-9F50-4153-98CA-6B074743B845}"/>
          </ac:spMkLst>
        </pc:spChg>
        <pc:picChg chg="add mod">
          <ac:chgData name="ELENA PEREZ SAN JUAN" userId="afc1631b-bfd5-48f1-88d7-8e4b770e65a1" providerId="ADAL" clId="{2D062C67-11CC-402B-8772-E16C177BEA82}" dt="2020-10-17T12:42:46.619" v="787" actId="1076"/>
          <ac:picMkLst>
            <pc:docMk/>
            <pc:sldMk cId="345435928" sldId="280"/>
            <ac:picMk id="3" creationId="{5517D631-DCAB-4FAD-803C-CC9316C2447B}"/>
          </ac:picMkLst>
        </pc:picChg>
        <pc:picChg chg="add mod">
          <ac:chgData name="ELENA PEREZ SAN JUAN" userId="afc1631b-bfd5-48f1-88d7-8e4b770e65a1" providerId="ADAL" clId="{2D062C67-11CC-402B-8772-E16C177BEA82}" dt="2020-10-17T12:41:42.171" v="778" actId="14100"/>
          <ac:picMkLst>
            <pc:docMk/>
            <pc:sldMk cId="345435928" sldId="280"/>
            <ac:picMk id="5" creationId="{BEF5E7AD-1F85-4D10-8B56-EAA059F3C407}"/>
          </ac:picMkLst>
        </pc:picChg>
        <pc:picChg chg="add mod">
          <ac:chgData name="ELENA PEREZ SAN JUAN" userId="afc1631b-bfd5-48f1-88d7-8e4b770e65a1" providerId="ADAL" clId="{2D062C67-11CC-402B-8772-E16C177BEA82}" dt="2020-10-17T12:42:44.812" v="786" actId="1076"/>
          <ac:picMkLst>
            <pc:docMk/>
            <pc:sldMk cId="345435928" sldId="280"/>
            <ac:picMk id="8" creationId="{13CCDC68-BE2C-4A85-A414-08FF6BDEC91A}"/>
          </ac:picMkLst>
        </pc:picChg>
      </pc:sldChg>
      <pc:sldChg chg="addSp modSp new mod">
        <pc:chgData name="ELENA PEREZ SAN JUAN" userId="afc1631b-bfd5-48f1-88d7-8e4b770e65a1" providerId="ADAL" clId="{2D062C67-11CC-402B-8772-E16C177BEA82}" dt="2020-10-17T12:43:18.788" v="793" actId="208"/>
        <pc:sldMkLst>
          <pc:docMk/>
          <pc:sldMk cId="2759524984" sldId="281"/>
        </pc:sldMkLst>
        <pc:picChg chg="add mod">
          <ac:chgData name="ELENA PEREZ SAN JUAN" userId="afc1631b-bfd5-48f1-88d7-8e4b770e65a1" providerId="ADAL" clId="{2D062C67-11CC-402B-8772-E16C177BEA82}" dt="2020-10-17T12:43:09.752" v="791" actId="962"/>
          <ac:picMkLst>
            <pc:docMk/>
            <pc:sldMk cId="2759524984" sldId="281"/>
            <ac:picMk id="3" creationId="{0AB41172-AA32-4F8D-AAB8-F20D81005C9B}"/>
          </ac:picMkLst>
        </pc:picChg>
        <pc:cxnChg chg="add mod">
          <ac:chgData name="ELENA PEREZ SAN JUAN" userId="afc1631b-bfd5-48f1-88d7-8e4b770e65a1" providerId="ADAL" clId="{2D062C67-11CC-402B-8772-E16C177BEA82}" dt="2020-10-17T12:43:18.788" v="793" actId="208"/>
          <ac:cxnSpMkLst>
            <pc:docMk/>
            <pc:sldMk cId="2759524984" sldId="281"/>
            <ac:cxnSpMk id="5" creationId="{1D93B3B5-7B8A-4115-AA05-63A14EBDAFCF}"/>
          </ac:cxnSpMkLst>
        </pc:cxnChg>
      </pc:sldChg>
      <pc:sldChg chg="addSp modSp new mod">
        <pc:chgData name="ELENA PEREZ SAN JUAN" userId="afc1631b-bfd5-48f1-88d7-8e4b770e65a1" providerId="ADAL" clId="{2D062C67-11CC-402B-8772-E16C177BEA82}" dt="2020-10-17T12:43:54.596" v="799" actId="208"/>
        <pc:sldMkLst>
          <pc:docMk/>
          <pc:sldMk cId="3434334909" sldId="282"/>
        </pc:sldMkLst>
        <pc:picChg chg="add mod">
          <ac:chgData name="ELENA PEREZ SAN JUAN" userId="afc1631b-bfd5-48f1-88d7-8e4b770e65a1" providerId="ADAL" clId="{2D062C67-11CC-402B-8772-E16C177BEA82}" dt="2020-10-17T12:43:48.284" v="797" actId="962"/>
          <ac:picMkLst>
            <pc:docMk/>
            <pc:sldMk cId="3434334909" sldId="282"/>
            <ac:picMk id="3" creationId="{78535400-C84B-4502-9C74-A545B5611CFD}"/>
          </ac:picMkLst>
        </pc:picChg>
        <pc:cxnChg chg="add mod">
          <ac:chgData name="ELENA PEREZ SAN JUAN" userId="afc1631b-bfd5-48f1-88d7-8e4b770e65a1" providerId="ADAL" clId="{2D062C67-11CC-402B-8772-E16C177BEA82}" dt="2020-10-17T12:43:54.596" v="799" actId="208"/>
          <ac:cxnSpMkLst>
            <pc:docMk/>
            <pc:sldMk cId="3434334909" sldId="282"/>
            <ac:cxnSpMk id="5" creationId="{F22A358A-894C-4874-B163-096ACFA9226B}"/>
          </ac:cxnSpMkLst>
        </pc:cxnChg>
      </pc:sldChg>
      <pc:sldChg chg="addSp modSp new mod modClrScheme chgLayout">
        <pc:chgData name="ELENA PEREZ SAN JUAN" userId="afc1631b-bfd5-48f1-88d7-8e4b770e65a1" providerId="ADAL" clId="{2D062C67-11CC-402B-8772-E16C177BEA82}" dt="2020-10-18T08:52:48.465" v="927" actId="20577"/>
        <pc:sldMkLst>
          <pc:docMk/>
          <pc:sldMk cId="2775630244" sldId="283"/>
        </pc:sldMkLst>
        <pc:spChg chg="add mod">
          <ac:chgData name="ELENA PEREZ SAN JUAN" userId="afc1631b-bfd5-48f1-88d7-8e4b770e65a1" providerId="ADAL" clId="{2D062C67-11CC-402B-8772-E16C177BEA82}" dt="2020-10-18T08:52:48.465" v="927" actId="20577"/>
          <ac:spMkLst>
            <pc:docMk/>
            <pc:sldMk cId="2775630244" sldId="283"/>
            <ac:spMk id="2" creationId="{1BB50B89-917F-47D9-9724-4F4C7EB582D4}"/>
          </ac:spMkLst>
        </pc:spChg>
        <pc:spChg chg="add mod">
          <ac:chgData name="ELENA PEREZ SAN JUAN" userId="afc1631b-bfd5-48f1-88d7-8e4b770e65a1" providerId="ADAL" clId="{2D062C67-11CC-402B-8772-E16C177BEA82}" dt="2020-10-18T08:51:52.699" v="919" actId="208"/>
          <ac:spMkLst>
            <pc:docMk/>
            <pc:sldMk cId="2775630244" sldId="283"/>
            <ac:spMk id="5" creationId="{BE53E0B4-FBF9-4CEF-9DC5-7ECB31B87319}"/>
          </ac:spMkLst>
        </pc:spChg>
        <pc:picChg chg="add mod">
          <ac:chgData name="ELENA PEREZ SAN JUAN" userId="afc1631b-bfd5-48f1-88d7-8e4b770e65a1" providerId="ADAL" clId="{2D062C67-11CC-402B-8772-E16C177BEA82}" dt="2020-10-18T08:51:35.354" v="916" actId="1076"/>
          <ac:picMkLst>
            <pc:docMk/>
            <pc:sldMk cId="2775630244" sldId="283"/>
            <ac:picMk id="4" creationId="{BB185E6F-6B20-4F2F-9726-07F278DFD497}"/>
          </ac:picMkLst>
        </pc:picChg>
      </pc:sldChg>
      <pc:sldChg chg="addSp modSp add mod">
        <pc:chgData name="ELENA PEREZ SAN JUAN" userId="afc1631b-bfd5-48f1-88d7-8e4b770e65a1" providerId="ADAL" clId="{2D062C67-11CC-402B-8772-E16C177BEA82}" dt="2020-10-18T08:45:27.451" v="866" actId="208"/>
        <pc:sldMkLst>
          <pc:docMk/>
          <pc:sldMk cId="1321774567" sldId="284"/>
        </pc:sldMkLst>
        <pc:spChg chg="add mod">
          <ac:chgData name="ELENA PEREZ SAN JUAN" userId="afc1631b-bfd5-48f1-88d7-8e4b770e65a1" providerId="ADAL" clId="{2D062C67-11CC-402B-8772-E16C177BEA82}" dt="2020-10-18T08:45:27.451" v="866" actId="208"/>
          <ac:spMkLst>
            <pc:docMk/>
            <pc:sldMk cId="1321774567" sldId="284"/>
            <ac:spMk id="4" creationId="{28A22EF3-413E-4D7E-BC73-8C8F0D5D91E1}"/>
          </ac:spMkLst>
        </pc:spChg>
        <pc:cxnChg chg="mod">
          <ac:chgData name="ELENA PEREZ SAN JUAN" userId="afc1631b-bfd5-48f1-88d7-8e4b770e65a1" providerId="ADAL" clId="{2D062C67-11CC-402B-8772-E16C177BEA82}" dt="2020-10-18T08:45:13.039" v="862" actId="1582"/>
          <ac:cxnSpMkLst>
            <pc:docMk/>
            <pc:sldMk cId="1321774567" sldId="284"/>
            <ac:cxnSpMk id="5" creationId="{F22A358A-894C-4874-B163-096ACFA9226B}"/>
          </ac:cxnSpMkLst>
        </pc:cxnChg>
      </pc:sldChg>
      <pc:sldChg chg="addSp modSp new mod">
        <pc:chgData name="ELENA PEREZ SAN JUAN" userId="afc1631b-bfd5-48f1-88d7-8e4b770e65a1" providerId="ADAL" clId="{2D062C67-11CC-402B-8772-E16C177BEA82}" dt="2020-10-18T08:54:05.106" v="933" actId="208"/>
        <pc:sldMkLst>
          <pc:docMk/>
          <pc:sldMk cId="1710532314" sldId="285"/>
        </pc:sldMkLst>
        <pc:picChg chg="add mod">
          <ac:chgData name="ELENA PEREZ SAN JUAN" userId="afc1631b-bfd5-48f1-88d7-8e4b770e65a1" providerId="ADAL" clId="{2D062C67-11CC-402B-8772-E16C177BEA82}" dt="2020-10-18T08:53:55.873" v="931" actId="962"/>
          <ac:picMkLst>
            <pc:docMk/>
            <pc:sldMk cId="1710532314" sldId="285"/>
            <ac:picMk id="3" creationId="{DAB3FD4C-01E9-4575-A583-344FF2D73888}"/>
          </ac:picMkLst>
        </pc:picChg>
        <pc:cxnChg chg="add mod">
          <ac:chgData name="ELENA PEREZ SAN JUAN" userId="afc1631b-bfd5-48f1-88d7-8e4b770e65a1" providerId="ADAL" clId="{2D062C67-11CC-402B-8772-E16C177BEA82}" dt="2020-10-18T08:54:05.106" v="933" actId="208"/>
          <ac:cxnSpMkLst>
            <pc:docMk/>
            <pc:sldMk cId="1710532314" sldId="285"/>
            <ac:cxnSpMk id="5" creationId="{F7CE2CC1-4DF4-4711-AE8F-9D1AC11CBB75}"/>
          </ac:cxnSpMkLst>
        </pc:cxnChg>
      </pc:sldChg>
      <pc:sldChg chg="addSp modSp new mod">
        <pc:chgData name="ELENA PEREZ SAN JUAN" userId="afc1631b-bfd5-48f1-88d7-8e4b770e65a1" providerId="ADAL" clId="{2D062C67-11CC-402B-8772-E16C177BEA82}" dt="2020-10-18T08:54:50.731" v="940" actId="208"/>
        <pc:sldMkLst>
          <pc:docMk/>
          <pc:sldMk cId="3960194629" sldId="286"/>
        </pc:sldMkLst>
        <pc:spChg chg="add mod">
          <ac:chgData name="ELENA PEREZ SAN JUAN" userId="afc1631b-bfd5-48f1-88d7-8e4b770e65a1" providerId="ADAL" clId="{2D062C67-11CC-402B-8772-E16C177BEA82}" dt="2020-10-18T08:54:50.731" v="940" actId="208"/>
          <ac:spMkLst>
            <pc:docMk/>
            <pc:sldMk cId="3960194629" sldId="286"/>
            <ac:spMk id="4" creationId="{6206A157-A4C4-46A5-A8BE-3CA95F4F046F}"/>
          </ac:spMkLst>
        </pc:spChg>
        <pc:picChg chg="add mod">
          <ac:chgData name="ELENA PEREZ SAN JUAN" userId="afc1631b-bfd5-48f1-88d7-8e4b770e65a1" providerId="ADAL" clId="{2D062C67-11CC-402B-8772-E16C177BEA82}" dt="2020-10-18T08:54:33.862" v="937" actId="962"/>
          <ac:picMkLst>
            <pc:docMk/>
            <pc:sldMk cId="3960194629" sldId="286"/>
            <ac:picMk id="3" creationId="{1DD562F4-32E9-403B-B6A2-9DE852947D6A}"/>
          </ac:picMkLst>
        </pc:picChg>
      </pc:sldChg>
      <pc:sldChg chg="addSp modSp new mod">
        <pc:chgData name="ELENA PEREZ SAN JUAN" userId="afc1631b-bfd5-48f1-88d7-8e4b770e65a1" providerId="ADAL" clId="{2D062C67-11CC-402B-8772-E16C177BEA82}" dt="2020-10-18T08:56:16.746" v="947" actId="1076"/>
        <pc:sldMkLst>
          <pc:docMk/>
          <pc:sldMk cId="3327387387" sldId="287"/>
        </pc:sldMkLst>
        <pc:picChg chg="add mod">
          <ac:chgData name="ELENA PEREZ SAN JUAN" userId="afc1631b-bfd5-48f1-88d7-8e4b770e65a1" providerId="ADAL" clId="{2D062C67-11CC-402B-8772-E16C177BEA82}" dt="2020-10-18T08:56:00.014" v="944" actId="962"/>
          <ac:picMkLst>
            <pc:docMk/>
            <pc:sldMk cId="3327387387" sldId="287"/>
            <ac:picMk id="3" creationId="{2194F21E-ADD9-4C01-926D-3898342C8264}"/>
          </ac:picMkLst>
        </pc:picChg>
        <pc:cxnChg chg="add mod">
          <ac:chgData name="ELENA PEREZ SAN JUAN" userId="afc1631b-bfd5-48f1-88d7-8e4b770e65a1" providerId="ADAL" clId="{2D062C67-11CC-402B-8772-E16C177BEA82}" dt="2020-10-18T08:56:16.746" v="947" actId="1076"/>
          <ac:cxnSpMkLst>
            <pc:docMk/>
            <pc:sldMk cId="3327387387" sldId="287"/>
            <ac:cxnSpMk id="5" creationId="{15B80421-E784-45C6-888E-FEEB339F6933}"/>
          </ac:cxnSpMkLst>
        </pc:cxnChg>
      </pc:sldChg>
      <pc:sldChg chg="addSp delSp modSp new mod modClrScheme chgLayout">
        <pc:chgData name="ELENA PEREZ SAN JUAN" userId="afc1631b-bfd5-48f1-88d7-8e4b770e65a1" providerId="ADAL" clId="{2D062C67-11CC-402B-8772-E16C177BEA82}" dt="2020-10-18T09:52:25.408" v="1104" actId="208"/>
        <pc:sldMkLst>
          <pc:docMk/>
          <pc:sldMk cId="3116636448" sldId="288"/>
        </pc:sldMkLst>
        <pc:spChg chg="add mod">
          <ac:chgData name="ELENA PEREZ SAN JUAN" userId="afc1631b-bfd5-48f1-88d7-8e4b770e65a1" providerId="ADAL" clId="{2D062C67-11CC-402B-8772-E16C177BEA82}" dt="2020-10-18T09:44:47.683" v="1034" actId="20577"/>
          <ac:spMkLst>
            <pc:docMk/>
            <pc:sldMk cId="3116636448" sldId="288"/>
            <ac:spMk id="2" creationId="{5ADA190B-B19F-4AAE-87EF-DFD89904BE37}"/>
          </ac:spMkLst>
        </pc:spChg>
        <pc:spChg chg="add mod">
          <ac:chgData name="ELENA PEREZ SAN JUAN" userId="afc1631b-bfd5-48f1-88d7-8e4b770e65a1" providerId="ADAL" clId="{2D062C67-11CC-402B-8772-E16C177BEA82}" dt="2020-10-18T09:46:02.041" v="1052" actId="208"/>
          <ac:spMkLst>
            <pc:docMk/>
            <pc:sldMk cId="3116636448" sldId="288"/>
            <ac:spMk id="9" creationId="{9E37CCCF-7F46-4E49-8B3D-50ABAAE1790F}"/>
          </ac:spMkLst>
        </pc:spChg>
        <pc:picChg chg="add del mod">
          <ac:chgData name="ELENA PEREZ SAN JUAN" userId="afc1631b-bfd5-48f1-88d7-8e4b770e65a1" providerId="ADAL" clId="{2D062C67-11CC-402B-8772-E16C177BEA82}" dt="2020-10-18T09:45:24.463" v="1043" actId="478"/>
          <ac:picMkLst>
            <pc:docMk/>
            <pc:sldMk cId="3116636448" sldId="288"/>
            <ac:picMk id="4" creationId="{E522E0CB-D2E2-43B8-B2D3-D21C1848DC9B}"/>
          </ac:picMkLst>
        </pc:picChg>
        <pc:picChg chg="add mod">
          <ac:chgData name="ELENA PEREZ SAN JUAN" userId="afc1631b-bfd5-48f1-88d7-8e4b770e65a1" providerId="ADAL" clId="{2D062C67-11CC-402B-8772-E16C177BEA82}" dt="2020-10-18T09:45:31.455" v="1045" actId="1076"/>
          <ac:picMkLst>
            <pc:docMk/>
            <pc:sldMk cId="3116636448" sldId="288"/>
            <ac:picMk id="6" creationId="{67937B80-71C2-491B-9A30-10E641D5E61A}"/>
          </ac:picMkLst>
        </pc:picChg>
        <pc:picChg chg="add mod">
          <ac:chgData name="ELENA PEREZ SAN JUAN" userId="afc1631b-bfd5-48f1-88d7-8e4b770e65a1" providerId="ADAL" clId="{2D062C67-11CC-402B-8772-E16C177BEA82}" dt="2020-10-18T09:47:32.079" v="1089" actId="1076"/>
          <ac:picMkLst>
            <pc:docMk/>
            <pc:sldMk cId="3116636448" sldId="288"/>
            <ac:picMk id="11" creationId="{83666137-A031-4C18-BC17-01BC24FFBAD2}"/>
          </ac:picMkLst>
        </pc:picChg>
        <pc:picChg chg="add mod">
          <ac:chgData name="ELENA PEREZ SAN JUAN" userId="afc1631b-bfd5-48f1-88d7-8e4b770e65a1" providerId="ADAL" clId="{2D062C67-11CC-402B-8772-E16C177BEA82}" dt="2020-10-18T09:48:07.415" v="1095" actId="1076"/>
          <ac:picMkLst>
            <pc:docMk/>
            <pc:sldMk cId="3116636448" sldId="288"/>
            <ac:picMk id="15" creationId="{ED83078D-6486-414B-9A71-C7F5674F67DD}"/>
          </ac:picMkLst>
        </pc:picChg>
        <pc:picChg chg="add mod">
          <ac:chgData name="ELENA PEREZ SAN JUAN" userId="afc1631b-bfd5-48f1-88d7-8e4b770e65a1" providerId="ADAL" clId="{2D062C67-11CC-402B-8772-E16C177BEA82}" dt="2020-10-18T09:52:18.591" v="1102" actId="1076"/>
          <ac:picMkLst>
            <pc:docMk/>
            <pc:sldMk cId="3116636448" sldId="288"/>
            <ac:picMk id="19" creationId="{489FC016-5B66-459D-9343-DC170056D02C}"/>
          </ac:picMkLst>
        </pc:picChg>
        <pc:cxnChg chg="add del mod">
          <ac:chgData name="ELENA PEREZ SAN JUAN" userId="afc1631b-bfd5-48f1-88d7-8e4b770e65a1" providerId="ADAL" clId="{2D062C67-11CC-402B-8772-E16C177BEA82}" dt="2020-10-18T09:45:51.453" v="1049" actId="478"/>
          <ac:cxnSpMkLst>
            <pc:docMk/>
            <pc:sldMk cId="3116636448" sldId="288"/>
            <ac:cxnSpMk id="8" creationId="{89E90097-EA5D-42BB-BADB-B53837E999C5}"/>
          </ac:cxnSpMkLst>
        </pc:cxnChg>
        <pc:cxnChg chg="add mod">
          <ac:chgData name="ELENA PEREZ SAN JUAN" userId="afc1631b-bfd5-48f1-88d7-8e4b770e65a1" providerId="ADAL" clId="{2D062C67-11CC-402B-8772-E16C177BEA82}" dt="2020-10-18T09:47:46.001" v="1091" actId="208"/>
          <ac:cxnSpMkLst>
            <pc:docMk/>
            <pc:sldMk cId="3116636448" sldId="288"/>
            <ac:cxnSpMk id="13" creationId="{942A8D71-D910-40D6-88E7-BB83DC91CDFB}"/>
          </ac:cxnSpMkLst>
        </pc:cxnChg>
        <pc:cxnChg chg="add mod">
          <ac:chgData name="ELENA PEREZ SAN JUAN" userId="afc1631b-bfd5-48f1-88d7-8e4b770e65a1" providerId="ADAL" clId="{2D062C67-11CC-402B-8772-E16C177BEA82}" dt="2020-10-18T09:48:22.568" v="1097" actId="208"/>
          <ac:cxnSpMkLst>
            <pc:docMk/>
            <pc:sldMk cId="3116636448" sldId="288"/>
            <ac:cxnSpMk id="17" creationId="{1C9B95A3-E370-4F73-BF84-465566B878DE}"/>
          </ac:cxnSpMkLst>
        </pc:cxnChg>
        <pc:cxnChg chg="add mod">
          <ac:chgData name="ELENA PEREZ SAN JUAN" userId="afc1631b-bfd5-48f1-88d7-8e4b770e65a1" providerId="ADAL" clId="{2D062C67-11CC-402B-8772-E16C177BEA82}" dt="2020-10-18T09:52:25.408" v="1104" actId="208"/>
          <ac:cxnSpMkLst>
            <pc:docMk/>
            <pc:sldMk cId="3116636448" sldId="288"/>
            <ac:cxnSpMk id="21" creationId="{3F672171-6B6D-4E0F-BBB4-CC660916A145}"/>
          </ac:cxnSpMkLst>
        </pc:cxnChg>
      </pc:sldChg>
      <pc:sldChg chg="addSp delSp modSp new mod modClrScheme chgLayout">
        <pc:chgData name="ELENA PEREZ SAN JUAN" userId="afc1631b-bfd5-48f1-88d7-8e4b770e65a1" providerId="ADAL" clId="{2D062C67-11CC-402B-8772-E16C177BEA82}" dt="2020-10-18T09:43:28.008" v="1013" actId="208"/>
        <pc:sldMkLst>
          <pc:docMk/>
          <pc:sldMk cId="2263518791" sldId="289"/>
        </pc:sldMkLst>
        <pc:spChg chg="add del mod">
          <ac:chgData name="ELENA PEREZ SAN JUAN" userId="afc1631b-bfd5-48f1-88d7-8e4b770e65a1" providerId="ADAL" clId="{2D062C67-11CC-402B-8772-E16C177BEA82}" dt="2020-10-18T09:37:39.610" v="977" actId="478"/>
          <ac:spMkLst>
            <pc:docMk/>
            <pc:sldMk cId="2263518791" sldId="289"/>
            <ac:spMk id="2" creationId="{23D2A6F4-3F70-43E7-80D4-848E77F61D3F}"/>
          </ac:spMkLst>
        </pc:spChg>
        <pc:picChg chg="add mod">
          <ac:chgData name="ELENA PEREZ SAN JUAN" userId="afc1631b-bfd5-48f1-88d7-8e4b770e65a1" providerId="ADAL" clId="{2D062C67-11CC-402B-8772-E16C177BEA82}" dt="2020-10-18T09:40:57.617" v="1001" actId="108"/>
          <ac:picMkLst>
            <pc:docMk/>
            <pc:sldMk cId="2263518791" sldId="289"/>
            <ac:picMk id="4" creationId="{DAB9322F-D3FF-4465-9A43-49C680F75BC5}"/>
          </ac:picMkLst>
        </pc:picChg>
        <pc:picChg chg="add mod">
          <ac:chgData name="ELENA PEREZ SAN JUAN" userId="afc1631b-bfd5-48f1-88d7-8e4b770e65a1" providerId="ADAL" clId="{2D062C67-11CC-402B-8772-E16C177BEA82}" dt="2020-10-18T09:39:06.823" v="994" actId="1076"/>
          <ac:picMkLst>
            <pc:docMk/>
            <pc:sldMk cId="2263518791" sldId="289"/>
            <ac:picMk id="12" creationId="{873BAD52-33F5-404B-A46F-C72C2BB0166F}"/>
          </ac:picMkLst>
        </pc:picChg>
        <pc:picChg chg="add mod">
          <ac:chgData name="ELENA PEREZ SAN JUAN" userId="afc1631b-bfd5-48f1-88d7-8e4b770e65a1" providerId="ADAL" clId="{2D062C67-11CC-402B-8772-E16C177BEA82}" dt="2020-10-18T09:43:15.520" v="1011" actId="1076"/>
          <ac:picMkLst>
            <pc:docMk/>
            <pc:sldMk cId="2263518791" sldId="289"/>
            <ac:picMk id="19" creationId="{1358D1B9-06E7-4CDA-AD3A-1A5620C2CFBF}"/>
          </ac:picMkLst>
        </pc:picChg>
        <pc:cxnChg chg="add mod">
          <ac:chgData name="ELENA PEREZ SAN JUAN" userId="afc1631b-bfd5-48f1-88d7-8e4b770e65a1" providerId="ADAL" clId="{2D062C67-11CC-402B-8772-E16C177BEA82}" dt="2020-10-18T09:39:05.479" v="993" actId="1076"/>
          <ac:cxnSpMkLst>
            <pc:docMk/>
            <pc:sldMk cId="2263518791" sldId="289"/>
            <ac:cxnSpMk id="6" creationId="{29795E1B-C8EA-4418-8DB5-21DE883163F9}"/>
          </ac:cxnSpMkLst>
        </pc:cxnChg>
        <pc:cxnChg chg="add mod">
          <ac:chgData name="ELENA PEREZ SAN JUAN" userId="afc1631b-bfd5-48f1-88d7-8e4b770e65a1" providerId="ADAL" clId="{2D062C67-11CC-402B-8772-E16C177BEA82}" dt="2020-10-18T09:39:09.480" v="995" actId="1076"/>
          <ac:cxnSpMkLst>
            <pc:docMk/>
            <pc:sldMk cId="2263518791" sldId="289"/>
            <ac:cxnSpMk id="8" creationId="{6FDFCBCE-74D0-4BBD-9AE0-8BCF5B882E56}"/>
          </ac:cxnSpMkLst>
        </pc:cxnChg>
        <pc:cxnChg chg="add mod">
          <ac:chgData name="ELENA PEREZ SAN JUAN" userId="afc1631b-bfd5-48f1-88d7-8e4b770e65a1" providerId="ADAL" clId="{2D062C67-11CC-402B-8772-E16C177BEA82}" dt="2020-10-18T09:39:20.608" v="997" actId="208"/>
          <ac:cxnSpMkLst>
            <pc:docMk/>
            <pc:sldMk cId="2263518791" sldId="289"/>
            <ac:cxnSpMk id="14" creationId="{A428604F-66D9-420E-A9CA-29B89192F4DE}"/>
          </ac:cxnSpMkLst>
        </pc:cxnChg>
        <pc:cxnChg chg="add mod">
          <ac:chgData name="ELENA PEREZ SAN JUAN" userId="afc1631b-bfd5-48f1-88d7-8e4b770e65a1" providerId="ADAL" clId="{2D062C67-11CC-402B-8772-E16C177BEA82}" dt="2020-10-18T09:40:45.080" v="999" actId="208"/>
          <ac:cxnSpMkLst>
            <pc:docMk/>
            <pc:sldMk cId="2263518791" sldId="289"/>
            <ac:cxnSpMk id="16" creationId="{B87EEF6E-9C7D-4CD9-B5C8-CCCC047684B7}"/>
          </ac:cxnSpMkLst>
        </pc:cxnChg>
        <pc:cxnChg chg="add mod">
          <ac:chgData name="ELENA PEREZ SAN JUAN" userId="afc1631b-bfd5-48f1-88d7-8e4b770e65a1" providerId="ADAL" clId="{2D062C67-11CC-402B-8772-E16C177BEA82}" dt="2020-10-18T09:41:13.079" v="1005" actId="1076"/>
          <ac:cxnSpMkLst>
            <pc:docMk/>
            <pc:sldMk cId="2263518791" sldId="289"/>
            <ac:cxnSpMk id="17" creationId="{DBF321D3-F4F1-41F7-A278-39A563341822}"/>
          </ac:cxnSpMkLst>
        </pc:cxnChg>
        <pc:cxnChg chg="add mod">
          <ac:chgData name="ELENA PEREZ SAN JUAN" userId="afc1631b-bfd5-48f1-88d7-8e4b770e65a1" providerId="ADAL" clId="{2D062C67-11CC-402B-8772-E16C177BEA82}" dt="2020-10-18T09:43:28.008" v="1013" actId="208"/>
          <ac:cxnSpMkLst>
            <pc:docMk/>
            <pc:sldMk cId="2263518791" sldId="289"/>
            <ac:cxnSpMk id="21" creationId="{A900AB99-2398-43D5-B0DA-AD2908A61370}"/>
          </ac:cxnSpMkLst>
        </pc:cxnChg>
      </pc:sldChg>
      <pc:sldChg chg="addSp delSp modSp new mod">
        <pc:chgData name="ELENA PEREZ SAN JUAN" userId="afc1631b-bfd5-48f1-88d7-8e4b770e65a1" providerId="ADAL" clId="{2D062C67-11CC-402B-8772-E16C177BEA82}" dt="2020-10-18T10:07:52.071" v="1160" actId="14100"/>
        <pc:sldMkLst>
          <pc:docMk/>
          <pc:sldMk cId="496040514" sldId="290"/>
        </pc:sldMkLst>
        <pc:spChg chg="add mod">
          <ac:chgData name="ELENA PEREZ SAN JUAN" userId="afc1631b-bfd5-48f1-88d7-8e4b770e65a1" providerId="ADAL" clId="{2D062C67-11CC-402B-8772-E16C177BEA82}" dt="2020-10-18T10:06:25.367" v="1152" actId="208"/>
          <ac:spMkLst>
            <pc:docMk/>
            <pc:sldMk cId="496040514" sldId="290"/>
            <ac:spMk id="30" creationId="{B6F8491B-5FFB-47EC-9D84-AD3440AE9E97}"/>
          </ac:spMkLst>
        </pc:spChg>
        <pc:picChg chg="add mod">
          <ac:chgData name="ELENA PEREZ SAN JUAN" userId="afc1631b-bfd5-48f1-88d7-8e4b770e65a1" providerId="ADAL" clId="{2D062C67-11CC-402B-8772-E16C177BEA82}" dt="2020-10-18T10:00:20.038" v="1112" actId="1076"/>
          <ac:picMkLst>
            <pc:docMk/>
            <pc:sldMk cId="496040514" sldId="290"/>
            <ac:picMk id="3" creationId="{9A899BC4-E4FD-4FC3-9A20-57DA4876772B}"/>
          </ac:picMkLst>
        </pc:picChg>
        <pc:picChg chg="add mod">
          <ac:chgData name="ELENA PEREZ SAN JUAN" userId="afc1631b-bfd5-48f1-88d7-8e4b770e65a1" providerId="ADAL" clId="{2D062C67-11CC-402B-8772-E16C177BEA82}" dt="2020-10-18T10:00:36.351" v="1118" actId="1076"/>
          <ac:picMkLst>
            <pc:docMk/>
            <pc:sldMk cId="496040514" sldId="290"/>
            <ac:picMk id="5" creationId="{0974F20F-2C28-41D8-A502-0F8B91025C5D}"/>
          </ac:picMkLst>
        </pc:picChg>
        <pc:picChg chg="add mod">
          <ac:chgData name="ELENA PEREZ SAN JUAN" userId="afc1631b-bfd5-48f1-88d7-8e4b770e65a1" providerId="ADAL" clId="{2D062C67-11CC-402B-8772-E16C177BEA82}" dt="2020-10-18T10:06:00.094" v="1147" actId="1076"/>
          <ac:picMkLst>
            <pc:docMk/>
            <pc:sldMk cId="496040514" sldId="290"/>
            <ac:picMk id="27" creationId="{3BF8BC79-C584-480F-A2C1-292A21B9BE85}"/>
          </ac:picMkLst>
        </pc:picChg>
        <pc:picChg chg="add mod">
          <ac:chgData name="ELENA PEREZ SAN JUAN" userId="afc1631b-bfd5-48f1-88d7-8e4b770e65a1" providerId="ADAL" clId="{2D062C67-11CC-402B-8772-E16C177BEA82}" dt="2020-10-18T10:07:44.654" v="1157" actId="1076"/>
          <ac:picMkLst>
            <pc:docMk/>
            <pc:sldMk cId="496040514" sldId="290"/>
            <ac:picMk id="32" creationId="{F3BDE2BA-9B22-486A-A85F-B61DC56D0D5E}"/>
          </ac:picMkLst>
        </pc:picChg>
        <pc:cxnChg chg="add mod">
          <ac:chgData name="ELENA PEREZ SAN JUAN" userId="afc1631b-bfd5-48f1-88d7-8e4b770e65a1" providerId="ADAL" clId="{2D062C67-11CC-402B-8772-E16C177BEA82}" dt="2020-10-18T10:01:13.823" v="1120" actId="208"/>
          <ac:cxnSpMkLst>
            <pc:docMk/>
            <pc:sldMk cId="496040514" sldId="290"/>
            <ac:cxnSpMk id="7" creationId="{BF77453A-2E27-42EB-9760-D84A6ADBB775}"/>
          </ac:cxnSpMkLst>
        </pc:cxnChg>
        <pc:cxnChg chg="add del mod">
          <ac:chgData name="ELENA PEREZ SAN JUAN" userId="afc1631b-bfd5-48f1-88d7-8e4b770e65a1" providerId="ADAL" clId="{2D062C67-11CC-402B-8772-E16C177BEA82}" dt="2020-10-18T10:02:19.365" v="1132" actId="478"/>
          <ac:cxnSpMkLst>
            <pc:docMk/>
            <pc:sldMk cId="496040514" sldId="290"/>
            <ac:cxnSpMk id="9" creationId="{FC1365A7-BA39-48C5-A9F8-9E2D51D2902C}"/>
          </ac:cxnSpMkLst>
        </pc:cxnChg>
        <pc:cxnChg chg="add mod">
          <ac:chgData name="ELENA PEREZ SAN JUAN" userId="afc1631b-bfd5-48f1-88d7-8e4b770e65a1" providerId="ADAL" clId="{2D062C67-11CC-402B-8772-E16C177BEA82}" dt="2020-10-18T10:02:28.344" v="1134" actId="208"/>
          <ac:cxnSpMkLst>
            <pc:docMk/>
            <pc:sldMk cId="496040514" sldId="290"/>
            <ac:cxnSpMk id="20" creationId="{839F956E-0411-48DF-9295-6D6A2E6DCFCD}"/>
          </ac:cxnSpMkLst>
        </pc:cxnChg>
        <pc:cxnChg chg="add mod">
          <ac:chgData name="ELENA PEREZ SAN JUAN" userId="afc1631b-bfd5-48f1-88d7-8e4b770e65a1" providerId="ADAL" clId="{2D062C67-11CC-402B-8772-E16C177BEA82}" dt="2020-10-18T10:04:58.582" v="1138" actId="14100"/>
          <ac:cxnSpMkLst>
            <pc:docMk/>
            <pc:sldMk cId="496040514" sldId="290"/>
            <ac:cxnSpMk id="22" creationId="{4028FA6B-3F82-4F65-AC3D-D02EE8645DBA}"/>
          </ac:cxnSpMkLst>
        </pc:cxnChg>
        <pc:cxnChg chg="add mod">
          <ac:chgData name="ELENA PEREZ SAN JUAN" userId="afc1631b-bfd5-48f1-88d7-8e4b770e65a1" providerId="ADAL" clId="{2D062C67-11CC-402B-8772-E16C177BEA82}" dt="2020-10-18T10:07:52.071" v="1160" actId="14100"/>
          <ac:cxnSpMkLst>
            <pc:docMk/>
            <pc:sldMk cId="496040514" sldId="290"/>
            <ac:cxnSpMk id="25" creationId="{0EC35503-0402-4C7F-B7B0-9630CA223DB5}"/>
          </ac:cxnSpMkLst>
        </pc:cxnChg>
        <pc:cxnChg chg="add mod">
          <ac:chgData name="ELENA PEREZ SAN JUAN" userId="afc1631b-bfd5-48f1-88d7-8e4b770e65a1" providerId="ADAL" clId="{2D062C67-11CC-402B-8772-E16C177BEA82}" dt="2020-10-18T10:06:12.649" v="1149" actId="208"/>
          <ac:cxnSpMkLst>
            <pc:docMk/>
            <pc:sldMk cId="496040514" sldId="290"/>
            <ac:cxnSpMk id="29" creationId="{5F63F24C-8F17-4858-A24A-6ADA73FC25D6}"/>
          </ac:cxnSpMkLst>
        </pc:cxnChg>
      </pc:sldChg>
      <pc:sldChg chg="addSp modSp new mod">
        <pc:chgData name="ELENA PEREZ SAN JUAN" userId="afc1631b-bfd5-48f1-88d7-8e4b770e65a1" providerId="ADAL" clId="{2D062C67-11CC-402B-8772-E16C177BEA82}" dt="2020-10-18T10:14:31.807" v="1225" actId="208"/>
        <pc:sldMkLst>
          <pc:docMk/>
          <pc:sldMk cId="1708408538" sldId="291"/>
        </pc:sldMkLst>
        <pc:spChg chg="mod">
          <ac:chgData name="ELENA PEREZ SAN JUAN" userId="afc1631b-bfd5-48f1-88d7-8e4b770e65a1" providerId="ADAL" clId="{2D062C67-11CC-402B-8772-E16C177BEA82}" dt="2020-10-18T10:09:30.246" v="1177" actId="27636"/>
          <ac:spMkLst>
            <pc:docMk/>
            <pc:sldMk cId="1708408538" sldId="291"/>
            <ac:spMk id="2" creationId="{0BA156EF-9CC2-41C0-9853-B08D278188F1}"/>
          </ac:spMkLst>
        </pc:spChg>
        <pc:spChg chg="add mod">
          <ac:chgData name="ELENA PEREZ SAN JUAN" userId="afc1631b-bfd5-48f1-88d7-8e4b770e65a1" providerId="ADAL" clId="{2D062C67-11CC-402B-8772-E16C177BEA82}" dt="2020-10-18T10:10:00.744" v="1185" actId="208"/>
          <ac:spMkLst>
            <pc:docMk/>
            <pc:sldMk cId="1708408538" sldId="291"/>
            <ac:spMk id="5" creationId="{5447D26C-8B8C-444B-A018-698ED13A5D2B}"/>
          </ac:spMkLst>
        </pc:spChg>
        <pc:picChg chg="add mod">
          <ac:chgData name="ELENA PEREZ SAN JUAN" userId="afc1631b-bfd5-48f1-88d7-8e4b770e65a1" providerId="ADAL" clId="{2D062C67-11CC-402B-8772-E16C177BEA82}" dt="2020-10-18T10:09:47.902" v="1182" actId="1076"/>
          <ac:picMkLst>
            <pc:docMk/>
            <pc:sldMk cId="1708408538" sldId="291"/>
            <ac:picMk id="4" creationId="{464F6F3E-14F2-4B4D-8CB6-C8E6A9596C90}"/>
          </ac:picMkLst>
        </pc:picChg>
        <pc:picChg chg="add mod">
          <ac:chgData name="ELENA PEREZ SAN JUAN" userId="afc1631b-bfd5-48f1-88d7-8e4b770e65a1" providerId="ADAL" clId="{2D062C67-11CC-402B-8772-E16C177BEA82}" dt="2020-10-18T10:11:20.662" v="1198" actId="1076"/>
          <ac:picMkLst>
            <pc:docMk/>
            <pc:sldMk cId="1708408538" sldId="291"/>
            <ac:picMk id="7" creationId="{93CA458A-9A13-4897-8863-D39276FFE31F}"/>
          </ac:picMkLst>
        </pc:picChg>
        <pc:picChg chg="add mod">
          <ac:chgData name="ELENA PEREZ SAN JUAN" userId="afc1631b-bfd5-48f1-88d7-8e4b770e65a1" providerId="ADAL" clId="{2D062C67-11CC-402B-8772-E16C177BEA82}" dt="2020-10-18T10:11:45.254" v="1204" actId="1076"/>
          <ac:picMkLst>
            <pc:docMk/>
            <pc:sldMk cId="1708408538" sldId="291"/>
            <ac:picMk id="17" creationId="{83B5A478-87D7-418B-BAE3-F7A2F318590D}"/>
          </ac:picMkLst>
        </pc:picChg>
        <pc:picChg chg="add mod">
          <ac:chgData name="ELENA PEREZ SAN JUAN" userId="afc1631b-bfd5-48f1-88d7-8e4b770e65a1" providerId="ADAL" clId="{2D062C67-11CC-402B-8772-E16C177BEA82}" dt="2020-10-18T10:12:52.590" v="1217" actId="1076"/>
          <ac:picMkLst>
            <pc:docMk/>
            <pc:sldMk cId="1708408538" sldId="291"/>
            <ac:picMk id="21" creationId="{CC42B695-FDB9-45DE-926E-2DC77DD2D442}"/>
          </ac:picMkLst>
        </pc:picChg>
        <pc:picChg chg="add mod">
          <ac:chgData name="ELENA PEREZ SAN JUAN" userId="afc1631b-bfd5-48f1-88d7-8e4b770e65a1" providerId="ADAL" clId="{2D062C67-11CC-402B-8772-E16C177BEA82}" dt="2020-10-18T10:14:24.966" v="1223" actId="1076"/>
          <ac:picMkLst>
            <pc:docMk/>
            <pc:sldMk cId="1708408538" sldId="291"/>
            <ac:picMk id="27" creationId="{B96BC0E8-0098-4524-85B0-BD966781B618}"/>
          </ac:picMkLst>
        </pc:picChg>
        <pc:cxnChg chg="add mod">
          <ac:chgData name="ELENA PEREZ SAN JUAN" userId="afc1631b-bfd5-48f1-88d7-8e4b770e65a1" providerId="ADAL" clId="{2D062C67-11CC-402B-8772-E16C177BEA82}" dt="2020-10-18T10:11:20.662" v="1198" actId="1076"/>
          <ac:cxnSpMkLst>
            <pc:docMk/>
            <pc:sldMk cId="1708408538" sldId="291"/>
            <ac:cxnSpMk id="9" creationId="{CC2397AE-36A3-44C0-A67B-7F6C07CE2884}"/>
          </ac:cxnSpMkLst>
        </pc:cxnChg>
        <pc:cxnChg chg="add mod">
          <ac:chgData name="ELENA PEREZ SAN JUAN" userId="afc1631b-bfd5-48f1-88d7-8e4b770e65a1" providerId="ADAL" clId="{2D062C67-11CC-402B-8772-E16C177BEA82}" dt="2020-10-18T10:11:55.031" v="1206" actId="208"/>
          <ac:cxnSpMkLst>
            <pc:docMk/>
            <pc:sldMk cId="1708408538" sldId="291"/>
            <ac:cxnSpMk id="19" creationId="{81D3F574-0CAF-4307-8311-D5C46C93A8C9}"/>
          </ac:cxnSpMkLst>
        </pc:cxnChg>
        <pc:cxnChg chg="add mod">
          <ac:chgData name="ELENA PEREZ SAN JUAN" userId="afc1631b-bfd5-48f1-88d7-8e4b770e65a1" providerId="ADAL" clId="{2D062C67-11CC-402B-8772-E16C177BEA82}" dt="2020-10-18T10:12:58.846" v="1218" actId="14100"/>
          <ac:cxnSpMkLst>
            <pc:docMk/>
            <pc:sldMk cId="1708408538" sldId="291"/>
            <ac:cxnSpMk id="23" creationId="{03DEB7F0-2899-46CF-AC93-FD4823CBBFDA}"/>
          </ac:cxnSpMkLst>
        </pc:cxnChg>
        <pc:cxnChg chg="add mod">
          <ac:chgData name="ELENA PEREZ SAN JUAN" userId="afc1631b-bfd5-48f1-88d7-8e4b770e65a1" providerId="ADAL" clId="{2D062C67-11CC-402B-8772-E16C177BEA82}" dt="2020-10-18T10:14:31.807" v="1225" actId="208"/>
          <ac:cxnSpMkLst>
            <pc:docMk/>
            <pc:sldMk cId="1708408538" sldId="291"/>
            <ac:cxnSpMk id="29" creationId="{8C3EB331-615F-4FB1-BA92-63E897A2E5E3}"/>
          </ac:cxnSpMkLst>
        </pc:cxnChg>
      </pc:sldChg>
      <pc:sldChg chg="addSp modSp new mod">
        <pc:chgData name="ELENA PEREZ SAN JUAN" userId="afc1631b-bfd5-48f1-88d7-8e4b770e65a1" providerId="ADAL" clId="{2D062C67-11CC-402B-8772-E16C177BEA82}" dt="2020-10-18T10:16:41.391" v="1238" actId="208"/>
        <pc:sldMkLst>
          <pc:docMk/>
          <pc:sldMk cId="158159013" sldId="292"/>
        </pc:sldMkLst>
        <pc:picChg chg="add mod">
          <ac:chgData name="ELENA PEREZ SAN JUAN" userId="afc1631b-bfd5-48f1-88d7-8e4b770e65a1" providerId="ADAL" clId="{2D062C67-11CC-402B-8772-E16C177BEA82}" dt="2020-10-18T10:15:00.958" v="1231" actId="1076"/>
          <ac:picMkLst>
            <pc:docMk/>
            <pc:sldMk cId="158159013" sldId="292"/>
            <ac:picMk id="3" creationId="{3208644C-6649-4C30-A5C2-9CD1B1CA0AF4}"/>
          </ac:picMkLst>
        </pc:picChg>
        <pc:picChg chg="add mod">
          <ac:chgData name="ELENA PEREZ SAN JUAN" userId="afc1631b-bfd5-48f1-88d7-8e4b770e65a1" providerId="ADAL" clId="{2D062C67-11CC-402B-8772-E16C177BEA82}" dt="2020-10-18T10:16:31.053" v="1236" actId="1076"/>
          <ac:picMkLst>
            <pc:docMk/>
            <pc:sldMk cId="158159013" sldId="292"/>
            <ac:picMk id="5" creationId="{3734F5E8-AC23-4E30-AB70-0F057DAE37B5}"/>
          </ac:picMkLst>
        </pc:picChg>
        <pc:cxnChg chg="add mod">
          <ac:chgData name="ELENA PEREZ SAN JUAN" userId="afc1631b-bfd5-48f1-88d7-8e4b770e65a1" providerId="ADAL" clId="{2D062C67-11CC-402B-8772-E16C177BEA82}" dt="2020-10-18T10:16:41.391" v="1238" actId="208"/>
          <ac:cxnSpMkLst>
            <pc:docMk/>
            <pc:sldMk cId="158159013" sldId="292"/>
            <ac:cxnSpMk id="7" creationId="{AB4DE126-9411-4A7A-879E-1F77BEC0EC81}"/>
          </ac:cxnSpMkLst>
        </pc:cxnChg>
      </pc:sldChg>
      <pc:sldChg chg="addSp modSp new mod modClrScheme chgLayout">
        <pc:chgData name="ELENA PEREZ SAN JUAN" userId="afc1631b-bfd5-48f1-88d7-8e4b770e65a1" providerId="ADAL" clId="{2D062C67-11CC-402B-8772-E16C177BEA82}" dt="2020-10-19T18:39:13.730" v="1258" actId="1076"/>
        <pc:sldMkLst>
          <pc:docMk/>
          <pc:sldMk cId="3617878958" sldId="293"/>
        </pc:sldMkLst>
        <pc:spChg chg="add mod">
          <ac:chgData name="ELENA PEREZ SAN JUAN" userId="afc1631b-bfd5-48f1-88d7-8e4b770e65a1" providerId="ADAL" clId="{2D062C67-11CC-402B-8772-E16C177BEA82}" dt="2020-10-19T18:38:39.063" v="1249" actId="27636"/>
          <ac:spMkLst>
            <pc:docMk/>
            <pc:sldMk cId="3617878958" sldId="293"/>
            <ac:spMk id="2" creationId="{85777DB6-35FF-44D6-9B43-691B706169DB}"/>
          </ac:spMkLst>
        </pc:spChg>
        <pc:picChg chg="add mod">
          <ac:chgData name="ELENA PEREZ SAN JUAN" userId="afc1631b-bfd5-48f1-88d7-8e4b770e65a1" providerId="ADAL" clId="{2D062C67-11CC-402B-8772-E16C177BEA82}" dt="2020-10-19T18:38:59.882" v="1255" actId="14100"/>
          <ac:picMkLst>
            <pc:docMk/>
            <pc:sldMk cId="3617878958" sldId="293"/>
            <ac:picMk id="4" creationId="{9F258F88-E573-40B2-8118-F957127F542E}"/>
          </ac:picMkLst>
        </pc:picChg>
        <pc:cxnChg chg="add mod">
          <ac:chgData name="ELENA PEREZ SAN JUAN" userId="afc1631b-bfd5-48f1-88d7-8e4b770e65a1" providerId="ADAL" clId="{2D062C67-11CC-402B-8772-E16C177BEA82}" dt="2020-10-19T18:39:13.730" v="1258" actId="1076"/>
          <ac:cxnSpMkLst>
            <pc:docMk/>
            <pc:sldMk cId="3617878958" sldId="293"/>
            <ac:cxnSpMk id="6" creationId="{3F5842EC-1266-4BC1-AC20-8D14DA7001B4}"/>
          </ac:cxnSpMkLst>
        </pc:cxnChg>
      </pc:sldChg>
      <pc:sldChg chg="addSp delSp modSp new mod">
        <pc:chgData name="ELENA PEREZ SAN JUAN" userId="afc1631b-bfd5-48f1-88d7-8e4b770e65a1" providerId="ADAL" clId="{2D062C67-11CC-402B-8772-E16C177BEA82}" dt="2020-10-19T18:55:14.854" v="1359" actId="22"/>
        <pc:sldMkLst>
          <pc:docMk/>
          <pc:sldMk cId="2586467644" sldId="294"/>
        </pc:sldMkLst>
        <pc:spChg chg="add">
          <ac:chgData name="ELENA PEREZ SAN JUAN" userId="afc1631b-bfd5-48f1-88d7-8e4b770e65a1" providerId="ADAL" clId="{2D062C67-11CC-402B-8772-E16C177BEA82}" dt="2020-10-19T18:55:14.854" v="1359" actId="22"/>
          <ac:spMkLst>
            <pc:docMk/>
            <pc:sldMk cId="2586467644" sldId="294"/>
            <ac:spMk id="31" creationId="{AFAB723A-7A6F-45AD-A3B2-23799DFCC589}"/>
          </ac:spMkLst>
        </pc:spChg>
        <pc:picChg chg="add del mod">
          <ac:chgData name="ELENA PEREZ SAN JUAN" userId="afc1631b-bfd5-48f1-88d7-8e4b770e65a1" providerId="ADAL" clId="{2D062C67-11CC-402B-8772-E16C177BEA82}" dt="2020-10-19T18:39:45.914" v="1264" actId="931"/>
          <ac:picMkLst>
            <pc:docMk/>
            <pc:sldMk cId="2586467644" sldId="294"/>
            <ac:picMk id="3" creationId="{5C416BE9-9396-4131-9349-21E0568D053A}"/>
          </ac:picMkLst>
        </pc:picChg>
        <pc:picChg chg="add del mod">
          <ac:chgData name="ELENA PEREZ SAN JUAN" userId="afc1631b-bfd5-48f1-88d7-8e4b770e65a1" providerId="ADAL" clId="{2D062C67-11CC-402B-8772-E16C177BEA82}" dt="2020-10-19T18:40:08.725" v="1270" actId="478"/>
          <ac:picMkLst>
            <pc:docMk/>
            <pc:sldMk cId="2586467644" sldId="294"/>
            <ac:picMk id="5" creationId="{2EFE1E68-2606-4608-94C4-94BE5FDE39CB}"/>
          </ac:picMkLst>
        </pc:picChg>
        <pc:picChg chg="add mod">
          <ac:chgData name="ELENA PEREZ SAN JUAN" userId="afc1631b-bfd5-48f1-88d7-8e4b770e65a1" providerId="ADAL" clId="{2D062C67-11CC-402B-8772-E16C177BEA82}" dt="2020-10-19T18:40:30.650" v="1275" actId="1076"/>
          <ac:picMkLst>
            <pc:docMk/>
            <pc:sldMk cId="2586467644" sldId="294"/>
            <ac:picMk id="7" creationId="{5FB3BBDB-842B-4791-BBD5-9CA7F2D73569}"/>
          </ac:picMkLst>
        </pc:picChg>
        <pc:picChg chg="add mod">
          <ac:chgData name="ELENA PEREZ SAN JUAN" userId="afc1631b-bfd5-48f1-88d7-8e4b770e65a1" providerId="ADAL" clId="{2D062C67-11CC-402B-8772-E16C177BEA82}" dt="2020-10-19T18:42:56.746" v="1298" actId="1076"/>
          <ac:picMkLst>
            <pc:docMk/>
            <pc:sldMk cId="2586467644" sldId="294"/>
            <ac:picMk id="9" creationId="{CB191409-CE2D-4B4B-96AD-E4D0B51CA649}"/>
          </ac:picMkLst>
        </pc:picChg>
        <pc:picChg chg="add del mod">
          <ac:chgData name="ELENA PEREZ SAN JUAN" userId="afc1631b-bfd5-48f1-88d7-8e4b770e65a1" providerId="ADAL" clId="{2D062C67-11CC-402B-8772-E16C177BEA82}" dt="2020-10-19T18:47:31.280" v="1330" actId="478"/>
          <ac:picMkLst>
            <pc:docMk/>
            <pc:sldMk cId="2586467644" sldId="294"/>
            <ac:picMk id="13" creationId="{EBE7EFB3-7EBA-4555-AAD2-D36ECAF83411}"/>
          </ac:picMkLst>
        </pc:picChg>
        <pc:picChg chg="add del mod">
          <ac:chgData name="ELENA PEREZ SAN JUAN" userId="afc1631b-bfd5-48f1-88d7-8e4b770e65a1" providerId="ADAL" clId="{2D062C67-11CC-402B-8772-E16C177BEA82}" dt="2020-10-19T18:47:34.111" v="1332" actId="478"/>
          <ac:picMkLst>
            <pc:docMk/>
            <pc:sldMk cId="2586467644" sldId="294"/>
            <ac:picMk id="19" creationId="{BA9119C2-64BB-44AE-AE1D-085DD62B3EBE}"/>
          </ac:picMkLst>
        </pc:picChg>
        <pc:picChg chg="add mod">
          <ac:chgData name="ELENA PEREZ SAN JUAN" userId="afc1631b-bfd5-48f1-88d7-8e4b770e65a1" providerId="ADAL" clId="{2D062C67-11CC-402B-8772-E16C177BEA82}" dt="2020-10-19T18:54:15.309" v="1347" actId="1440"/>
          <ac:picMkLst>
            <pc:docMk/>
            <pc:sldMk cId="2586467644" sldId="294"/>
            <ac:picMk id="23" creationId="{71303707-8C7E-477F-B526-0BE8987F7709}"/>
          </ac:picMkLst>
        </pc:picChg>
        <pc:picChg chg="add mod">
          <ac:chgData name="ELENA PEREZ SAN JUAN" userId="afc1631b-bfd5-48f1-88d7-8e4b770e65a1" providerId="ADAL" clId="{2D062C67-11CC-402B-8772-E16C177BEA82}" dt="2020-10-19T18:54:17.011" v="1348" actId="1440"/>
          <ac:picMkLst>
            <pc:docMk/>
            <pc:sldMk cId="2586467644" sldId="294"/>
            <ac:picMk id="27" creationId="{6C247342-AF9C-4CC9-86B5-EA284C63781D}"/>
          </ac:picMkLst>
        </pc:picChg>
        <pc:cxnChg chg="add mod">
          <ac:chgData name="ELENA PEREZ SAN JUAN" userId="afc1631b-bfd5-48f1-88d7-8e4b770e65a1" providerId="ADAL" clId="{2D062C67-11CC-402B-8772-E16C177BEA82}" dt="2020-10-19T18:42:59.922" v="1299" actId="14100"/>
          <ac:cxnSpMkLst>
            <pc:docMk/>
            <pc:sldMk cId="2586467644" sldId="294"/>
            <ac:cxnSpMk id="11" creationId="{AE4FF05A-4B14-4BF0-9D94-B8380EFE8762}"/>
          </ac:cxnSpMkLst>
        </pc:cxnChg>
        <pc:cxnChg chg="add del mod">
          <ac:chgData name="ELENA PEREZ SAN JUAN" userId="afc1631b-bfd5-48f1-88d7-8e4b770e65a1" providerId="ADAL" clId="{2D062C67-11CC-402B-8772-E16C177BEA82}" dt="2020-10-19T18:47:33.572" v="1331" actId="478"/>
          <ac:cxnSpMkLst>
            <pc:docMk/>
            <pc:sldMk cId="2586467644" sldId="294"/>
            <ac:cxnSpMk id="15" creationId="{E62642F0-7703-412D-B82E-9479CD682DE6}"/>
          </ac:cxnSpMkLst>
        </pc:cxnChg>
        <pc:cxnChg chg="add del mod">
          <ac:chgData name="ELENA PEREZ SAN JUAN" userId="afc1631b-bfd5-48f1-88d7-8e4b770e65a1" providerId="ADAL" clId="{2D062C67-11CC-402B-8772-E16C177BEA82}" dt="2020-10-19T18:47:35.229" v="1333" actId="478"/>
          <ac:cxnSpMkLst>
            <pc:docMk/>
            <pc:sldMk cId="2586467644" sldId="294"/>
            <ac:cxnSpMk id="21" creationId="{16EB1C3E-8959-4DBE-A02F-13D18F9FCECC}"/>
          </ac:cxnSpMkLst>
        </pc:cxnChg>
        <pc:cxnChg chg="add mod">
          <ac:chgData name="ELENA PEREZ SAN JUAN" userId="afc1631b-bfd5-48f1-88d7-8e4b770e65a1" providerId="ADAL" clId="{2D062C67-11CC-402B-8772-E16C177BEA82}" dt="2020-10-19T18:48:00.763" v="1340" actId="208"/>
          <ac:cxnSpMkLst>
            <pc:docMk/>
            <pc:sldMk cId="2586467644" sldId="294"/>
            <ac:cxnSpMk id="25" creationId="{0BA94019-59F2-42AF-A97C-484B350AE3A5}"/>
          </ac:cxnSpMkLst>
        </pc:cxnChg>
        <pc:cxnChg chg="add mod">
          <ac:chgData name="ELENA PEREZ SAN JUAN" userId="afc1631b-bfd5-48f1-88d7-8e4b770e65a1" providerId="ADAL" clId="{2D062C67-11CC-402B-8772-E16C177BEA82}" dt="2020-10-19T18:54:05.619" v="1346" actId="208"/>
          <ac:cxnSpMkLst>
            <pc:docMk/>
            <pc:sldMk cId="2586467644" sldId="294"/>
            <ac:cxnSpMk id="29" creationId="{B3488F33-1FD5-41D4-8DBD-E673B2F5D9AB}"/>
          </ac:cxnSpMkLst>
        </pc:cxnChg>
      </pc:sldChg>
      <pc:sldChg chg="addSp delSp modSp add mod">
        <pc:chgData name="ELENA PEREZ SAN JUAN" userId="afc1631b-bfd5-48f1-88d7-8e4b770e65a1" providerId="ADAL" clId="{2D062C67-11CC-402B-8772-E16C177BEA82}" dt="2020-10-19T18:54:59.971" v="1358" actId="208"/>
        <pc:sldMkLst>
          <pc:docMk/>
          <pc:sldMk cId="1132368160" sldId="295"/>
        </pc:sldMkLst>
        <pc:spChg chg="add mod">
          <ac:chgData name="ELENA PEREZ SAN JUAN" userId="afc1631b-bfd5-48f1-88d7-8e4b770e65a1" providerId="ADAL" clId="{2D062C67-11CC-402B-8772-E16C177BEA82}" dt="2020-10-19T18:54:59.971" v="1358" actId="208"/>
          <ac:spMkLst>
            <pc:docMk/>
            <pc:sldMk cId="1132368160" sldId="295"/>
            <ac:spMk id="4" creationId="{822C1FEB-ECB6-4867-A783-B82280FC6D71}"/>
          </ac:spMkLst>
        </pc:spChg>
        <pc:picChg chg="del">
          <ac:chgData name="ELENA PEREZ SAN JUAN" userId="afc1631b-bfd5-48f1-88d7-8e4b770e65a1" providerId="ADAL" clId="{2D062C67-11CC-402B-8772-E16C177BEA82}" dt="2020-10-19T18:54:30.941" v="1349" actId="478"/>
          <ac:picMkLst>
            <pc:docMk/>
            <pc:sldMk cId="1132368160" sldId="295"/>
            <ac:picMk id="9" creationId="{CB191409-CE2D-4B4B-96AD-E4D0B51CA649}"/>
          </ac:picMkLst>
        </pc:picChg>
        <pc:picChg chg="mod">
          <ac:chgData name="ELENA PEREZ SAN JUAN" userId="afc1631b-bfd5-48f1-88d7-8e4b770e65a1" providerId="ADAL" clId="{2D062C67-11CC-402B-8772-E16C177BEA82}" dt="2020-10-19T18:54:34.618" v="1351" actId="1076"/>
          <ac:picMkLst>
            <pc:docMk/>
            <pc:sldMk cId="1132368160" sldId="295"/>
            <ac:picMk id="13" creationId="{EBE7EFB3-7EBA-4555-AAD2-D36ECAF83411}"/>
          </ac:picMkLst>
        </pc:picChg>
        <pc:picChg chg="mod">
          <ac:chgData name="ELENA PEREZ SAN JUAN" userId="afc1631b-bfd5-48f1-88d7-8e4b770e65a1" providerId="ADAL" clId="{2D062C67-11CC-402B-8772-E16C177BEA82}" dt="2020-10-19T18:54:42.370" v="1354" actId="1076"/>
          <ac:picMkLst>
            <pc:docMk/>
            <pc:sldMk cId="1132368160" sldId="295"/>
            <ac:picMk id="19" creationId="{BA9119C2-64BB-44AE-AE1D-085DD62B3EBE}"/>
          </ac:picMkLst>
        </pc:picChg>
        <pc:cxnChg chg="del mod">
          <ac:chgData name="ELENA PEREZ SAN JUAN" userId="afc1631b-bfd5-48f1-88d7-8e4b770e65a1" providerId="ADAL" clId="{2D062C67-11CC-402B-8772-E16C177BEA82}" dt="2020-10-19T18:54:32.734" v="1350" actId="478"/>
          <ac:cxnSpMkLst>
            <pc:docMk/>
            <pc:sldMk cId="1132368160" sldId="295"/>
            <ac:cxnSpMk id="11" creationId="{AE4FF05A-4B14-4BF0-9D94-B8380EFE8762}"/>
          </ac:cxnSpMkLst>
        </pc:cxnChg>
        <pc:cxnChg chg="mod">
          <ac:chgData name="ELENA PEREZ SAN JUAN" userId="afc1631b-bfd5-48f1-88d7-8e4b770e65a1" providerId="ADAL" clId="{2D062C67-11CC-402B-8772-E16C177BEA82}" dt="2020-10-19T18:54:39.634" v="1353" actId="14100"/>
          <ac:cxnSpMkLst>
            <pc:docMk/>
            <pc:sldMk cId="1132368160" sldId="295"/>
            <ac:cxnSpMk id="15" creationId="{E62642F0-7703-412D-B82E-9479CD682DE6}"/>
          </ac:cxnSpMkLst>
        </pc:cxnChg>
        <pc:cxnChg chg="mod">
          <ac:chgData name="ELENA PEREZ SAN JUAN" userId="afc1631b-bfd5-48f1-88d7-8e4b770e65a1" providerId="ADAL" clId="{2D062C67-11CC-402B-8772-E16C177BEA82}" dt="2020-10-19T18:54:45.314" v="1355" actId="14100"/>
          <ac:cxnSpMkLst>
            <pc:docMk/>
            <pc:sldMk cId="1132368160" sldId="295"/>
            <ac:cxnSpMk id="21" creationId="{16EB1C3E-8959-4DBE-A02F-13D18F9FCECC}"/>
          </ac:cxnSpMkLst>
        </pc:cxnChg>
      </pc:sldChg>
      <pc:sldChg chg="addSp delSp modSp add mod">
        <pc:chgData name="ELENA PEREZ SAN JUAN" userId="afc1631b-bfd5-48f1-88d7-8e4b770e65a1" providerId="ADAL" clId="{2D062C67-11CC-402B-8772-E16C177BEA82}" dt="2020-10-19T19:00:34.107" v="1380" actId="14100"/>
        <pc:sldMkLst>
          <pc:docMk/>
          <pc:sldMk cId="16045143" sldId="296"/>
        </pc:sldMkLst>
        <pc:picChg chg="add mod">
          <ac:chgData name="ELENA PEREZ SAN JUAN" userId="afc1631b-bfd5-48f1-88d7-8e4b770e65a1" providerId="ADAL" clId="{2D062C67-11CC-402B-8772-E16C177BEA82}" dt="2020-10-19T19:00:21.602" v="1378" actId="1440"/>
          <ac:picMkLst>
            <pc:docMk/>
            <pc:sldMk cId="16045143" sldId="296"/>
            <ac:picMk id="3" creationId="{F7418848-9DF1-405A-9790-02456CC60E70}"/>
          </ac:picMkLst>
        </pc:picChg>
        <pc:picChg chg="add mod">
          <ac:chgData name="ELENA PEREZ SAN JUAN" userId="afc1631b-bfd5-48f1-88d7-8e4b770e65a1" providerId="ADAL" clId="{2D062C67-11CC-402B-8772-E16C177BEA82}" dt="2020-10-19T19:00:19.772" v="1377" actId="1440"/>
          <ac:picMkLst>
            <pc:docMk/>
            <pc:sldMk cId="16045143" sldId="296"/>
            <ac:picMk id="6" creationId="{B2D56788-BE00-423F-89B8-519BA70D6C31}"/>
          </ac:picMkLst>
        </pc:picChg>
        <pc:picChg chg="del">
          <ac:chgData name="ELENA PEREZ SAN JUAN" userId="afc1631b-bfd5-48f1-88d7-8e4b770e65a1" providerId="ADAL" clId="{2D062C67-11CC-402B-8772-E16C177BEA82}" dt="2020-10-19T18:57:25.531" v="1361" actId="478"/>
          <ac:picMkLst>
            <pc:docMk/>
            <pc:sldMk cId="16045143" sldId="296"/>
            <ac:picMk id="23" creationId="{71303707-8C7E-477F-B526-0BE8987F7709}"/>
          </ac:picMkLst>
        </pc:picChg>
        <pc:picChg chg="del">
          <ac:chgData name="ELENA PEREZ SAN JUAN" userId="afc1631b-bfd5-48f1-88d7-8e4b770e65a1" providerId="ADAL" clId="{2D062C67-11CC-402B-8772-E16C177BEA82}" dt="2020-10-19T18:57:26.225" v="1362" actId="478"/>
          <ac:picMkLst>
            <pc:docMk/>
            <pc:sldMk cId="16045143" sldId="296"/>
            <ac:picMk id="27" creationId="{6C247342-AF9C-4CC9-86B5-EA284C63781D}"/>
          </ac:picMkLst>
        </pc:picChg>
        <pc:cxnChg chg="add mod">
          <ac:chgData name="ELENA PEREZ SAN JUAN" userId="afc1631b-bfd5-48f1-88d7-8e4b770e65a1" providerId="ADAL" clId="{2D062C67-11CC-402B-8772-E16C177BEA82}" dt="2020-10-19T19:00:14.827" v="1376" actId="208"/>
          <ac:cxnSpMkLst>
            <pc:docMk/>
            <pc:sldMk cId="16045143" sldId="296"/>
            <ac:cxnSpMk id="10" creationId="{6DF45EC7-5F7E-4DD0-A2B8-E125331180DD}"/>
          </ac:cxnSpMkLst>
        </pc:cxnChg>
        <pc:cxnChg chg="mod">
          <ac:chgData name="ELENA PEREZ SAN JUAN" userId="afc1631b-bfd5-48f1-88d7-8e4b770e65a1" providerId="ADAL" clId="{2D062C67-11CC-402B-8772-E16C177BEA82}" dt="2020-10-19T19:00:34.107" v="1380" actId="14100"/>
          <ac:cxnSpMkLst>
            <pc:docMk/>
            <pc:sldMk cId="16045143" sldId="296"/>
            <ac:cxnSpMk id="25" creationId="{0BA94019-59F2-42AF-A97C-484B350AE3A5}"/>
          </ac:cxnSpMkLst>
        </pc:cxnChg>
        <pc:cxnChg chg="del mod">
          <ac:chgData name="ELENA PEREZ SAN JUAN" userId="afc1631b-bfd5-48f1-88d7-8e4b770e65a1" providerId="ADAL" clId="{2D062C67-11CC-402B-8772-E16C177BEA82}" dt="2020-10-19T18:57:27.826" v="1363" actId="478"/>
          <ac:cxnSpMkLst>
            <pc:docMk/>
            <pc:sldMk cId="16045143" sldId="296"/>
            <ac:cxnSpMk id="29" creationId="{B3488F33-1FD5-41D4-8DBD-E673B2F5D9AB}"/>
          </ac:cxnSpMkLst>
        </pc:cxnChg>
      </pc:sldChg>
      <pc:sldChg chg="addSp modSp new mod">
        <pc:chgData name="ELENA PEREZ SAN JUAN" userId="afc1631b-bfd5-48f1-88d7-8e4b770e65a1" providerId="ADAL" clId="{2D062C67-11CC-402B-8772-E16C177BEA82}" dt="2020-10-19T19:10:04.539" v="1397" actId="208"/>
        <pc:sldMkLst>
          <pc:docMk/>
          <pc:sldMk cId="3838251994" sldId="297"/>
        </pc:sldMkLst>
        <pc:spChg chg="mod">
          <ac:chgData name="ELENA PEREZ SAN JUAN" userId="afc1631b-bfd5-48f1-88d7-8e4b770e65a1" providerId="ADAL" clId="{2D062C67-11CC-402B-8772-E16C177BEA82}" dt="2020-10-19T19:04:05.018" v="1388" actId="14100"/>
          <ac:spMkLst>
            <pc:docMk/>
            <pc:sldMk cId="3838251994" sldId="297"/>
            <ac:spMk id="2" creationId="{C527F366-669F-4A81-BB6E-B6E5F9034E47}"/>
          </ac:spMkLst>
        </pc:spChg>
        <pc:spChg chg="add mod">
          <ac:chgData name="ELENA PEREZ SAN JUAN" userId="afc1631b-bfd5-48f1-88d7-8e4b770e65a1" providerId="ADAL" clId="{2D062C67-11CC-402B-8772-E16C177BEA82}" dt="2020-10-19T19:10:04.539" v="1397" actId="208"/>
          <ac:spMkLst>
            <pc:docMk/>
            <pc:sldMk cId="3838251994" sldId="297"/>
            <ac:spMk id="5" creationId="{C71EAF3F-F513-4079-9DD4-A94893CB99DC}"/>
          </ac:spMkLst>
        </pc:spChg>
        <pc:picChg chg="add mod">
          <ac:chgData name="ELENA PEREZ SAN JUAN" userId="afc1631b-bfd5-48f1-88d7-8e4b770e65a1" providerId="ADAL" clId="{2D062C67-11CC-402B-8772-E16C177BEA82}" dt="2020-10-19T19:04:18.483" v="1393" actId="1440"/>
          <ac:picMkLst>
            <pc:docMk/>
            <pc:sldMk cId="3838251994" sldId="297"/>
            <ac:picMk id="4" creationId="{FF68A168-DEAE-439F-8721-EF7D78C8B2C4}"/>
          </ac:picMkLst>
        </pc:picChg>
      </pc:sldChg>
      <pc:sldChg chg="addSp modSp add mod">
        <pc:chgData name="ELENA PEREZ SAN JUAN" userId="afc1631b-bfd5-48f1-88d7-8e4b770e65a1" providerId="ADAL" clId="{2D062C67-11CC-402B-8772-E16C177BEA82}" dt="2020-10-19T19:11:52.155" v="1429" actId="1440"/>
        <pc:sldMkLst>
          <pc:docMk/>
          <pc:sldMk cId="738838285" sldId="298"/>
        </pc:sldMkLst>
        <pc:spChg chg="mod">
          <ac:chgData name="ELENA PEREZ SAN JUAN" userId="afc1631b-bfd5-48f1-88d7-8e4b770e65a1" providerId="ADAL" clId="{2D062C67-11CC-402B-8772-E16C177BEA82}" dt="2020-10-19T19:10:57.953" v="1419" actId="20577"/>
          <ac:spMkLst>
            <pc:docMk/>
            <pc:sldMk cId="738838285" sldId="298"/>
            <ac:spMk id="2" creationId="{C527F366-669F-4A81-BB6E-B6E5F9034E47}"/>
          </ac:spMkLst>
        </pc:spChg>
        <pc:spChg chg="mod">
          <ac:chgData name="ELENA PEREZ SAN JUAN" userId="afc1631b-bfd5-48f1-88d7-8e4b770e65a1" providerId="ADAL" clId="{2D062C67-11CC-402B-8772-E16C177BEA82}" dt="2020-10-19T19:11:13.402" v="1422" actId="14100"/>
          <ac:spMkLst>
            <pc:docMk/>
            <pc:sldMk cId="738838285" sldId="298"/>
            <ac:spMk id="5" creationId="{C71EAF3F-F513-4079-9DD4-A94893CB99DC}"/>
          </ac:spMkLst>
        </pc:spChg>
        <pc:picChg chg="mod">
          <ac:chgData name="ELENA PEREZ SAN JUAN" userId="afc1631b-bfd5-48f1-88d7-8e4b770e65a1" providerId="ADAL" clId="{2D062C67-11CC-402B-8772-E16C177BEA82}" dt="2020-10-19T19:11:07.306" v="1420" actId="1076"/>
          <ac:picMkLst>
            <pc:docMk/>
            <pc:sldMk cId="738838285" sldId="298"/>
            <ac:picMk id="4" creationId="{FF68A168-DEAE-439F-8721-EF7D78C8B2C4}"/>
          </ac:picMkLst>
        </pc:picChg>
        <pc:picChg chg="add mod">
          <ac:chgData name="ELENA PEREZ SAN JUAN" userId="afc1631b-bfd5-48f1-88d7-8e4b770e65a1" providerId="ADAL" clId="{2D062C67-11CC-402B-8772-E16C177BEA82}" dt="2020-10-19T19:11:52.155" v="1429" actId="1440"/>
          <ac:picMkLst>
            <pc:docMk/>
            <pc:sldMk cId="738838285" sldId="298"/>
            <ac:picMk id="6" creationId="{F8D10AEB-C5BC-49ED-873F-9008BB41F70D}"/>
          </ac:picMkLst>
        </pc:picChg>
        <pc:cxnChg chg="add">
          <ac:chgData name="ELENA PEREZ SAN JUAN" userId="afc1631b-bfd5-48f1-88d7-8e4b770e65a1" providerId="ADAL" clId="{2D062C67-11CC-402B-8772-E16C177BEA82}" dt="2020-10-19T19:11:45.276" v="1428" actId="11529"/>
          <ac:cxnSpMkLst>
            <pc:docMk/>
            <pc:sldMk cId="738838285" sldId="298"/>
            <ac:cxnSpMk id="8" creationId="{ED37F3DA-C0AA-4B23-B872-495D301EA753}"/>
          </ac:cxnSpMkLst>
        </pc:cxnChg>
      </pc:sldChg>
      <pc:sldChg chg="addSp delSp modSp new mod">
        <pc:chgData name="ELENA PEREZ SAN JUAN" userId="afc1631b-bfd5-48f1-88d7-8e4b770e65a1" providerId="ADAL" clId="{2D062C67-11CC-402B-8772-E16C177BEA82}" dt="2020-10-23T18:21:00.172" v="1881" actId="14100"/>
        <pc:sldMkLst>
          <pc:docMk/>
          <pc:sldMk cId="3845684649" sldId="299"/>
        </pc:sldMkLst>
        <pc:spChg chg="mod">
          <ac:chgData name="ELENA PEREZ SAN JUAN" userId="afc1631b-bfd5-48f1-88d7-8e4b770e65a1" providerId="ADAL" clId="{2D062C67-11CC-402B-8772-E16C177BEA82}" dt="2020-10-19T19:24:17.330" v="1467" actId="14100"/>
          <ac:spMkLst>
            <pc:docMk/>
            <pc:sldMk cId="3845684649" sldId="299"/>
            <ac:spMk id="2" creationId="{C4CC8210-77D7-4074-9479-8D26E5E5D109}"/>
          </ac:spMkLst>
        </pc:spChg>
        <pc:spChg chg="add mod">
          <ac:chgData name="ELENA PEREZ SAN JUAN" userId="afc1631b-bfd5-48f1-88d7-8e4b770e65a1" providerId="ADAL" clId="{2D062C67-11CC-402B-8772-E16C177BEA82}" dt="2020-10-23T18:21:00.172" v="1881" actId="14100"/>
          <ac:spMkLst>
            <pc:docMk/>
            <pc:sldMk cId="3845684649" sldId="299"/>
            <ac:spMk id="4" creationId="{00B22DF7-284C-471E-A3B1-54C2073B8732}"/>
          </ac:spMkLst>
        </pc:spChg>
        <pc:picChg chg="add mod">
          <ac:chgData name="ELENA PEREZ SAN JUAN" userId="afc1631b-bfd5-48f1-88d7-8e4b770e65a1" providerId="ADAL" clId="{2D062C67-11CC-402B-8772-E16C177BEA82}" dt="2020-10-19T19:29:04.667" v="1470" actId="1076"/>
          <ac:picMkLst>
            <pc:docMk/>
            <pc:sldMk cId="3845684649" sldId="299"/>
            <ac:picMk id="3" creationId="{1E5848AD-37F1-4CEF-874A-5125DA395F36}"/>
          </ac:picMkLst>
        </pc:picChg>
        <pc:picChg chg="add del mod">
          <ac:chgData name="ELENA PEREZ SAN JUAN" userId="afc1631b-bfd5-48f1-88d7-8e4b770e65a1" providerId="ADAL" clId="{2D062C67-11CC-402B-8772-E16C177BEA82}" dt="2020-10-20T17:13:02.752" v="1514" actId="478"/>
          <ac:picMkLst>
            <pc:docMk/>
            <pc:sldMk cId="3845684649" sldId="299"/>
            <ac:picMk id="5" creationId="{42DD3732-7015-49D1-AF16-4B1E072B240B}"/>
          </ac:picMkLst>
        </pc:picChg>
        <pc:picChg chg="add mod">
          <ac:chgData name="ELENA PEREZ SAN JUAN" userId="afc1631b-bfd5-48f1-88d7-8e4b770e65a1" providerId="ADAL" clId="{2D062C67-11CC-402B-8772-E16C177BEA82}" dt="2020-10-19T19:31:26.931" v="1487" actId="1076"/>
          <ac:picMkLst>
            <pc:docMk/>
            <pc:sldMk cId="3845684649" sldId="299"/>
            <ac:picMk id="9" creationId="{FBCDD833-F942-495D-B006-F15A2B54F972}"/>
          </ac:picMkLst>
        </pc:picChg>
        <pc:picChg chg="add mod">
          <ac:chgData name="ELENA PEREZ SAN JUAN" userId="afc1631b-bfd5-48f1-88d7-8e4b770e65a1" providerId="ADAL" clId="{2D062C67-11CC-402B-8772-E16C177BEA82}" dt="2020-10-19T19:31:40.707" v="1491" actId="1076"/>
          <ac:picMkLst>
            <pc:docMk/>
            <pc:sldMk cId="3845684649" sldId="299"/>
            <ac:picMk id="15" creationId="{2EAE2295-61AD-474B-939C-B9D944D61A9E}"/>
          </ac:picMkLst>
        </pc:picChg>
        <pc:cxnChg chg="add del mod">
          <ac:chgData name="ELENA PEREZ SAN JUAN" userId="afc1631b-bfd5-48f1-88d7-8e4b770e65a1" providerId="ADAL" clId="{2D062C67-11CC-402B-8772-E16C177BEA82}" dt="2020-10-20T17:13:03.988" v="1515" actId="478"/>
          <ac:cxnSpMkLst>
            <pc:docMk/>
            <pc:sldMk cId="3845684649" sldId="299"/>
            <ac:cxnSpMk id="7" creationId="{020C388E-DEB0-4CA7-8F80-AA2624AF2D58}"/>
          </ac:cxnSpMkLst>
        </pc:cxnChg>
        <pc:cxnChg chg="add mod">
          <ac:chgData name="ELENA PEREZ SAN JUAN" userId="afc1631b-bfd5-48f1-88d7-8e4b770e65a1" providerId="ADAL" clId="{2D062C67-11CC-402B-8772-E16C177BEA82}" dt="2020-10-19T19:31:25.437" v="1486" actId="14100"/>
          <ac:cxnSpMkLst>
            <pc:docMk/>
            <pc:sldMk cId="3845684649" sldId="299"/>
            <ac:cxnSpMk id="11" creationId="{790E00BC-8AAF-4AEE-9C1A-8572868F693E}"/>
          </ac:cxnSpMkLst>
        </pc:cxnChg>
        <pc:cxnChg chg="add mod">
          <ac:chgData name="ELENA PEREZ SAN JUAN" userId="afc1631b-bfd5-48f1-88d7-8e4b770e65a1" providerId="ADAL" clId="{2D062C67-11CC-402B-8772-E16C177BEA82}" dt="2020-10-19T19:31:49.756" v="1493" actId="208"/>
          <ac:cxnSpMkLst>
            <pc:docMk/>
            <pc:sldMk cId="3845684649" sldId="299"/>
            <ac:cxnSpMk id="17" creationId="{E9B84062-6AB2-40D0-9149-4836C7C04790}"/>
          </ac:cxnSpMkLst>
        </pc:cxnChg>
      </pc:sldChg>
      <pc:sldChg chg="addSp delSp modSp add mod">
        <pc:chgData name="ELENA PEREZ SAN JUAN" userId="afc1631b-bfd5-48f1-88d7-8e4b770e65a1" providerId="ADAL" clId="{2D062C67-11CC-402B-8772-E16C177BEA82}" dt="2020-10-20T17:35:27.181" v="1525" actId="208"/>
        <pc:sldMkLst>
          <pc:docMk/>
          <pc:sldMk cId="2070380543" sldId="300"/>
        </pc:sldMkLst>
        <pc:picChg chg="mod">
          <ac:chgData name="ELENA PEREZ SAN JUAN" userId="afc1631b-bfd5-48f1-88d7-8e4b770e65a1" providerId="ADAL" clId="{2D062C67-11CC-402B-8772-E16C177BEA82}" dt="2020-10-19T19:32:40.811" v="1495" actId="14100"/>
          <ac:picMkLst>
            <pc:docMk/>
            <pc:sldMk cId="2070380543" sldId="300"/>
            <ac:picMk id="3" creationId="{1E5848AD-37F1-4CEF-874A-5125DA395F36}"/>
          </ac:picMkLst>
        </pc:picChg>
        <pc:picChg chg="mod">
          <ac:chgData name="ELENA PEREZ SAN JUAN" userId="afc1631b-bfd5-48f1-88d7-8e4b770e65a1" providerId="ADAL" clId="{2D062C67-11CC-402B-8772-E16C177BEA82}" dt="2020-10-19T19:32:47.693" v="1498" actId="1076"/>
          <ac:picMkLst>
            <pc:docMk/>
            <pc:sldMk cId="2070380543" sldId="300"/>
            <ac:picMk id="5" creationId="{42DD3732-7015-49D1-AF16-4B1E072B240B}"/>
          </ac:picMkLst>
        </pc:picChg>
        <pc:picChg chg="add mod">
          <ac:chgData name="ELENA PEREZ SAN JUAN" userId="afc1631b-bfd5-48f1-88d7-8e4b770e65a1" providerId="ADAL" clId="{2D062C67-11CC-402B-8772-E16C177BEA82}" dt="2020-10-20T17:35:04.966" v="1520" actId="1076"/>
          <ac:picMkLst>
            <pc:docMk/>
            <pc:sldMk cId="2070380543" sldId="300"/>
            <ac:picMk id="6" creationId="{2AAF6B9D-EC6F-4982-A5B4-1FCF70E87F68}"/>
          </ac:picMkLst>
        </pc:picChg>
        <pc:picChg chg="del">
          <ac:chgData name="ELENA PEREZ SAN JUAN" userId="afc1631b-bfd5-48f1-88d7-8e4b770e65a1" providerId="ADAL" clId="{2D062C67-11CC-402B-8772-E16C177BEA82}" dt="2020-10-19T19:32:52.044" v="1500" actId="478"/>
          <ac:picMkLst>
            <pc:docMk/>
            <pc:sldMk cId="2070380543" sldId="300"/>
            <ac:picMk id="9" creationId="{FBCDD833-F942-495D-B006-F15A2B54F972}"/>
          </ac:picMkLst>
        </pc:picChg>
        <pc:picChg chg="add mod">
          <ac:chgData name="ELENA PEREZ SAN JUAN" userId="afc1631b-bfd5-48f1-88d7-8e4b770e65a1" providerId="ADAL" clId="{2D062C67-11CC-402B-8772-E16C177BEA82}" dt="2020-10-20T17:35:07.006" v="1521" actId="1076"/>
          <ac:picMkLst>
            <pc:docMk/>
            <pc:sldMk cId="2070380543" sldId="300"/>
            <ac:picMk id="10" creationId="{9542980C-3B1F-483A-BEAB-EB812CB65425}"/>
          </ac:picMkLst>
        </pc:picChg>
        <pc:picChg chg="del">
          <ac:chgData name="ELENA PEREZ SAN JUAN" userId="afc1631b-bfd5-48f1-88d7-8e4b770e65a1" providerId="ADAL" clId="{2D062C67-11CC-402B-8772-E16C177BEA82}" dt="2020-10-19T19:32:49.857" v="1499" actId="478"/>
          <ac:picMkLst>
            <pc:docMk/>
            <pc:sldMk cId="2070380543" sldId="300"/>
            <ac:picMk id="15" creationId="{2EAE2295-61AD-474B-939C-B9D944D61A9E}"/>
          </ac:picMkLst>
        </pc:picChg>
        <pc:cxnChg chg="mod">
          <ac:chgData name="ELENA PEREZ SAN JUAN" userId="afc1631b-bfd5-48f1-88d7-8e4b770e65a1" providerId="ADAL" clId="{2D062C67-11CC-402B-8772-E16C177BEA82}" dt="2020-10-19T19:32:59.123" v="1503" actId="14100"/>
          <ac:cxnSpMkLst>
            <pc:docMk/>
            <pc:sldMk cId="2070380543" sldId="300"/>
            <ac:cxnSpMk id="7" creationId="{020C388E-DEB0-4CA7-8F80-AA2624AF2D58}"/>
          </ac:cxnSpMkLst>
        </pc:cxnChg>
        <pc:cxnChg chg="add mod">
          <ac:chgData name="ELENA PEREZ SAN JUAN" userId="afc1631b-bfd5-48f1-88d7-8e4b770e65a1" providerId="ADAL" clId="{2D062C67-11CC-402B-8772-E16C177BEA82}" dt="2020-10-20T17:35:27.181" v="1525" actId="208"/>
          <ac:cxnSpMkLst>
            <pc:docMk/>
            <pc:sldMk cId="2070380543" sldId="300"/>
            <ac:cxnSpMk id="11" creationId="{26915795-65FC-4EEF-8362-1AF9C95C3236}"/>
          </ac:cxnSpMkLst>
        </pc:cxnChg>
        <pc:cxnChg chg="del">
          <ac:chgData name="ELENA PEREZ SAN JUAN" userId="afc1631b-bfd5-48f1-88d7-8e4b770e65a1" providerId="ADAL" clId="{2D062C67-11CC-402B-8772-E16C177BEA82}" dt="2020-10-19T19:32:53.740" v="1501" actId="478"/>
          <ac:cxnSpMkLst>
            <pc:docMk/>
            <pc:sldMk cId="2070380543" sldId="300"/>
            <ac:cxnSpMk id="11" creationId="{790E00BC-8AAF-4AEE-9C1A-8572868F693E}"/>
          </ac:cxnSpMkLst>
        </pc:cxnChg>
        <pc:cxnChg chg="add mod">
          <ac:chgData name="ELENA PEREZ SAN JUAN" userId="afc1631b-bfd5-48f1-88d7-8e4b770e65a1" providerId="ADAL" clId="{2D062C67-11CC-402B-8772-E16C177BEA82}" dt="2020-10-20T17:35:13.478" v="1523" actId="14100"/>
          <ac:cxnSpMkLst>
            <pc:docMk/>
            <pc:sldMk cId="2070380543" sldId="300"/>
            <ac:cxnSpMk id="13" creationId="{10071E22-66C1-424D-B58E-B611B9A9FADE}"/>
          </ac:cxnSpMkLst>
        </pc:cxnChg>
        <pc:cxnChg chg="del mod">
          <ac:chgData name="ELENA PEREZ SAN JUAN" userId="afc1631b-bfd5-48f1-88d7-8e4b770e65a1" providerId="ADAL" clId="{2D062C67-11CC-402B-8772-E16C177BEA82}" dt="2020-10-19T19:32:54.767" v="1502" actId="478"/>
          <ac:cxnSpMkLst>
            <pc:docMk/>
            <pc:sldMk cId="2070380543" sldId="300"/>
            <ac:cxnSpMk id="17" creationId="{E9B84062-6AB2-40D0-9149-4836C7C04790}"/>
          </ac:cxnSpMkLst>
        </pc:cxnChg>
      </pc:sldChg>
      <pc:sldChg chg="addSp modSp new del mod">
        <pc:chgData name="ELENA PEREZ SAN JUAN" userId="afc1631b-bfd5-48f1-88d7-8e4b770e65a1" providerId="ADAL" clId="{2D062C67-11CC-402B-8772-E16C177BEA82}" dt="2020-10-20T18:03:29.427" v="1530" actId="47"/>
        <pc:sldMkLst>
          <pc:docMk/>
          <pc:sldMk cId="1740236844" sldId="301"/>
        </pc:sldMkLst>
        <pc:picChg chg="add mod">
          <ac:chgData name="ELENA PEREZ SAN JUAN" userId="afc1631b-bfd5-48f1-88d7-8e4b770e65a1" providerId="ADAL" clId="{2D062C67-11CC-402B-8772-E16C177BEA82}" dt="2020-10-20T18:03:28.798" v="1529" actId="962"/>
          <ac:picMkLst>
            <pc:docMk/>
            <pc:sldMk cId="1740236844" sldId="301"/>
            <ac:picMk id="3" creationId="{1076713B-294D-4EBA-A5DE-AC509F8FD64E}"/>
          </ac:picMkLst>
        </pc:picChg>
      </pc:sldChg>
      <pc:sldChg chg="addSp modSp new mod">
        <pc:chgData name="ELENA PEREZ SAN JUAN" userId="afc1631b-bfd5-48f1-88d7-8e4b770e65a1" providerId="ADAL" clId="{2D062C67-11CC-402B-8772-E16C177BEA82}" dt="2020-10-20T18:15:21.496" v="1546" actId="208"/>
        <pc:sldMkLst>
          <pc:docMk/>
          <pc:sldMk cId="2288850761" sldId="301"/>
        </pc:sldMkLst>
        <pc:spChg chg="add mod">
          <ac:chgData name="ELENA PEREZ SAN JUAN" userId="afc1631b-bfd5-48f1-88d7-8e4b770e65a1" providerId="ADAL" clId="{2D062C67-11CC-402B-8772-E16C177BEA82}" dt="2020-10-20T18:15:11.006" v="1544" actId="14100"/>
          <ac:spMkLst>
            <pc:docMk/>
            <pc:sldMk cId="2288850761" sldId="301"/>
            <ac:spMk id="4" creationId="{637C61F9-2A68-42D8-8ABE-62F6B9614F16}"/>
          </ac:spMkLst>
        </pc:spChg>
        <pc:picChg chg="add mod">
          <ac:chgData name="ELENA PEREZ SAN JUAN" userId="afc1631b-bfd5-48f1-88d7-8e4b770e65a1" providerId="ADAL" clId="{2D062C67-11CC-402B-8772-E16C177BEA82}" dt="2020-10-20T18:05:02.415" v="1535" actId="14100"/>
          <ac:picMkLst>
            <pc:docMk/>
            <pc:sldMk cId="2288850761" sldId="301"/>
            <ac:picMk id="2" creationId="{0B1CA929-232E-46AC-AD5C-8D4B5D778277}"/>
          </ac:picMkLst>
        </pc:picChg>
        <pc:picChg chg="add mod">
          <ac:chgData name="ELENA PEREZ SAN JUAN" userId="afc1631b-bfd5-48f1-88d7-8e4b770e65a1" providerId="ADAL" clId="{2D062C67-11CC-402B-8772-E16C177BEA82}" dt="2020-10-20T18:05:47.495" v="1537" actId="1076"/>
          <ac:picMkLst>
            <pc:docMk/>
            <pc:sldMk cId="2288850761" sldId="301"/>
            <ac:picMk id="3" creationId="{44F54B20-14C6-41B6-9194-83BB3B1A49EA}"/>
          </ac:picMkLst>
        </pc:picChg>
        <pc:cxnChg chg="add mod">
          <ac:chgData name="ELENA PEREZ SAN JUAN" userId="afc1631b-bfd5-48f1-88d7-8e4b770e65a1" providerId="ADAL" clId="{2D062C67-11CC-402B-8772-E16C177BEA82}" dt="2020-10-20T18:15:21.496" v="1546" actId="208"/>
          <ac:cxnSpMkLst>
            <pc:docMk/>
            <pc:sldMk cId="2288850761" sldId="301"/>
            <ac:cxnSpMk id="6" creationId="{2E6FE913-0763-45D7-BFAE-B5BD0B791F43}"/>
          </ac:cxnSpMkLst>
        </pc:cxnChg>
      </pc:sldChg>
      <pc:sldChg chg="addSp modSp new mod">
        <pc:chgData name="ELENA PEREZ SAN JUAN" userId="afc1631b-bfd5-48f1-88d7-8e4b770e65a1" providerId="ADAL" clId="{2D062C67-11CC-402B-8772-E16C177BEA82}" dt="2020-10-20T18:42:34.583" v="1722" actId="208"/>
        <pc:sldMkLst>
          <pc:docMk/>
          <pc:sldMk cId="2953369394" sldId="302"/>
        </pc:sldMkLst>
        <pc:spChg chg="add mod">
          <ac:chgData name="ELENA PEREZ SAN JUAN" userId="afc1631b-bfd5-48f1-88d7-8e4b770e65a1" providerId="ADAL" clId="{2D062C67-11CC-402B-8772-E16C177BEA82}" dt="2020-10-20T18:42:34.583" v="1722" actId="208"/>
          <ac:spMkLst>
            <pc:docMk/>
            <pc:sldMk cId="2953369394" sldId="302"/>
            <ac:spMk id="3" creationId="{A7D5FA4E-371F-449D-AB72-AA5787FEFAB1}"/>
          </ac:spMkLst>
        </pc:spChg>
        <pc:picChg chg="add">
          <ac:chgData name="ELENA PEREZ SAN JUAN" userId="afc1631b-bfd5-48f1-88d7-8e4b770e65a1" providerId="ADAL" clId="{2D062C67-11CC-402B-8772-E16C177BEA82}" dt="2020-10-20T18:20:23.635" v="1548"/>
          <ac:picMkLst>
            <pc:docMk/>
            <pc:sldMk cId="2953369394" sldId="302"/>
            <ac:picMk id="2" creationId="{E92B8198-194C-4A9E-9B00-BF2CB6B76CD4}"/>
          </ac:picMkLst>
        </pc:picChg>
      </pc:sldChg>
      <pc:sldChg chg="addSp modSp new mod">
        <pc:chgData name="ELENA PEREZ SAN JUAN" userId="afc1631b-bfd5-48f1-88d7-8e4b770e65a1" providerId="ADAL" clId="{2D062C67-11CC-402B-8772-E16C177BEA82}" dt="2020-10-20T18:43:47.119" v="1728" actId="208"/>
        <pc:sldMkLst>
          <pc:docMk/>
          <pc:sldMk cId="1127705579" sldId="303"/>
        </pc:sldMkLst>
        <pc:picChg chg="add mod">
          <ac:chgData name="ELENA PEREZ SAN JUAN" userId="afc1631b-bfd5-48f1-88d7-8e4b770e65a1" providerId="ADAL" clId="{2D062C67-11CC-402B-8772-E16C177BEA82}" dt="2020-10-20T18:21:08.296" v="1552" actId="962"/>
          <ac:picMkLst>
            <pc:docMk/>
            <pc:sldMk cId="1127705579" sldId="303"/>
            <ac:picMk id="3" creationId="{F9543E9E-7D02-447B-B411-7747617A62A0}"/>
          </ac:picMkLst>
        </pc:picChg>
        <pc:picChg chg="add mod">
          <ac:chgData name="ELENA PEREZ SAN JUAN" userId="afc1631b-bfd5-48f1-88d7-8e4b770e65a1" providerId="ADAL" clId="{2D062C67-11CC-402B-8772-E16C177BEA82}" dt="2020-10-20T18:43:36.190" v="1726" actId="1076"/>
          <ac:picMkLst>
            <pc:docMk/>
            <pc:sldMk cId="1127705579" sldId="303"/>
            <ac:picMk id="4" creationId="{D7E098CB-F4E6-4545-A45A-D3A78EAA4097}"/>
          </ac:picMkLst>
        </pc:picChg>
        <pc:cxnChg chg="add mod">
          <ac:chgData name="ELENA PEREZ SAN JUAN" userId="afc1631b-bfd5-48f1-88d7-8e4b770e65a1" providerId="ADAL" clId="{2D062C67-11CC-402B-8772-E16C177BEA82}" dt="2020-10-20T18:43:47.119" v="1728" actId="208"/>
          <ac:cxnSpMkLst>
            <pc:docMk/>
            <pc:sldMk cId="1127705579" sldId="303"/>
            <ac:cxnSpMk id="6" creationId="{6042378E-D518-40F4-AFC0-73C2F12110F0}"/>
          </ac:cxnSpMkLst>
        </pc:cxnChg>
      </pc:sldChg>
      <pc:sldChg chg="addSp modSp new mod">
        <pc:chgData name="ELENA PEREZ SAN JUAN" userId="afc1631b-bfd5-48f1-88d7-8e4b770e65a1" providerId="ADAL" clId="{2D062C67-11CC-402B-8772-E16C177BEA82}" dt="2020-10-20T18:43:18.695" v="1724" actId="208"/>
        <pc:sldMkLst>
          <pc:docMk/>
          <pc:sldMk cId="4067770977" sldId="304"/>
        </pc:sldMkLst>
        <pc:picChg chg="add mod">
          <ac:chgData name="ELENA PEREZ SAN JUAN" userId="afc1631b-bfd5-48f1-88d7-8e4b770e65a1" providerId="ADAL" clId="{2D062C67-11CC-402B-8772-E16C177BEA82}" dt="2020-10-20T18:21:34.247" v="1556" actId="962"/>
          <ac:picMkLst>
            <pc:docMk/>
            <pc:sldMk cId="4067770977" sldId="304"/>
            <ac:picMk id="3" creationId="{664CF8D7-B043-4EEE-9561-499E46DD2E46}"/>
          </ac:picMkLst>
        </pc:picChg>
        <pc:cxnChg chg="add mod">
          <ac:chgData name="ELENA PEREZ SAN JUAN" userId="afc1631b-bfd5-48f1-88d7-8e4b770e65a1" providerId="ADAL" clId="{2D062C67-11CC-402B-8772-E16C177BEA82}" dt="2020-10-20T18:43:18.695" v="1724" actId="208"/>
          <ac:cxnSpMkLst>
            <pc:docMk/>
            <pc:sldMk cId="4067770977" sldId="304"/>
            <ac:cxnSpMk id="5" creationId="{DF07AE03-E530-4D5F-89CA-A1F2FEC8C56C}"/>
          </ac:cxnSpMkLst>
        </pc:cxnChg>
      </pc:sldChg>
      <pc:sldChg chg="addSp modSp new mod modClrScheme chgLayout">
        <pc:chgData name="ELENA PEREZ SAN JUAN" userId="afc1631b-bfd5-48f1-88d7-8e4b770e65a1" providerId="ADAL" clId="{2D062C67-11CC-402B-8772-E16C177BEA82}" dt="2020-10-20T18:32:37.239" v="1671" actId="208"/>
        <pc:sldMkLst>
          <pc:docMk/>
          <pc:sldMk cId="3036912489" sldId="305"/>
        </pc:sldMkLst>
        <pc:spChg chg="add mod">
          <ac:chgData name="ELENA PEREZ SAN JUAN" userId="afc1631b-bfd5-48f1-88d7-8e4b770e65a1" providerId="ADAL" clId="{2D062C67-11CC-402B-8772-E16C177BEA82}" dt="2020-10-20T18:28:51.535" v="1611" actId="20577"/>
          <ac:spMkLst>
            <pc:docMk/>
            <pc:sldMk cId="3036912489" sldId="305"/>
            <ac:spMk id="2" creationId="{6B67EA43-4527-4C68-AC3D-DAE72876A0FF}"/>
          </ac:spMkLst>
        </pc:spChg>
        <pc:spChg chg="add mod">
          <ac:chgData name="ELENA PEREZ SAN JUAN" userId="afc1631b-bfd5-48f1-88d7-8e4b770e65a1" providerId="ADAL" clId="{2D062C67-11CC-402B-8772-E16C177BEA82}" dt="2020-10-20T18:32:29.151" v="1668" actId="208"/>
          <ac:spMkLst>
            <pc:docMk/>
            <pc:sldMk cId="3036912489" sldId="305"/>
            <ac:spMk id="13" creationId="{9477C4E8-4152-45E9-A9B8-D998FDFAEE00}"/>
          </ac:spMkLst>
        </pc:spChg>
        <pc:spChg chg="add mod">
          <ac:chgData name="ELENA PEREZ SAN JUAN" userId="afc1631b-bfd5-48f1-88d7-8e4b770e65a1" providerId="ADAL" clId="{2D062C67-11CC-402B-8772-E16C177BEA82}" dt="2020-10-20T18:32:37.239" v="1671" actId="208"/>
          <ac:spMkLst>
            <pc:docMk/>
            <pc:sldMk cId="3036912489" sldId="305"/>
            <ac:spMk id="14" creationId="{AA6CA3AA-67C0-4117-B264-1EE30EA67342}"/>
          </ac:spMkLst>
        </pc:spChg>
        <pc:picChg chg="add mod">
          <ac:chgData name="ELENA PEREZ SAN JUAN" userId="afc1631b-bfd5-48f1-88d7-8e4b770e65a1" providerId="ADAL" clId="{2D062C67-11CC-402B-8772-E16C177BEA82}" dt="2020-10-20T18:27:34.014" v="1600" actId="1076"/>
          <ac:picMkLst>
            <pc:docMk/>
            <pc:sldMk cId="3036912489" sldId="305"/>
            <ac:picMk id="4" creationId="{7464DD64-D0EB-48E9-A591-61E07741C972}"/>
          </ac:picMkLst>
        </pc:picChg>
        <pc:picChg chg="add mod">
          <ac:chgData name="ELENA PEREZ SAN JUAN" userId="afc1631b-bfd5-48f1-88d7-8e4b770e65a1" providerId="ADAL" clId="{2D062C67-11CC-402B-8772-E16C177BEA82}" dt="2020-10-20T18:30:53.374" v="1655" actId="14100"/>
          <ac:picMkLst>
            <pc:docMk/>
            <pc:sldMk cId="3036912489" sldId="305"/>
            <ac:picMk id="6" creationId="{42267E13-A9BB-4634-85A6-534B4FAECDAC}"/>
          </ac:picMkLst>
        </pc:picChg>
        <pc:picChg chg="add mod">
          <ac:chgData name="ELENA PEREZ SAN JUAN" userId="afc1631b-bfd5-48f1-88d7-8e4b770e65a1" providerId="ADAL" clId="{2D062C67-11CC-402B-8772-E16C177BEA82}" dt="2020-10-20T18:31:49.102" v="1661" actId="1076"/>
          <ac:picMkLst>
            <pc:docMk/>
            <pc:sldMk cId="3036912489" sldId="305"/>
            <ac:picMk id="8" creationId="{CAD9D7BB-1690-452B-98E9-893A0F47078B}"/>
          </ac:picMkLst>
        </pc:picChg>
        <pc:cxnChg chg="add mod">
          <ac:chgData name="ELENA PEREZ SAN JUAN" userId="afc1631b-bfd5-48f1-88d7-8e4b770e65a1" providerId="ADAL" clId="{2D062C67-11CC-402B-8772-E16C177BEA82}" dt="2020-10-20T18:32:00.015" v="1663" actId="208"/>
          <ac:cxnSpMkLst>
            <pc:docMk/>
            <pc:sldMk cId="3036912489" sldId="305"/>
            <ac:cxnSpMk id="10" creationId="{C60DB788-C114-4889-A289-D767376C4C16}"/>
          </ac:cxnSpMkLst>
        </pc:cxnChg>
        <pc:cxnChg chg="add mod">
          <ac:chgData name="ELENA PEREZ SAN JUAN" userId="afc1631b-bfd5-48f1-88d7-8e4b770e65a1" providerId="ADAL" clId="{2D062C67-11CC-402B-8772-E16C177BEA82}" dt="2020-10-20T18:32:13.208" v="1665" actId="208"/>
          <ac:cxnSpMkLst>
            <pc:docMk/>
            <pc:sldMk cId="3036912489" sldId="305"/>
            <ac:cxnSpMk id="12" creationId="{8BDC8443-C514-4D3F-9741-3AD45E992897}"/>
          </ac:cxnSpMkLst>
        </pc:cxnChg>
      </pc:sldChg>
      <pc:sldChg chg="addSp delSp modSp new mod">
        <pc:chgData name="ELENA PEREZ SAN JUAN" userId="afc1631b-bfd5-48f1-88d7-8e4b770e65a1" providerId="ADAL" clId="{2D062C67-11CC-402B-8772-E16C177BEA82}" dt="2020-10-20T18:37:43.849" v="1709" actId="21"/>
        <pc:sldMkLst>
          <pc:docMk/>
          <pc:sldMk cId="3288927853" sldId="306"/>
        </pc:sldMkLst>
        <pc:spChg chg="mod">
          <ac:chgData name="ELENA PEREZ SAN JUAN" userId="afc1631b-bfd5-48f1-88d7-8e4b770e65a1" providerId="ADAL" clId="{2D062C67-11CC-402B-8772-E16C177BEA82}" dt="2020-10-20T18:29:19.662" v="1651" actId="14100"/>
          <ac:spMkLst>
            <pc:docMk/>
            <pc:sldMk cId="3288927853" sldId="306"/>
            <ac:spMk id="2" creationId="{F58C6A17-DF5F-42D1-AC93-DC497E114886}"/>
          </ac:spMkLst>
        </pc:spChg>
        <pc:spChg chg="add mod">
          <ac:chgData name="ELENA PEREZ SAN JUAN" userId="afc1631b-bfd5-48f1-88d7-8e4b770e65a1" providerId="ADAL" clId="{2D062C67-11CC-402B-8772-E16C177BEA82}" dt="2020-10-20T18:34:15.190" v="1685" actId="1076"/>
          <ac:spMkLst>
            <pc:docMk/>
            <pc:sldMk cId="3288927853" sldId="306"/>
            <ac:spMk id="5" creationId="{37516AC0-0CDD-4563-B22F-08C627836B43}"/>
          </ac:spMkLst>
        </pc:spChg>
        <pc:picChg chg="add mod">
          <ac:chgData name="ELENA PEREZ SAN JUAN" userId="afc1631b-bfd5-48f1-88d7-8e4b770e65a1" providerId="ADAL" clId="{2D062C67-11CC-402B-8772-E16C177BEA82}" dt="2020-10-20T18:33:41.710" v="1681" actId="1076"/>
          <ac:picMkLst>
            <pc:docMk/>
            <pc:sldMk cId="3288927853" sldId="306"/>
            <ac:picMk id="4" creationId="{07F87B35-88D2-48F6-85CB-D6F938583F5C}"/>
          </ac:picMkLst>
        </pc:picChg>
        <pc:picChg chg="add mod">
          <ac:chgData name="ELENA PEREZ SAN JUAN" userId="afc1631b-bfd5-48f1-88d7-8e4b770e65a1" providerId="ADAL" clId="{2D062C67-11CC-402B-8772-E16C177BEA82}" dt="2020-10-20T18:34:33.345" v="1689" actId="962"/>
          <ac:picMkLst>
            <pc:docMk/>
            <pc:sldMk cId="3288927853" sldId="306"/>
            <ac:picMk id="7" creationId="{F5AC17C9-9C08-42BF-BA7F-B3120C9C9BA1}"/>
          </ac:picMkLst>
        </pc:picChg>
        <pc:picChg chg="add mod">
          <ac:chgData name="ELENA PEREZ SAN JUAN" userId="afc1631b-bfd5-48f1-88d7-8e4b770e65a1" providerId="ADAL" clId="{2D062C67-11CC-402B-8772-E16C177BEA82}" dt="2020-10-20T18:35:12.070" v="1698" actId="1076"/>
          <ac:picMkLst>
            <pc:docMk/>
            <pc:sldMk cId="3288927853" sldId="306"/>
            <ac:picMk id="11" creationId="{44675ADE-D37D-45FB-8A40-C617D08E9814}"/>
          </ac:picMkLst>
        </pc:picChg>
        <pc:picChg chg="add del mod">
          <ac:chgData name="ELENA PEREZ SAN JUAN" userId="afc1631b-bfd5-48f1-88d7-8e4b770e65a1" providerId="ADAL" clId="{2D062C67-11CC-402B-8772-E16C177BEA82}" dt="2020-10-20T18:37:43.849" v="1709" actId="21"/>
          <ac:picMkLst>
            <pc:docMk/>
            <pc:sldMk cId="3288927853" sldId="306"/>
            <ac:picMk id="15" creationId="{FDA35CD7-8D6E-4EAF-A46B-29AB3F541C09}"/>
          </ac:picMkLst>
        </pc:picChg>
        <pc:cxnChg chg="add mod">
          <ac:chgData name="ELENA PEREZ SAN JUAN" userId="afc1631b-bfd5-48f1-88d7-8e4b770e65a1" providerId="ADAL" clId="{2D062C67-11CC-402B-8772-E16C177BEA82}" dt="2020-10-20T18:34:44.335" v="1691" actId="208"/>
          <ac:cxnSpMkLst>
            <pc:docMk/>
            <pc:sldMk cId="3288927853" sldId="306"/>
            <ac:cxnSpMk id="9" creationId="{5E472D3C-1109-46EC-8660-056B79742B08}"/>
          </ac:cxnSpMkLst>
        </pc:cxnChg>
        <pc:cxnChg chg="add mod">
          <ac:chgData name="ELENA PEREZ SAN JUAN" userId="afc1631b-bfd5-48f1-88d7-8e4b770e65a1" providerId="ADAL" clId="{2D062C67-11CC-402B-8772-E16C177BEA82}" dt="2020-10-20T18:35:22.097" v="1700" actId="208"/>
          <ac:cxnSpMkLst>
            <pc:docMk/>
            <pc:sldMk cId="3288927853" sldId="306"/>
            <ac:cxnSpMk id="13" creationId="{168F1C7A-20D3-48F6-BD18-AC6AF6BAF631}"/>
          </ac:cxnSpMkLst>
        </pc:cxnChg>
      </pc:sldChg>
      <pc:sldChg chg="addSp modSp new mod">
        <pc:chgData name="ELENA PEREZ SAN JUAN" userId="afc1631b-bfd5-48f1-88d7-8e4b770e65a1" providerId="ADAL" clId="{2D062C67-11CC-402B-8772-E16C177BEA82}" dt="2020-10-23T18:19:16.903" v="1828" actId="208"/>
        <pc:sldMkLst>
          <pc:docMk/>
          <pc:sldMk cId="3799430480" sldId="307"/>
        </pc:sldMkLst>
        <pc:spChg chg="add mod">
          <ac:chgData name="ELENA PEREZ SAN JUAN" userId="afc1631b-bfd5-48f1-88d7-8e4b770e65a1" providerId="ADAL" clId="{2D062C67-11CC-402B-8772-E16C177BEA82}" dt="2020-10-23T18:19:16.903" v="1828" actId="208"/>
          <ac:spMkLst>
            <pc:docMk/>
            <pc:sldMk cId="3799430480" sldId="307"/>
            <ac:spMk id="2" creationId="{2066BDA8-FB58-4207-8BED-C923711A19A4}"/>
          </ac:spMkLst>
        </pc:spChg>
        <pc:picChg chg="add mod">
          <ac:chgData name="ELENA PEREZ SAN JUAN" userId="afc1631b-bfd5-48f1-88d7-8e4b770e65a1" providerId="ADAL" clId="{2D062C67-11CC-402B-8772-E16C177BEA82}" dt="2020-10-20T18:37:51.310" v="1713" actId="14100"/>
          <ac:picMkLst>
            <pc:docMk/>
            <pc:sldMk cId="3799430480" sldId="307"/>
            <ac:picMk id="3" creationId="{560452CF-BB3F-49C9-BE33-F7912689F152}"/>
          </ac:picMkLst>
        </pc:picChg>
      </pc:sldChg>
      <pc:sldChg chg="new del">
        <pc:chgData name="ELENA PEREZ SAN JUAN" userId="afc1631b-bfd5-48f1-88d7-8e4b770e65a1" providerId="ADAL" clId="{2D062C67-11CC-402B-8772-E16C177BEA82}" dt="2020-10-20T18:33:00.473" v="1673" actId="47"/>
        <pc:sldMkLst>
          <pc:docMk/>
          <pc:sldMk cId="3855265876" sldId="307"/>
        </pc:sldMkLst>
      </pc:sldChg>
      <pc:sldChg chg="addSp modSp new mod">
        <pc:chgData name="ELENA PEREZ SAN JUAN" userId="afc1631b-bfd5-48f1-88d7-8e4b770e65a1" providerId="ADAL" clId="{2D062C67-11CC-402B-8772-E16C177BEA82}" dt="2020-10-20T18:38:48.376" v="1719" actId="208"/>
        <pc:sldMkLst>
          <pc:docMk/>
          <pc:sldMk cId="287057060" sldId="308"/>
        </pc:sldMkLst>
        <pc:picChg chg="add mod">
          <ac:chgData name="ELENA PEREZ SAN JUAN" userId="afc1631b-bfd5-48f1-88d7-8e4b770e65a1" providerId="ADAL" clId="{2D062C67-11CC-402B-8772-E16C177BEA82}" dt="2020-10-20T18:38:39.208" v="1717" actId="962"/>
          <ac:picMkLst>
            <pc:docMk/>
            <pc:sldMk cId="287057060" sldId="308"/>
            <ac:picMk id="3" creationId="{418C28A3-1F2E-430E-8BF1-0C2E872B6DB4}"/>
          </ac:picMkLst>
        </pc:picChg>
        <pc:cxnChg chg="add mod">
          <ac:chgData name="ELENA PEREZ SAN JUAN" userId="afc1631b-bfd5-48f1-88d7-8e4b770e65a1" providerId="ADAL" clId="{2D062C67-11CC-402B-8772-E16C177BEA82}" dt="2020-10-20T18:38:48.376" v="1719" actId="208"/>
          <ac:cxnSpMkLst>
            <pc:docMk/>
            <pc:sldMk cId="287057060" sldId="308"/>
            <ac:cxnSpMk id="5" creationId="{AC16E90B-C0B3-4882-B967-7179C656C091}"/>
          </ac:cxnSpMkLst>
        </pc:cxnChg>
      </pc:sldChg>
      <pc:sldChg chg="addSp modSp new mod modClrScheme chgLayout">
        <pc:chgData name="ELENA PEREZ SAN JUAN" userId="afc1631b-bfd5-48f1-88d7-8e4b770e65a1" providerId="ADAL" clId="{2D062C67-11CC-402B-8772-E16C177BEA82}" dt="2020-10-20T18:50:55.078" v="1774" actId="208"/>
        <pc:sldMkLst>
          <pc:docMk/>
          <pc:sldMk cId="2076977647" sldId="309"/>
        </pc:sldMkLst>
        <pc:spChg chg="add mod ord">
          <ac:chgData name="ELENA PEREZ SAN JUAN" userId="afc1631b-bfd5-48f1-88d7-8e4b770e65a1" providerId="ADAL" clId="{2D062C67-11CC-402B-8772-E16C177BEA82}" dt="2020-10-20T18:49:04.582" v="1763" actId="1076"/>
          <ac:spMkLst>
            <pc:docMk/>
            <pc:sldMk cId="2076977647" sldId="309"/>
            <ac:spMk id="4" creationId="{C752D7B0-A4D7-4B0F-9C61-EF16AD058CC1}"/>
          </ac:spMkLst>
        </pc:spChg>
        <pc:picChg chg="add mod">
          <ac:chgData name="ELENA PEREZ SAN JUAN" userId="afc1631b-bfd5-48f1-88d7-8e4b770e65a1" providerId="ADAL" clId="{2D062C67-11CC-402B-8772-E16C177BEA82}" dt="2020-10-20T18:48:33.742" v="1736" actId="1076"/>
          <ac:picMkLst>
            <pc:docMk/>
            <pc:sldMk cId="2076977647" sldId="309"/>
            <ac:picMk id="3" creationId="{60CA2D68-1836-4F0C-808E-4C2A7F1504C1}"/>
          </ac:picMkLst>
        </pc:picChg>
        <pc:picChg chg="add mod">
          <ac:chgData name="ELENA PEREZ SAN JUAN" userId="afc1631b-bfd5-48f1-88d7-8e4b770e65a1" providerId="ADAL" clId="{2D062C67-11CC-402B-8772-E16C177BEA82}" dt="2020-10-20T18:49:37.126" v="1765" actId="1076"/>
          <ac:picMkLst>
            <pc:docMk/>
            <pc:sldMk cId="2076977647" sldId="309"/>
            <ac:picMk id="5" creationId="{6E166CC3-E266-4FE5-B758-B834AD11930F}"/>
          </ac:picMkLst>
        </pc:picChg>
        <pc:picChg chg="add mod">
          <ac:chgData name="ELENA PEREZ SAN JUAN" userId="afc1631b-bfd5-48f1-88d7-8e4b770e65a1" providerId="ADAL" clId="{2D062C67-11CC-402B-8772-E16C177BEA82}" dt="2020-10-20T18:50:46.134" v="1772" actId="1076"/>
          <ac:picMkLst>
            <pc:docMk/>
            <pc:sldMk cId="2076977647" sldId="309"/>
            <ac:picMk id="9" creationId="{EA4B789C-38DC-45FF-B48E-C996BF1241CA}"/>
          </ac:picMkLst>
        </pc:picChg>
        <pc:cxnChg chg="add mod">
          <ac:chgData name="ELENA PEREZ SAN JUAN" userId="afc1631b-bfd5-48f1-88d7-8e4b770e65a1" providerId="ADAL" clId="{2D062C67-11CC-402B-8772-E16C177BEA82}" dt="2020-10-20T18:49:47.544" v="1767" actId="208"/>
          <ac:cxnSpMkLst>
            <pc:docMk/>
            <pc:sldMk cId="2076977647" sldId="309"/>
            <ac:cxnSpMk id="7" creationId="{AB4FAF60-F6AD-4D48-BE14-B98856156805}"/>
          </ac:cxnSpMkLst>
        </pc:cxnChg>
        <pc:cxnChg chg="add mod">
          <ac:chgData name="ELENA PEREZ SAN JUAN" userId="afc1631b-bfd5-48f1-88d7-8e4b770e65a1" providerId="ADAL" clId="{2D062C67-11CC-402B-8772-E16C177BEA82}" dt="2020-10-20T18:50:55.078" v="1774" actId="208"/>
          <ac:cxnSpMkLst>
            <pc:docMk/>
            <pc:sldMk cId="2076977647" sldId="309"/>
            <ac:cxnSpMk id="11" creationId="{9E8149C4-305F-4228-AFC7-52A8080BC52B}"/>
          </ac:cxnSpMkLst>
        </pc:cxnChg>
      </pc:sldChg>
      <pc:sldChg chg="addSp modSp new del mod">
        <pc:chgData name="ELENA PEREZ SAN JUAN" userId="afc1631b-bfd5-48f1-88d7-8e4b770e65a1" providerId="ADAL" clId="{2D062C67-11CC-402B-8772-E16C177BEA82}" dt="2020-10-23T18:25:54.195" v="1890" actId="47"/>
        <pc:sldMkLst>
          <pc:docMk/>
          <pc:sldMk cId="1311903291" sldId="310"/>
        </pc:sldMkLst>
        <pc:spChg chg="mod">
          <ac:chgData name="ELENA PEREZ SAN JUAN" userId="afc1631b-bfd5-48f1-88d7-8e4b770e65a1" providerId="ADAL" clId="{2D062C67-11CC-402B-8772-E16C177BEA82}" dt="2020-10-20T18:53:03.014" v="1783" actId="14100"/>
          <ac:spMkLst>
            <pc:docMk/>
            <pc:sldMk cId="1311903291" sldId="310"/>
            <ac:spMk id="2" creationId="{D38226F6-B4D0-466E-81A2-B2F44DC9064C}"/>
          </ac:spMkLst>
        </pc:spChg>
        <pc:picChg chg="add mod">
          <ac:chgData name="ELENA PEREZ SAN JUAN" userId="afc1631b-bfd5-48f1-88d7-8e4b770e65a1" providerId="ADAL" clId="{2D062C67-11CC-402B-8772-E16C177BEA82}" dt="2020-10-20T18:56:51.470" v="1790" actId="1076"/>
          <ac:picMkLst>
            <pc:docMk/>
            <pc:sldMk cId="1311903291" sldId="310"/>
            <ac:picMk id="4" creationId="{1DB5A7C3-A320-447F-A3EB-B3662FEB7AC5}"/>
          </ac:picMkLst>
        </pc:picChg>
      </pc:sldChg>
      <pc:sldChg chg="addSp modSp new mod">
        <pc:chgData name="ELENA PEREZ SAN JUAN" userId="afc1631b-bfd5-48f1-88d7-8e4b770e65a1" providerId="ADAL" clId="{2D062C67-11CC-402B-8772-E16C177BEA82}" dt="2020-10-20T19:04:21.063" v="1825" actId="208"/>
        <pc:sldMkLst>
          <pc:docMk/>
          <pc:sldMk cId="2686807213" sldId="311"/>
        </pc:sldMkLst>
        <pc:spChg chg="add mod">
          <ac:chgData name="ELENA PEREZ SAN JUAN" userId="afc1631b-bfd5-48f1-88d7-8e4b770e65a1" providerId="ADAL" clId="{2D062C67-11CC-402B-8772-E16C177BEA82}" dt="2020-10-20T19:01:25.927" v="1805" actId="208"/>
          <ac:spMkLst>
            <pc:docMk/>
            <pc:sldMk cId="2686807213" sldId="311"/>
            <ac:spMk id="12" creationId="{A19A8728-38F4-4094-ADA7-1AD0933462CC}"/>
          </ac:spMkLst>
        </pc:spChg>
        <pc:picChg chg="add mod">
          <ac:chgData name="ELENA PEREZ SAN JUAN" userId="afc1631b-bfd5-48f1-88d7-8e4b770e65a1" providerId="ADAL" clId="{2D062C67-11CC-402B-8772-E16C177BEA82}" dt="2020-10-20T19:00:41.318" v="1794" actId="962"/>
          <ac:picMkLst>
            <pc:docMk/>
            <pc:sldMk cId="2686807213" sldId="311"/>
            <ac:picMk id="3" creationId="{B818C1F3-1C81-4781-9EA4-6F89FF6B5DE5}"/>
          </ac:picMkLst>
        </pc:picChg>
        <pc:cxnChg chg="add mod">
          <ac:chgData name="ELENA PEREZ SAN JUAN" userId="afc1631b-bfd5-48f1-88d7-8e4b770e65a1" providerId="ADAL" clId="{2D062C67-11CC-402B-8772-E16C177BEA82}" dt="2020-10-20T19:00:53.239" v="1796" actId="208"/>
          <ac:cxnSpMkLst>
            <pc:docMk/>
            <pc:sldMk cId="2686807213" sldId="311"/>
            <ac:cxnSpMk id="5" creationId="{93A8052B-60E7-4DFD-94F4-36CAC155E948}"/>
          </ac:cxnSpMkLst>
        </pc:cxnChg>
        <pc:cxnChg chg="add mod">
          <ac:chgData name="ELENA PEREZ SAN JUAN" userId="afc1631b-bfd5-48f1-88d7-8e4b770e65a1" providerId="ADAL" clId="{2D062C67-11CC-402B-8772-E16C177BEA82}" dt="2020-10-20T19:01:04.513" v="1798" actId="208"/>
          <ac:cxnSpMkLst>
            <pc:docMk/>
            <pc:sldMk cId="2686807213" sldId="311"/>
            <ac:cxnSpMk id="7" creationId="{6C103A69-6443-439D-BDF4-61D4EC3B7026}"/>
          </ac:cxnSpMkLst>
        </pc:cxnChg>
        <pc:cxnChg chg="add mod">
          <ac:chgData name="ELENA PEREZ SAN JUAN" userId="afc1631b-bfd5-48f1-88d7-8e4b770e65a1" providerId="ADAL" clId="{2D062C67-11CC-402B-8772-E16C177BEA82}" dt="2020-10-20T19:01:08.663" v="1800" actId="208"/>
          <ac:cxnSpMkLst>
            <pc:docMk/>
            <pc:sldMk cId="2686807213" sldId="311"/>
            <ac:cxnSpMk id="9" creationId="{32BC446D-C91F-401D-9C16-E7E96639739E}"/>
          </ac:cxnSpMkLst>
        </pc:cxnChg>
        <pc:cxnChg chg="add mod">
          <ac:chgData name="ELENA PEREZ SAN JUAN" userId="afc1631b-bfd5-48f1-88d7-8e4b770e65a1" providerId="ADAL" clId="{2D062C67-11CC-402B-8772-E16C177BEA82}" dt="2020-10-20T19:01:12.672" v="1802" actId="208"/>
          <ac:cxnSpMkLst>
            <pc:docMk/>
            <pc:sldMk cId="2686807213" sldId="311"/>
            <ac:cxnSpMk id="11" creationId="{BEDE7FEF-C1CF-4E62-8525-871DA3BC1FA4}"/>
          </ac:cxnSpMkLst>
        </pc:cxnChg>
        <pc:cxnChg chg="add mod">
          <ac:chgData name="ELENA PEREZ SAN JUAN" userId="afc1631b-bfd5-48f1-88d7-8e4b770e65a1" providerId="ADAL" clId="{2D062C67-11CC-402B-8772-E16C177BEA82}" dt="2020-10-20T19:04:21.063" v="1825" actId="208"/>
          <ac:cxnSpMkLst>
            <pc:docMk/>
            <pc:sldMk cId="2686807213" sldId="311"/>
            <ac:cxnSpMk id="14" creationId="{5244FE93-1D19-42FA-8E25-D5D02FB72821}"/>
          </ac:cxnSpMkLst>
        </pc:cxnChg>
      </pc:sldChg>
      <pc:sldChg chg="addSp modSp new mod">
        <pc:chgData name="ELENA PEREZ SAN JUAN" userId="afc1631b-bfd5-48f1-88d7-8e4b770e65a1" providerId="ADAL" clId="{2D062C67-11CC-402B-8772-E16C177BEA82}" dt="2020-10-20T19:03:41.615" v="1819" actId="208"/>
        <pc:sldMkLst>
          <pc:docMk/>
          <pc:sldMk cId="3720912447" sldId="312"/>
        </pc:sldMkLst>
        <pc:picChg chg="add mod">
          <ac:chgData name="ELENA PEREZ SAN JUAN" userId="afc1631b-bfd5-48f1-88d7-8e4b770e65a1" providerId="ADAL" clId="{2D062C67-11CC-402B-8772-E16C177BEA82}" dt="2020-10-20T19:02:08.597" v="1809" actId="962"/>
          <ac:picMkLst>
            <pc:docMk/>
            <pc:sldMk cId="3720912447" sldId="312"/>
            <ac:picMk id="3" creationId="{613CEF9D-1AFE-4F6B-A3B6-2957EBC002C4}"/>
          </ac:picMkLst>
        </pc:picChg>
        <pc:cxnChg chg="add mod">
          <ac:chgData name="ELENA PEREZ SAN JUAN" userId="afc1631b-bfd5-48f1-88d7-8e4b770e65a1" providerId="ADAL" clId="{2D062C67-11CC-402B-8772-E16C177BEA82}" dt="2020-10-20T19:03:41.615" v="1819" actId="208"/>
          <ac:cxnSpMkLst>
            <pc:docMk/>
            <pc:sldMk cId="3720912447" sldId="312"/>
            <ac:cxnSpMk id="5" creationId="{E24BED3E-1E34-48B5-BC7F-9C8F7E2EBEB2}"/>
          </ac:cxnSpMkLst>
        </pc:cxnChg>
      </pc:sldChg>
      <pc:sldChg chg="addSp modSp new mod">
        <pc:chgData name="ELENA PEREZ SAN JUAN" userId="afc1631b-bfd5-48f1-88d7-8e4b770e65a1" providerId="ADAL" clId="{2D062C67-11CC-402B-8772-E16C177BEA82}" dt="2020-10-20T19:04:01.607" v="1823" actId="208"/>
        <pc:sldMkLst>
          <pc:docMk/>
          <pc:sldMk cId="1432969132" sldId="313"/>
        </pc:sldMkLst>
        <pc:picChg chg="add mod">
          <ac:chgData name="ELENA PEREZ SAN JUAN" userId="afc1631b-bfd5-48f1-88d7-8e4b770e65a1" providerId="ADAL" clId="{2D062C67-11CC-402B-8772-E16C177BEA82}" dt="2020-10-20T19:02:29.762" v="1813" actId="962"/>
          <ac:picMkLst>
            <pc:docMk/>
            <pc:sldMk cId="1432969132" sldId="313"/>
            <ac:picMk id="3" creationId="{C1868850-497A-4511-8963-28C7821A8780}"/>
          </ac:picMkLst>
        </pc:picChg>
        <pc:cxnChg chg="add mod">
          <ac:chgData name="ELENA PEREZ SAN JUAN" userId="afc1631b-bfd5-48f1-88d7-8e4b770e65a1" providerId="ADAL" clId="{2D062C67-11CC-402B-8772-E16C177BEA82}" dt="2020-10-20T19:03:53.343" v="1821" actId="208"/>
          <ac:cxnSpMkLst>
            <pc:docMk/>
            <pc:sldMk cId="1432969132" sldId="313"/>
            <ac:cxnSpMk id="5" creationId="{28742D74-030E-4A9A-A152-0FFDB206C69F}"/>
          </ac:cxnSpMkLst>
        </pc:cxnChg>
        <pc:cxnChg chg="add mod">
          <ac:chgData name="ELENA PEREZ SAN JUAN" userId="afc1631b-bfd5-48f1-88d7-8e4b770e65a1" providerId="ADAL" clId="{2D062C67-11CC-402B-8772-E16C177BEA82}" dt="2020-10-20T19:04:01.607" v="1823" actId="208"/>
          <ac:cxnSpMkLst>
            <pc:docMk/>
            <pc:sldMk cId="1432969132" sldId="313"/>
            <ac:cxnSpMk id="7" creationId="{BAE5C915-5EDF-438B-907F-72569F388E71}"/>
          </ac:cxnSpMkLst>
        </pc:cxnChg>
      </pc:sldChg>
      <pc:sldChg chg="addSp modSp new mod">
        <pc:chgData name="ELENA PEREZ SAN JUAN" userId="afc1631b-bfd5-48f1-88d7-8e4b770e65a1" providerId="ADAL" clId="{2D062C67-11CC-402B-8772-E16C177BEA82}" dt="2020-10-20T19:03:11.184" v="1817" actId="962"/>
        <pc:sldMkLst>
          <pc:docMk/>
          <pc:sldMk cId="2813420265" sldId="314"/>
        </pc:sldMkLst>
        <pc:picChg chg="add mod">
          <ac:chgData name="ELENA PEREZ SAN JUAN" userId="afc1631b-bfd5-48f1-88d7-8e4b770e65a1" providerId="ADAL" clId="{2D062C67-11CC-402B-8772-E16C177BEA82}" dt="2020-10-20T19:03:11.184" v="1817" actId="962"/>
          <ac:picMkLst>
            <pc:docMk/>
            <pc:sldMk cId="2813420265" sldId="314"/>
            <ac:picMk id="3" creationId="{7BF67B64-1105-4936-BB37-C117E7DF2052}"/>
          </ac:picMkLst>
        </pc:picChg>
      </pc:sldChg>
      <pc:sldChg chg="addSp modSp new mod modMedia setBg">
        <pc:chgData name="ELENA PEREZ SAN JUAN" userId="afc1631b-bfd5-48f1-88d7-8e4b770e65a1" providerId="ADAL" clId="{2D062C67-11CC-402B-8772-E16C177BEA82}" dt="2020-10-23T18:27:07.159" v="1937" actId="20577"/>
        <pc:sldMkLst>
          <pc:docMk/>
          <pc:sldMk cId="87840196" sldId="315"/>
        </pc:sldMkLst>
        <pc:spChg chg="mod">
          <ac:chgData name="ELENA PEREZ SAN JUAN" userId="afc1631b-bfd5-48f1-88d7-8e4b770e65a1" providerId="ADAL" clId="{2D062C67-11CC-402B-8772-E16C177BEA82}" dt="2020-10-23T18:27:07.159" v="1937" actId="20577"/>
          <ac:spMkLst>
            <pc:docMk/>
            <pc:sldMk cId="87840196" sldId="315"/>
            <ac:spMk id="2" creationId="{361C1999-9E9F-4FB0-A9BD-53109F9052CA}"/>
          </ac:spMkLst>
        </pc:spChg>
        <pc:spChg chg="add">
          <ac:chgData name="ELENA PEREZ SAN JUAN" userId="afc1631b-bfd5-48f1-88d7-8e4b770e65a1" providerId="ADAL" clId="{2D062C67-11CC-402B-8772-E16C177BEA82}" dt="2020-10-23T18:26:32.512" v="1925" actId="26606"/>
          <ac:spMkLst>
            <pc:docMk/>
            <pc:sldMk cId="87840196" sldId="315"/>
            <ac:spMk id="8" creationId="{C1DD1A8A-57D5-4A81-AD04-532B043C5611}"/>
          </ac:spMkLst>
        </pc:spChg>
        <pc:spChg chg="add">
          <ac:chgData name="ELENA PEREZ SAN JUAN" userId="afc1631b-bfd5-48f1-88d7-8e4b770e65a1" providerId="ADAL" clId="{2D062C67-11CC-402B-8772-E16C177BEA82}" dt="2020-10-23T18:26:32.512" v="1925" actId="26606"/>
          <ac:spMkLst>
            <pc:docMk/>
            <pc:sldMk cId="87840196" sldId="315"/>
            <ac:spMk id="10" creationId="{007891EC-4501-44ED-A8C8-B11B6DB767AB}"/>
          </ac:spMkLst>
        </pc:spChg>
        <pc:picChg chg="add mod">
          <ac:chgData name="ELENA PEREZ SAN JUAN" userId="afc1631b-bfd5-48f1-88d7-8e4b770e65a1" providerId="ADAL" clId="{2D062C67-11CC-402B-8772-E16C177BEA82}" dt="2020-10-23T18:26:35.521" v="1927"/>
          <ac:picMkLst>
            <pc:docMk/>
            <pc:sldMk cId="87840196" sldId="315"/>
            <ac:picMk id="4" creationId="{35DD48A8-F2CC-4E54-99E8-983DB6481B59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07/relationships/hdphoto" Target="../media/hdphoto1.wdp"/><Relationship Id="rId1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07/relationships/hdphoto" Target="../media/hdphoto1.wdp"/><Relationship Id="rId1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F511CA-3C17-4DE6-B3BF-51D69F3B920C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</dgm:pt>
    <dgm:pt modelId="{8384550D-7262-434C-8167-4C013E2E051E}">
      <dgm:prSet phldrT="[Texto]" custT="1"/>
      <dgm:spPr/>
      <dgm:t>
        <a:bodyPr/>
        <a:lstStyle/>
        <a:p>
          <a:r>
            <a:rPr lang="es-ES" sz="3600" u="sng" dirty="0"/>
            <a:t>1ª sesión </a:t>
          </a:r>
        </a:p>
        <a:p>
          <a:r>
            <a:rPr lang="es-ES" sz="3600" dirty="0" err="1"/>
            <a:t>Teams</a:t>
          </a:r>
          <a:r>
            <a:rPr lang="es-ES" sz="3600" dirty="0"/>
            <a:t> </a:t>
          </a:r>
        </a:p>
      </dgm:t>
    </dgm:pt>
    <dgm:pt modelId="{2C153ADA-1901-407D-945A-F9A805156727}" type="parTrans" cxnId="{A15F1610-FD97-48B5-BC8C-04B61B9A81D3}">
      <dgm:prSet/>
      <dgm:spPr/>
      <dgm:t>
        <a:bodyPr/>
        <a:lstStyle/>
        <a:p>
          <a:endParaRPr lang="es-ES"/>
        </a:p>
      </dgm:t>
    </dgm:pt>
    <dgm:pt modelId="{E73D9152-DDB2-4EA0-B5FB-D57AA1A91E22}" type="sibTrans" cxnId="{A15F1610-FD97-48B5-BC8C-04B61B9A81D3}">
      <dgm:prSet/>
      <dgm:spPr/>
      <dgm:t>
        <a:bodyPr/>
        <a:lstStyle/>
        <a:p>
          <a:endParaRPr lang="es-ES"/>
        </a:p>
      </dgm:t>
    </dgm:pt>
    <dgm:pt modelId="{C5B680EA-26CB-48A3-882B-C44A23AB778B}">
      <dgm:prSet phldrT="[Texto]" custT="1"/>
      <dgm:spPr/>
      <dgm:t>
        <a:bodyPr/>
        <a:lstStyle/>
        <a:p>
          <a:r>
            <a:rPr lang="es-ES" sz="3200" u="sng" dirty="0"/>
            <a:t>2ª sesión </a:t>
          </a:r>
        </a:p>
        <a:p>
          <a:r>
            <a:rPr lang="es-ES" sz="3200" dirty="0"/>
            <a:t>-</a:t>
          </a:r>
          <a:r>
            <a:rPr lang="es-ES" sz="3200" dirty="0" err="1"/>
            <a:t>Teams</a:t>
          </a:r>
          <a:endParaRPr lang="es-ES" sz="3200" dirty="0"/>
        </a:p>
        <a:p>
          <a:r>
            <a:rPr lang="es-ES" sz="2800" dirty="0"/>
            <a:t>-</a:t>
          </a:r>
          <a:r>
            <a:rPr lang="es-ES" sz="2800" dirty="0" err="1"/>
            <a:t>One</a:t>
          </a:r>
          <a:r>
            <a:rPr lang="es-ES" sz="2800" dirty="0"/>
            <a:t> Drive</a:t>
          </a:r>
        </a:p>
        <a:p>
          <a:r>
            <a:rPr lang="es-ES" sz="2800" dirty="0"/>
            <a:t>-</a:t>
          </a:r>
          <a:r>
            <a:rPr lang="es-ES" sz="2800" dirty="0" err="1"/>
            <a:t>Forms</a:t>
          </a:r>
          <a:r>
            <a:rPr lang="es-ES" sz="2800" dirty="0"/>
            <a:t> </a:t>
          </a:r>
        </a:p>
      </dgm:t>
    </dgm:pt>
    <dgm:pt modelId="{BA10672B-D21D-4CF3-BE37-335AC1765B4B}" type="parTrans" cxnId="{175730AE-FB03-4DAD-980F-CB0B495CA569}">
      <dgm:prSet/>
      <dgm:spPr/>
      <dgm:t>
        <a:bodyPr/>
        <a:lstStyle/>
        <a:p>
          <a:endParaRPr lang="es-ES"/>
        </a:p>
      </dgm:t>
    </dgm:pt>
    <dgm:pt modelId="{D7039A2D-AAC4-434E-9B2D-8C137F4D027A}" type="sibTrans" cxnId="{175730AE-FB03-4DAD-980F-CB0B495CA569}">
      <dgm:prSet/>
      <dgm:spPr/>
      <dgm:t>
        <a:bodyPr/>
        <a:lstStyle/>
        <a:p>
          <a:endParaRPr lang="es-ES"/>
        </a:p>
      </dgm:t>
    </dgm:pt>
    <dgm:pt modelId="{DB04EBD9-85AE-4960-B6B8-FF32B1C1214F}">
      <dgm:prSet phldrT="[Texto]" custT="1"/>
      <dgm:spPr/>
      <dgm:t>
        <a:bodyPr/>
        <a:lstStyle/>
        <a:p>
          <a:r>
            <a:rPr lang="es-ES" sz="2800" u="sng" dirty="0"/>
            <a:t>3ª sesión </a:t>
          </a:r>
        </a:p>
        <a:p>
          <a:r>
            <a:rPr lang="es-ES" sz="2400" dirty="0"/>
            <a:t>-</a:t>
          </a:r>
          <a:r>
            <a:rPr lang="es-ES" sz="2400" dirty="0" err="1"/>
            <a:t>Teams</a:t>
          </a:r>
          <a:endParaRPr lang="es-ES" sz="2400" dirty="0"/>
        </a:p>
        <a:p>
          <a:r>
            <a:rPr lang="es-ES" sz="2000" dirty="0"/>
            <a:t>-</a:t>
          </a:r>
          <a:r>
            <a:rPr lang="es-ES" sz="2400" dirty="0" err="1"/>
            <a:t>Power</a:t>
          </a:r>
          <a:r>
            <a:rPr lang="es-ES" sz="2400" dirty="0"/>
            <a:t> Point</a:t>
          </a:r>
        </a:p>
        <a:p>
          <a:r>
            <a:rPr lang="es-ES" sz="2000" dirty="0"/>
            <a:t> -</a:t>
          </a:r>
          <a:r>
            <a:rPr lang="es-ES" sz="2400" dirty="0" err="1"/>
            <a:t>Bandicam</a:t>
          </a:r>
          <a:r>
            <a:rPr lang="es-ES" sz="2400" dirty="0"/>
            <a:t> o Active </a:t>
          </a:r>
          <a:r>
            <a:rPr lang="es-ES" sz="2400" dirty="0" err="1"/>
            <a:t>Presenter</a:t>
          </a:r>
          <a:r>
            <a:rPr lang="es-ES" sz="2400" dirty="0"/>
            <a:t> </a:t>
          </a:r>
        </a:p>
      </dgm:t>
    </dgm:pt>
    <dgm:pt modelId="{328EDE8F-DDC5-4922-8112-FA299A2E0A8E}" type="parTrans" cxnId="{787488EF-A077-48CC-A2AA-1493822D6D93}">
      <dgm:prSet/>
      <dgm:spPr/>
      <dgm:t>
        <a:bodyPr/>
        <a:lstStyle/>
        <a:p>
          <a:endParaRPr lang="es-ES"/>
        </a:p>
      </dgm:t>
    </dgm:pt>
    <dgm:pt modelId="{2949D731-A986-4450-83D4-447F88CDD25A}" type="sibTrans" cxnId="{787488EF-A077-48CC-A2AA-1493822D6D93}">
      <dgm:prSet/>
      <dgm:spPr/>
      <dgm:t>
        <a:bodyPr/>
        <a:lstStyle/>
        <a:p>
          <a:endParaRPr lang="es-ES"/>
        </a:p>
      </dgm:t>
    </dgm:pt>
    <dgm:pt modelId="{1A0D696E-1424-4B7E-9EE6-6972DCF6FBFB}" type="pres">
      <dgm:prSet presAssocID="{CBF511CA-3C17-4DE6-B3BF-51D69F3B920C}" presName="Name0" presStyleCnt="0">
        <dgm:presLayoutVars>
          <dgm:dir/>
          <dgm:resizeHandles val="exact"/>
        </dgm:presLayoutVars>
      </dgm:prSet>
      <dgm:spPr/>
    </dgm:pt>
    <dgm:pt modelId="{D1601EBA-5AEB-4681-AF61-94D41FF6AB8A}" type="pres">
      <dgm:prSet presAssocID="{CBF511CA-3C17-4DE6-B3BF-51D69F3B920C}" presName="bkgdShp" presStyleLbl="alignAccFollowNode1" presStyleIdx="0" presStyleCnt="1"/>
      <dgm:spPr/>
    </dgm:pt>
    <dgm:pt modelId="{F8CA6802-D384-4234-BAEE-B3CFF22DF64B}" type="pres">
      <dgm:prSet presAssocID="{CBF511CA-3C17-4DE6-B3BF-51D69F3B920C}" presName="linComp" presStyleCnt="0"/>
      <dgm:spPr/>
    </dgm:pt>
    <dgm:pt modelId="{60ABF5A5-300E-4916-8872-0AC9D3B55E5D}" type="pres">
      <dgm:prSet presAssocID="{8384550D-7262-434C-8167-4C013E2E051E}" presName="compNode" presStyleCnt="0"/>
      <dgm:spPr/>
    </dgm:pt>
    <dgm:pt modelId="{CA4FE638-C40E-4E14-BF63-AA9728BDD40B}" type="pres">
      <dgm:prSet presAssocID="{8384550D-7262-434C-8167-4C013E2E051E}" presName="node" presStyleLbl="node1" presStyleIdx="0" presStyleCnt="3">
        <dgm:presLayoutVars>
          <dgm:bulletEnabled val="1"/>
        </dgm:presLayoutVars>
      </dgm:prSet>
      <dgm:spPr/>
    </dgm:pt>
    <dgm:pt modelId="{963A7BDA-1947-452C-B2DE-1F3285B76859}" type="pres">
      <dgm:prSet presAssocID="{8384550D-7262-434C-8167-4C013E2E051E}" presName="invisiNode" presStyleLbl="node1" presStyleIdx="0" presStyleCnt="3"/>
      <dgm:spPr/>
    </dgm:pt>
    <dgm:pt modelId="{6E3FD5A1-FCA3-4552-AFAC-EA8EFCE85A4B}" type="pres">
      <dgm:prSet presAssocID="{8384550D-7262-434C-8167-4C013E2E051E}" presName="imagNode" presStyleLbl="fgImgPlace1" presStyleIdx="0" presStyleCnt="3" custScaleY="100662"/>
      <dgm:spPr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2305" t="3000" r="12305" b="3000"/>
          </a:stretch>
        </a:blipFill>
      </dgm:spPr>
    </dgm:pt>
    <dgm:pt modelId="{3D98D277-DFB8-49E4-870E-91CD7218707E}" type="pres">
      <dgm:prSet presAssocID="{E73D9152-DDB2-4EA0-B5FB-D57AA1A91E22}" presName="sibTrans" presStyleLbl="sibTrans2D1" presStyleIdx="0" presStyleCnt="0"/>
      <dgm:spPr/>
    </dgm:pt>
    <dgm:pt modelId="{83AFE8BD-3698-4B81-9E38-A3B361416151}" type="pres">
      <dgm:prSet presAssocID="{C5B680EA-26CB-48A3-882B-C44A23AB778B}" presName="compNode" presStyleCnt="0"/>
      <dgm:spPr/>
    </dgm:pt>
    <dgm:pt modelId="{B65B4600-DBE5-4B06-B980-C5795E39BF8A}" type="pres">
      <dgm:prSet presAssocID="{C5B680EA-26CB-48A3-882B-C44A23AB778B}" presName="node" presStyleLbl="node1" presStyleIdx="1" presStyleCnt="3">
        <dgm:presLayoutVars>
          <dgm:bulletEnabled val="1"/>
        </dgm:presLayoutVars>
      </dgm:prSet>
      <dgm:spPr/>
    </dgm:pt>
    <dgm:pt modelId="{811F5F10-F6F2-4F7D-84C5-0CF3C98C0B38}" type="pres">
      <dgm:prSet presAssocID="{C5B680EA-26CB-48A3-882B-C44A23AB778B}" presName="invisiNode" presStyleLbl="node1" presStyleIdx="1" presStyleCnt="3"/>
      <dgm:spPr/>
    </dgm:pt>
    <dgm:pt modelId="{6ED2BBD1-5C2F-4BC0-8ABA-0BF80736FD0D}" type="pres">
      <dgm:prSet presAssocID="{C5B680EA-26CB-48A3-882B-C44A23AB778B}" presName="imagNode" presStyleLbl="fgImgPlace1" presStyleIdx="1" presStyleCnt="3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259" t="11749" r="3259" b="11749"/>
          </a:stretch>
        </a:blipFill>
      </dgm:spPr>
    </dgm:pt>
    <dgm:pt modelId="{D1E76722-D017-4261-975A-037C00AFEA88}" type="pres">
      <dgm:prSet presAssocID="{D7039A2D-AAC4-434E-9B2D-8C137F4D027A}" presName="sibTrans" presStyleLbl="sibTrans2D1" presStyleIdx="0" presStyleCnt="0"/>
      <dgm:spPr/>
    </dgm:pt>
    <dgm:pt modelId="{9F804D1B-5D59-4762-8D50-6334830AB4B5}" type="pres">
      <dgm:prSet presAssocID="{DB04EBD9-85AE-4960-B6B8-FF32B1C1214F}" presName="compNode" presStyleCnt="0"/>
      <dgm:spPr/>
    </dgm:pt>
    <dgm:pt modelId="{01EE6F21-292B-47BC-B804-930C9A9A8ABE}" type="pres">
      <dgm:prSet presAssocID="{DB04EBD9-85AE-4960-B6B8-FF32B1C1214F}" presName="node" presStyleLbl="node1" presStyleIdx="2" presStyleCnt="3" custLinFactNeighborY="-503">
        <dgm:presLayoutVars>
          <dgm:bulletEnabled val="1"/>
        </dgm:presLayoutVars>
      </dgm:prSet>
      <dgm:spPr/>
    </dgm:pt>
    <dgm:pt modelId="{1C11FB0D-2DA4-4145-97C7-8F823ED39C60}" type="pres">
      <dgm:prSet presAssocID="{DB04EBD9-85AE-4960-B6B8-FF32B1C1214F}" presName="invisiNode" presStyleLbl="node1" presStyleIdx="2" presStyleCnt="3"/>
      <dgm:spPr/>
    </dgm:pt>
    <dgm:pt modelId="{8EC589DD-446A-420A-9A41-D3BE86166CFA}" type="pres">
      <dgm:prSet presAssocID="{DB04EBD9-85AE-4960-B6B8-FF32B1C1214F}" presName="imagNode" presStyleLbl="fgImgPlace1" presStyleIdx="2" presStyleCnt="3" custScaleY="100662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1551" t="6000" r="11551" b="6000"/>
          </a:stretch>
        </a:blipFill>
      </dgm:spPr>
    </dgm:pt>
  </dgm:ptLst>
  <dgm:cxnLst>
    <dgm:cxn modelId="{E3CEA10F-6FFA-4143-9C32-75DD00523E5C}" type="presOf" srcId="{D7039A2D-AAC4-434E-9B2D-8C137F4D027A}" destId="{D1E76722-D017-4261-975A-037C00AFEA88}" srcOrd="0" destOrd="0" presId="urn:microsoft.com/office/officeart/2005/8/layout/pList2"/>
    <dgm:cxn modelId="{A15F1610-FD97-48B5-BC8C-04B61B9A81D3}" srcId="{CBF511CA-3C17-4DE6-B3BF-51D69F3B920C}" destId="{8384550D-7262-434C-8167-4C013E2E051E}" srcOrd="0" destOrd="0" parTransId="{2C153ADA-1901-407D-945A-F9A805156727}" sibTransId="{E73D9152-DDB2-4EA0-B5FB-D57AA1A91E22}"/>
    <dgm:cxn modelId="{7159E463-E2D9-4B7E-8940-9BB56A10A7D4}" type="presOf" srcId="{8384550D-7262-434C-8167-4C013E2E051E}" destId="{CA4FE638-C40E-4E14-BF63-AA9728BDD40B}" srcOrd="0" destOrd="0" presId="urn:microsoft.com/office/officeart/2005/8/layout/pList2"/>
    <dgm:cxn modelId="{44537364-B9CA-416F-8143-AF13E241A6F0}" type="presOf" srcId="{CBF511CA-3C17-4DE6-B3BF-51D69F3B920C}" destId="{1A0D696E-1424-4B7E-9EE6-6972DCF6FBFB}" srcOrd="0" destOrd="0" presId="urn:microsoft.com/office/officeart/2005/8/layout/pList2"/>
    <dgm:cxn modelId="{C57E8966-EAA5-4567-8F29-D3BDC1205D1B}" type="presOf" srcId="{DB04EBD9-85AE-4960-B6B8-FF32B1C1214F}" destId="{01EE6F21-292B-47BC-B804-930C9A9A8ABE}" srcOrd="0" destOrd="0" presId="urn:microsoft.com/office/officeart/2005/8/layout/pList2"/>
    <dgm:cxn modelId="{175730AE-FB03-4DAD-980F-CB0B495CA569}" srcId="{CBF511CA-3C17-4DE6-B3BF-51D69F3B920C}" destId="{C5B680EA-26CB-48A3-882B-C44A23AB778B}" srcOrd="1" destOrd="0" parTransId="{BA10672B-D21D-4CF3-BE37-335AC1765B4B}" sibTransId="{D7039A2D-AAC4-434E-9B2D-8C137F4D027A}"/>
    <dgm:cxn modelId="{EE3811BB-D5FB-4F97-950D-B6D09F43F814}" type="presOf" srcId="{C5B680EA-26CB-48A3-882B-C44A23AB778B}" destId="{B65B4600-DBE5-4B06-B980-C5795E39BF8A}" srcOrd="0" destOrd="0" presId="urn:microsoft.com/office/officeart/2005/8/layout/pList2"/>
    <dgm:cxn modelId="{436B97CE-5636-4CB2-A7F7-0299DD241484}" type="presOf" srcId="{E73D9152-DDB2-4EA0-B5FB-D57AA1A91E22}" destId="{3D98D277-DFB8-49E4-870E-91CD7218707E}" srcOrd="0" destOrd="0" presId="urn:microsoft.com/office/officeart/2005/8/layout/pList2"/>
    <dgm:cxn modelId="{787488EF-A077-48CC-A2AA-1493822D6D93}" srcId="{CBF511CA-3C17-4DE6-B3BF-51D69F3B920C}" destId="{DB04EBD9-85AE-4960-B6B8-FF32B1C1214F}" srcOrd="2" destOrd="0" parTransId="{328EDE8F-DDC5-4922-8112-FA299A2E0A8E}" sibTransId="{2949D731-A986-4450-83D4-447F88CDD25A}"/>
    <dgm:cxn modelId="{D63C25BA-EA5C-4F57-808B-F6AE050740BE}" type="presParOf" srcId="{1A0D696E-1424-4B7E-9EE6-6972DCF6FBFB}" destId="{D1601EBA-5AEB-4681-AF61-94D41FF6AB8A}" srcOrd="0" destOrd="0" presId="urn:microsoft.com/office/officeart/2005/8/layout/pList2"/>
    <dgm:cxn modelId="{53FE2117-9D37-432D-A857-37037F4851CF}" type="presParOf" srcId="{1A0D696E-1424-4B7E-9EE6-6972DCF6FBFB}" destId="{F8CA6802-D384-4234-BAEE-B3CFF22DF64B}" srcOrd="1" destOrd="0" presId="urn:microsoft.com/office/officeart/2005/8/layout/pList2"/>
    <dgm:cxn modelId="{DDB04F12-8C06-4826-9B94-1C67934D1F9F}" type="presParOf" srcId="{F8CA6802-D384-4234-BAEE-B3CFF22DF64B}" destId="{60ABF5A5-300E-4916-8872-0AC9D3B55E5D}" srcOrd="0" destOrd="0" presId="urn:microsoft.com/office/officeart/2005/8/layout/pList2"/>
    <dgm:cxn modelId="{20724C90-5080-4CBA-8BB3-2B490C03C1DA}" type="presParOf" srcId="{60ABF5A5-300E-4916-8872-0AC9D3B55E5D}" destId="{CA4FE638-C40E-4E14-BF63-AA9728BDD40B}" srcOrd="0" destOrd="0" presId="urn:microsoft.com/office/officeart/2005/8/layout/pList2"/>
    <dgm:cxn modelId="{630760A1-3903-4DD0-BF36-5638F3C360EF}" type="presParOf" srcId="{60ABF5A5-300E-4916-8872-0AC9D3B55E5D}" destId="{963A7BDA-1947-452C-B2DE-1F3285B76859}" srcOrd="1" destOrd="0" presId="urn:microsoft.com/office/officeart/2005/8/layout/pList2"/>
    <dgm:cxn modelId="{5C8DA5CA-76C0-4E7D-B9C7-7B2475205B29}" type="presParOf" srcId="{60ABF5A5-300E-4916-8872-0AC9D3B55E5D}" destId="{6E3FD5A1-FCA3-4552-AFAC-EA8EFCE85A4B}" srcOrd="2" destOrd="0" presId="urn:microsoft.com/office/officeart/2005/8/layout/pList2"/>
    <dgm:cxn modelId="{8E8342A3-FE69-48B7-97CE-2152FFAF05AE}" type="presParOf" srcId="{F8CA6802-D384-4234-BAEE-B3CFF22DF64B}" destId="{3D98D277-DFB8-49E4-870E-91CD7218707E}" srcOrd="1" destOrd="0" presId="urn:microsoft.com/office/officeart/2005/8/layout/pList2"/>
    <dgm:cxn modelId="{DAB7C71C-2A9E-4E60-BC09-65B35BE45749}" type="presParOf" srcId="{F8CA6802-D384-4234-BAEE-B3CFF22DF64B}" destId="{83AFE8BD-3698-4B81-9E38-A3B361416151}" srcOrd="2" destOrd="0" presId="urn:microsoft.com/office/officeart/2005/8/layout/pList2"/>
    <dgm:cxn modelId="{18E9FE3C-C0DB-46E3-AD95-E9372B77D6E2}" type="presParOf" srcId="{83AFE8BD-3698-4B81-9E38-A3B361416151}" destId="{B65B4600-DBE5-4B06-B980-C5795E39BF8A}" srcOrd="0" destOrd="0" presId="urn:microsoft.com/office/officeart/2005/8/layout/pList2"/>
    <dgm:cxn modelId="{B18708C4-45D2-44F3-8FE3-A0E17526EAFC}" type="presParOf" srcId="{83AFE8BD-3698-4B81-9E38-A3B361416151}" destId="{811F5F10-F6F2-4F7D-84C5-0CF3C98C0B38}" srcOrd="1" destOrd="0" presId="urn:microsoft.com/office/officeart/2005/8/layout/pList2"/>
    <dgm:cxn modelId="{A3A2B421-1A18-44FA-8034-0D4043213EC5}" type="presParOf" srcId="{83AFE8BD-3698-4B81-9E38-A3B361416151}" destId="{6ED2BBD1-5C2F-4BC0-8ABA-0BF80736FD0D}" srcOrd="2" destOrd="0" presId="urn:microsoft.com/office/officeart/2005/8/layout/pList2"/>
    <dgm:cxn modelId="{F9960C29-0507-419C-96E7-1CFE5C3B7E18}" type="presParOf" srcId="{F8CA6802-D384-4234-BAEE-B3CFF22DF64B}" destId="{D1E76722-D017-4261-975A-037C00AFEA88}" srcOrd="3" destOrd="0" presId="urn:microsoft.com/office/officeart/2005/8/layout/pList2"/>
    <dgm:cxn modelId="{B1448E11-EDE9-40E6-9B04-6FB663324B39}" type="presParOf" srcId="{F8CA6802-D384-4234-BAEE-B3CFF22DF64B}" destId="{9F804D1B-5D59-4762-8D50-6334830AB4B5}" srcOrd="4" destOrd="0" presId="urn:microsoft.com/office/officeart/2005/8/layout/pList2"/>
    <dgm:cxn modelId="{D75087AE-10E5-4815-BA03-7B023ED5C463}" type="presParOf" srcId="{9F804D1B-5D59-4762-8D50-6334830AB4B5}" destId="{01EE6F21-292B-47BC-B804-930C9A9A8ABE}" srcOrd="0" destOrd="0" presId="urn:microsoft.com/office/officeart/2005/8/layout/pList2"/>
    <dgm:cxn modelId="{DA2E2430-633B-46D4-9B1A-39550FE49017}" type="presParOf" srcId="{9F804D1B-5D59-4762-8D50-6334830AB4B5}" destId="{1C11FB0D-2DA4-4145-97C7-8F823ED39C60}" srcOrd="1" destOrd="0" presId="urn:microsoft.com/office/officeart/2005/8/layout/pList2"/>
    <dgm:cxn modelId="{BD7F1798-0457-4D27-9CA1-BBC0454BF9A1}" type="presParOf" srcId="{9F804D1B-5D59-4762-8D50-6334830AB4B5}" destId="{8EC589DD-446A-420A-9A41-D3BE86166CF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601EBA-5AEB-4681-AF61-94D41FF6AB8A}">
      <dsp:nvSpPr>
        <dsp:cNvPr id="0" name=""/>
        <dsp:cNvSpPr/>
      </dsp:nvSpPr>
      <dsp:spPr>
        <a:xfrm>
          <a:off x="0" y="0"/>
          <a:ext cx="8128000" cy="24384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3FD5A1-FCA3-4552-AFAC-EA8EFCE85A4B}">
      <dsp:nvSpPr>
        <dsp:cNvPr id="0" name=""/>
        <dsp:cNvSpPr/>
      </dsp:nvSpPr>
      <dsp:spPr>
        <a:xfrm>
          <a:off x="243839" y="319201"/>
          <a:ext cx="2387600" cy="1799997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2305" t="3000" r="12305" b="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4FE638-C40E-4E14-BF63-AA9728BDD40B}">
      <dsp:nvSpPr>
        <dsp:cNvPr id="0" name=""/>
        <dsp:cNvSpPr/>
      </dsp:nvSpPr>
      <dsp:spPr>
        <a:xfrm rot="10800000">
          <a:off x="243839" y="2438400"/>
          <a:ext cx="2387600" cy="29802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u="sng" kern="1200" dirty="0"/>
            <a:t>1ª sesión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 err="1"/>
            <a:t>Teams</a:t>
          </a:r>
          <a:r>
            <a:rPr lang="es-ES" sz="3600" kern="1200" dirty="0"/>
            <a:t> </a:t>
          </a:r>
        </a:p>
      </dsp:txBody>
      <dsp:txXfrm rot="10800000">
        <a:off x="317266" y="2438400"/>
        <a:ext cx="2240746" cy="2906839"/>
      </dsp:txXfrm>
    </dsp:sp>
    <dsp:sp modelId="{6ED2BBD1-5C2F-4BC0-8ABA-0BF80736FD0D}">
      <dsp:nvSpPr>
        <dsp:cNvPr id="0" name=""/>
        <dsp:cNvSpPr/>
      </dsp:nvSpPr>
      <dsp:spPr>
        <a:xfrm>
          <a:off x="2870199" y="325120"/>
          <a:ext cx="2387600" cy="1788160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259" t="11749" r="3259" b="11749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5B4600-DBE5-4B06-B980-C5795E39BF8A}">
      <dsp:nvSpPr>
        <dsp:cNvPr id="0" name=""/>
        <dsp:cNvSpPr/>
      </dsp:nvSpPr>
      <dsp:spPr>
        <a:xfrm rot="10800000">
          <a:off x="2870199" y="2438400"/>
          <a:ext cx="2387600" cy="29802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u="sng" kern="1200" dirty="0"/>
            <a:t>2ª sesión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/>
            <a:t>-</a:t>
          </a:r>
          <a:r>
            <a:rPr lang="es-ES" sz="3200" kern="1200" dirty="0" err="1"/>
            <a:t>Teams</a:t>
          </a:r>
          <a:endParaRPr lang="es-ES" sz="3200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-</a:t>
          </a:r>
          <a:r>
            <a:rPr lang="es-ES" sz="2800" kern="1200" dirty="0" err="1"/>
            <a:t>One</a:t>
          </a:r>
          <a:r>
            <a:rPr lang="es-ES" sz="2800" kern="1200" dirty="0"/>
            <a:t> Drive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-</a:t>
          </a:r>
          <a:r>
            <a:rPr lang="es-ES" sz="2800" kern="1200" dirty="0" err="1"/>
            <a:t>Forms</a:t>
          </a:r>
          <a:r>
            <a:rPr lang="es-ES" sz="2800" kern="1200" dirty="0"/>
            <a:t> </a:t>
          </a:r>
        </a:p>
      </dsp:txBody>
      <dsp:txXfrm rot="10800000">
        <a:off x="2943626" y="2438400"/>
        <a:ext cx="2240746" cy="2906839"/>
      </dsp:txXfrm>
    </dsp:sp>
    <dsp:sp modelId="{8EC589DD-446A-420A-9A41-D3BE86166CFA}">
      <dsp:nvSpPr>
        <dsp:cNvPr id="0" name=""/>
        <dsp:cNvSpPr/>
      </dsp:nvSpPr>
      <dsp:spPr>
        <a:xfrm>
          <a:off x="5496559" y="319201"/>
          <a:ext cx="2387600" cy="1799997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1551" t="6000" r="11551" b="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EE6F21-292B-47BC-B804-930C9A9A8ABE}">
      <dsp:nvSpPr>
        <dsp:cNvPr id="0" name=""/>
        <dsp:cNvSpPr/>
      </dsp:nvSpPr>
      <dsp:spPr>
        <a:xfrm rot="10800000">
          <a:off x="5496559" y="2423409"/>
          <a:ext cx="2387600" cy="29802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u="sng" kern="1200" dirty="0"/>
            <a:t>3ª sesión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-</a:t>
          </a:r>
          <a:r>
            <a:rPr lang="es-ES" sz="2400" kern="1200" dirty="0" err="1"/>
            <a:t>Teams</a:t>
          </a:r>
          <a:endParaRPr lang="es-ES" sz="2400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-</a:t>
          </a:r>
          <a:r>
            <a:rPr lang="es-ES" sz="2400" kern="1200" dirty="0" err="1"/>
            <a:t>Power</a:t>
          </a:r>
          <a:r>
            <a:rPr lang="es-ES" sz="2400" kern="1200" dirty="0"/>
            <a:t> Point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 -</a:t>
          </a:r>
          <a:r>
            <a:rPr lang="es-ES" sz="2400" kern="1200" dirty="0" err="1"/>
            <a:t>Bandicam</a:t>
          </a:r>
          <a:r>
            <a:rPr lang="es-ES" sz="2400" kern="1200" dirty="0"/>
            <a:t> o Active </a:t>
          </a:r>
          <a:r>
            <a:rPr lang="es-ES" sz="2400" kern="1200" dirty="0" err="1"/>
            <a:t>Presenter</a:t>
          </a:r>
          <a:r>
            <a:rPr lang="es-ES" sz="2400" kern="1200" dirty="0"/>
            <a:t> </a:t>
          </a:r>
        </a:p>
      </dsp:txBody>
      <dsp:txXfrm rot="10800000">
        <a:off x="5569986" y="2423409"/>
        <a:ext cx="2240746" cy="29068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4D51F4-FF78-48AA-BF64-E64848A7F2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E647114-6432-4EE0-B39A-A62AE2C1FB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FE525B-97DA-45F8-BE82-167DC6D83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6648F-F07E-4AA6-9F76-9F2904ACF182}" type="datetimeFigureOut">
              <a:rPr lang="es-ES" smtClean="0"/>
              <a:t>23/10/2020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22A340-0BED-4C97-91AD-825F3DF7F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D3D9D5-0F0B-4815-BCD8-8BD763948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421EC-9957-49B6-A5C6-6E214A5AA8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2530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39A471-9F9E-4D09-90C5-D1139EEBF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2D9B11-F5B9-41C5-9F81-56C34794A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68A6D-8B90-4E96-999C-801D72991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6648F-F07E-4AA6-9F76-9F2904ACF182}" type="datetimeFigureOut">
              <a:rPr lang="es-ES" smtClean="0"/>
              <a:t>23/10/2020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0ED123-7548-4A6A-87A9-635AB0181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E28219-8FCF-4E3C-9417-C46843803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421EC-9957-49B6-A5C6-6E214A5AA8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7237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4B23356-8050-42DB-8017-478380E0C9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033C543-8AE6-4F24-9059-FDE401052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730691-B099-46FA-990E-A483053E0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6648F-F07E-4AA6-9F76-9F2904ACF182}" type="datetimeFigureOut">
              <a:rPr lang="es-ES" smtClean="0"/>
              <a:t>23/10/2020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4F1833-37E7-4C63-9F98-F538A7382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714F54-1FF5-418E-97F3-2973D2C1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421EC-9957-49B6-A5C6-6E214A5AA8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9031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D78E0E-8D3E-44B7-A655-EFF8F5EFB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BB46AE-6BDC-47B7-87C6-0AF1F3158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8ACC2A-8743-432F-8DB7-5BCA207DF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6648F-F07E-4AA6-9F76-9F2904ACF182}" type="datetimeFigureOut">
              <a:rPr lang="es-ES" smtClean="0"/>
              <a:t>23/10/2020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464DDE-960F-49B0-A6E1-A32773056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985949-5DEA-4696-BADC-A31186B43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421EC-9957-49B6-A5C6-6E214A5AA8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7151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68E5F6-9BBE-4525-BA5A-B1AEBFE62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EB385D-8C07-4F93-8989-44FD5AC4B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7C9F1A-EE66-4F0D-8D7D-922090216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6648F-F07E-4AA6-9F76-9F2904ACF182}" type="datetimeFigureOut">
              <a:rPr lang="es-ES" smtClean="0"/>
              <a:t>23/10/2020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B25EBD-C926-4C9A-916B-A88DFC7B9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9FD07E-3483-4432-BFB6-793799FA5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421EC-9957-49B6-A5C6-6E214A5AA8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9256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84206-CB09-4E8E-BD7B-BDF5C869A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0FE29D-DDF8-4B62-A735-D5F1BCA21C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FC11B6-C29C-4B4A-B473-B6A6B59730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D2C738-1B5B-4C61-86CB-6125C59DD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6648F-F07E-4AA6-9F76-9F2904ACF182}" type="datetimeFigureOut">
              <a:rPr lang="es-ES" smtClean="0"/>
              <a:t>23/10/2020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AC0E07-8660-446E-BD6F-FC142E28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0B3B119-B61E-49E3-BC95-573DBE8A1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421EC-9957-49B6-A5C6-6E214A5AA8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1819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6DCE23-42CA-4359-8F96-4B33A68EB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B9AB3A4-6B4B-48D9-9F25-F2D4D513A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8F31354-6343-4311-9E00-7C336F3CF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3CF353E-B1BC-4D97-8936-836FAA3844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27298A4-8401-47E1-97A1-7082BAEA20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365D5F0-90D6-4D85-A546-29F106231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6648F-F07E-4AA6-9F76-9F2904ACF182}" type="datetimeFigureOut">
              <a:rPr lang="es-ES" smtClean="0"/>
              <a:t>23/10/2020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EF357B2-6BC8-4420-872B-4F0DCC269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43ACDBC-40CC-47C8-99AB-3D4E4D116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421EC-9957-49B6-A5C6-6E214A5AA8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0652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25845F-4F7C-4EE0-B6E3-9AB9AC812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1263405-C047-4FBC-BEB3-F4D045CB9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6648F-F07E-4AA6-9F76-9F2904ACF182}" type="datetimeFigureOut">
              <a:rPr lang="es-ES" smtClean="0"/>
              <a:t>23/10/2020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F23C94C-2518-442A-A1AC-740734FC1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DF8AE3A-3CF2-43EC-908F-890566B8F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421EC-9957-49B6-A5C6-6E214A5AA8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0818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0D70587-A378-4C34-83B0-D728FD924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6648F-F07E-4AA6-9F76-9F2904ACF182}" type="datetimeFigureOut">
              <a:rPr lang="es-ES" smtClean="0"/>
              <a:t>23/10/2020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B9D8047-4328-438C-B806-CB5AEEB19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59A098-FA96-41C7-A265-EDDB33D22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421EC-9957-49B6-A5C6-6E214A5AA8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4872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7D7A2C-4676-4E85-AE7E-42E7FA22B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D14DF8-4A8A-4A5F-9EE9-ACAA8C981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177DA37-4B8B-462A-AE3C-E0D352AE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655255-654F-4167-9CA2-275106ADA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6648F-F07E-4AA6-9F76-9F2904ACF182}" type="datetimeFigureOut">
              <a:rPr lang="es-ES" smtClean="0"/>
              <a:t>23/10/2020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E08450-E755-4D6D-A1BE-314066136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1AB205-A0F5-40F0-AF27-67E0A11F8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421EC-9957-49B6-A5C6-6E214A5AA8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9276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C8AA04-B5A7-4DD8-8792-26CCD143D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EC921DF-A2E3-45E4-8C2A-9E76F88C10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2A41C0A-36FB-4142-A1BA-366209440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00CE7F7-B7D4-4872-82F7-5BAC49EE4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6648F-F07E-4AA6-9F76-9F2904ACF182}" type="datetimeFigureOut">
              <a:rPr lang="es-ES" smtClean="0"/>
              <a:t>23/10/2020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09A3CDC-A360-43B5-8EF1-A08EEF798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FDB73B9-532D-4C6B-B202-C12A7F39F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421EC-9957-49B6-A5C6-6E214A5AA8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9938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062A1CD-9D01-4483-A532-D08E7FBB1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76E8DE3-6E9F-4E44-8DE6-F5AB85D45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51B464-4766-4C32-91E3-7E59A57A3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6648F-F07E-4AA6-9F76-9F2904ACF182}" type="datetimeFigureOut">
              <a:rPr lang="es-ES" smtClean="0"/>
              <a:t>23/10/2020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AEEB6B-171E-40BD-B2C0-163BF52929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8D701A-2144-4761-8D90-B203C5298E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421EC-9957-49B6-A5C6-6E214A5AA8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4138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bloggergresikcommunity.blogspot.com/2017/09/microsoft-launches-office-365-toolbar.html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tmp"/><Relationship Id="rId4" Type="http://schemas.openxmlformats.org/officeDocument/2006/relationships/image" Target="../media/image22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mp"/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tm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icrosoft_Team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mp"/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tm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mp"/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tmp"/><Relationship Id="rId4" Type="http://schemas.openxmlformats.org/officeDocument/2006/relationships/image" Target="../media/image67.tm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mp"/><Relationship Id="rId2" Type="http://schemas.openxmlformats.org/officeDocument/2006/relationships/image" Target="../media/image69.tmp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tmp"/><Relationship Id="rId4" Type="http://schemas.openxmlformats.org/officeDocument/2006/relationships/image" Target="../media/image71.tm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mp"/><Relationship Id="rId2" Type="http://schemas.openxmlformats.org/officeDocument/2006/relationships/image" Target="../media/image73.tm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tmp"/><Relationship Id="rId5" Type="http://schemas.openxmlformats.org/officeDocument/2006/relationships/image" Target="../media/image76.tmp"/><Relationship Id="rId4" Type="http://schemas.openxmlformats.org/officeDocument/2006/relationships/image" Target="../media/image75.tm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mp"/><Relationship Id="rId2" Type="http://schemas.openxmlformats.org/officeDocument/2006/relationships/image" Target="../media/image78.tmp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mp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tm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mp"/><Relationship Id="rId2" Type="http://schemas.openxmlformats.org/officeDocument/2006/relationships/image" Target="../media/image81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tmp"/><Relationship Id="rId4" Type="http://schemas.openxmlformats.org/officeDocument/2006/relationships/image" Target="../media/image83.tm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mp"/><Relationship Id="rId2" Type="http://schemas.openxmlformats.org/officeDocument/2006/relationships/image" Target="../media/image81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tmp"/><Relationship Id="rId4" Type="http://schemas.openxmlformats.org/officeDocument/2006/relationships/image" Target="../media/image85.tm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mp"/><Relationship Id="rId2" Type="http://schemas.openxmlformats.org/officeDocument/2006/relationships/image" Target="../media/image81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tm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mp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mp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mp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mp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tmp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mp"/><Relationship Id="rId2" Type="http://schemas.openxmlformats.org/officeDocument/2006/relationships/image" Target="../media/image93.tmp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tm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9CF8FC7-94CF-4587-B1F4-F8FAC326FE28}"/>
              </a:ext>
            </a:extLst>
          </p:cNvPr>
          <p:cNvSpPr txBox="1"/>
          <p:nvPr/>
        </p:nvSpPr>
        <p:spPr>
          <a:xfrm>
            <a:off x="226438" y="164892"/>
            <a:ext cx="246894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Curso Office 365 </a:t>
            </a:r>
          </a:p>
          <a:p>
            <a:pPr algn="ctr"/>
            <a:r>
              <a:rPr lang="es-ES" sz="3200" dirty="0">
                <a:solidFill>
                  <a:schemeClr val="bg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CRA La Senara </a:t>
            </a:r>
          </a:p>
          <a:p>
            <a:pPr algn="ctr"/>
            <a:r>
              <a:rPr lang="es-ES" sz="3200" dirty="0">
                <a:solidFill>
                  <a:schemeClr val="bg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Curso 2020-2021</a:t>
            </a:r>
          </a:p>
          <a:p>
            <a:pPr algn="ctr"/>
            <a:r>
              <a:rPr lang="es-ES" sz="3200" dirty="0">
                <a:solidFill>
                  <a:schemeClr val="bg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1ª sesión  </a:t>
            </a:r>
          </a:p>
        </p:txBody>
      </p:sp>
    </p:spTree>
    <p:extLst>
      <p:ext uri="{BB962C8B-B14F-4D97-AF65-F5344CB8AC3E}">
        <p14:creationId xmlns:p14="http://schemas.microsoft.com/office/powerpoint/2010/main" val="2029714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CC8210-77D7-4074-9479-8D26E5E5D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663" y="0"/>
            <a:ext cx="10515600" cy="974361"/>
          </a:xfrm>
        </p:spPr>
        <p:txBody>
          <a:bodyPr/>
          <a:lstStyle/>
          <a:p>
            <a:r>
              <a:rPr lang="es-ES" dirty="0"/>
              <a:t>Las videollamadas y sus opciones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E5848AD-37F1-4CEF-874A-5125DA395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8317"/>
            <a:ext cx="7540052" cy="4239209"/>
          </a:xfrm>
          <a:prstGeom prst="rect">
            <a:avLst/>
          </a:prstGeom>
        </p:spPr>
      </p:pic>
      <p:pic>
        <p:nvPicPr>
          <p:cNvPr id="9" name="Imagen 8" descr="Imagen que contiene interior, monitor, pantalla, televisión&#10;&#10;Descripción generada automáticamente">
            <a:extLst>
              <a:ext uri="{FF2B5EF4-FFF2-40B4-BE49-F238E27FC236}">
                <a16:creationId xmlns:a16="http://schemas.microsoft.com/office/drawing/2014/main" id="{FBCDD833-F942-495D-B006-F15A2B54F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5234"/>
            <a:ext cx="5171607" cy="1992766"/>
          </a:xfrm>
          <a:prstGeom prst="rect">
            <a:avLst/>
          </a:prstGeom>
        </p:spPr>
      </p:pic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790E00BC-8AAF-4AEE-9C1A-8572868F693E}"/>
              </a:ext>
            </a:extLst>
          </p:cNvPr>
          <p:cNvCxnSpPr>
            <a:cxnSpLocks/>
          </p:cNvCxnSpPr>
          <p:nvPr/>
        </p:nvCxnSpPr>
        <p:spPr>
          <a:xfrm flipH="1">
            <a:off x="2683239" y="4452079"/>
            <a:ext cx="1139254" cy="3673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2EAE2295-61AD-474B-939C-B9D944D61A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554" y="4257207"/>
            <a:ext cx="3258005" cy="2257740"/>
          </a:xfrm>
          <a:prstGeom prst="rect">
            <a:avLst/>
          </a:prstGeom>
        </p:spPr>
      </p:pic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E9B84062-6AB2-40D0-9149-4836C7C04790}"/>
              </a:ext>
            </a:extLst>
          </p:cNvPr>
          <p:cNvCxnSpPr>
            <a:endCxn id="15" idx="1"/>
          </p:cNvCxnSpPr>
          <p:nvPr/>
        </p:nvCxnSpPr>
        <p:spPr>
          <a:xfrm flipV="1">
            <a:off x="4876291" y="5386077"/>
            <a:ext cx="3239263" cy="2951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00B22DF7-284C-471E-A3B1-54C2073B8732}"/>
              </a:ext>
            </a:extLst>
          </p:cNvPr>
          <p:cNvSpPr txBox="1"/>
          <p:nvPr/>
        </p:nvSpPr>
        <p:spPr>
          <a:xfrm>
            <a:off x="8663325" y="801235"/>
            <a:ext cx="2369436" cy="156966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Compartir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pantalla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archivos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5684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CC8210-77D7-4074-9479-8D26E5E5D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663" y="0"/>
            <a:ext cx="10515600" cy="974361"/>
          </a:xfrm>
        </p:spPr>
        <p:txBody>
          <a:bodyPr/>
          <a:lstStyle/>
          <a:p>
            <a:r>
              <a:rPr lang="es-ES" dirty="0"/>
              <a:t>Las videollamadas y sus opciones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E5848AD-37F1-4CEF-874A-5125DA395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8317"/>
            <a:ext cx="3926733" cy="2207709"/>
          </a:xfrm>
          <a:prstGeom prst="rect">
            <a:avLst/>
          </a:prstGeom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42DD3732-7015-49D1-AF16-4B1E072B2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063" y="974361"/>
            <a:ext cx="2667372" cy="3124636"/>
          </a:xfrm>
          <a:prstGeom prst="rect">
            <a:avLst/>
          </a:prstGeom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020C388E-DEB0-4CA7-8F80-AA2624AF2D58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2218544" y="2536679"/>
            <a:ext cx="2074519" cy="1165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9542980C-3B1F-483A-BEAB-EB812CB65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597" y="48381"/>
            <a:ext cx="1604919" cy="3219306"/>
          </a:xfrm>
          <a:prstGeom prst="rect">
            <a:avLst/>
          </a:prstGeom>
        </p:spPr>
      </p:pic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10071E22-66C1-424D-B58E-B611B9A9FADE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6738702" y="1184830"/>
            <a:ext cx="943895" cy="4732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 descr="Imagen que contiene foto, diferente, cuarto&#10;&#10;Descripción generada automáticamente">
            <a:extLst>
              <a:ext uri="{FF2B5EF4-FFF2-40B4-BE49-F238E27FC236}">
                <a16:creationId xmlns:a16="http://schemas.microsoft.com/office/drawing/2014/main" id="{2AAF6B9D-EC6F-4982-A5B4-1FCF70E87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783" y="2942747"/>
            <a:ext cx="1718968" cy="3643347"/>
          </a:xfrm>
          <a:prstGeom prst="rect">
            <a:avLst/>
          </a:prstGeom>
        </p:spPr>
      </p:pic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26915795-65FC-4EEF-8362-1AF9C95C3236}"/>
              </a:ext>
            </a:extLst>
          </p:cNvPr>
          <p:cNvCxnSpPr>
            <a:endCxn id="6" idx="1"/>
          </p:cNvCxnSpPr>
          <p:nvPr/>
        </p:nvCxnSpPr>
        <p:spPr>
          <a:xfrm>
            <a:off x="6265889" y="2942747"/>
            <a:ext cx="3229894" cy="18216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380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B1CA929-232E-46AC-AD5C-8D4B5D778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8858"/>
            <a:ext cx="10278016" cy="536955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4F54B20-14C6-41B6-9194-83BB3B1A4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900" y="231567"/>
            <a:ext cx="7591425" cy="123825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637C61F9-2A68-42D8-8ABE-62F6B9614F16}"/>
              </a:ext>
            </a:extLst>
          </p:cNvPr>
          <p:cNvSpPr/>
          <p:nvPr/>
        </p:nvSpPr>
        <p:spPr>
          <a:xfrm>
            <a:off x="3957403" y="1738857"/>
            <a:ext cx="1499017" cy="43471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2E6FE913-0763-45D7-BFAE-B5BD0B791F43}"/>
              </a:ext>
            </a:extLst>
          </p:cNvPr>
          <p:cNvCxnSpPr>
            <a:stCxn id="2" idx="0"/>
          </p:cNvCxnSpPr>
          <p:nvPr/>
        </p:nvCxnSpPr>
        <p:spPr>
          <a:xfrm flipV="1">
            <a:off x="5139008" y="839449"/>
            <a:ext cx="2452417" cy="8994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8850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92B8198-194C-4A9E-9B00-BF2CB6B76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975"/>
            <a:ext cx="12192000" cy="6482050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A7D5FA4E-371F-449D-AB72-AA5787FEFAB1}"/>
              </a:ext>
            </a:extLst>
          </p:cNvPr>
          <p:cNvSpPr/>
          <p:nvPr/>
        </p:nvSpPr>
        <p:spPr>
          <a:xfrm>
            <a:off x="1304144" y="5411449"/>
            <a:ext cx="1379095" cy="40473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3369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F9543E9E-7D02-447B-B411-7747617A6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334"/>
            <a:ext cx="12192000" cy="651133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7E098CB-F4E6-4545-A45A-D3A78EAA4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408" y="4535383"/>
            <a:ext cx="4886325" cy="695325"/>
          </a:xfrm>
          <a:prstGeom prst="rect">
            <a:avLst/>
          </a:prstGeom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6042378E-D518-40F4-AFC0-73C2F12110F0}"/>
              </a:ext>
            </a:extLst>
          </p:cNvPr>
          <p:cNvCxnSpPr/>
          <p:nvPr/>
        </p:nvCxnSpPr>
        <p:spPr>
          <a:xfrm flipV="1">
            <a:off x="6295869" y="1109272"/>
            <a:ext cx="3177915" cy="36875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705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664CF8D7-B043-4EEE-9561-499E46DD2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198"/>
            <a:ext cx="12192000" cy="6475604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DF07AE03-E530-4D5F-89CA-A1F2FEC8C56C}"/>
              </a:ext>
            </a:extLst>
          </p:cNvPr>
          <p:cNvCxnSpPr/>
          <p:nvPr/>
        </p:nvCxnSpPr>
        <p:spPr>
          <a:xfrm flipV="1">
            <a:off x="7899816" y="1139252"/>
            <a:ext cx="1573968" cy="39124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7770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877CC77C-B04F-4A63-93A9-26D1E543D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3" y="469683"/>
            <a:ext cx="11652354" cy="6206052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B9F9E3BD-6D26-48B5-95A9-538F2E8FCFDF}"/>
              </a:ext>
            </a:extLst>
          </p:cNvPr>
          <p:cNvSpPr/>
          <p:nvPr/>
        </p:nvSpPr>
        <p:spPr>
          <a:xfrm>
            <a:off x="539646" y="5981075"/>
            <a:ext cx="3043003" cy="87692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A19372D2-5424-408F-BDB8-3EF72C064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469682"/>
          </a:xfrm>
        </p:spPr>
        <p:txBody>
          <a:bodyPr>
            <a:noAutofit/>
          </a:bodyPr>
          <a:lstStyle/>
          <a:p>
            <a:r>
              <a:rPr lang="es-ES" sz="3200" dirty="0"/>
              <a:t>Crear Una clase</a:t>
            </a:r>
          </a:p>
        </p:txBody>
      </p:sp>
    </p:spTree>
    <p:extLst>
      <p:ext uri="{BB962C8B-B14F-4D97-AF65-F5344CB8AC3E}">
        <p14:creationId xmlns:p14="http://schemas.microsoft.com/office/powerpoint/2010/main" val="3169532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EDBAF7A9-F4EB-4250-9992-CAA3AF6B3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198"/>
            <a:ext cx="12192000" cy="6475604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26AEC74E-9721-4FB9-B096-207F579775FD}"/>
              </a:ext>
            </a:extLst>
          </p:cNvPr>
          <p:cNvSpPr/>
          <p:nvPr/>
        </p:nvSpPr>
        <p:spPr>
          <a:xfrm>
            <a:off x="3582649" y="1049311"/>
            <a:ext cx="2638269" cy="278817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9205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Sitio web&#10;&#10;Descripción generada automáticamente">
            <a:extLst>
              <a:ext uri="{FF2B5EF4-FFF2-40B4-BE49-F238E27FC236}">
                <a16:creationId xmlns:a16="http://schemas.microsoft.com/office/drawing/2014/main" id="{F87B1A0E-FFEC-42A5-995E-4732AB599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595"/>
            <a:ext cx="12192000" cy="6448809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EDC00C61-A756-4547-BB3F-A71AAEA1E2FA}"/>
              </a:ext>
            </a:extLst>
          </p:cNvPr>
          <p:cNvSpPr/>
          <p:nvPr/>
        </p:nvSpPr>
        <p:spPr>
          <a:xfrm>
            <a:off x="2098623" y="2173574"/>
            <a:ext cx="2068644" cy="250335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403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A7645ADF-803A-4032-9C6E-DF1490087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334"/>
            <a:ext cx="12192000" cy="651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50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FF12BF87-583B-4B43-B31D-E8C0A9B1BC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570907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841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5E980F8-F3DA-48BE-A657-E046A5255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639"/>
            <a:ext cx="12192000" cy="651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15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1899A3FC-BCFC-4DFB-82D2-5E89FA520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732"/>
            <a:ext cx="12192000" cy="6484536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31BD4E0E-EBCE-4749-8326-53FCFB647E43}"/>
              </a:ext>
            </a:extLst>
          </p:cNvPr>
          <p:cNvSpPr/>
          <p:nvPr/>
        </p:nvSpPr>
        <p:spPr>
          <a:xfrm>
            <a:off x="3837482" y="1903751"/>
            <a:ext cx="854439" cy="41972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0729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0E1FE259-CDDC-4A10-8689-D121875D0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416"/>
            <a:ext cx="12192000" cy="6507167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905CD05D-DC16-4D46-AB25-131EDEE927E8}"/>
              </a:ext>
            </a:extLst>
          </p:cNvPr>
          <p:cNvSpPr/>
          <p:nvPr/>
        </p:nvSpPr>
        <p:spPr>
          <a:xfrm>
            <a:off x="7959777" y="4691921"/>
            <a:ext cx="1184223" cy="53964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2765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5AF4C213-0174-4700-A187-578038E0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334"/>
            <a:ext cx="12192000" cy="6511332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029A1877-F668-48FA-B77C-6E5F5B2351FC}"/>
              </a:ext>
            </a:extLst>
          </p:cNvPr>
          <p:cNvSpPr/>
          <p:nvPr/>
        </p:nvSpPr>
        <p:spPr>
          <a:xfrm>
            <a:off x="614597" y="2068643"/>
            <a:ext cx="1858780" cy="71952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7625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6CE55DF1-504F-4FA6-80EE-B5CABCE9E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75604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A905062A-0436-4388-8B00-5027786E8F99}"/>
              </a:ext>
            </a:extLst>
          </p:cNvPr>
          <p:cNvSpPr/>
          <p:nvPr/>
        </p:nvSpPr>
        <p:spPr>
          <a:xfrm>
            <a:off x="2923082" y="2623279"/>
            <a:ext cx="1888761" cy="44970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069412B8-0A4E-4B93-9E06-0DFBF0ECD75E}"/>
              </a:ext>
            </a:extLst>
          </p:cNvPr>
          <p:cNvSpPr/>
          <p:nvPr/>
        </p:nvSpPr>
        <p:spPr>
          <a:xfrm>
            <a:off x="3043003" y="1978702"/>
            <a:ext cx="404735" cy="31479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450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7AFD7CBA-220B-4A52-971E-DDD772E87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732"/>
            <a:ext cx="12192000" cy="648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618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C2A68696-2B59-400C-BE2A-D417AB50F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732"/>
            <a:ext cx="12192000" cy="6484536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A7353199-81E9-4FCB-B673-91D72705DB6E}"/>
              </a:ext>
            </a:extLst>
          </p:cNvPr>
          <p:cNvSpPr/>
          <p:nvPr/>
        </p:nvSpPr>
        <p:spPr>
          <a:xfrm>
            <a:off x="10178321" y="2803161"/>
            <a:ext cx="1798820" cy="1783829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1935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877769FC-57CF-4F23-A998-5B62AAD4B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663"/>
            <a:ext cx="12192000" cy="6466673"/>
          </a:xfrm>
          <a:prstGeom prst="rect">
            <a:avLst/>
          </a:prstGeom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FA94D860-10AD-4446-8771-C0F1ABE27D50}"/>
              </a:ext>
            </a:extLst>
          </p:cNvPr>
          <p:cNvCxnSpPr/>
          <p:nvPr/>
        </p:nvCxnSpPr>
        <p:spPr>
          <a:xfrm>
            <a:off x="4212236" y="6130977"/>
            <a:ext cx="173885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0922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A8D6C5AF-5089-473F-8BCB-96B30D7DF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71"/>
            <a:ext cx="7355846" cy="3906951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05C453DF-96EC-4177-9A3E-DF6E9AB5AD11}"/>
              </a:ext>
            </a:extLst>
          </p:cNvPr>
          <p:cNvSpPr/>
          <p:nvPr/>
        </p:nvSpPr>
        <p:spPr>
          <a:xfrm>
            <a:off x="6213422" y="899410"/>
            <a:ext cx="1139253" cy="50966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F86C25F6-8C05-4B08-A27C-FED495C5D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361" y="2288013"/>
            <a:ext cx="8565639" cy="4549515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363BE8AB-7A12-429A-A29C-005D2CBE1242}"/>
              </a:ext>
            </a:extLst>
          </p:cNvPr>
          <p:cNvSpPr/>
          <p:nvPr/>
        </p:nvSpPr>
        <p:spPr>
          <a:xfrm>
            <a:off x="5711252" y="4259293"/>
            <a:ext cx="1004341" cy="31270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2811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5EB6AA8-B757-4093-A476-A4B3F1F9E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595"/>
            <a:ext cx="12192000" cy="6448809"/>
          </a:xfrm>
          <a:prstGeom prst="rect">
            <a:avLst/>
          </a:prstGeom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00E2B53F-EDF3-44C6-BD1D-7F59F298559F}"/>
              </a:ext>
            </a:extLst>
          </p:cNvPr>
          <p:cNvCxnSpPr/>
          <p:nvPr/>
        </p:nvCxnSpPr>
        <p:spPr>
          <a:xfrm>
            <a:off x="2533338" y="2068643"/>
            <a:ext cx="109428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E86AC62D-A868-4299-A68E-B364341CC06C}"/>
              </a:ext>
            </a:extLst>
          </p:cNvPr>
          <p:cNvCxnSpPr>
            <a:cxnSpLocks/>
          </p:cNvCxnSpPr>
          <p:nvPr/>
        </p:nvCxnSpPr>
        <p:spPr>
          <a:xfrm flipH="1">
            <a:off x="8187129" y="4079824"/>
            <a:ext cx="104681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85FA983C-DCA9-4EEC-8CF3-8E0545A56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130" y="4403360"/>
            <a:ext cx="2891241" cy="2138661"/>
          </a:xfrm>
          <a:prstGeom prst="rect">
            <a:avLst/>
          </a:prstGeom>
        </p:spPr>
      </p:pic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F8F8343D-79D7-45D6-A881-FA2B3BBD1766}"/>
              </a:ext>
            </a:extLst>
          </p:cNvPr>
          <p:cNvCxnSpPr>
            <a:cxnSpLocks/>
          </p:cNvCxnSpPr>
          <p:nvPr/>
        </p:nvCxnSpPr>
        <p:spPr>
          <a:xfrm>
            <a:off x="7794885" y="5051685"/>
            <a:ext cx="1259174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231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FAF613DA-5907-4B00-8C11-9015E4D13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3915"/>
            <a:ext cx="12192000" cy="5310169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540AF79C-C85A-4E97-BF67-E22250FD6203}"/>
              </a:ext>
            </a:extLst>
          </p:cNvPr>
          <p:cNvSpPr/>
          <p:nvPr/>
        </p:nvSpPr>
        <p:spPr>
          <a:xfrm>
            <a:off x="2383436" y="1873770"/>
            <a:ext cx="5741233" cy="302801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00807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, Teams&#10;&#10;Descripción generada automáticamente">
            <a:extLst>
              <a:ext uri="{FF2B5EF4-FFF2-40B4-BE49-F238E27FC236}">
                <a16:creationId xmlns:a16="http://schemas.microsoft.com/office/drawing/2014/main" id="{E3348F8F-9537-43AB-841D-2E48ED8F4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266"/>
            <a:ext cx="12192000" cy="6493468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4D12636B-B452-46D1-AB51-E10F98D53C23}"/>
              </a:ext>
            </a:extLst>
          </p:cNvPr>
          <p:cNvCxnSpPr>
            <a:cxnSpLocks/>
          </p:cNvCxnSpPr>
          <p:nvPr/>
        </p:nvCxnSpPr>
        <p:spPr>
          <a:xfrm flipH="1">
            <a:off x="1663909" y="2863122"/>
            <a:ext cx="854439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3861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DE015C-F3DB-44BE-95FD-C50552AE9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895" y="1"/>
            <a:ext cx="11872209" cy="749508"/>
          </a:xfrm>
        </p:spPr>
        <p:txBody>
          <a:bodyPr/>
          <a:lstStyle/>
          <a:p>
            <a:pPr algn="ctr"/>
            <a:r>
              <a:rPr lang="es-ES" u="sng" dirty="0"/>
              <a:t>Configuración de equipo y configuración de canal. </a:t>
            </a:r>
          </a:p>
        </p:txBody>
      </p:sp>
      <p:pic>
        <p:nvPicPr>
          <p:cNvPr id="4" name="Imagen 3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F8F1D3AC-E882-4A5E-AD4A-72969F09D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23" y="749509"/>
            <a:ext cx="11047751" cy="587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202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429D894C-DEA3-49D5-9F6D-60C6C7F7D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527"/>
            <a:ext cx="12192000" cy="6430945"/>
          </a:xfrm>
          <a:prstGeom prst="rect">
            <a:avLst/>
          </a:prstGeom>
          <a:ln>
            <a:noFill/>
          </a:ln>
        </p:spPr>
      </p:pic>
      <p:pic>
        <p:nvPicPr>
          <p:cNvPr id="5" name="Imagen 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196202AD-AB9B-4AA4-AA12-32F9668D2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97" y="1379333"/>
            <a:ext cx="3272852" cy="339075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0C0E3C3B-6828-4B6C-A46C-0803F77CFCFF}"/>
              </a:ext>
            </a:extLst>
          </p:cNvPr>
          <p:cNvCxnSpPr>
            <a:cxnSpLocks/>
          </p:cNvCxnSpPr>
          <p:nvPr/>
        </p:nvCxnSpPr>
        <p:spPr>
          <a:xfrm>
            <a:off x="7150308" y="3297836"/>
            <a:ext cx="899410" cy="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30699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B89148F9-C7C4-4B80-9621-9655F2248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663"/>
            <a:ext cx="12192000" cy="6466673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92C19E29-8A13-470D-9AF6-D2E638646E75}"/>
              </a:ext>
            </a:extLst>
          </p:cNvPr>
          <p:cNvCxnSpPr/>
          <p:nvPr/>
        </p:nvCxnSpPr>
        <p:spPr>
          <a:xfrm>
            <a:off x="2878111" y="2683239"/>
            <a:ext cx="94438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2197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34D572F0-ADEE-4C1E-87BB-3ADA85084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541"/>
            <a:ext cx="12192000" cy="6480917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8942B8ED-4E93-48BF-B18F-2D824DF0E041}"/>
              </a:ext>
            </a:extLst>
          </p:cNvPr>
          <p:cNvCxnSpPr/>
          <p:nvPr/>
        </p:nvCxnSpPr>
        <p:spPr>
          <a:xfrm flipV="1">
            <a:off x="3192905" y="3297836"/>
            <a:ext cx="1049311" cy="3897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8919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562DF8B4-96BC-4C60-80B8-59A555FB4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640"/>
            <a:ext cx="12192000" cy="6476720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B2266FD2-9C66-4F7A-8407-8FBF9F96F1B7}"/>
              </a:ext>
            </a:extLst>
          </p:cNvPr>
          <p:cNvCxnSpPr/>
          <p:nvPr/>
        </p:nvCxnSpPr>
        <p:spPr>
          <a:xfrm flipV="1">
            <a:off x="3102964" y="3897443"/>
            <a:ext cx="1259174" cy="6145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8573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0AB41172-AA32-4F8D-AAB8-F20D81005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05"/>
            <a:ext cx="12192000" cy="6483190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1D93B3B5-7B8A-4115-AA05-63A14EBDAFCF}"/>
              </a:ext>
            </a:extLst>
          </p:cNvPr>
          <p:cNvCxnSpPr/>
          <p:nvPr/>
        </p:nvCxnSpPr>
        <p:spPr>
          <a:xfrm flipV="1">
            <a:off x="2503357" y="4437089"/>
            <a:ext cx="2053653" cy="10792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5249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5517D631-DCAB-4FAD-803C-CC9316C24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958" y="4535557"/>
            <a:ext cx="8125959" cy="2029108"/>
          </a:xfrm>
          <a:prstGeom prst="rect">
            <a:avLst/>
          </a:prstGeom>
        </p:spPr>
      </p:pic>
      <p:pic>
        <p:nvPicPr>
          <p:cNvPr id="5" name="Imagen 4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BEF5E7AD-1F85-4D10-8B56-EAA059F3C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0145"/>
            <a:ext cx="5381220" cy="2258281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B5967E53-9F50-4153-98CA-6B074743B845}"/>
              </a:ext>
            </a:extLst>
          </p:cNvPr>
          <p:cNvSpPr/>
          <p:nvPr/>
        </p:nvSpPr>
        <p:spPr>
          <a:xfrm>
            <a:off x="3517046" y="584616"/>
            <a:ext cx="1519649" cy="155897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13CCDC68-BE2C-4A85-A414-08FF6BDEC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955" y="2585806"/>
            <a:ext cx="8583223" cy="176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59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78535400-C84B-4502-9C74-A545B5611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428"/>
            <a:ext cx="12192000" cy="6495143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F22A358A-894C-4874-B163-096ACFA9226B}"/>
              </a:ext>
            </a:extLst>
          </p:cNvPr>
          <p:cNvCxnSpPr/>
          <p:nvPr/>
        </p:nvCxnSpPr>
        <p:spPr>
          <a:xfrm flipV="1">
            <a:off x="3402767" y="4392118"/>
            <a:ext cx="1169233" cy="6895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3349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78535400-C84B-4502-9C74-A545B5611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428"/>
            <a:ext cx="12192000" cy="6495143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F22A358A-894C-4874-B163-096ACFA9226B}"/>
              </a:ext>
            </a:extLst>
          </p:cNvPr>
          <p:cNvCxnSpPr>
            <a:cxnSpLocks/>
          </p:cNvCxnSpPr>
          <p:nvPr/>
        </p:nvCxnSpPr>
        <p:spPr>
          <a:xfrm>
            <a:off x="2728210" y="6168452"/>
            <a:ext cx="9144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ipse 3">
            <a:extLst>
              <a:ext uri="{FF2B5EF4-FFF2-40B4-BE49-F238E27FC236}">
                <a16:creationId xmlns:a16="http://schemas.microsoft.com/office/drawing/2014/main" id="{28A22EF3-413E-4D7E-BC73-8C8F0D5D91E1}"/>
              </a:ext>
            </a:extLst>
          </p:cNvPr>
          <p:cNvSpPr/>
          <p:nvPr/>
        </p:nvSpPr>
        <p:spPr>
          <a:xfrm>
            <a:off x="3747541" y="5666282"/>
            <a:ext cx="2348459" cy="119171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1774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F1E58A5-FE36-46ED-9C3B-355EA39C122C}"/>
              </a:ext>
            </a:extLst>
          </p:cNvPr>
          <p:cNvSpPr txBox="1"/>
          <p:nvPr/>
        </p:nvSpPr>
        <p:spPr>
          <a:xfrm>
            <a:off x="179882" y="284813"/>
            <a:ext cx="862518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Microsoft </a:t>
            </a:r>
            <a:r>
              <a:rPr lang="es-ES" b="1" i="0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Teams</a:t>
            </a:r>
            <a:r>
              <a:rPr lang="es-E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es una herramienta colaborativa que permite:</a:t>
            </a:r>
          </a:p>
          <a:p>
            <a:endParaRPr lang="es-ES" dirty="0">
              <a:solidFill>
                <a:srgbClr val="4D5156"/>
              </a:solidFill>
              <a:latin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Vídeo llamadas o llamadas solo de audio 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Establecer reuniones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4D5156"/>
                </a:solidFill>
                <a:latin typeface="arial" panose="020B0604020202020204" pitchFamily="34" charset="0"/>
              </a:rPr>
              <a:t>C</a:t>
            </a:r>
            <a:r>
              <a:rPr lang="es-E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rear grupos de trabajo o clases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Chat Grupales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Compartir pantalla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4D5156"/>
                </a:solidFill>
                <a:latin typeface="arial" panose="020B0604020202020204" pitchFamily="34" charset="0"/>
              </a:rPr>
              <a:t>C</a:t>
            </a:r>
            <a:r>
              <a:rPr lang="es-E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ompartir archivos: Tareas, actividades, exámenes, vídeo, audios, etc.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Trabajo colaborativo en un mismo documento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4D5156"/>
                </a:solidFill>
                <a:latin typeface="arial" panose="020B0604020202020204" pitchFamily="34" charset="0"/>
              </a:rPr>
              <a:t>Grabar reuniones.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4D5156"/>
                </a:solidFill>
                <a:latin typeface="arial" panose="020B0604020202020204" pitchFamily="34" charset="0"/>
              </a:rPr>
              <a:t>Etc</a:t>
            </a:r>
            <a:endParaRPr lang="es-ES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endParaRPr lang="es-ES" dirty="0">
              <a:solidFill>
                <a:srgbClr val="4D5156"/>
              </a:solidFill>
              <a:latin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1624422D-C1D9-4E93-AB4B-0D67B0770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54663" y="3429000"/>
            <a:ext cx="2982452" cy="277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199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B50B89-917F-47D9-9724-4F4C7EB58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04538"/>
          </a:xfrm>
        </p:spPr>
        <p:txBody>
          <a:bodyPr/>
          <a:lstStyle/>
          <a:p>
            <a:r>
              <a:rPr lang="es-ES" dirty="0"/>
              <a:t>Empezar a escribir publicaciones.</a:t>
            </a:r>
          </a:p>
        </p:txBody>
      </p:sp>
      <p:pic>
        <p:nvPicPr>
          <p:cNvPr id="4" name="Imagen 3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BB185E6F-6B20-4F2F-9726-07F278DFD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74" y="704539"/>
            <a:ext cx="11197652" cy="5906454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BE53E0B4-FBF9-4CEF-9DC5-7ECB31B87319}"/>
              </a:ext>
            </a:extLst>
          </p:cNvPr>
          <p:cNvSpPr/>
          <p:nvPr/>
        </p:nvSpPr>
        <p:spPr>
          <a:xfrm>
            <a:off x="4137285" y="5876144"/>
            <a:ext cx="2098623" cy="809469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56302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DAB3FD4C-01E9-4575-A583-344FF2D73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176"/>
            <a:ext cx="12192000" cy="6693647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F7CE2CC1-4DF4-4711-AE8F-9D1AC11CBB75}"/>
              </a:ext>
            </a:extLst>
          </p:cNvPr>
          <p:cNvCxnSpPr/>
          <p:nvPr/>
        </p:nvCxnSpPr>
        <p:spPr>
          <a:xfrm>
            <a:off x="3237875" y="5351489"/>
            <a:ext cx="1094282" cy="7195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5323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1DD562F4-32E9-403B-B6A2-9DE852947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824"/>
            <a:ext cx="12192000" cy="6480352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6206A157-A4C4-46A5-A8BE-3CA95F4F046F}"/>
              </a:ext>
            </a:extLst>
          </p:cNvPr>
          <p:cNvSpPr/>
          <p:nvPr/>
        </p:nvSpPr>
        <p:spPr>
          <a:xfrm>
            <a:off x="4122295" y="6265889"/>
            <a:ext cx="464695" cy="34477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01946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2194F21E-ADD9-4C01-926D-3898342C8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836" y="723522"/>
            <a:ext cx="8440328" cy="5410955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15B80421-E784-45C6-888E-FEEB339F6933}"/>
              </a:ext>
            </a:extLst>
          </p:cNvPr>
          <p:cNvCxnSpPr/>
          <p:nvPr/>
        </p:nvCxnSpPr>
        <p:spPr>
          <a:xfrm>
            <a:off x="1433626" y="4302177"/>
            <a:ext cx="88442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3873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DAB9322F-D3FF-4465-9A43-49C680F75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180" y="332076"/>
            <a:ext cx="8316486" cy="3715268"/>
          </a:xfrm>
          <a:prstGeom prst="rect">
            <a:avLst/>
          </a:prstGeom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29795E1B-C8EA-4418-8DB5-21DE883163F9}"/>
              </a:ext>
            </a:extLst>
          </p:cNvPr>
          <p:cNvCxnSpPr/>
          <p:nvPr/>
        </p:nvCxnSpPr>
        <p:spPr>
          <a:xfrm>
            <a:off x="708563" y="704539"/>
            <a:ext cx="94438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6FDFCBCE-74D0-4BBD-9AE0-8BCF5B882E56}"/>
              </a:ext>
            </a:extLst>
          </p:cNvPr>
          <p:cNvCxnSpPr>
            <a:cxnSpLocks/>
          </p:cNvCxnSpPr>
          <p:nvPr/>
        </p:nvCxnSpPr>
        <p:spPr>
          <a:xfrm flipH="1">
            <a:off x="8889168" y="2743200"/>
            <a:ext cx="83944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 descr="Imagen que contiene Gráfico, Gráfico de barras&#10;&#10;Descripción generada automáticamente">
            <a:extLst>
              <a:ext uri="{FF2B5EF4-FFF2-40B4-BE49-F238E27FC236}">
                <a16:creationId xmlns:a16="http://schemas.microsoft.com/office/drawing/2014/main" id="{873BAD52-33F5-404B-A46F-C72C2BB01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523" y="3429000"/>
            <a:ext cx="4386875" cy="2567346"/>
          </a:xfrm>
          <a:prstGeom prst="rect">
            <a:avLst/>
          </a:prstGeom>
        </p:spPr>
      </p:pic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A428604F-66D9-420E-A9CA-29B89192F4DE}"/>
              </a:ext>
            </a:extLst>
          </p:cNvPr>
          <p:cNvCxnSpPr/>
          <p:nvPr/>
        </p:nvCxnSpPr>
        <p:spPr>
          <a:xfrm flipH="1">
            <a:off x="7150308" y="2563318"/>
            <a:ext cx="284813" cy="10942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B87EEF6E-9C7D-4CD9-B5C8-CCCC047684B7}"/>
              </a:ext>
            </a:extLst>
          </p:cNvPr>
          <p:cNvCxnSpPr/>
          <p:nvPr/>
        </p:nvCxnSpPr>
        <p:spPr>
          <a:xfrm>
            <a:off x="3477718" y="104931"/>
            <a:ext cx="0" cy="5996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DBF321D3-F4F1-41F7-A278-39A563341822}"/>
              </a:ext>
            </a:extLst>
          </p:cNvPr>
          <p:cNvCxnSpPr/>
          <p:nvPr/>
        </p:nvCxnSpPr>
        <p:spPr>
          <a:xfrm>
            <a:off x="5473909" y="77243"/>
            <a:ext cx="0" cy="5996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n 18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1358D1B9-06E7-4CDA-AD3A-1A5620C2C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976" y="332076"/>
            <a:ext cx="2477687" cy="1738859"/>
          </a:xfrm>
          <a:prstGeom prst="rect">
            <a:avLst/>
          </a:prstGeom>
        </p:spPr>
      </p:pic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A900AB99-2398-43D5-B0DA-AD2908A61370}"/>
              </a:ext>
            </a:extLst>
          </p:cNvPr>
          <p:cNvCxnSpPr/>
          <p:nvPr/>
        </p:nvCxnSpPr>
        <p:spPr>
          <a:xfrm flipV="1">
            <a:off x="7435121" y="509666"/>
            <a:ext cx="2174545" cy="4197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5187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9A899BC4-E4FD-4FC3-9A20-57DA48767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656" cy="4492870"/>
          </a:xfrm>
          <a:prstGeom prst="rect">
            <a:avLst/>
          </a:prstGeom>
        </p:spPr>
      </p:pic>
      <p:pic>
        <p:nvPicPr>
          <p:cNvPr id="5" name="Imagen 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0974F20F-2C28-41D8-A502-0F8B91025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871" y="239842"/>
            <a:ext cx="1959223" cy="2039940"/>
          </a:xfrm>
          <a:prstGeom prst="rect">
            <a:avLst/>
          </a:prstGeom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BF77453A-2E27-42EB-9760-D84A6ADBB775}"/>
              </a:ext>
            </a:extLst>
          </p:cNvPr>
          <p:cNvCxnSpPr/>
          <p:nvPr/>
        </p:nvCxnSpPr>
        <p:spPr>
          <a:xfrm flipV="1">
            <a:off x="9173980" y="464695"/>
            <a:ext cx="809469" cy="9443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839F956E-0411-48DF-9295-6D6A2E6DCFCD}"/>
              </a:ext>
            </a:extLst>
          </p:cNvPr>
          <p:cNvCxnSpPr/>
          <p:nvPr/>
        </p:nvCxnSpPr>
        <p:spPr>
          <a:xfrm>
            <a:off x="11242623" y="464695"/>
            <a:ext cx="0" cy="4721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4028FA6B-3F82-4F65-AC3D-D02EE8645DBA}"/>
              </a:ext>
            </a:extLst>
          </p:cNvPr>
          <p:cNvCxnSpPr>
            <a:cxnSpLocks/>
          </p:cNvCxnSpPr>
          <p:nvPr/>
        </p:nvCxnSpPr>
        <p:spPr>
          <a:xfrm>
            <a:off x="3087974" y="3429000"/>
            <a:ext cx="389744" cy="2735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0EC35503-0402-4C7F-B7B0-9630CA223DB5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4601981" y="2844384"/>
            <a:ext cx="1058932" cy="20845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n 26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3BF8BC79-C584-480F-A2C1-292A21B9BE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548" y="2744477"/>
            <a:ext cx="4242216" cy="2631612"/>
          </a:xfrm>
          <a:prstGeom prst="rect">
            <a:avLst/>
          </a:prstGeom>
        </p:spPr>
      </p:pic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5F63F24C-8F17-4858-A24A-6ADA73FC25D6}"/>
              </a:ext>
            </a:extLst>
          </p:cNvPr>
          <p:cNvCxnSpPr/>
          <p:nvPr/>
        </p:nvCxnSpPr>
        <p:spPr>
          <a:xfrm flipH="1">
            <a:off x="9668656" y="764718"/>
            <a:ext cx="659567" cy="30837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ipse 29">
            <a:extLst>
              <a:ext uri="{FF2B5EF4-FFF2-40B4-BE49-F238E27FC236}">
                <a16:creationId xmlns:a16="http://schemas.microsoft.com/office/drawing/2014/main" id="{B6F8491B-5FFB-47EC-9D84-AD3440AE9E97}"/>
              </a:ext>
            </a:extLst>
          </p:cNvPr>
          <p:cNvSpPr/>
          <p:nvPr/>
        </p:nvSpPr>
        <p:spPr>
          <a:xfrm>
            <a:off x="11242623" y="5024259"/>
            <a:ext cx="547141" cy="35183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2" name="Imagen 3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F3BDE2BA-9B22-486A-A85F-B61DC56D0D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826" y="4928938"/>
            <a:ext cx="3734173" cy="168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405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DA190B-B19F-4AAE-87EF-DFD89904B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69430"/>
          </a:xfrm>
        </p:spPr>
        <p:txBody>
          <a:bodyPr/>
          <a:lstStyle/>
          <a:p>
            <a:r>
              <a:rPr lang="es-ES" dirty="0"/>
              <a:t>Compartir archivos</a:t>
            </a:r>
          </a:p>
        </p:txBody>
      </p:sp>
      <p:pic>
        <p:nvPicPr>
          <p:cNvPr id="6" name="Imagen 5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67937B80-71C2-491B-9A30-10E641D5E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98" y="2302173"/>
            <a:ext cx="9021221" cy="2253653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9E37CCCF-7F46-4E49-8B3D-50ABAAE1790F}"/>
              </a:ext>
            </a:extLst>
          </p:cNvPr>
          <p:cNvSpPr/>
          <p:nvPr/>
        </p:nvSpPr>
        <p:spPr>
          <a:xfrm>
            <a:off x="5381469" y="2638269"/>
            <a:ext cx="494675" cy="38974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83666137-A031-4C18-BC17-01BC24FFB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68" y="749508"/>
            <a:ext cx="1437457" cy="1304144"/>
          </a:xfrm>
          <a:prstGeom prst="rect">
            <a:avLst/>
          </a:prstGeom>
        </p:spPr>
      </p:pic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942A8D71-D910-40D6-88E7-BB83DC91CDFB}"/>
              </a:ext>
            </a:extLst>
          </p:cNvPr>
          <p:cNvCxnSpPr>
            <a:stCxn id="11" idx="3"/>
          </p:cNvCxnSpPr>
          <p:nvPr/>
        </p:nvCxnSpPr>
        <p:spPr>
          <a:xfrm>
            <a:off x="2187425" y="1401580"/>
            <a:ext cx="1979841" cy="17913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ED83078D-6486-414B-9A71-C7F5674F6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740" y="941233"/>
            <a:ext cx="1790950" cy="828791"/>
          </a:xfrm>
          <a:prstGeom prst="rect">
            <a:avLst/>
          </a:prstGeom>
        </p:spPr>
      </p:pic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1C9B95A3-E370-4F73-BF84-465566B878DE}"/>
              </a:ext>
            </a:extLst>
          </p:cNvPr>
          <p:cNvCxnSpPr>
            <a:stCxn id="15" idx="2"/>
          </p:cNvCxnSpPr>
          <p:nvPr/>
        </p:nvCxnSpPr>
        <p:spPr>
          <a:xfrm>
            <a:off x="4124215" y="1770024"/>
            <a:ext cx="918478" cy="12579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n 18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489FC016-5B66-459D-9343-DC170056D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378" y="3656614"/>
            <a:ext cx="2374444" cy="2862721"/>
          </a:xfrm>
          <a:prstGeom prst="rect">
            <a:avLst/>
          </a:prstGeom>
        </p:spPr>
      </p:pic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3F672171-6B6D-4E0F-BBB4-CC660916A145}"/>
              </a:ext>
            </a:extLst>
          </p:cNvPr>
          <p:cNvCxnSpPr/>
          <p:nvPr/>
        </p:nvCxnSpPr>
        <p:spPr>
          <a:xfrm>
            <a:off x="8139659" y="3192905"/>
            <a:ext cx="1154243" cy="7944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66364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A156EF-9CC2-41C0-9853-B08D27818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3237875" cy="524656"/>
          </a:xfrm>
        </p:spPr>
        <p:txBody>
          <a:bodyPr>
            <a:normAutofit fontScale="90000"/>
          </a:bodyPr>
          <a:lstStyle/>
          <a:p>
            <a:r>
              <a:rPr lang="es-ES" dirty="0"/>
              <a:t>Bloc de notas</a:t>
            </a:r>
          </a:p>
        </p:txBody>
      </p:sp>
      <p:pic>
        <p:nvPicPr>
          <p:cNvPr id="4" name="Imagen 3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464F6F3E-14F2-4B4D-8CB6-C8E6A9596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47" y="942358"/>
            <a:ext cx="10253272" cy="2694624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5447D26C-8B8C-444B-A018-698ED13A5D2B}"/>
              </a:ext>
            </a:extLst>
          </p:cNvPr>
          <p:cNvSpPr/>
          <p:nvPr/>
        </p:nvSpPr>
        <p:spPr>
          <a:xfrm>
            <a:off x="5951095" y="1394085"/>
            <a:ext cx="1199213" cy="37475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93CA458A-9A13-4897-8863-D39276FFE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4683"/>
            <a:ext cx="3832428" cy="2286156"/>
          </a:xfrm>
          <a:prstGeom prst="rect">
            <a:avLst/>
          </a:prstGeom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CC2397AE-36A3-44C0-A67B-7F6C07CE2884}"/>
              </a:ext>
            </a:extLst>
          </p:cNvPr>
          <p:cNvCxnSpPr>
            <a:cxnSpLocks/>
            <a:stCxn id="5" idx="4"/>
            <a:endCxn id="7" idx="0"/>
          </p:cNvCxnSpPr>
          <p:nvPr/>
        </p:nvCxnSpPr>
        <p:spPr>
          <a:xfrm flipH="1">
            <a:off x="1916214" y="1768839"/>
            <a:ext cx="4634488" cy="22858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83B5A478-87D7-418B-BAE3-F7A2F3185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723" y="5719543"/>
            <a:ext cx="2823205" cy="1038997"/>
          </a:xfrm>
          <a:prstGeom prst="rect">
            <a:avLst/>
          </a:prstGeom>
        </p:spPr>
      </p:pic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81D3F574-0CAF-4307-8311-D5C46C93A8C9}"/>
              </a:ext>
            </a:extLst>
          </p:cNvPr>
          <p:cNvCxnSpPr/>
          <p:nvPr/>
        </p:nvCxnSpPr>
        <p:spPr>
          <a:xfrm>
            <a:off x="2668249" y="5915642"/>
            <a:ext cx="689548" cy="3202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n 20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CC42B695-FDB9-45DE-926E-2DC77DD2D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315" y="3296786"/>
            <a:ext cx="3165054" cy="1937231"/>
          </a:xfrm>
          <a:prstGeom prst="rect">
            <a:avLst/>
          </a:prstGeom>
        </p:spPr>
      </p:pic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03DEB7F0-2899-46CF-AC93-FD4823CBBFDA}"/>
              </a:ext>
            </a:extLst>
          </p:cNvPr>
          <p:cNvCxnSpPr>
            <a:cxnSpLocks/>
          </p:cNvCxnSpPr>
          <p:nvPr/>
        </p:nvCxnSpPr>
        <p:spPr>
          <a:xfrm flipV="1">
            <a:off x="4794325" y="5164929"/>
            <a:ext cx="372802" cy="10709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n 26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B96BC0E8-0098-4524-85B0-BD966781B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648" y="4265401"/>
            <a:ext cx="3173541" cy="2128876"/>
          </a:xfrm>
          <a:prstGeom prst="rect">
            <a:avLst/>
          </a:prstGeom>
        </p:spPr>
      </p:pic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8C3EB331-615F-4FB1-BA92-63E897A2E5E3}"/>
              </a:ext>
            </a:extLst>
          </p:cNvPr>
          <p:cNvCxnSpPr>
            <a:endCxn id="27" idx="1"/>
          </p:cNvCxnSpPr>
          <p:nvPr/>
        </p:nvCxnSpPr>
        <p:spPr>
          <a:xfrm>
            <a:off x="7871824" y="5164929"/>
            <a:ext cx="761824" cy="1649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4085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3208644C-6649-4C30-A5C2-9CD1B1CA0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58" y="138390"/>
            <a:ext cx="4167923" cy="2839780"/>
          </a:xfrm>
          <a:prstGeom prst="rect">
            <a:avLst/>
          </a:prstGeom>
        </p:spPr>
      </p:pic>
      <p:pic>
        <p:nvPicPr>
          <p:cNvPr id="5" name="Imagen 4" descr="Interfaz de usuario gráfica, Texto, Aplicación, Word&#10;&#10;Descripción generada automáticamente">
            <a:extLst>
              <a:ext uri="{FF2B5EF4-FFF2-40B4-BE49-F238E27FC236}">
                <a16:creationId xmlns:a16="http://schemas.microsoft.com/office/drawing/2014/main" id="{3734F5E8-AC23-4E30-AB70-0F057DAE3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35" y="1400783"/>
            <a:ext cx="6717174" cy="4416772"/>
          </a:xfrm>
          <a:prstGeom prst="rect">
            <a:avLst/>
          </a:prstGeom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AB4DE126-9411-4A7A-879E-1F77BEC0EC81}"/>
              </a:ext>
            </a:extLst>
          </p:cNvPr>
          <p:cNvCxnSpPr/>
          <p:nvPr/>
        </p:nvCxnSpPr>
        <p:spPr>
          <a:xfrm>
            <a:off x="389106" y="933855"/>
            <a:ext cx="4513634" cy="17704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590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777DB6-35FF-44D6-9B43-691B70616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351"/>
            <a:ext cx="10515600" cy="669197"/>
          </a:xfrm>
        </p:spPr>
        <p:txBody>
          <a:bodyPr>
            <a:normAutofit fontScale="90000"/>
          </a:bodyPr>
          <a:lstStyle/>
          <a:p>
            <a:r>
              <a:rPr lang="es-ES" dirty="0"/>
              <a:t>Tareas</a:t>
            </a:r>
          </a:p>
        </p:txBody>
      </p:sp>
      <p:pic>
        <p:nvPicPr>
          <p:cNvPr id="4" name="Imagen 3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9F258F88-E573-40B2-8118-F957127F5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23" y="689548"/>
            <a:ext cx="10882861" cy="5788246"/>
          </a:xfrm>
          <a:prstGeom prst="rect">
            <a:avLst/>
          </a:prstGeom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3F5842EC-1266-4BC1-AC20-8D14DA7001B4}"/>
              </a:ext>
            </a:extLst>
          </p:cNvPr>
          <p:cNvCxnSpPr/>
          <p:nvPr/>
        </p:nvCxnSpPr>
        <p:spPr>
          <a:xfrm flipV="1">
            <a:off x="6580682" y="1358745"/>
            <a:ext cx="629587" cy="4946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7878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60CA2D68-1836-4F0C-808E-4C2A7F150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6732"/>
            <a:ext cx="7754808" cy="412453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752D7B0-A4D7-4B0F-9C61-EF16AD058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03866"/>
          </a:xfrm>
        </p:spPr>
        <p:txBody>
          <a:bodyPr>
            <a:normAutofit fontScale="90000"/>
          </a:bodyPr>
          <a:lstStyle/>
          <a:p>
            <a:r>
              <a:rPr lang="es-ES" dirty="0"/>
              <a:t>Comienzo en </a:t>
            </a:r>
            <a:r>
              <a:rPr lang="es-ES" dirty="0" err="1"/>
              <a:t>Teams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E166CC3-E266-4FE5-B758-B834AD119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825" y="0"/>
            <a:ext cx="2390775" cy="2181225"/>
          </a:xfrm>
          <a:prstGeom prst="rect">
            <a:avLst/>
          </a:prstGeom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AB4FAF60-F6AD-4D48-BE14-B98856156805}"/>
              </a:ext>
            </a:extLst>
          </p:cNvPr>
          <p:cNvCxnSpPr>
            <a:endCxn id="5" idx="1"/>
          </p:cNvCxnSpPr>
          <p:nvPr/>
        </p:nvCxnSpPr>
        <p:spPr>
          <a:xfrm flipV="1">
            <a:off x="7519916" y="1090613"/>
            <a:ext cx="604909" cy="10520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 descr="Interfaz de usuario gráfica, Aplicación, Word&#10;&#10;Descripción generada automáticamente">
            <a:extLst>
              <a:ext uri="{FF2B5EF4-FFF2-40B4-BE49-F238E27FC236}">
                <a16:creationId xmlns:a16="http://schemas.microsoft.com/office/drawing/2014/main" id="{EA4B789C-38DC-45FF-B48E-C996BF124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825" y="3002508"/>
            <a:ext cx="3242119" cy="2954740"/>
          </a:xfrm>
          <a:prstGeom prst="rect">
            <a:avLst/>
          </a:prstGeom>
        </p:spPr>
      </p:pic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9E8149C4-305F-4228-AFC7-52A8080BC52B}"/>
              </a:ext>
            </a:extLst>
          </p:cNvPr>
          <p:cNvCxnSpPr>
            <a:endCxn id="9" idx="1"/>
          </p:cNvCxnSpPr>
          <p:nvPr/>
        </p:nvCxnSpPr>
        <p:spPr>
          <a:xfrm>
            <a:off x="6687403" y="2667972"/>
            <a:ext cx="1437422" cy="18119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9776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5FB3BBDB-842B-4791-BBD5-9CA7F2D73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80432" cy="4721963"/>
          </a:xfrm>
          <a:prstGeom prst="rect">
            <a:avLst/>
          </a:prstGeom>
        </p:spPr>
      </p:pic>
      <p:pic>
        <p:nvPicPr>
          <p:cNvPr id="9" name="Imagen 8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CB191409-CE2D-4B4B-96AD-E4D0B51CA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782" y="-24338"/>
            <a:ext cx="4432211" cy="31868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AE4FF05A-4B14-4BF0-9D94-B8380EFE8762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689548" y="1569080"/>
            <a:ext cx="3942234" cy="21784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n 2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03707-8C7E-477F-B526-0BE8987F7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442" y="3429000"/>
            <a:ext cx="4711102" cy="3191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0BA94019-59F2-42AF-A97C-484B350AE3A5}"/>
              </a:ext>
            </a:extLst>
          </p:cNvPr>
          <p:cNvCxnSpPr>
            <a:endCxn id="23" idx="0"/>
          </p:cNvCxnSpPr>
          <p:nvPr/>
        </p:nvCxnSpPr>
        <p:spPr>
          <a:xfrm>
            <a:off x="5499206" y="1569080"/>
            <a:ext cx="3564787" cy="18599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n 26" descr="Interfaz de usuario gráfica, Aplicación, PowerPoint&#10;&#10;Descripción generada automáticamente">
            <a:extLst>
              <a:ext uri="{FF2B5EF4-FFF2-40B4-BE49-F238E27FC236}">
                <a16:creationId xmlns:a16="http://schemas.microsoft.com/office/drawing/2014/main" id="{6C247342-AF9C-4CC9-86B5-EA284C6378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967" y="3747542"/>
            <a:ext cx="3795663" cy="2586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B3488F33-1FD5-41D4-8DBD-E673B2F5D9AB}"/>
              </a:ext>
            </a:extLst>
          </p:cNvPr>
          <p:cNvCxnSpPr>
            <a:endCxn id="27" idx="3"/>
          </p:cNvCxnSpPr>
          <p:nvPr/>
        </p:nvCxnSpPr>
        <p:spPr>
          <a:xfrm flipH="1">
            <a:off x="5628630" y="4474610"/>
            <a:ext cx="1151802" cy="5664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ipse 30">
            <a:extLst>
              <a:ext uri="{FF2B5EF4-FFF2-40B4-BE49-F238E27FC236}">
                <a16:creationId xmlns:a16="http://schemas.microsoft.com/office/drawing/2014/main" id="{AFAB723A-7A6F-45AD-A3B2-23799DFCC589}"/>
              </a:ext>
            </a:extLst>
          </p:cNvPr>
          <p:cNvSpPr/>
          <p:nvPr/>
        </p:nvSpPr>
        <p:spPr>
          <a:xfrm>
            <a:off x="2998033" y="0"/>
            <a:ext cx="599606" cy="47968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64676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5FB3BBDB-842B-4791-BBD5-9CA7F2D73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80432" cy="4721963"/>
          </a:xfrm>
          <a:prstGeom prst="rect">
            <a:avLst/>
          </a:prstGeom>
        </p:spPr>
      </p:pic>
      <p:pic>
        <p:nvPicPr>
          <p:cNvPr id="9" name="Imagen 8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CB191409-CE2D-4B4B-96AD-E4D0B51CA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782" y="-24338"/>
            <a:ext cx="4432211" cy="31868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AE4FF05A-4B14-4BF0-9D94-B8380EFE8762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689548" y="1569080"/>
            <a:ext cx="3942234" cy="21784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0BA94019-59F2-42AF-A97C-484B350AE3A5}"/>
              </a:ext>
            </a:extLst>
          </p:cNvPr>
          <p:cNvCxnSpPr>
            <a:cxnSpLocks/>
            <a:endCxn id="3" idx="0"/>
          </p:cNvCxnSpPr>
          <p:nvPr/>
        </p:nvCxnSpPr>
        <p:spPr>
          <a:xfrm>
            <a:off x="5789015" y="2053652"/>
            <a:ext cx="3931044" cy="13754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ipse 30">
            <a:extLst>
              <a:ext uri="{FF2B5EF4-FFF2-40B4-BE49-F238E27FC236}">
                <a16:creationId xmlns:a16="http://schemas.microsoft.com/office/drawing/2014/main" id="{AFAB723A-7A6F-45AD-A3B2-23799DFCC589}"/>
              </a:ext>
            </a:extLst>
          </p:cNvPr>
          <p:cNvSpPr/>
          <p:nvPr/>
        </p:nvSpPr>
        <p:spPr>
          <a:xfrm>
            <a:off x="2998033" y="0"/>
            <a:ext cx="599606" cy="47968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F7418848-9DF1-405A-9790-02456CC60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65" y="3429061"/>
            <a:ext cx="3564787" cy="29479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B2D56788-BE00-423F-89B8-519BA70D6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40" y="3429000"/>
            <a:ext cx="5651083" cy="31429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6DF45EC7-5F7E-4DD0-A2B8-E125331180DD}"/>
              </a:ext>
            </a:extLst>
          </p:cNvPr>
          <p:cNvCxnSpPr>
            <a:endCxn id="6" idx="3"/>
          </p:cNvCxnSpPr>
          <p:nvPr/>
        </p:nvCxnSpPr>
        <p:spPr>
          <a:xfrm flipH="1">
            <a:off x="7457323" y="4467069"/>
            <a:ext cx="802257" cy="5333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51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5FB3BBDB-842B-4791-BBD5-9CA7F2D73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80432" cy="4721963"/>
          </a:xfrm>
          <a:prstGeom prst="rect">
            <a:avLst/>
          </a:prstGeom>
        </p:spPr>
      </p:pic>
      <p:pic>
        <p:nvPicPr>
          <p:cNvPr id="13" name="Imagen 1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EBE7EFB3-7EBA-4555-AAD2-D36ECAF83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236" y="318187"/>
            <a:ext cx="2832609" cy="31108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E62642F0-7703-412D-B82E-9479CD682DE6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1004341" y="1873594"/>
            <a:ext cx="7065895" cy="2152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n 18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BA9119C2-64BB-44AE-AE1D-085DD62B3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023" y="4040171"/>
            <a:ext cx="2178452" cy="24165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16EB1C3E-8959-4DBE-A02F-13D18F9FCECC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1139252" y="4252993"/>
            <a:ext cx="6445771" cy="9954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ipse 3">
            <a:extLst>
              <a:ext uri="{FF2B5EF4-FFF2-40B4-BE49-F238E27FC236}">
                <a16:creationId xmlns:a16="http://schemas.microsoft.com/office/drawing/2014/main" id="{822C1FEB-ECB6-4867-A783-B82280FC6D71}"/>
              </a:ext>
            </a:extLst>
          </p:cNvPr>
          <p:cNvSpPr/>
          <p:nvPr/>
        </p:nvSpPr>
        <p:spPr>
          <a:xfrm>
            <a:off x="2998033" y="0"/>
            <a:ext cx="599606" cy="47968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23681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B818C1F3-1C81-4781-9EA4-6F89FF6B5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"/>
            <a:ext cx="12192000" cy="6502400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93A8052B-60E7-4DFD-94F4-36CAC155E948}"/>
              </a:ext>
            </a:extLst>
          </p:cNvPr>
          <p:cNvCxnSpPr/>
          <p:nvPr/>
        </p:nvCxnSpPr>
        <p:spPr>
          <a:xfrm>
            <a:off x="3152633" y="3616657"/>
            <a:ext cx="696036" cy="955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6C103A69-6443-439D-BDF4-61D4EC3B7026}"/>
              </a:ext>
            </a:extLst>
          </p:cNvPr>
          <p:cNvCxnSpPr/>
          <p:nvPr/>
        </p:nvCxnSpPr>
        <p:spPr>
          <a:xfrm>
            <a:off x="7765576" y="4107976"/>
            <a:ext cx="559558" cy="6141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32BC446D-C91F-401D-9C16-E7E96639739E}"/>
              </a:ext>
            </a:extLst>
          </p:cNvPr>
          <p:cNvCxnSpPr/>
          <p:nvPr/>
        </p:nvCxnSpPr>
        <p:spPr>
          <a:xfrm>
            <a:off x="2961564" y="5650173"/>
            <a:ext cx="996287" cy="2593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BEDE7FEF-C1CF-4E62-8525-871DA3BC1FA4}"/>
              </a:ext>
            </a:extLst>
          </p:cNvPr>
          <p:cNvCxnSpPr/>
          <p:nvPr/>
        </p:nvCxnSpPr>
        <p:spPr>
          <a:xfrm>
            <a:off x="7260609" y="5322627"/>
            <a:ext cx="668740" cy="6414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A19A8728-38F4-4094-ADA7-1AD0933462CC}"/>
              </a:ext>
            </a:extLst>
          </p:cNvPr>
          <p:cNvSpPr/>
          <p:nvPr/>
        </p:nvSpPr>
        <p:spPr>
          <a:xfrm>
            <a:off x="10440537" y="1214651"/>
            <a:ext cx="1433015" cy="1091821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5244FE93-1D19-42FA-8E25-D5D02FB72821}"/>
              </a:ext>
            </a:extLst>
          </p:cNvPr>
          <p:cNvCxnSpPr/>
          <p:nvPr/>
        </p:nvCxnSpPr>
        <p:spPr>
          <a:xfrm>
            <a:off x="2797791" y="4107976"/>
            <a:ext cx="1050878" cy="1364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8072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613CEF9D-1AFE-4F6B-A3B6-2957EBC00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993"/>
            <a:ext cx="12192000" cy="6422013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E24BED3E-1E34-48B5-BC7F-9C8F7E2EBEB2}"/>
              </a:ext>
            </a:extLst>
          </p:cNvPr>
          <p:cNvCxnSpPr/>
          <p:nvPr/>
        </p:nvCxnSpPr>
        <p:spPr>
          <a:xfrm>
            <a:off x="3234519" y="3429000"/>
            <a:ext cx="1050878" cy="7062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9124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C1868850-497A-4511-8963-28C7821A8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663"/>
            <a:ext cx="12192000" cy="6466673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28742D74-030E-4A9A-A152-0FFDB206C69F}"/>
              </a:ext>
            </a:extLst>
          </p:cNvPr>
          <p:cNvCxnSpPr/>
          <p:nvPr/>
        </p:nvCxnSpPr>
        <p:spPr>
          <a:xfrm>
            <a:off x="9089409" y="3070746"/>
            <a:ext cx="764275" cy="7779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BAE5C915-5EDF-438B-907F-72569F388E71}"/>
              </a:ext>
            </a:extLst>
          </p:cNvPr>
          <p:cNvCxnSpPr/>
          <p:nvPr/>
        </p:nvCxnSpPr>
        <p:spPr>
          <a:xfrm>
            <a:off x="8379725" y="1665027"/>
            <a:ext cx="166502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9691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7BF67B64-1105-4936-BB37-C117E7DF2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993"/>
            <a:ext cx="12192000" cy="642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202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27F366-669F-4A81-BB6E-B6E5F9034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19528"/>
          </a:xfrm>
        </p:spPr>
        <p:txBody>
          <a:bodyPr/>
          <a:lstStyle/>
          <a:p>
            <a:r>
              <a:rPr lang="es-ES" dirty="0"/>
              <a:t>Notas</a:t>
            </a:r>
          </a:p>
        </p:txBody>
      </p:sp>
      <p:pic>
        <p:nvPicPr>
          <p:cNvPr id="4" name="Imagen 3" descr="Interfaz de usuario gráfica, Aplicación, Word&#10;&#10;Descripción generada automáticamente">
            <a:extLst>
              <a:ext uri="{FF2B5EF4-FFF2-40B4-BE49-F238E27FC236}">
                <a16:creationId xmlns:a16="http://schemas.microsoft.com/office/drawing/2014/main" id="{FF68A168-DEAE-439F-8721-EF7D78C8B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323" y="580149"/>
            <a:ext cx="9326277" cy="62778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C71EAF3F-F513-4079-9DD4-A94893CB99DC}"/>
              </a:ext>
            </a:extLst>
          </p:cNvPr>
          <p:cNvSpPr/>
          <p:nvPr/>
        </p:nvSpPr>
        <p:spPr>
          <a:xfrm>
            <a:off x="5961088" y="719529"/>
            <a:ext cx="589613" cy="50966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2519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27F366-669F-4A81-BB6E-B6E5F9034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19528"/>
          </a:xfrm>
        </p:spPr>
        <p:txBody>
          <a:bodyPr/>
          <a:lstStyle/>
          <a:p>
            <a:r>
              <a:rPr lang="es-ES" dirty="0"/>
              <a:t>Incluir pestañas</a:t>
            </a:r>
          </a:p>
        </p:txBody>
      </p:sp>
      <p:pic>
        <p:nvPicPr>
          <p:cNvPr id="4" name="Imagen 3" descr="Interfaz de usuario gráfica, Aplicación, Word&#10;&#10;Descripción generada automáticamente">
            <a:extLst>
              <a:ext uri="{FF2B5EF4-FFF2-40B4-BE49-F238E27FC236}">
                <a16:creationId xmlns:a16="http://schemas.microsoft.com/office/drawing/2014/main" id="{FF68A168-DEAE-439F-8721-EF7D78C8B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489"/>
            <a:ext cx="7515837" cy="50591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C71EAF3F-F513-4079-9DD4-A94893CB99DC}"/>
              </a:ext>
            </a:extLst>
          </p:cNvPr>
          <p:cNvSpPr/>
          <p:nvPr/>
        </p:nvSpPr>
        <p:spPr>
          <a:xfrm>
            <a:off x="4192249" y="779489"/>
            <a:ext cx="424721" cy="40473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F8D10AEB-C5BC-49ED-873F-9008BB41F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575" y="1308977"/>
            <a:ext cx="3931627" cy="40002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ED37F3DA-C0AA-4B23-B872-495D301EA753}"/>
              </a:ext>
            </a:extLst>
          </p:cNvPr>
          <p:cNvCxnSpPr>
            <a:stCxn id="5" idx="5"/>
          </p:cNvCxnSpPr>
          <p:nvPr/>
        </p:nvCxnSpPr>
        <p:spPr>
          <a:xfrm>
            <a:off x="4554771" y="1124951"/>
            <a:ext cx="2145832" cy="2184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8382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ídeo 3">
            <a:extLst>
              <a:ext uri="{FF2B5EF4-FFF2-40B4-BE49-F238E27FC236}">
                <a16:creationId xmlns:a16="http://schemas.microsoft.com/office/drawing/2014/main" id="{35DD48A8-F2CC-4E54-99E8-983DB6481B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61C1999-9E9F-4FB0-A9BD-53109F905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dirty="0">
                <a:solidFill>
                  <a:srgbClr val="FFFFFF"/>
                </a:solidFill>
              </a:rPr>
              <a:t>Fin de la </a:t>
            </a:r>
            <a:r>
              <a:rPr lang="en-US" sz="7200" dirty="0" err="1">
                <a:solidFill>
                  <a:srgbClr val="FFFFFF"/>
                </a:solidFill>
              </a:rPr>
              <a:t>presentación</a:t>
            </a:r>
            <a:r>
              <a:rPr lang="en-US" sz="7200" dirty="0">
                <a:solidFill>
                  <a:srgbClr val="FFFFFF"/>
                </a:solidFill>
              </a:rPr>
              <a:t> de “Teams”</a:t>
            </a:r>
          </a:p>
        </p:txBody>
      </p:sp>
    </p:spTree>
    <p:extLst>
      <p:ext uri="{BB962C8B-B14F-4D97-AF65-F5344CB8AC3E}">
        <p14:creationId xmlns:p14="http://schemas.microsoft.com/office/powerpoint/2010/main" val="8784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67EA43-4527-4C68-AC3D-DAE72876A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19528"/>
          </a:xfrm>
        </p:spPr>
        <p:txBody>
          <a:bodyPr/>
          <a:lstStyle/>
          <a:p>
            <a:r>
              <a:rPr lang="es-ES" dirty="0"/>
              <a:t>Hacer una llamada o videollamada y chatear.</a:t>
            </a:r>
          </a:p>
        </p:txBody>
      </p:sp>
      <p:pic>
        <p:nvPicPr>
          <p:cNvPr id="4" name="Imagen 3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7464DD64-D0EB-48E9-A591-61E07741C9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4210"/>
            <a:ext cx="7645473" cy="4049580"/>
          </a:xfrm>
          <a:prstGeom prst="rect">
            <a:avLst/>
          </a:prstGeom>
        </p:spPr>
      </p:pic>
      <p:pic>
        <p:nvPicPr>
          <p:cNvPr id="6" name="Imagen 5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42267E13-A9BB-4634-85A6-534B4FAEC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920" y="3882452"/>
            <a:ext cx="5241079" cy="2779884"/>
          </a:xfrm>
          <a:prstGeom prst="rect">
            <a:avLst/>
          </a:prstGeom>
        </p:spPr>
      </p:pic>
      <p:pic>
        <p:nvPicPr>
          <p:cNvPr id="8" name="Imagen 7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CAD9D7BB-1690-452B-98E9-893A0F4707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59" y="742364"/>
            <a:ext cx="5245778" cy="2797748"/>
          </a:xfrm>
          <a:prstGeom prst="rect">
            <a:avLst/>
          </a:prstGeom>
        </p:spPr>
      </p:pic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C60DB788-C114-4889-A289-D767376C4C16}"/>
              </a:ext>
            </a:extLst>
          </p:cNvPr>
          <p:cNvCxnSpPr>
            <a:endCxn id="8" idx="1"/>
          </p:cNvCxnSpPr>
          <p:nvPr/>
        </p:nvCxnSpPr>
        <p:spPr>
          <a:xfrm>
            <a:off x="269823" y="2141238"/>
            <a:ext cx="631663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8BDC8443-C514-4D3F-9741-3AD45E992897}"/>
              </a:ext>
            </a:extLst>
          </p:cNvPr>
          <p:cNvCxnSpPr>
            <a:endCxn id="6" idx="0"/>
          </p:cNvCxnSpPr>
          <p:nvPr/>
        </p:nvCxnSpPr>
        <p:spPr>
          <a:xfrm>
            <a:off x="7944787" y="1049311"/>
            <a:ext cx="1626673" cy="28331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e 12">
            <a:extLst>
              <a:ext uri="{FF2B5EF4-FFF2-40B4-BE49-F238E27FC236}">
                <a16:creationId xmlns:a16="http://schemas.microsoft.com/office/drawing/2014/main" id="{9477C4E8-4152-45E9-A9B8-D998FDFAEE00}"/>
              </a:ext>
            </a:extLst>
          </p:cNvPr>
          <p:cNvSpPr/>
          <p:nvPr/>
        </p:nvSpPr>
        <p:spPr>
          <a:xfrm>
            <a:off x="11197652" y="3882452"/>
            <a:ext cx="994348" cy="49467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AA6CA3AA-67C0-4117-B264-1EE30EA67342}"/>
              </a:ext>
            </a:extLst>
          </p:cNvPr>
          <p:cNvSpPr/>
          <p:nvPr/>
        </p:nvSpPr>
        <p:spPr>
          <a:xfrm>
            <a:off x="8679305" y="6115636"/>
            <a:ext cx="3152932" cy="74236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6912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8C6A17-DF5F-42D1-AC93-DC497E114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034728" cy="779489"/>
          </a:xfrm>
        </p:spPr>
        <p:txBody>
          <a:bodyPr/>
          <a:lstStyle/>
          <a:p>
            <a:r>
              <a:rPr lang="es-ES" dirty="0"/>
              <a:t>Crear una reunión o unirse a ella.</a:t>
            </a:r>
          </a:p>
        </p:txBody>
      </p:sp>
      <p:pic>
        <p:nvPicPr>
          <p:cNvPr id="4" name="Imagen 3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07F87B35-88D2-48F6-85CB-D6F938583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489"/>
            <a:ext cx="9248125" cy="4925558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37516AC0-0CDD-4563-B22F-08C627836B43}"/>
              </a:ext>
            </a:extLst>
          </p:cNvPr>
          <p:cNvSpPr/>
          <p:nvPr/>
        </p:nvSpPr>
        <p:spPr>
          <a:xfrm>
            <a:off x="7914807" y="1069862"/>
            <a:ext cx="779488" cy="40602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7" name="Imagen 6" descr="Interfaz de usuario gráfica, Aplicación, Word&#10;&#10;Descripción generada automáticamente">
            <a:extLst>
              <a:ext uri="{FF2B5EF4-FFF2-40B4-BE49-F238E27FC236}">
                <a16:creationId xmlns:a16="http://schemas.microsoft.com/office/drawing/2014/main" id="{F5AC17C9-9C08-42BF-BA7F-B3120C9C9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465" y="272768"/>
            <a:ext cx="2276793" cy="838317"/>
          </a:xfrm>
          <a:prstGeom prst="rect">
            <a:avLst/>
          </a:prstGeom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5E472D3C-1109-46EC-8660-056B79742B08}"/>
              </a:ext>
            </a:extLst>
          </p:cNvPr>
          <p:cNvCxnSpPr>
            <a:endCxn id="7" idx="1"/>
          </p:cNvCxnSpPr>
          <p:nvPr/>
        </p:nvCxnSpPr>
        <p:spPr>
          <a:xfrm flipV="1">
            <a:off x="8694295" y="691927"/>
            <a:ext cx="1045170" cy="5809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44675ADE-D37D-45FB-8A40-C617D08E98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728" y="1692033"/>
            <a:ext cx="4078418" cy="2175156"/>
          </a:xfrm>
          <a:prstGeom prst="rect">
            <a:avLst/>
          </a:prstGeom>
        </p:spPr>
      </p:pic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168F1C7A-20D3-48F6-BD18-AC6AF6BAF631}"/>
              </a:ext>
            </a:extLst>
          </p:cNvPr>
          <p:cNvCxnSpPr>
            <a:endCxn id="11" idx="0"/>
          </p:cNvCxnSpPr>
          <p:nvPr/>
        </p:nvCxnSpPr>
        <p:spPr>
          <a:xfrm flipH="1">
            <a:off x="10073937" y="982400"/>
            <a:ext cx="614050" cy="7096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927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560452CF-BB3F-49C9-BE33-F7912689F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90" y="421699"/>
            <a:ext cx="11682309" cy="6179215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2066BDA8-FB58-4207-8BED-C923711A19A4}"/>
              </a:ext>
            </a:extLst>
          </p:cNvPr>
          <p:cNvSpPr/>
          <p:nvPr/>
        </p:nvSpPr>
        <p:spPr>
          <a:xfrm>
            <a:off x="4182256" y="4527030"/>
            <a:ext cx="1214203" cy="74950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430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418C28A3-1F2E-430E-8BF1-0C2E872B6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130"/>
            <a:ext cx="12192000" cy="6457740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AC16E90B-C0B3-4882-B967-7179C656C091}"/>
              </a:ext>
            </a:extLst>
          </p:cNvPr>
          <p:cNvCxnSpPr/>
          <p:nvPr/>
        </p:nvCxnSpPr>
        <p:spPr>
          <a:xfrm flipH="1" flipV="1">
            <a:off x="554636" y="2833141"/>
            <a:ext cx="1394085" cy="2098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570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155</Words>
  <Application>Microsoft Office PowerPoint</Application>
  <PresentationFormat>Panorámica</PresentationFormat>
  <Paragraphs>40</Paragraphs>
  <Slides>59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65" baseType="lpstr">
      <vt:lpstr>Agency FB</vt:lpstr>
      <vt:lpstr>arial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Comienzo en Teams</vt:lpstr>
      <vt:lpstr>Hacer una llamada o videollamada y chatear.</vt:lpstr>
      <vt:lpstr>Crear una reunión o unirse a ella.</vt:lpstr>
      <vt:lpstr>Presentación de PowerPoint</vt:lpstr>
      <vt:lpstr>Presentación de PowerPoint</vt:lpstr>
      <vt:lpstr>Las videollamadas y sus opciones</vt:lpstr>
      <vt:lpstr>Las videollamadas y sus opciones</vt:lpstr>
      <vt:lpstr>Presentación de PowerPoint</vt:lpstr>
      <vt:lpstr>Presentación de PowerPoint</vt:lpstr>
      <vt:lpstr>Presentación de PowerPoint</vt:lpstr>
      <vt:lpstr>Presentación de PowerPoint</vt:lpstr>
      <vt:lpstr>Crear Una clase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Configuración de equipo y configuración de canal.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Empezar a escribir publicaciones.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Compartir archivos</vt:lpstr>
      <vt:lpstr>Bloc de notas</vt:lpstr>
      <vt:lpstr>Presentación de PowerPoint</vt:lpstr>
      <vt:lpstr>Tareas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Notas</vt:lpstr>
      <vt:lpstr>Incluir pestañas</vt:lpstr>
      <vt:lpstr>Fin de la presentación de “Teams”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ELENA PEREZ SAN JUAN</dc:creator>
  <cp:lastModifiedBy>ELENA PEREZ SAN JUAN</cp:lastModifiedBy>
  <cp:revision>1</cp:revision>
  <dcterms:created xsi:type="dcterms:W3CDTF">2020-10-23T18:26:32Z</dcterms:created>
  <dcterms:modified xsi:type="dcterms:W3CDTF">2020-10-23T18:27:43Z</dcterms:modified>
</cp:coreProperties>
</file>