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7" r:id="rId3"/>
    <p:sldId id="259" r:id="rId4"/>
    <p:sldId id="268" r:id="rId5"/>
    <p:sldId id="260" r:id="rId6"/>
    <p:sldId id="269" r:id="rId7"/>
    <p:sldId id="261" r:id="rId8"/>
    <p:sldId id="270" r:id="rId9"/>
    <p:sldId id="262" r:id="rId10"/>
    <p:sldId id="271" r:id="rId11"/>
    <p:sldId id="265" r:id="rId12"/>
    <p:sldId id="272" r:id="rId13"/>
    <p:sldId id="266" r:id="rId14"/>
    <p:sldId id="273" r:id="rId15"/>
    <p:sldId id="257" r:id="rId16"/>
    <p:sldId id="274" r:id="rId17"/>
    <p:sldId id="275" r:id="rId18"/>
    <p:sldId id="258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/>
    <p:restoredTop sz="95915"/>
  </p:normalViewPr>
  <p:slideViewPr>
    <p:cSldViewPr snapToGrid="0" snapToObjects="1">
      <p:cViewPr varScale="1">
        <p:scale>
          <a:sx n="108" d="100"/>
          <a:sy n="108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AA614-E1B6-604F-BDA2-3F04DF7E0840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05B8BCAD-9122-FB4A-86EF-F0CB7882208F}">
      <dgm:prSet/>
      <dgm:spPr/>
      <dgm:t>
        <a:bodyPr/>
        <a:lstStyle/>
        <a:p>
          <a:r>
            <a:rPr lang="es-ES" dirty="0"/>
            <a:t>1. Colaboración entre centros participantes</a:t>
          </a:r>
        </a:p>
      </dgm:t>
    </dgm:pt>
    <dgm:pt modelId="{76422015-31DA-EF44-99DD-494FC3F5180E}" type="parTrans" cxnId="{5B02BEDE-EAD3-7240-864F-A8C0816CEA17}">
      <dgm:prSet/>
      <dgm:spPr/>
      <dgm:t>
        <a:bodyPr/>
        <a:lstStyle/>
        <a:p>
          <a:endParaRPr lang="es-ES"/>
        </a:p>
      </dgm:t>
    </dgm:pt>
    <dgm:pt modelId="{FECCF29F-D87D-C74B-B557-5D4BA8CA1652}" type="sibTrans" cxnId="{5B02BEDE-EAD3-7240-864F-A8C0816CEA17}">
      <dgm:prSet/>
      <dgm:spPr/>
      <dgm:t>
        <a:bodyPr/>
        <a:lstStyle/>
        <a:p>
          <a:endParaRPr lang="es-ES"/>
        </a:p>
      </dgm:t>
    </dgm:pt>
    <dgm:pt modelId="{BC3B88BE-1DF3-4148-AC80-8AD2260C158C}">
      <dgm:prSet/>
      <dgm:spPr/>
      <dgm:t>
        <a:bodyPr/>
        <a:lstStyle/>
        <a:p>
          <a:r>
            <a:rPr lang="es-ES" b="0"/>
            <a:t>2. El uso de las TIC</a:t>
          </a:r>
          <a:endParaRPr lang="es-ES"/>
        </a:p>
      </dgm:t>
    </dgm:pt>
    <dgm:pt modelId="{43BADAAD-7614-034C-B567-621192AE4724}" type="parTrans" cxnId="{F0BC9D31-0611-D942-9265-234B9A404A1A}">
      <dgm:prSet/>
      <dgm:spPr/>
      <dgm:t>
        <a:bodyPr/>
        <a:lstStyle/>
        <a:p>
          <a:endParaRPr lang="es-ES"/>
        </a:p>
      </dgm:t>
    </dgm:pt>
    <dgm:pt modelId="{BBF6BE9E-F0B6-EF42-898A-B156DB6BD941}" type="sibTrans" cxnId="{F0BC9D31-0611-D942-9265-234B9A404A1A}">
      <dgm:prSet/>
      <dgm:spPr/>
      <dgm:t>
        <a:bodyPr/>
        <a:lstStyle/>
        <a:p>
          <a:endParaRPr lang="es-ES"/>
        </a:p>
      </dgm:t>
    </dgm:pt>
    <dgm:pt modelId="{22A90543-0CAE-C848-863C-03EA594BE5E4}">
      <dgm:prSet/>
      <dgm:spPr/>
      <dgm:t>
        <a:bodyPr/>
        <a:lstStyle/>
        <a:p>
          <a:r>
            <a:rPr lang="es-ES"/>
            <a:t>3. Enfoques pedagógicos</a:t>
          </a:r>
        </a:p>
      </dgm:t>
    </dgm:pt>
    <dgm:pt modelId="{3829890F-1521-704A-AB4C-559756238972}" type="parTrans" cxnId="{F528A9C7-95F0-3149-B49A-6BD202457FD3}">
      <dgm:prSet/>
      <dgm:spPr/>
      <dgm:t>
        <a:bodyPr/>
        <a:lstStyle/>
        <a:p>
          <a:endParaRPr lang="es-ES"/>
        </a:p>
      </dgm:t>
    </dgm:pt>
    <dgm:pt modelId="{1246A15A-868C-E848-BFDE-171CE1F4CC5C}" type="sibTrans" cxnId="{F528A9C7-95F0-3149-B49A-6BD202457FD3}">
      <dgm:prSet/>
      <dgm:spPr/>
      <dgm:t>
        <a:bodyPr/>
        <a:lstStyle/>
        <a:p>
          <a:endParaRPr lang="es-ES"/>
        </a:p>
      </dgm:t>
    </dgm:pt>
    <dgm:pt modelId="{671861FE-0035-BB49-A175-9DB472A96631}">
      <dgm:prSet/>
      <dgm:spPr/>
      <dgm:t>
        <a:bodyPr/>
        <a:lstStyle/>
        <a:p>
          <a:r>
            <a:rPr lang="es-ES"/>
            <a:t>4. Integración curricular</a:t>
          </a:r>
        </a:p>
      </dgm:t>
    </dgm:pt>
    <dgm:pt modelId="{F021FC6C-71DB-6546-A2E3-7890C45A5FF9}" type="parTrans" cxnId="{848D4200-8311-6146-BAA8-AB64790176B5}">
      <dgm:prSet/>
      <dgm:spPr/>
      <dgm:t>
        <a:bodyPr/>
        <a:lstStyle/>
        <a:p>
          <a:endParaRPr lang="es-ES"/>
        </a:p>
      </dgm:t>
    </dgm:pt>
    <dgm:pt modelId="{9C28BC6E-D0BD-C742-804C-AC029391D467}" type="sibTrans" cxnId="{848D4200-8311-6146-BAA8-AB64790176B5}">
      <dgm:prSet/>
      <dgm:spPr/>
      <dgm:t>
        <a:bodyPr/>
        <a:lstStyle/>
        <a:p>
          <a:endParaRPr lang="es-ES"/>
        </a:p>
      </dgm:t>
    </dgm:pt>
    <dgm:pt modelId="{7E7EF422-B8C0-D04B-9C56-C23900890D19}">
      <dgm:prSet/>
      <dgm:spPr/>
      <dgm:t>
        <a:bodyPr/>
        <a:lstStyle/>
        <a:p>
          <a:r>
            <a:rPr lang="es-ES" b="0"/>
            <a:t>5. Resultados y documentación</a:t>
          </a:r>
          <a:endParaRPr lang="es-ES"/>
        </a:p>
      </dgm:t>
    </dgm:pt>
    <dgm:pt modelId="{1010BCF1-C6FA-3440-AE57-19FE31B5A276}" type="parTrans" cxnId="{34C1EE11-BC0F-5343-B4BA-9D9BE96E9E88}">
      <dgm:prSet/>
      <dgm:spPr/>
      <dgm:t>
        <a:bodyPr/>
        <a:lstStyle/>
        <a:p>
          <a:endParaRPr lang="es-ES"/>
        </a:p>
      </dgm:t>
    </dgm:pt>
    <dgm:pt modelId="{8B0856D5-E615-2444-86E7-12E44ED82141}" type="sibTrans" cxnId="{34C1EE11-BC0F-5343-B4BA-9D9BE96E9E88}">
      <dgm:prSet/>
      <dgm:spPr/>
      <dgm:t>
        <a:bodyPr/>
        <a:lstStyle/>
        <a:p>
          <a:endParaRPr lang="es-ES"/>
        </a:p>
      </dgm:t>
    </dgm:pt>
    <dgm:pt modelId="{E0F5E9A2-5306-694C-9554-2ED4F3643842}" type="pres">
      <dgm:prSet presAssocID="{ED6AA614-E1B6-604F-BDA2-3F04DF7E0840}" presName="cycle" presStyleCnt="0">
        <dgm:presLayoutVars>
          <dgm:dir/>
          <dgm:resizeHandles val="exact"/>
        </dgm:presLayoutVars>
      </dgm:prSet>
      <dgm:spPr/>
    </dgm:pt>
    <dgm:pt modelId="{BC928105-3650-2347-861E-58389D7EC0BE}" type="pres">
      <dgm:prSet presAssocID="{05B8BCAD-9122-FB4A-86EF-F0CB7882208F}" presName="node" presStyleLbl="node1" presStyleIdx="0" presStyleCnt="5">
        <dgm:presLayoutVars>
          <dgm:bulletEnabled val="1"/>
        </dgm:presLayoutVars>
      </dgm:prSet>
      <dgm:spPr/>
    </dgm:pt>
    <dgm:pt modelId="{1058F3BD-EB81-3546-BA02-706DC4643BD8}" type="pres">
      <dgm:prSet presAssocID="{FECCF29F-D87D-C74B-B557-5D4BA8CA1652}" presName="sibTrans" presStyleLbl="sibTrans2D1" presStyleIdx="0" presStyleCnt="5"/>
      <dgm:spPr/>
    </dgm:pt>
    <dgm:pt modelId="{B2D7DF36-AD88-5E41-8E87-EB67FE9BA9AA}" type="pres">
      <dgm:prSet presAssocID="{FECCF29F-D87D-C74B-B557-5D4BA8CA1652}" presName="connectorText" presStyleLbl="sibTrans2D1" presStyleIdx="0" presStyleCnt="5"/>
      <dgm:spPr/>
    </dgm:pt>
    <dgm:pt modelId="{A9CDB104-4649-B248-B93C-897BA2859C12}" type="pres">
      <dgm:prSet presAssocID="{BC3B88BE-1DF3-4148-AC80-8AD2260C158C}" presName="node" presStyleLbl="node1" presStyleIdx="1" presStyleCnt="5">
        <dgm:presLayoutVars>
          <dgm:bulletEnabled val="1"/>
        </dgm:presLayoutVars>
      </dgm:prSet>
      <dgm:spPr/>
    </dgm:pt>
    <dgm:pt modelId="{D0F99687-B232-5A42-B57F-602E2C4A6B04}" type="pres">
      <dgm:prSet presAssocID="{BBF6BE9E-F0B6-EF42-898A-B156DB6BD941}" presName="sibTrans" presStyleLbl="sibTrans2D1" presStyleIdx="1" presStyleCnt="5"/>
      <dgm:spPr/>
    </dgm:pt>
    <dgm:pt modelId="{94409A2F-66BE-7C4D-BF97-AAFDE9C1A88F}" type="pres">
      <dgm:prSet presAssocID="{BBF6BE9E-F0B6-EF42-898A-B156DB6BD941}" presName="connectorText" presStyleLbl="sibTrans2D1" presStyleIdx="1" presStyleCnt="5"/>
      <dgm:spPr/>
    </dgm:pt>
    <dgm:pt modelId="{F1B2F548-7289-A640-A051-6CD6423B7D25}" type="pres">
      <dgm:prSet presAssocID="{22A90543-0CAE-C848-863C-03EA594BE5E4}" presName="node" presStyleLbl="node1" presStyleIdx="2" presStyleCnt="5">
        <dgm:presLayoutVars>
          <dgm:bulletEnabled val="1"/>
        </dgm:presLayoutVars>
      </dgm:prSet>
      <dgm:spPr/>
    </dgm:pt>
    <dgm:pt modelId="{227C57F8-1B2F-7546-85C7-5AD6284C0A89}" type="pres">
      <dgm:prSet presAssocID="{1246A15A-868C-E848-BFDE-171CE1F4CC5C}" presName="sibTrans" presStyleLbl="sibTrans2D1" presStyleIdx="2" presStyleCnt="5"/>
      <dgm:spPr/>
    </dgm:pt>
    <dgm:pt modelId="{5D693E11-33B7-4842-8D17-168C53303B6D}" type="pres">
      <dgm:prSet presAssocID="{1246A15A-868C-E848-BFDE-171CE1F4CC5C}" presName="connectorText" presStyleLbl="sibTrans2D1" presStyleIdx="2" presStyleCnt="5"/>
      <dgm:spPr/>
    </dgm:pt>
    <dgm:pt modelId="{3FE89172-7E82-AF43-87A6-50AB5ED557EC}" type="pres">
      <dgm:prSet presAssocID="{671861FE-0035-BB49-A175-9DB472A96631}" presName="node" presStyleLbl="node1" presStyleIdx="3" presStyleCnt="5">
        <dgm:presLayoutVars>
          <dgm:bulletEnabled val="1"/>
        </dgm:presLayoutVars>
      </dgm:prSet>
      <dgm:spPr/>
    </dgm:pt>
    <dgm:pt modelId="{14D4FA8F-ECCD-1244-93D8-2F08201B359D}" type="pres">
      <dgm:prSet presAssocID="{9C28BC6E-D0BD-C742-804C-AC029391D467}" presName="sibTrans" presStyleLbl="sibTrans2D1" presStyleIdx="3" presStyleCnt="5"/>
      <dgm:spPr/>
    </dgm:pt>
    <dgm:pt modelId="{1D997F50-4E1E-ED4C-8CB0-196F8D044234}" type="pres">
      <dgm:prSet presAssocID="{9C28BC6E-D0BD-C742-804C-AC029391D467}" presName="connectorText" presStyleLbl="sibTrans2D1" presStyleIdx="3" presStyleCnt="5"/>
      <dgm:spPr/>
    </dgm:pt>
    <dgm:pt modelId="{CBCCDFAD-585B-5941-9460-313BBE933D62}" type="pres">
      <dgm:prSet presAssocID="{7E7EF422-B8C0-D04B-9C56-C23900890D19}" presName="node" presStyleLbl="node1" presStyleIdx="4" presStyleCnt="5">
        <dgm:presLayoutVars>
          <dgm:bulletEnabled val="1"/>
        </dgm:presLayoutVars>
      </dgm:prSet>
      <dgm:spPr/>
    </dgm:pt>
    <dgm:pt modelId="{C3149885-1E75-EB4D-A010-3E391F77BF96}" type="pres">
      <dgm:prSet presAssocID="{8B0856D5-E615-2444-86E7-12E44ED82141}" presName="sibTrans" presStyleLbl="sibTrans2D1" presStyleIdx="4" presStyleCnt="5"/>
      <dgm:spPr/>
    </dgm:pt>
    <dgm:pt modelId="{3E62A05D-3FF2-5F43-A50C-5BF6F5F7DAC6}" type="pres">
      <dgm:prSet presAssocID="{8B0856D5-E615-2444-86E7-12E44ED82141}" presName="connectorText" presStyleLbl="sibTrans2D1" presStyleIdx="4" presStyleCnt="5"/>
      <dgm:spPr/>
    </dgm:pt>
  </dgm:ptLst>
  <dgm:cxnLst>
    <dgm:cxn modelId="{848D4200-8311-6146-BAA8-AB64790176B5}" srcId="{ED6AA614-E1B6-604F-BDA2-3F04DF7E0840}" destId="{671861FE-0035-BB49-A175-9DB472A96631}" srcOrd="3" destOrd="0" parTransId="{F021FC6C-71DB-6546-A2E3-7890C45A5FF9}" sibTransId="{9C28BC6E-D0BD-C742-804C-AC029391D467}"/>
    <dgm:cxn modelId="{CB612E09-A4E8-B84D-9B3E-819B6761039F}" type="presOf" srcId="{9C28BC6E-D0BD-C742-804C-AC029391D467}" destId="{14D4FA8F-ECCD-1244-93D8-2F08201B359D}" srcOrd="0" destOrd="0" presId="urn:microsoft.com/office/officeart/2005/8/layout/cycle2"/>
    <dgm:cxn modelId="{34C1EE11-BC0F-5343-B4BA-9D9BE96E9E88}" srcId="{ED6AA614-E1B6-604F-BDA2-3F04DF7E0840}" destId="{7E7EF422-B8C0-D04B-9C56-C23900890D19}" srcOrd="4" destOrd="0" parTransId="{1010BCF1-C6FA-3440-AE57-19FE31B5A276}" sibTransId="{8B0856D5-E615-2444-86E7-12E44ED82141}"/>
    <dgm:cxn modelId="{7C9B9029-CA2C-044D-9A84-54F0D756A845}" type="presOf" srcId="{05B8BCAD-9122-FB4A-86EF-F0CB7882208F}" destId="{BC928105-3650-2347-861E-58389D7EC0BE}" srcOrd="0" destOrd="0" presId="urn:microsoft.com/office/officeart/2005/8/layout/cycle2"/>
    <dgm:cxn modelId="{F0BC9D31-0611-D942-9265-234B9A404A1A}" srcId="{ED6AA614-E1B6-604F-BDA2-3F04DF7E0840}" destId="{BC3B88BE-1DF3-4148-AC80-8AD2260C158C}" srcOrd="1" destOrd="0" parTransId="{43BADAAD-7614-034C-B567-621192AE4724}" sibTransId="{BBF6BE9E-F0B6-EF42-898A-B156DB6BD941}"/>
    <dgm:cxn modelId="{91EBDD3D-0C0B-EA49-BFF5-21C6074B28C9}" type="presOf" srcId="{8B0856D5-E615-2444-86E7-12E44ED82141}" destId="{3E62A05D-3FF2-5F43-A50C-5BF6F5F7DAC6}" srcOrd="1" destOrd="0" presId="urn:microsoft.com/office/officeart/2005/8/layout/cycle2"/>
    <dgm:cxn modelId="{AC79F53D-2373-6048-BE53-7A97181D0CFD}" type="presOf" srcId="{1246A15A-868C-E848-BFDE-171CE1F4CC5C}" destId="{5D693E11-33B7-4842-8D17-168C53303B6D}" srcOrd="1" destOrd="0" presId="urn:microsoft.com/office/officeart/2005/8/layout/cycle2"/>
    <dgm:cxn modelId="{AE599051-3A0A-4D42-A903-0AE3046F4328}" type="presOf" srcId="{1246A15A-868C-E848-BFDE-171CE1F4CC5C}" destId="{227C57F8-1B2F-7546-85C7-5AD6284C0A89}" srcOrd="0" destOrd="0" presId="urn:microsoft.com/office/officeart/2005/8/layout/cycle2"/>
    <dgm:cxn modelId="{0F312C79-CD50-FE44-ACE8-0BDB3566E048}" type="presOf" srcId="{FECCF29F-D87D-C74B-B557-5D4BA8CA1652}" destId="{1058F3BD-EB81-3546-BA02-706DC4643BD8}" srcOrd="0" destOrd="0" presId="urn:microsoft.com/office/officeart/2005/8/layout/cycle2"/>
    <dgm:cxn modelId="{1A5F0586-419E-D445-BC95-0C76CF614F07}" type="presOf" srcId="{BBF6BE9E-F0B6-EF42-898A-B156DB6BD941}" destId="{D0F99687-B232-5A42-B57F-602E2C4A6B04}" srcOrd="0" destOrd="0" presId="urn:microsoft.com/office/officeart/2005/8/layout/cycle2"/>
    <dgm:cxn modelId="{8C116287-20F2-9D46-8F0C-23560709A30F}" type="presOf" srcId="{22A90543-0CAE-C848-863C-03EA594BE5E4}" destId="{F1B2F548-7289-A640-A051-6CD6423B7D25}" srcOrd="0" destOrd="0" presId="urn:microsoft.com/office/officeart/2005/8/layout/cycle2"/>
    <dgm:cxn modelId="{FBA1B091-DE7A-C14A-B957-87BD10EEAEC4}" type="presOf" srcId="{9C28BC6E-D0BD-C742-804C-AC029391D467}" destId="{1D997F50-4E1E-ED4C-8CB0-196F8D044234}" srcOrd="1" destOrd="0" presId="urn:microsoft.com/office/officeart/2005/8/layout/cycle2"/>
    <dgm:cxn modelId="{4175409B-D60E-5A4D-8F20-7B7C14802DBF}" type="presOf" srcId="{BC3B88BE-1DF3-4148-AC80-8AD2260C158C}" destId="{A9CDB104-4649-B248-B93C-897BA2859C12}" srcOrd="0" destOrd="0" presId="urn:microsoft.com/office/officeart/2005/8/layout/cycle2"/>
    <dgm:cxn modelId="{268E0DA2-68B8-354B-8956-4ECAE3EF12E4}" type="presOf" srcId="{8B0856D5-E615-2444-86E7-12E44ED82141}" destId="{C3149885-1E75-EB4D-A010-3E391F77BF96}" srcOrd="0" destOrd="0" presId="urn:microsoft.com/office/officeart/2005/8/layout/cycle2"/>
    <dgm:cxn modelId="{101375AD-ECE2-DE4D-9734-BE8E0D97D6AD}" type="presOf" srcId="{ED6AA614-E1B6-604F-BDA2-3F04DF7E0840}" destId="{E0F5E9A2-5306-694C-9554-2ED4F3643842}" srcOrd="0" destOrd="0" presId="urn:microsoft.com/office/officeart/2005/8/layout/cycle2"/>
    <dgm:cxn modelId="{F528A9C7-95F0-3149-B49A-6BD202457FD3}" srcId="{ED6AA614-E1B6-604F-BDA2-3F04DF7E0840}" destId="{22A90543-0CAE-C848-863C-03EA594BE5E4}" srcOrd="2" destOrd="0" parTransId="{3829890F-1521-704A-AB4C-559756238972}" sibTransId="{1246A15A-868C-E848-BFDE-171CE1F4CC5C}"/>
    <dgm:cxn modelId="{5B02BEDE-EAD3-7240-864F-A8C0816CEA17}" srcId="{ED6AA614-E1B6-604F-BDA2-3F04DF7E0840}" destId="{05B8BCAD-9122-FB4A-86EF-F0CB7882208F}" srcOrd="0" destOrd="0" parTransId="{76422015-31DA-EF44-99DD-494FC3F5180E}" sibTransId="{FECCF29F-D87D-C74B-B557-5D4BA8CA1652}"/>
    <dgm:cxn modelId="{B02FD7E4-7291-4945-AAB4-5C8197F9D7DB}" type="presOf" srcId="{FECCF29F-D87D-C74B-B557-5D4BA8CA1652}" destId="{B2D7DF36-AD88-5E41-8E87-EB67FE9BA9AA}" srcOrd="1" destOrd="0" presId="urn:microsoft.com/office/officeart/2005/8/layout/cycle2"/>
    <dgm:cxn modelId="{3B3594F2-02F9-454B-AA4A-09EEABBB4BCF}" type="presOf" srcId="{BBF6BE9E-F0B6-EF42-898A-B156DB6BD941}" destId="{94409A2F-66BE-7C4D-BF97-AAFDE9C1A88F}" srcOrd="1" destOrd="0" presId="urn:microsoft.com/office/officeart/2005/8/layout/cycle2"/>
    <dgm:cxn modelId="{475F92F3-8437-EA4B-8752-06153A830920}" type="presOf" srcId="{671861FE-0035-BB49-A175-9DB472A96631}" destId="{3FE89172-7E82-AF43-87A6-50AB5ED557EC}" srcOrd="0" destOrd="0" presId="urn:microsoft.com/office/officeart/2005/8/layout/cycle2"/>
    <dgm:cxn modelId="{B7EA1EFC-D9AB-9548-99B2-8E7C9E7527F3}" type="presOf" srcId="{7E7EF422-B8C0-D04B-9C56-C23900890D19}" destId="{CBCCDFAD-585B-5941-9460-313BBE933D62}" srcOrd="0" destOrd="0" presId="urn:microsoft.com/office/officeart/2005/8/layout/cycle2"/>
    <dgm:cxn modelId="{62F336F6-DDAB-804D-9E56-A2A527BB9268}" type="presParOf" srcId="{E0F5E9A2-5306-694C-9554-2ED4F3643842}" destId="{BC928105-3650-2347-861E-58389D7EC0BE}" srcOrd="0" destOrd="0" presId="urn:microsoft.com/office/officeart/2005/8/layout/cycle2"/>
    <dgm:cxn modelId="{4A5F3A80-3ABF-DD4D-84F0-F65076966A61}" type="presParOf" srcId="{E0F5E9A2-5306-694C-9554-2ED4F3643842}" destId="{1058F3BD-EB81-3546-BA02-706DC4643BD8}" srcOrd="1" destOrd="0" presId="urn:microsoft.com/office/officeart/2005/8/layout/cycle2"/>
    <dgm:cxn modelId="{D8AA457B-FC4F-0749-A63A-B472F4FBAEA0}" type="presParOf" srcId="{1058F3BD-EB81-3546-BA02-706DC4643BD8}" destId="{B2D7DF36-AD88-5E41-8E87-EB67FE9BA9AA}" srcOrd="0" destOrd="0" presId="urn:microsoft.com/office/officeart/2005/8/layout/cycle2"/>
    <dgm:cxn modelId="{E8E8AC28-B168-714C-A97C-30C1A6018770}" type="presParOf" srcId="{E0F5E9A2-5306-694C-9554-2ED4F3643842}" destId="{A9CDB104-4649-B248-B93C-897BA2859C12}" srcOrd="2" destOrd="0" presId="urn:microsoft.com/office/officeart/2005/8/layout/cycle2"/>
    <dgm:cxn modelId="{C9DB71CE-2D2F-0E4A-B1F4-EB820A6B3794}" type="presParOf" srcId="{E0F5E9A2-5306-694C-9554-2ED4F3643842}" destId="{D0F99687-B232-5A42-B57F-602E2C4A6B04}" srcOrd="3" destOrd="0" presId="urn:microsoft.com/office/officeart/2005/8/layout/cycle2"/>
    <dgm:cxn modelId="{DD08B22B-7349-314B-B42A-EFA6B0DECADF}" type="presParOf" srcId="{D0F99687-B232-5A42-B57F-602E2C4A6B04}" destId="{94409A2F-66BE-7C4D-BF97-AAFDE9C1A88F}" srcOrd="0" destOrd="0" presId="urn:microsoft.com/office/officeart/2005/8/layout/cycle2"/>
    <dgm:cxn modelId="{02B38943-8FD1-8340-B6D0-46ECA482A6DE}" type="presParOf" srcId="{E0F5E9A2-5306-694C-9554-2ED4F3643842}" destId="{F1B2F548-7289-A640-A051-6CD6423B7D25}" srcOrd="4" destOrd="0" presId="urn:microsoft.com/office/officeart/2005/8/layout/cycle2"/>
    <dgm:cxn modelId="{5149220C-3B7C-A44A-92BE-B62D34BED458}" type="presParOf" srcId="{E0F5E9A2-5306-694C-9554-2ED4F3643842}" destId="{227C57F8-1B2F-7546-85C7-5AD6284C0A89}" srcOrd="5" destOrd="0" presId="urn:microsoft.com/office/officeart/2005/8/layout/cycle2"/>
    <dgm:cxn modelId="{D47158EA-D78E-BF4B-AEEB-E8D011FE7081}" type="presParOf" srcId="{227C57F8-1B2F-7546-85C7-5AD6284C0A89}" destId="{5D693E11-33B7-4842-8D17-168C53303B6D}" srcOrd="0" destOrd="0" presId="urn:microsoft.com/office/officeart/2005/8/layout/cycle2"/>
    <dgm:cxn modelId="{1A2353FF-F70A-9942-949B-A473F661CB3A}" type="presParOf" srcId="{E0F5E9A2-5306-694C-9554-2ED4F3643842}" destId="{3FE89172-7E82-AF43-87A6-50AB5ED557EC}" srcOrd="6" destOrd="0" presId="urn:microsoft.com/office/officeart/2005/8/layout/cycle2"/>
    <dgm:cxn modelId="{4BAC962C-F6A7-4246-A135-12830A956BEF}" type="presParOf" srcId="{E0F5E9A2-5306-694C-9554-2ED4F3643842}" destId="{14D4FA8F-ECCD-1244-93D8-2F08201B359D}" srcOrd="7" destOrd="0" presId="urn:microsoft.com/office/officeart/2005/8/layout/cycle2"/>
    <dgm:cxn modelId="{F3BDD517-6F16-D14F-8737-DB33FDD90495}" type="presParOf" srcId="{14D4FA8F-ECCD-1244-93D8-2F08201B359D}" destId="{1D997F50-4E1E-ED4C-8CB0-196F8D044234}" srcOrd="0" destOrd="0" presId="urn:microsoft.com/office/officeart/2005/8/layout/cycle2"/>
    <dgm:cxn modelId="{8C5CC18E-44B2-7445-846A-E461FD422C8B}" type="presParOf" srcId="{E0F5E9A2-5306-694C-9554-2ED4F3643842}" destId="{CBCCDFAD-585B-5941-9460-313BBE933D62}" srcOrd="8" destOrd="0" presId="urn:microsoft.com/office/officeart/2005/8/layout/cycle2"/>
    <dgm:cxn modelId="{413DAF91-0CA3-4F45-A3AE-FB4581312C1F}" type="presParOf" srcId="{E0F5E9A2-5306-694C-9554-2ED4F3643842}" destId="{C3149885-1E75-EB4D-A010-3E391F77BF96}" srcOrd="9" destOrd="0" presId="urn:microsoft.com/office/officeart/2005/8/layout/cycle2"/>
    <dgm:cxn modelId="{10BEDA9F-4162-944A-B40F-6E795989D5E2}" type="presParOf" srcId="{C3149885-1E75-EB4D-A010-3E391F77BF96}" destId="{3E62A05D-3FF2-5F43-A50C-5BF6F5F7DAC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97EE9-589E-624A-9304-EC31533C501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EFF3E1-4B73-3A49-A462-25C7EB17FCCC}">
      <dgm:prSet phldrT="[Texto]"/>
      <dgm:spPr/>
      <dgm:t>
        <a:bodyPr/>
        <a:lstStyle/>
        <a:p>
          <a:r>
            <a:rPr lang="es-ES" dirty="0"/>
            <a:t>COLABORACIÓN</a:t>
          </a:r>
        </a:p>
      </dgm:t>
    </dgm:pt>
    <dgm:pt modelId="{9F79019A-1049-3642-B511-6778DC3188BD}" type="parTrans" cxnId="{90B17BCC-7292-534E-8119-42CF26EB5CBE}">
      <dgm:prSet/>
      <dgm:spPr/>
      <dgm:t>
        <a:bodyPr/>
        <a:lstStyle/>
        <a:p>
          <a:endParaRPr lang="es-ES"/>
        </a:p>
      </dgm:t>
    </dgm:pt>
    <dgm:pt modelId="{FB763261-190D-5446-936F-41496DAC1015}" type="sibTrans" cxnId="{90B17BCC-7292-534E-8119-42CF26EB5CBE}">
      <dgm:prSet/>
      <dgm:spPr/>
      <dgm:t>
        <a:bodyPr/>
        <a:lstStyle/>
        <a:p>
          <a:endParaRPr lang="es-ES"/>
        </a:p>
      </dgm:t>
    </dgm:pt>
    <dgm:pt modelId="{6B50D61B-918B-1E4D-A7BF-A6272AD88124}">
      <dgm:prSet phldrT="[Texto]"/>
      <dgm:spPr/>
      <dgm:t>
        <a:bodyPr/>
        <a:lstStyle/>
        <a:p>
          <a:r>
            <a:rPr lang="es-ES" dirty="0"/>
            <a:t>TIC</a:t>
          </a:r>
        </a:p>
      </dgm:t>
    </dgm:pt>
    <dgm:pt modelId="{68B78188-0190-CB42-B76E-79C9ED0A6CF2}" type="parTrans" cxnId="{B06F78DF-38B5-3043-868D-889A8F311781}">
      <dgm:prSet/>
      <dgm:spPr/>
      <dgm:t>
        <a:bodyPr/>
        <a:lstStyle/>
        <a:p>
          <a:endParaRPr lang="es-ES"/>
        </a:p>
      </dgm:t>
    </dgm:pt>
    <dgm:pt modelId="{8C16497E-ABAF-D247-A379-C6D59985EB48}" type="sibTrans" cxnId="{B06F78DF-38B5-3043-868D-889A8F311781}">
      <dgm:prSet/>
      <dgm:spPr/>
      <dgm:t>
        <a:bodyPr/>
        <a:lstStyle/>
        <a:p>
          <a:endParaRPr lang="es-ES"/>
        </a:p>
      </dgm:t>
    </dgm:pt>
    <dgm:pt modelId="{E4A605F5-C7AC-4848-9D2A-1B5B71D3AE4F}">
      <dgm:prSet phldrT="[Texto]"/>
      <dgm:spPr/>
      <dgm:t>
        <a:bodyPr/>
        <a:lstStyle/>
        <a:p>
          <a:r>
            <a:rPr lang="es-ES" dirty="0"/>
            <a:t>DERECHOS DE AUTOR Y AUTORÍA</a:t>
          </a:r>
        </a:p>
      </dgm:t>
    </dgm:pt>
    <dgm:pt modelId="{5ECA22EA-D4AB-3342-B81C-99A04B0D791F}" type="parTrans" cxnId="{A71B8820-595E-A747-A54A-CECA3D028425}">
      <dgm:prSet/>
      <dgm:spPr/>
      <dgm:t>
        <a:bodyPr/>
        <a:lstStyle/>
        <a:p>
          <a:endParaRPr lang="es-ES"/>
        </a:p>
      </dgm:t>
    </dgm:pt>
    <dgm:pt modelId="{C3F8B8D9-5784-7140-8188-B2878EFBB5BB}" type="sibTrans" cxnId="{A71B8820-595E-A747-A54A-CECA3D028425}">
      <dgm:prSet/>
      <dgm:spPr/>
      <dgm:t>
        <a:bodyPr/>
        <a:lstStyle/>
        <a:p>
          <a:endParaRPr lang="es-ES"/>
        </a:p>
      </dgm:t>
    </dgm:pt>
    <dgm:pt modelId="{12A6448E-9B92-C04B-A683-29D7357AC001}" type="pres">
      <dgm:prSet presAssocID="{2DD97EE9-589E-624A-9304-EC31533C5014}" presName="linear" presStyleCnt="0">
        <dgm:presLayoutVars>
          <dgm:dir/>
          <dgm:animLvl val="lvl"/>
          <dgm:resizeHandles val="exact"/>
        </dgm:presLayoutVars>
      </dgm:prSet>
      <dgm:spPr/>
    </dgm:pt>
    <dgm:pt modelId="{C10B0C7C-27FF-E243-8F08-1632602BCEB9}" type="pres">
      <dgm:prSet presAssocID="{D3EFF3E1-4B73-3A49-A462-25C7EB17FCCC}" presName="parentLin" presStyleCnt="0"/>
      <dgm:spPr/>
    </dgm:pt>
    <dgm:pt modelId="{D52239BE-D36D-7345-AD0F-B072808321C2}" type="pres">
      <dgm:prSet presAssocID="{D3EFF3E1-4B73-3A49-A462-25C7EB17FCCC}" presName="parentLeftMargin" presStyleLbl="node1" presStyleIdx="0" presStyleCnt="3"/>
      <dgm:spPr/>
    </dgm:pt>
    <dgm:pt modelId="{32B80C9A-AEA6-AB4F-9A3F-FE802CCE2D68}" type="pres">
      <dgm:prSet presAssocID="{D3EFF3E1-4B73-3A49-A462-25C7EB17FC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019E9-A5F2-9442-8F78-4CA308EEC436}" type="pres">
      <dgm:prSet presAssocID="{D3EFF3E1-4B73-3A49-A462-25C7EB17FCCC}" presName="negativeSpace" presStyleCnt="0"/>
      <dgm:spPr/>
    </dgm:pt>
    <dgm:pt modelId="{5721E0D9-33A1-4241-AC46-7FC098531750}" type="pres">
      <dgm:prSet presAssocID="{D3EFF3E1-4B73-3A49-A462-25C7EB17FCCC}" presName="childText" presStyleLbl="conFgAcc1" presStyleIdx="0" presStyleCnt="3">
        <dgm:presLayoutVars>
          <dgm:bulletEnabled val="1"/>
        </dgm:presLayoutVars>
      </dgm:prSet>
      <dgm:spPr/>
    </dgm:pt>
    <dgm:pt modelId="{3E2B21C1-A62B-034C-943C-5F068B648BA4}" type="pres">
      <dgm:prSet presAssocID="{FB763261-190D-5446-936F-41496DAC1015}" presName="spaceBetweenRectangles" presStyleCnt="0"/>
      <dgm:spPr/>
    </dgm:pt>
    <dgm:pt modelId="{52B8C009-15F3-CC41-B914-A95A46DBF506}" type="pres">
      <dgm:prSet presAssocID="{6B50D61B-918B-1E4D-A7BF-A6272AD88124}" presName="parentLin" presStyleCnt="0"/>
      <dgm:spPr/>
    </dgm:pt>
    <dgm:pt modelId="{9F99D2FF-F9DA-D64B-BFA0-13B8D575FC31}" type="pres">
      <dgm:prSet presAssocID="{6B50D61B-918B-1E4D-A7BF-A6272AD88124}" presName="parentLeftMargin" presStyleLbl="node1" presStyleIdx="0" presStyleCnt="3"/>
      <dgm:spPr/>
    </dgm:pt>
    <dgm:pt modelId="{07E804D9-CEC5-084C-93CB-DF2B31A91C35}" type="pres">
      <dgm:prSet presAssocID="{6B50D61B-918B-1E4D-A7BF-A6272AD881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9079BC-B07F-F540-A1BD-4C428F8E8193}" type="pres">
      <dgm:prSet presAssocID="{6B50D61B-918B-1E4D-A7BF-A6272AD88124}" presName="negativeSpace" presStyleCnt="0"/>
      <dgm:spPr/>
    </dgm:pt>
    <dgm:pt modelId="{BE7A62F3-68E8-6C4D-93D3-DBDF91464C27}" type="pres">
      <dgm:prSet presAssocID="{6B50D61B-918B-1E4D-A7BF-A6272AD88124}" presName="childText" presStyleLbl="conFgAcc1" presStyleIdx="1" presStyleCnt="3">
        <dgm:presLayoutVars>
          <dgm:bulletEnabled val="1"/>
        </dgm:presLayoutVars>
      </dgm:prSet>
      <dgm:spPr/>
    </dgm:pt>
    <dgm:pt modelId="{5D0A1A8C-55AF-454E-A8BF-E4057C7DF372}" type="pres">
      <dgm:prSet presAssocID="{8C16497E-ABAF-D247-A379-C6D59985EB48}" presName="spaceBetweenRectangles" presStyleCnt="0"/>
      <dgm:spPr/>
    </dgm:pt>
    <dgm:pt modelId="{00243AF7-75AA-1D4A-93B7-C02D122F86A4}" type="pres">
      <dgm:prSet presAssocID="{E4A605F5-C7AC-4848-9D2A-1B5B71D3AE4F}" presName="parentLin" presStyleCnt="0"/>
      <dgm:spPr/>
    </dgm:pt>
    <dgm:pt modelId="{FAC80DE4-45F2-5A4D-BCCC-C5955152B2CB}" type="pres">
      <dgm:prSet presAssocID="{E4A605F5-C7AC-4848-9D2A-1B5B71D3AE4F}" presName="parentLeftMargin" presStyleLbl="node1" presStyleIdx="1" presStyleCnt="3"/>
      <dgm:spPr/>
    </dgm:pt>
    <dgm:pt modelId="{B17A6A2C-A842-A94B-928D-617EA8F49AD4}" type="pres">
      <dgm:prSet presAssocID="{E4A605F5-C7AC-4848-9D2A-1B5B71D3AE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479D57-F88D-5D45-853C-515F265564EB}" type="pres">
      <dgm:prSet presAssocID="{E4A605F5-C7AC-4848-9D2A-1B5B71D3AE4F}" presName="negativeSpace" presStyleCnt="0"/>
      <dgm:spPr/>
    </dgm:pt>
    <dgm:pt modelId="{3A8EF041-919B-5B49-B721-1E29CC2452FE}" type="pres">
      <dgm:prSet presAssocID="{E4A605F5-C7AC-4848-9D2A-1B5B71D3AE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BEFE0D-EDF4-DB40-B9DA-1DC50FA480E5}" type="presOf" srcId="{2DD97EE9-589E-624A-9304-EC31533C5014}" destId="{12A6448E-9B92-C04B-A683-29D7357AC001}" srcOrd="0" destOrd="0" presId="urn:microsoft.com/office/officeart/2005/8/layout/list1"/>
    <dgm:cxn modelId="{29F21D11-211D-BF40-B86A-B5E5679C4124}" type="presOf" srcId="{E4A605F5-C7AC-4848-9D2A-1B5B71D3AE4F}" destId="{B17A6A2C-A842-A94B-928D-617EA8F49AD4}" srcOrd="1" destOrd="0" presId="urn:microsoft.com/office/officeart/2005/8/layout/list1"/>
    <dgm:cxn modelId="{2B697B20-1706-A741-A78A-565D61B7D2F4}" type="presOf" srcId="{6B50D61B-918B-1E4D-A7BF-A6272AD88124}" destId="{07E804D9-CEC5-084C-93CB-DF2B31A91C35}" srcOrd="1" destOrd="0" presId="urn:microsoft.com/office/officeart/2005/8/layout/list1"/>
    <dgm:cxn modelId="{A71B8820-595E-A747-A54A-CECA3D028425}" srcId="{2DD97EE9-589E-624A-9304-EC31533C5014}" destId="{E4A605F5-C7AC-4848-9D2A-1B5B71D3AE4F}" srcOrd="2" destOrd="0" parTransId="{5ECA22EA-D4AB-3342-B81C-99A04B0D791F}" sibTransId="{C3F8B8D9-5784-7140-8188-B2878EFBB5BB}"/>
    <dgm:cxn modelId="{1AB9BF28-37E5-1D44-9FA1-40990DE52E8D}" type="presOf" srcId="{D3EFF3E1-4B73-3A49-A462-25C7EB17FCCC}" destId="{32B80C9A-AEA6-AB4F-9A3F-FE802CCE2D68}" srcOrd="1" destOrd="0" presId="urn:microsoft.com/office/officeart/2005/8/layout/list1"/>
    <dgm:cxn modelId="{BEB8B438-0A01-AE40-B270-44D0091937E1}" type="presOf" srcId="{E4A605F5-C7AC-4848-9D2A-1B5B71D3AE4F}" destId="{FAC80DE4-45F2-5A4D-BCCC-C5955152B2CB}" srcOrd="0" destOrd="0" presId="urn:microsoft.com/office/officeart/2005/8/layout/list1"/>
    <dgm:cxn modelId="{8B60FA4D-DC7A-5D46-820C-66876A590A37}" type="presOf" srcId="{D3EFF3E1-4B73-3A49-A462-25C7EB17FCCC}" destId="{D52239BE-D36D-7345-AD0F-B072808321C2}" srcOrd="0" destOrd="0" presId="urn:microsoft.com/office/officeart/2005/8/layout/list1"/>
    <dgm:cxn modelId="{F8DB8C63-1D86-D84E-9983-F6B3494DA98C}" type="presOf" srcId="{6B50D61B-918B-1E4D-A7BF-A6272AD88124}" destId="{9F99D2FF-F9DA-D64B-BFA0-13B8D575FC31}" srcOrd="0" destOrd="0" presId="urn:microsoft.com/office/officeart/2005/8/layout/list1"/>
    <dgm:cxn modelId="{90B17BCC-7292-534E-8119-42CF26EB5CBE}" srcId="{2DD97EE9-589E-624A-9304-EC31533C5014}" destId="{D3EFF3E1-4B73-3A49-A462-25C7EB17FCCC}" srcOrd="0" destOrd="0" parTransId="{9F79019A-1049-3642-B511-6778DC3188BD}" sibTransId="{FB763261-190D-5446-936F-41496DAC1015}"/>
    <dgm:cxn modelId="{B06F78DF-38B5-3043-868D-889A8F311781}" srcId="{2DD97EE9-589E-624A-9304-EC31533C5014}" destId="{6B50D61B-918B-1E4D-A7BF-A6272AD88124}" srcOrd="1" destOrd="0" parTransId="{68B78188-0190-CB42-B76E-79C9ED0A6CF2}" sibTransId="{8C16497E-ABAF-D247-A379-C6D59985EB48}"/>
    <dgm:cxn modelId="{3E37C71A-D5B9-864B-BB49-D11B6EF4FC53}" type="presParOf" srcId="{12A6448E-9B92-C04B-A683-29D7357AC001}" destId="{C10B0C7C-27FF-E243-8F08-1632602BCEB9}" srcOrd="0" destOrd="0" presId="urn:microsoft.com/office/officeart/2005/8/layout/list1"/>
    <dgm:cxn modelId="{0A477793-F146-DA4D-B610-17E85C6533D6}" type="presParOf" srcId="{C10B0C7C-27FF-E243-8F08-1632602BCEB9}" destId="{D52239BE-D36D-7345-AD0F-B072808321C2}" srcOrd="0" destOrd="0" presId="urn:microsoft.com/office/officeart/2005/8/layout/list1"/>
    <dgm:cxn modelId="{F3BF3C93-2026-CF4A-9173-2AFE26CFA33E}" type="presParOf" srcId="{C10B0C7C-27FF-E243-8F08-1632602BCEB9}" destId="{32B80C9A-AEA6-AB4F-9A3F-FE802CCE2D68}" srcOrd="1" destOrd="0" presId="urn:microsoft.com/office/officeart/2005/8/layout/list1"/>
    <dgm:cxn modelId="{AC42279C-D50C-634C-BBB3-77FBD5B3F86C}" type="presParOf" srcId="{12A6448E-9B92-C04B-A683-29D7357AC001}" destId="{5D7019E9-A5F2-9442-8F78-4CA308EEC436}" srcOrd="1" destOrd="0" presId="urn:microsoft.com/office/officeart/2005/8/layout/list1"/>
    <dgm:cxn modelId="{C3310DF2-F01C-3B4F-90E0-20ED6AD67EC7}" type="presParOf" srcId="{12A6448E-9B92-C04B-A683-29D7357AC001}" destId="{5721E0D9-33A1-4241-AC46-7FC098531750}" srcOrd="2" destOrd="0" presId="urn:microsoft.com/office/officeart/2005/8/layout/list1"/>
    <dgm:cxn modelId="{F7D46CCE-ED15-A54B-BAEC-AD7370B282C2}" type="presParOf" srcId="{12A6448E-9B92-C04B-A683-29D7357AC001}" destId="{3E2B21C1-A62B-034C-943C-5F068B648BA4}" srcOrd="3" destOrd="0" presId="urn:microsoft.com/office/officeart/2005/8/layout/list1"/>
    <dgm:cxn modelId="{EC3C3F56-5F0D-C745-A03F-BA6D7DE5ADEC}" type="presParOf" srcId="{12A6448E-9B92-C04B-A683-29D7357AC001}" destId="{52B8C009-15F3-CC41-B914-A95A46DBF506}" srcOrd="4" destOrd="0" presId="urn:microsoft.com/office/officeart/2005/8/layout/list1"/>
    <dgm:cxn modelId="{62AEE22F-5612-1A4B-9BAA-4D5CE0089152}" type="presParOf" srcId="{52B8C009-15F3-CC41-B914-A95A46DBF506}" destId="{9F99D2FF-F9DA-D64B-BFA0-13B8D575FC31}" srcOrd="0" destOrd="0" presId="urn:microsoft.com/office/officeart/2005/8/layout/list1"/>
    <dgm:cxn modelId="{F0D05D17-E6FA-5444-9C74-00364AF67D56}" type="presParOf" srcId="{52B8C009-15F3-CC41-B914-A95A46DBF506}" destId="{07E804D9-CEC5-084C-93CB-DF2B31A91C35}" srcOrd="1" destOrd="0" presId="urn:microsoft.com/office/officeart/2005/8/layout/list1"/>
    <dgm:cxn modelId="{537EADAA-50EB-9040-A882-D46BE730FB9F}" type="presParOf" srcId="{12A6448E-9B92-C04B-A683-29D7357AC001}" destId="{389079BC-B07F-F540-A1BD-4C428F8E8193}" srcOrd="5" destOrd="0" presId="urn:microsoft.com/office/officeart/2005/8/layout/list1"/>
    <dgm:cxn modelId="{30D43E90-4D86-7D41-B9B2-C9A106B3FB13}" type="presParOf" srcId="{12A6448E-9B92-C04B-A683-29D7357AC001}" destId="{BE7A62F3-68E8-6C4D-93D3-DBDF91464C27}" srcOrd="6" destOrd="0" presId="urn:microsoft.com/office/officeart/2005/8/layout/list1"/>
    <dgm:cxn modelId="{954DB384-F167-3A45-BEB8-866BE503D03D}" type="presParOf" srcId="{12A6448E-9B92-C04B-A683-29D7357AC001}" destId="{5D0A1A8C-55AF-454E-A8BF-E4057C7DF372}" srcOrd="7" destOrd="0" presId="urn:microsoft.com/office/officeart/2005/8/layout/list1"/>
    <dgm:cxn modelId="{E303E7A8-D0BA-4647-9E85-BC175069A7E3}" type="presParOf" srcId="{12A6448E-9B92-C04B-A683-29D7357AC001}" destId="{00243AF7-75AA-1D4A-93B7-C02D122F86A4}" srcOrd="8" destOrd="0" presId="urn:microsoft.com/office/officeart/2005/8/layout/list1"/>
    <dgm:cxn modelId="{72FDEB51-A812-3643-9824-A50EC77F2A36}" type="presParOf" srcId="{00243AF7-75AA-1D4A-93B7-C02D122F86A4}" destId="{FAC80DE4-45F2-5A4D-BCCC-C5955152B2CB}" srcOrd="0" destOrd="0" presId="urn:microsoft.com/office/officeart/2005/8/layout/list1"/>
    <dgm:cxn modelId="{AB1DD36D-8FC3-2F47-A46E-32303F931C3A}" type="presParOf" srcId="{00243AF7-75AA-1D4A-93B7-C02D122F86A4}" destId="{B17A6A2C-A842-A94B-928D-617EA8F49AD4}" srcOrd="1" destOrd="0" presId="urn:microsoft.com/office/officeart/2005/8/layout/list1"/>
    <dgm:cxn modelId="{A231E392-6744-C443-9E17-C2BA4CC86C99}" type="presParOf" srcId="{12A6448E-9B92-C04B-A683-29D7357AC001}" destId="{DC479D57-F88D-5D45-853C-515F265564EB}" srcOrd="9" destOrd="0" presId="urn:microsoft.com/office/officeart/2005/8/layout/list1"/>
    <dgm:cxn modelId="{72053866-79BF-CF40-AB58-C06C174F93A1}" type="presParOf" srcId="{12A6448E-9B92-C04B-A683-29D7357AC001}" destId="{3A8EF041-919B-5B49-B721-1E29CC2452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D97EE9-589E-624A-9304-EC31533C501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EFF3E1-4B73-3A49-A462-25C7EB17FCCC}">
      <dgm:prSet phldrT="[Texto]"/>
      <dgm:spPr/>
      <dgm:t>
        <a:bodyPr/>
        <a:lstStyle/>
        <a:p>
          <a:r>
            <a:rPr lang="es-ES" dirty="0"/>
            <a:t>Las actividades colaborativas van más allá de la comunicación. Los participantes son miembros del equipo, </a:t>
          </a:r>
          <a:r>
            <a:rPr lang="es-ES" dirty="0" err="1"/>
            <a:t>co-autores</a:t>
          </a:r>
          <a:r>
            <a:rPr lang="es-ES" dirty="0"/>
            <a:t> y </a:t>
          </a:r>
          <a:r>
            <a:rPr lang="es-ES" dirty="0" err="1"/>
            <a:t>co</a:t>
          </a:r>
          <a:r>
            <a:rPr lang="es-ES" dirty="0"/>
            <a:t>-creadores</a:t>
          </a:r>
        </a:p>
      </dgm:t>
    </dgm:pt>
    <dgm:pt modelId="{9F79019A-1049-3642-B511-6778DC3188BD}" type="parTrans" cxnId="{90B17BCC-7292-534E-8119-42CF26EB5CBE}">
      <dgm:prSet/>
      <dgm:spPr/>
      <dgm:t>
        <a:bodyPr/>
        <a:lstStyle/>
        <a:p>
          <a:endParaRPr lang="es-ES"/>
        </a:p>
      </dgm:t>
    </dgm:pt>
    <dgm:pt modelId="{FB763261-190D-5446-936F-41496DAC1015}" type="sibTrans" cxnId="{90B17BCC-7292-534E-8119-42CF26EB5CBE}">
      <dgm:prSet/>
      <dgm:spPr/>
      <dgm:t>
        <a:bodyPr/>
        <a:lstStyle/>
        <a:p>
          <a:endParaRPr lang="es-ES"/>
        </a:p>
      </dgm:t>
    </dgm:pt>
    <dgm:pt modelId="{6B50D61B-918B-1E4D-A7BF-A6272AD88124}">
      <dgm:prSet phldrT="[Texto]"/>
      <dgm:spPr/>
      <dgm:t>
        <a:bodyPr/>
        <a:lstStyle/>
        <a:p>
          <a:r>
            <a:rPr lang="es-ES" dirty="0"/>
            <a:t>Producto final colaborativo. Todas las clases necesitan de las otras para realizar la actividad.</a:t>
          </a:r>
        </a:p>
      </dgm:t>
    </dgm:pt>
    <dgm:pt modelId="{68B78188-0190-CB42-B76E-79C9ED0A6CF2}" type="parTrans" cxnId="{B06F78DF-38B5-3043-868D-889A8F311781}">
      <dgm:prSet/>
      <dgm:spPr/>
      <dgm:t>
        <a:bodyPr/>
        <a:lstStyle/>
        <a:p>
          <a:endParaRPr lang="es-ES"/>
        </a:p>
      </dgm:t>
    </dgm:pt>
    <dgm:pt modelId="{8C16497E-ABAF-D247-A379-C6D59985EB48}" type="sibTrans" cxnId="{B06F78DF-38B5-3043-868D-889A8F311781}">
      <dgm:prSet/>
      <dgm:spPr/>
      <dgm:t>
        <a:bodyPr/>
        <a:lstStyle/>
        <a:p>
          <a:endParaRPr lang="es-ES"/>
        </a:p>
      </dgm:t>
    </dgm:pt>
    <dgm:pt modelId="{E4A605F5-C7AC-4848-9D2A-1B5B71D3AE4F}">
      <dgm:prSet phldrT="[Texto]"/>
      <dgm:spPr/>
      <dgm:t>
        <a:bodyPr/>
        <a:lstStyle/>
        <a:p>
          <a:r>
            <a:rPr lang="es-ES" dirty="0"/>
            <a:t>Importante compartir momentos síncronos vía </a:t>
          </a:r>
          <a:r>
            <a:rPr lang="es-ES" dirty="0" err="1"/>
            <a:t>on</a:t>
          </a:r>
          <a:r>
            <a:rPr lang="es-ES" dirty="0"/>
            <a:t> line</a:t>
          </a:r>
        </a:p>
      </dgm:t>
    </dgm:pt>
    <dgm:pt modelId="{5ECA22EA-D4AB-3342-B81C-99A04B0D791F}" type="parTrans" cxnId="{A71B8820-595E-A747-A54A-CECA3D028425}">
      <dgm:prSet/>
      <dgm:spPr/>
      <dgm:t>
        <a:bodyPr/>
        <a:lstStyle/>
        <a:p>
          <a:endParaRPr lang="es-ES"/>
        </a:p>
      </dgm:t>
    </dgm:pt>
    <dgm:pt modelId="{C3F8B8D9-5784-7140-8188-B2878EFBB5BB}" type="sibTrans" cxnId="{A71B8820-595E-A747-A54A-CECA3D028425}">
      <dgm:prSet/>
      <dgm:spPr/>
      <dgm:t>
        <a:bodyPr/>
        <a:lstStyle/>
        <a:p>
          <a:endParaRPr lang="es-ES"/>
        </a:p>
      </dgm:t>
    </dgm:pt>
    <dgm:pt modelId="{12A6448E-9B92-C04B-A683-29D7357AC001}" type="pres">
      <dgm:prSet presAssocID="{2DD97EE9-589E-624A-9304-EC31533C5014}" presName="linear" presStyleCnt="0">
        <dgm:presLayoutVars>
          <dgm:dir/>
          <dgm:animLvl val="lvl"/>
          <dgm:resizeHandles val="exact"/>
        </dgm:presLayoutVars>
      </dgm:prSet>
      <dgm:spPr/>
    </dgm:pt>
    <dgm:pt modelId="{C10B0C7C-27FF-E243-8F08-1632602BCEB9}" type="pres">
      <dgm:prSet presAssocID="{D3EFF3E1-4B73-3A49-A462-25C7EB17FCCC}" presName="parentLin" presStyleCnt="0"/>
      <dgm:spPr/>
    </dgm:pt>
    <dgm:pt modelId="{D52239BE-D36D-7345-AD0F-B072808321C2}" type="pres">
      <dgm:prSet presAssocID="{D3EFF3E1-4B73-3A49-A462-25C7EB17FCCC}" presName="parentLeftMargin" presStyleLbl="node1" presStyleIdx="0" presStyleCnt="3"/>
      <dgm:spPr/>
    </dgm:pt>
    <dgm:pt modelId="{32B80C9A-AEA6-AB4F-9A3F-FE802CCE2D68}" type="pres">
      <dgm:prSet presAssocID="{D3EFF3E1-4B73-3A49-A462-25C7EB17FCCC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5D7019E9-A5F2-9442-8F78-4CA308EEC436}" type="pres">
      <dgm:prSet presAssocID="{D3EFF3E1-4B73-3A49-A462-25C7EB17FCCC}" presName="negativeSpace" presStyleCnt="0"/>
      <dgm:spPr/>
    </dgm:pt>
    <dgm:pt modelId="{5721E0D9-33A1-4241-AC46-7FC098531750}" type="pres">
      <dgm:prSet presAssocID="{D3EFF3E1-4B73-3A49-A462-25C7EB17FCCC}" presName="childText" presStyleLbl="conFgAcc1" presStyleIdx="0" presStyleCnt="3">
        <dgm:presLayoutVars>
          <dgm:bulletEnabled val="1"/>
        </dgm:presLayoutVars>
      </dgm:prSet>
      <dgm:spPr/>
    </dgm:pt>
    <dgm:pt modelId="{3E2B21C1-A62B-034C-943C-5F068B648BA4}" type="pres">
      <dgm:prSet presAssocID="{FB763261-190D-5446-936F-41496DAC1015}" presName="spaceBetweenRectangles" presStyleCnt="0"/>
      <dgm:spPr/>
    </dgm:pt>
    <dgm:pt modelId="{52B8C009-15F3-CC41-B914-A95A46DBF506}" type="pres">
      <dgm:prSet presAssocID="{6B50D61B-918B-1E4D-A7BF-A6272AD88124}" presName="parentLin" presStyleCnt="0"/>
      <dgm:spPr/>
    </dgm:pt>
    <dgm:pt modelId="{9F99D2FF-F9DA-D64B-BFA0-13B8D575FC31}" type="pres">
      <dgm:prSet presAssocID="{6B50D61B-918B-1E4D-A7BF-A6272AD88124}" presName="parentLeftMargin" presStyleLbl="node1" presStyleIdx="0" presStyleCnt="3"/>
      <dgm:spPr/>
    </dgm:pt>
    <dgm:pt modelId="{07E804D9-CEC5-084C-93CB-DF2B31A91C35}" type="pres">
      <dgm:prSet presAssocID="{6B50D61B-918B-1E4D-A7BF-A6272AD88124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389079BC-B07F-F540-A1BD-4C428F8E8193}" type="pres">
      <dgm:prSet presAssocID="{6B50D61B-918B-1E4D-A7BF-A6272AD88124}" presName="negativeSpace" presStyleCnt="0"/>
      <dgm:spPr/>
    </dgm:pt>
    <dgm:pt modelId="{BE7A62F3-68E8-6C4D-93D3-DBDF91464C27}" type="pres">
      <dgm:prSet presAssocID="{6B50D61B-918B-1E4D-A7BF-A6272AD88124}" presName="childText" presStyleLbl="conFgAcc1" presStyleIdx="1" presStyleCnt="3">
        <dgm:presLayoutVars>
          <dgm:bulletEnabled val="1"/>
        </dgm:presLayoutVars>
      </dgm:prSet>
      <dgm:spPr/>
    </dgm:pt>
    <dgm:pt modelId="{5D0A1A8C-55AF-454E-A8BF-E4057C7DF372}" type="pres">
      <dgm:prSet presAssocID="{8C16497E-ABAF-D247-A379-C6D59985EB48}" presName="spaceBetweenRectangles" presStyleCnt="0"/>
      <dgm:spPr/>
    </dgm:pt>
    <dgm:pt modelId="{00243AF7-75AA-1D4A-93B7-C02D122F86A4}" type="pres">
      <dgm:prSet presAssocID="{E4A605F5-C7AC-4848-9D2A-1B5B71D3AE4F}" presName="parentLin" presStyleCnt="0"/>
      <dgm:spPr/>
    </dgm:pt>
    <dgm:pt modelId="{FAC80DE4-45F2-5A4D-BCCC-C5955152B2CB}" type="pres">
      <dgm:prSet presAssocID="{E4A605F5-C7AC-4848-9D2A-1B5B71D3AE4F}" presName="parentLeftMargin" presStyleLbl="node1" presStyleIdx="1" presStyleCnt="3"/>
      <dgm:spPr/>
    </dgm:pt>
    <dgm:pt modelId="{B17A6A2C-A842-A94B-928D-617EA8F49AD4}" type="pres">
      <dgm:prSet presAssocID="{E4A605F5-C7AC-4848-9D2A-1B5B71D3AE4F}" presName="parentText" presStyleLbl="node1" presStyleIdx="2" presStyleCnt="3" custScaleX="142857" custLinFactX="12089" custLinFactNeighborX="100000" custLinFactNeighborY="5434">
        <dgm:presLayoutVars>
          <dgm:chMax val="0"/>
          <dgm:bulletEnabled val="1"/>
        </dgm:presLayoutVars>
      </dgm:prSet>
      <dgm:spPr/>
    </dgm:pt>
    <dgm:pt modelId="{DC479D57-F88D-5D45-853C-515F265564EB}" type="pres">
      <dgm:prSet presAssocID="{E4A605F5-C7AC-4848-9D2A-1B5B71D3AE4F}" presName="negativeSpace" presStyleCnt="0"/>
      <dgm:spPr/>
    </dgm:pt>
    <dgm:pt modelId="{3A8EF041-919B-5B49-B721-1E29CC2452FE}" type="pres">
      <dgm:prSet presAssocID="{E4A605F5-C7AC-4848-9D2A-1B5B71D3AE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BEFE0D-EDF4-DB40-B9DA-1DC50FA480E5}" type="presOf" srcId="{2DD97EE9-589E-624A-9304-EC31533C5014}" destId="{12A6448E-9B92-C04B-A683-29D7357AC001}" srcOrd="0" destOrd="0" presId="urn:microsoft.com/office/officeart/2005/8/layout/list1"/>
    <dgm:cxn modelId="{29F21D11-211D-BF40-B86A-B5E5679C4124}" type="presOf" srcId="{E4A605F5-C7AC-4848-9D2A-1B5B71D3AE4F}" destId="{B17A6A2C-A842-A94B-928D-617EA8F49AD4}" srcOrd="1" destOrd="0" presId="urn:microsoft.com/office/officeart/2005/8/layout/list1"/>
    <dgm:cxn modelId="{2B697B20-1706-A741-A78A-565D61B7D2F4}" type="presOf" srcId="{6B50D61B-918B-1E4D-A7BF-A6272AD88124}" destId="{07E804D9-CEC5-084C-93CB-DF2B31A91C35}" srcOrd="1" destOrd="0" presId="urn:microsoft.com/office/officeart/2005/8/layout/list1"/>
    <dgm:cxn modelId="{A71B8820-595E-A747-A54A-CECA3D028425}" srcId="{2DD97EE9-589E-624A-9304-EC31533C5014}" destId="{E4A605F5-C7AC-4848-9D2A-1B5B71D3AE4F}" srcOrd="2" destOrd="0" parTransId="{5ECA22EA-D4AB-3342-B81C-99A04B0D791F}" sibTransId="{C3F8B8D9-5784-7140-8188-B2878EFBB5BB}"/>
    <dgm:cxn modelId="{1AB9BF28-37E5-1D44-9FA1-40990DE52E8D}" type="presOf" srcId="{D3EFF3E1-4B73-3A49-A462-25C7EB17FCCC}" destId="{32B80C9A-AEA6-AB4F-9A3F-FE802CCE2D68}" srcOrd="1" destOrd="0" presId="urn:microsoft.com/office/officeart/2005/8/layout/list1"/>
    <dgm:cxn modelId="{BEB8B438-0A01-AE40-B270-44D0091937E1}" type="presOf" srcId="{E4A605F5-C7AC-4848-9D2A-1B5B71D3AE4F}" destId="{FAC80DE4-45F2-5A4D-BCCC-C5955152B2CB}" srcOrd="0" destOrd="0" presId="urn:microsoft.com/office/officeart/2005/8/layout/list1"/>
    <dgm:cxn modelId="{8B60FA4D-DC7A-5D46-820C-66876A590A37}" type="presOf" srcId="{D3EFF3E1-4B73-3A49-A462-25C7EB17FCCC}" destId="{D52239BE-D36D-7345-AD0F-B072808321C2}" srcOrd="0" destOrd="0" presId="urn:microsoft.com/office/officeart/2005/8/layout/list1"/>
    <dgm:cxn modelId="{F8DB8C63-1D86-D84E-9983-F6B3494DA98C}" type="presOf" srcId="{6B50D61B-918B-1E4D-A7BF-A6272AD88124}" destId="{9F99D2FF-F9DA-D64B-BFA0-13B8D575FC31}" srcOrd="0" destOrd="0" presId="urn:microsoft.com/office/officeart/2005/8/layout/list1"/>
    <dgm:cxn modelId="{90B17BCC-7292-534E-8119-42CF26EB5CBE}" srcId="{2DD97EE9-589E-624A-9304-EC31533C5014}" destId="{D3EFF3E1-4B73-3A49-A462-25C7EB17FCCC}" srcOrd="0" destOrd="0" parTransId="{9F79019A-1049-3642-B511-6778DC3188BD}" sibTransId="{FB763261-190D-5446-936F-41496DAC1015}"/>
    <dgm:cxn modelId="{B06F78DF-38B5-3043-868D-889A8F311781}" srcId="{2DD97EE9-589E-624A-9304-EC31533C5014}" destId="{6B50D61B-918B-1E4D-A7BF-A6272AD88124}" srcOrd="1" destOrd="0" parTransId="{68B78188-0190-CB42-B76E-79C9ED0A6CF2}" sibTransId="{8C16497E-ABAF-D247-A379-C6D59985EB48}"/>
    <dgm:cxn modelId="{3E37C71A-D5B9-864B-BB49-D11B6EF4FC53}" type="presParOf" srcId="{12A6448E-9B92-C04B-A683-29D7357AC001}" destId="{C10B0C7C-27FF-E243-8F08-1632602BCEB9}" srcOrd="0" destOrd="0" presId="urn:microsoft.com/office/officeart/2005/8/layout/list1"/>
    <dgm:cxn modelId="{0A477793-F146-DA4D-B610-17E85C6533D6}" type="presParOf" srcId="{C10B0C7C-27FF-E243-8F08-1632602BCEB9}" destId="{D52239BE-D36D-7345-AD0F-B072808321C2}" srcOrd="0" destOrd="0" presId="urn:microsoft.com/office/officeart/2005/8/layout/list1"/>
    <dgm:cxn modelId="{F3BF3C93-2026-CF4A-9173-2AFE26CFA33E}" type="presParOf" srcId="{C10B0C7C-27FF-E243-8F08-1632602BCEB9}" destId="{32B80C9A-AEA6-AB4F-9A3F-FE802CCE2D68}" srcOrd="1" destOrd="0" presId="urn:microsoft.com/office/officeart/2005/8/layout/list1"/>
    <dgm:cxn modelId="{AC42279C-D50C-634C-BBB3-77FBD5B3F86C}" type="presParOf" srcId="{12A6448E-9B92-C04B-A683-29D7357AC001}" destId="{5D7019E9-A5F2-9442-8F78-4CA308EEC436}" srcOrd="1" destOrd="0" presId="urn:microsoft.com/office/officeart/2005/8/layout/list1"/>
    <dgm:cxn modelId="{C3310DF2-F01C-3B4F-90E0-20ED6AD67EC7}" type="presParOf" srcId="{12A6448E-9B92-C04B-A683-29D7357AC001}" destId="{5721E0D9-33A1-4241-AC46-7FC098531750}" srcOrd="2" destOrd="0" presId="urn:microsoft.com/office/officeart/2005/8/layout/list1"/>
    <dgm:cxn modelId="{F7D46CCE-ED15-A54B-BAEC-AD7370B282C2}" type="presParOf" srcId="{12A6448E-9B92-C04B-A683-29D7357AC001}" destId="{3E2B21C1-A62B-034C-943C-5F068B648BA4}" srcOrd="3" destOrd="0" presId="urn:microsoft.com/office/officeart/2005/8/layout/list1"/>
    <dgm:cxn modelId="{EC3C3F56-5F0D-C745-A03F-BA6D7DE5ADEC}" type="presParOf" srcId="{12A6448E-9B92-C04B-A683-29D7357AC001}" destId="{52B8C009-15F3-CC41-B914-A95A46DBF506}" srcOrd="4" destOrd="0" presId="urn:microsoft.com/office/officeart/2005/8/layout/list1"/>
    <dgm:cxn modelId="{62AEE22F-5612-1A4B-9BAA-4D5CE0089152}" type="presParOf" srcId="{52B8C009-15F3-CC41-B914-A95A46DBF506}" destId="{9F99D2FF-F9DA-D64B-BFA0-13B8D575FC31}" srcOrd="0" destOrd="0" presId="urn:microsoft.com/office/officeart/2005/8/layout/list1"/>
    <dgm:cxn modelId="{F0D05D17-E6FA-5444-9C74-00364AF67D56}" type="presParOf" srcId="{52B8C009-15F3-CC41-B914-A95A46DBF506}" destId="{07E804D9-CEC5-084C-93CB-DF2B31A91C35}" srcOrd="1" destOrd="0" presId="urn:microsoft.com/office/officeart/2005/8/layout/list1"/>
    <dgm:cxn modelId="{537EADAA-50EB-9040-A882-D46BE730FB9F}" type="presParOf" srcId="{12A6448E-9B92-C04B-A683-29D7357AC001}" destId="{389079BC-B07F-F540-A1BD-4C428F8E8193}" srcOrd="5" destOrd="0" presId="urn:microsoft.com/office/officeart/2005/8/layout/list1"/>
    <dgm:cxn modelId="{30D43E90-4D86-7D41-B9B2-C9A106B3FB13}" type="presParOf" srcId="{12A6448E-9B92-C04B-A683-29D7357AC001}" destId="{BE7A62F3-68E8-6C4D-93D3-DBDF91464C27}" srcOrd="6" destOrd="0" presId="urn:microsoft.com/office/officeart/2005/8/layout/list1"/>
    <dgm:cxn modelId="{954DB384-F167-3A45-BEB8-866BE503D03D}" type="presParOf" srcId="{12A6448E-9B92-C04B-A683-29D7357AC001}" destId="{5D0A1A8C-55AF-454E-A8BF-E4057C7DF372}" srcOrd="7" destOrd="0" presId="urn:microsoft.com/office/officeart/2005/8/layout/list1"/>
    <dgm:cxn modelId="{E303E7A8-D0BA-4647-9E85-BC175069A7E3}" type="presParOf" srcId="{12A6448E-9B92-C04B-A683-29D7357AC001}" destId="{00243AF7-75AA-1D4A-93B7-C02D122F86A4}" srcOrd="8" destOrd="0" presId="urn:microsoft.com/office/officeart/2005/8/layout/list1"/>
    <dgm:cxn modelId="{72FDEB51-A812-3643-9824-A50EC77F2A36}" type="presParOf" srcId="{00243AF7-75AA-1D4A-93B7-C02D122F86A4}" destId="{FAC80DE4-45F2-5A4D-BCCC-C5955152B2CB}" srcOrd="0" destOrd="0" presId="urn:microsoft.com/office/officeart/2005/8/layout/list1"/>
    <dgm:cxn modelId="{AB1DD36D-8FC3-2F47-A46E-32303F931C3A}" type="presParOf" srcId="{00243AF7-75AA-1D4A-93B7-C02D122F86A4}" destId="{B17A6A2C-A842-A94B-928D-617EA8F49AD4}" srcOrd="1" destOrd="0" presId="urn:microsoft.com/office/officeart/2005/8/layout/list1"/>
    <dgm:cxn modelId="{A231E392-6744-C443-9E17-C2BA4CC86C99}" type="presParOf" srcId="{12A6448E-9B92-C04B-A683-29D7357AC001}" destId="{DC479D57-F88D-5D45-853C-515F265564EB}" srcOrd="9" destOrd="0" presId="urn:microsoft.com/office/officeart/2005/8/layout/list1"/>
    <dgm:cxn modelId="{72053866-79BF-CF40-AB58-C06C174F93A1}" type="presParOf" srcId="{12A6448E-9B92-C04B-A683-29D7357AC001}" destId="{3A8EF041-919B-5B49-B721-1E29CC2452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97EE9-589E-624A-9304-EC31533C501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EFF3E1-4B73-3A49-A462-25C7EB17FCCC}">
      <dgm:prSet phldrT="[Texto]"/>
      <dgm:spPr/>
      <dgm:t>
        <a:bodyPr/>
        <a:lstStyle/>
        <a:p>
          <a:r>
            <a:rPr lang="es-ES" dirty="0"/>
            <a:t>Uso creativo y responsable</a:t>
          </a:r>
        </a:p>
      </dgm:t>
    </dgm:pt>
    <dgm:pt modelId="{9F79019A-1049-3642-B511-6778DC3188BD}" type="parTrans" cxnId="{90B17BCC-7292-534E-8119-42CF26EB5CBE}">
      <dgm:prSet/>
      <dgm:spPr/>
      <dgm:t>
        <a:bodyPr/>
        <a:lstStyle/>
        <a:p>
          <a:endParaRPr lang="es-ES"/>
        </a:p>
      </dgm:t>
    </dgm:pt>
    <dgm:pt modelId="{FB763261-190D-5446-936F-41496DAC1015}" type="sibTrans" cxnId="{90B17BCC-7292-534E-8119-42CF26EB5CBE}">
      <dgm:prSet/>
      <dgm:spPr/>
      <dgm:t>
        <a:bodyPr/>
        <a:lstStyle/>
        <a:p>
          <a:endParaRPr lang="es-ES"/>
        </a:p>
      </dgm:t>
    </dgm:pt>
    <dgm:pt modelId="{6B50D61B-918B-1E4D-A7BF-A6272AD88124}">
      <dgm:prSet phldrT="[Texto]"/>
      <dgm:spPr/>
      <dgm:t>
        <a:bodyPr/>
        <a:lstStyle/>
        <a:p>
          <a:r>
            <a:rPr lang="es-ES" dirty="0"/>
            <a:t>El alumnado también protagonista de las TIC</a:t>
          </a:r>
        </a:p>
      </dgm:t>
    </dgm:pt>
    <dgm:pt modelId="{68B78188-0190-CB42-B76E-79C9ED0A6CF2}" type="parTrans" cxnId="{B06F78DF-38B5-3043-868D-889A8F311781}">
      <dgm:prSet/>
      <dgm:spPr/>
      <dgm:t>
        <a:bodyPr/>
        <a:lstStyle/>
        <a:p>
          <a:endParaRPr lang="es-ES"/>
        </a:p>
      </dgm:t>
    </dgm:pt>
    <dgm:pt modelId="{8C16497E-ABAF-D247-A379-C6D59985EB48}" type="sibTrans" cxnId="{B06F78DF-38B5-3043-868D-889A8F311781}">
      <dgm:prSet/>
      <dgm:spPr/>
      <dgm:t>
        <a:bodyPr/>
        <a:lstStyle/>
        <a:p>
          <a:endParaRPr lang="es-ES"/>
        </a:p>
      </dgm:t>
    </dgm:pt>
    <dgm:pt modelId="{E4A605F5-C7AC-4848-9D2A-1B5B71D3AE4F}">
      <dgm:prSet phldrT="[Texto]"/>
      <dgm:spPr/>
      <dgm:t>
        <a:bodyPr/>
        <a:lstStyle/>
        <a:p>
          <a:r>
            <a:rPr lang="es-ES" dirty="0"/>
            <a:t>Importante: </a:t>
          </a:r>
          <a:r>
            <a:rPr lang="es-ES" dirty="0" err="1"/>
            <a:t>TwinSpace</a:t>
          </a:r>
          <a:r>
            <a:rPr lang="es-ES" dirty="0"/>
            <a:t> como herramienta indispensable</a:t>
          </a:r>
        </a:p>
      </dgm:t>
    </dgm:pt>
    <dgm:pt modelId="{5ECA22EA-D4AB-3342-B81C-99A04B0D791F}" type="parTrans" cxnId="{A71B8820-595E-A747-A54A-CECA3D028425}">
      <dgm:prSet/>
      <dgm:spPr/>
      <dgm:t>
        <a:bodyPr/>
        <a:lstStyle/>
        <a:p>
          <a:endParaRPr lang="es-ES"/>
        </a:p>
      </dgm:t>
    </dgm:pt>
    <dgm:pt modelId="{C3F8B8D9-5784-7140-8188-B2878EFBB5BB}" type="sibTrans" cxnId="{A71B8820-595E-A747-A54A-CECA3D028425}">
      <dgm:prSet/>
      <dgm:spPr/>
      <dgm:t>
        <a:bodyPr/>
        <a:lstStyle/>
        <a:p>
          <a:endParaRPr lang="es-ES"/>
        </a:p>
      </dgm:t>
    </dgm:pt>
    <dgm:pt modelId="{12A6448E-9B92-C04B-A683-29D7357AC001}" type="pres">
      <dgm:prSet presAssocID="{2DD97EE9-589E-624A-9304-EC31533C5014}" presName="linear" presStyleCnt="0">
        <dgm:presLayoutVars>
          <dgm:dir/>
          <dgm:animLvl val="lvl"/>
          <dgm:resizeHandles val="exact"/>
        </dgm:presLayoutVars>
      </dgm:prSet>
      <dgm:spPr/>
    </dgm:pt>
    <dgm:pt modelId="{C10B0C7C-27FF-E243-8F08-1632602BCEB9}" type="pres">
      <dgm:prSet presAssocID="{D3EFF3E1-4B73-3A49-A462-25C7EB17FCCC}" presName="parentLin" presStyleCnt="0"/>
      <dgm:spPr/>
    </dgm:pt>
    <dgm:pt modelId="{D52239BE-D36D-7345-AD0F-B072808321C2}" type="pres">
      <dgm:prSet presAssocID="{D3EFF3E1-4B73-3A49-A462-25C7EB17FCCC}" presName="parentLeftMargin" presStyleLbl="node1" presStyleIdx="0" presStyleCnt="3"/>
      <dgm:spPr/>
    </dgm:pt>
    <dgm:pt modelId="{32B80C9A-AEA6-AB4F-9A3F-FE802CCE2D68}" type="pres">
      <dgm:prSet presAssocID="{D3EFF3E1-4B73-3A49-A462-25C7EB17FC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019E9-A5F2-9442-8F78-4CA308EEC436}" type="pres">
      <dgm:prSet presAssocID="{D3EFF3E1-4B73-3A49-A462-25C7EB17FCCC}" presName="negativeSpace" presStyleCnt="0"/>
      <dgm:spPr/>
    </dgm:pt>
    <dgm:pt modelId="{5721E0D9-33A1-4241-AC46-7FC098531750}" type="pres">
      <dgm:prSet presAssocID="{D3EFF3E1-4B73-3A49-A462-25C7EB17FCCC}" presName="childText" presStyleLbl="conFgAcc1" presStyleIdx="0" presStyleCnt="3">
        <dgm:presLayoutVars>
          <dgm:bulletEnabled val="1"/>
        </dgm:presLayoutVars>
      </dgm:prSet>
      <dgm:spPr/>
    </dgm:pt>
    <dgm:pt modelId="{3E2B21C1-A62B-034C-943C-5F068B648BA4}" type="pres">
      <dgm:prSet presAssocID="{FB763261-190D-5446-936F-41496DAC1015}" presName="spaceBetweenRectangles" presStyleCnt="0"/>
      <dgm:spPr/>
    </dgm:pt>
    <dgm:pt modelId="{52B8C009-15F3-CC41-B914-A95A46DBF506}" type="pres">
      <dgm:prSet presAssocID="{6B50D61B-918B-1E4D-A7BF-A6272AD88124}" presName="parentLin" presStyleCnt="0"/>
      <dgm:spPr/>
    </dgm:pt>
    <dgm:pt modelId="{9F99D2FF-F9DA-D64B-BFA0-13B8D575FC31}" type="pres">
      <dgm:prSet presAssocID="{6B50D61B-918B-1E4D-A7BF-A6272AD88124}" presName="parentLeftMargin" presStyleLbl="node1" presStyleIdx="0" presStyleCnt="3"/>
      <dgm:spPr/>
    </dgm:pt>
    <dgm:pt modelId="{07E804D9-CEC5-084C-93CB-DF2B31A91C35}" type="pres">
      <dgm:prSet presAssocID="{6B50D61B-918B-1E4D-A7BF-A6272AD881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9079BC-B07F-F540-A1BD-4C428F8E8193}" type="pres">
      <dgm:prSet presAssocID="{6B50D61B-918B-1E4D-A7BF-A6272AD88124}" presName="negativeSpace" presStyleCnt="0"/>
      <dgm:spPr/>
    </dgm:pt>
    <dgm:pt modelId="{BE7A62F3-68E8-6C4D-93D3-DBDF91464C27}" type="pres">
      <dgm:prSet presAssocID="{6B50D61B-918B-1E4D-A7BF-A6272AD88124}" presName="childText" presStyleLbl="conFgAcc1" presStyleIdx="1" presStyleCnt="3">
        <dgm:presLayoutVars>
          <dgm:bulletEnabled val="1"/>
        </dgm:presLayoutVars>
      </dgm:prSet>
      <dgm:spPr/>
    </dgm:pt>
    <dgm:pt modelId="{5D0A1A8C-55AF-454E-A8BF-E4057C7DF372}" type="pres">
      <dgm:prSet presAssocID="{8C16497E-ABAF-D247-A379-C6D59985EB48}" presName="spaceBetweenRectangles" presStyleCnt="0"/>
      <dgm:spPr/>
    </dgm:pt>
    <dgm:pt modelId="{00243AF7-75AA-1D4A-93B7-C02D122F86A4}" type="pres">
      <dgm:prSet presAssocID="{E4A605F5-C7AC-4848-9D2A-1B5B71D3AE4F}" presName="parentLin" presStyleCnt="0"/>
      <dgm:spPr/>
    </dgm:pt>
    <dgm:pt modelId="{FAC80DE4-45F2-5A4D-BCCC-C5955152B2CB}" type="pres">
      <dgm:prSet presAssocID="{E4A605F5-C7AC-4848-9D2A-1B5B71D3AE4F}" presName="parentLeftMargin" presStyleLbl="node1" presStyleIdx="1" presStyleCnt="3"/>
      <dgm:spPr/>
    </dgm:pt>
    <dgm:pt modelId="{B17A6A2C-A842-A94B-928D-617EA8F49AD4}" type="pres">
      <dgm:prSet presAssocID="{E4A605F5-C7AC-4848-9D2A-1B5B71D3AE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479D57-F88D-5D45-853C-515F265564EB}" type="pres">
      <dgm:prSet presAssocID="{E4A605F5-C7AC-4848-9D2A-1B5B71D3AE4F}" presName="negativeSpace" presStyleCnt="0"/>
      <dgm:spPr/>
    </dgm:pt>
    <dgm:pt modelId="{3A8EF041-919B-5B49-B721-1E29CC2452FE}" type="pres">
      <dgm:prSet presAssocID="{E4A605F5-C7AC-4848-9D2A-1B5B71D3AE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BEFE0D-EDF4-DB40-B9DA-1DC50FA480E5}" type="presOf" srcId="{2DD97EE9-589E-624A-9304-EC31533C5014}" destId="{12A6448E-9B92-C04B-A683-29D7357AC001}" srcOrd="0" destOrd="0" presId="urn:microsoft.com/office/officeart/2005/8/layout/list1"/>
    <dgm:cxn modelId="{29F21D11-211D-BF40-B86A-B5E5679C4124}" type="presOf" srcId="{E4A605F5-C7AC-4848-9D2A-1B5B71D3AE4F}" destId="{B17A6A2C-A842-A94B-928D-617EA8F49AD4}" srcOrd="1" destOrd="0" presId="urn:microsoft.com/office/officeart/2005/8/layout/list1"/>
    <dgm:cxn modelId="{2B697B20-1706-A741-A78A-565D61B7D2F4}" type="presOf" srcId="{6B50D61B-918B-1E4D-A7BF-A6272AD88124}" destId="{07E804D9-CEC5-084C-93CB-DF2B31A91C35}" srcOrd="1" destOrd="0" presId="urn:microsoft.com/office/officeart/2005/8/layout/list1"/>
    <dgm:cxn modelId="{A71B8820-595E-A747-A54A-CECA3D028425}" srcId="{2DD97EE9-589E-624A-9304-EC31533C5014}" destId="{E4A605F5-C7AC-4848-9D2A-1B5B71D3AE4F}" srcOrd="2" destOrd="0" parTransId="{5ECA22EA-D4AB-3342-B81C-99A04B0D791F}" sibTransId="{C3F8B8D9-5784-7140-8188-B2878EFBB5BB}"/>
    <dgm:cxn modelId="{1AB9BF28-37E5-1D44-9FA1-40990DE52E8D}" type="presOf" srcId="{D3EFF3E1-4B73-3A49-A462-25C7EB17FCCC}" destId="{32B80C9A-AEA6-AB4F-9A3F-FE802CCE2D68}" srcOrd="1" destOrd="0" presId="urn:microsoft.com/office/officeart/2005/8/layout/list1"/>
    <dgm:cxn modelId="{BEB8B438-0A01-AE40-B270-44D0091937E1}" type="presOf" srcId="{E4A605F5-C7AC-4848-9D2A-1B5B71D3AE4F}" destId="{FAC80DE4-45F2-5A4D-BCCC-C5955152B2CB}" srcOrd="0" destOrd="0" presId="urn:microsoft.com/office/officeart/2005/8/layout/list1"/>
    <dgm:cxn modelId="{8B60FA4D-DC7A-5D46-820C-66876A590A37}" type="presOf" srcId="{D3EFF3E1-4B73-3A49-A462-25C7EB17FCCC}" destId="{D52239BE-D36D-7345-AD0F-B072808321C2}" srcOrd="0" destOrd="0" presId="urn:microsoft.com/office/officeart/2005/8/layout/list1"/>
    <dgm:cxn modelId="{F8DB8C63-1D86-D84E-9983-F6B3494DA98C}" type="presOf" srcId="{6B50D61B-918B-1E4D-A7BF-A6272AD88124}" destId="{9F99D2FF-F9DA-D64B-BFA0-13B8D575FC31}" srcOrd="0" destOrd="0" presId="urn:microsoft.com/office/officeart/2005/8/layout/list1"/>
    <dgm:cxn modelId="{90B17BCC-7292-534E-8119-42CF26EB5CBE}" srcId="{2DD97EE9-589E-624A-9304-EC31533C5014}" destId="{D3EFF3E1-4B73-3A49-A462-25C7EB17FCCC}" srcOrd="0" destOrd="0" parTransId="{9F79019A-1049-3642-B511-6778DC3188BD}" sibTransId="{FB763261-190D-5446-936F-41496DAC1015}"/>
    <dgm:cxn modelId="{B06F78DF-38B5-3043-868D-889A8F311781}" srcId="{2DD97EE9-589E-624A-9304-EC31533C5014}" destId="{6B50D61B-918B-1E4D-A7BF-A6272AD88124}" srcOrd="1" destOrd="0" parTransId="{68B78188-0190-CB42-B76E-79C9ED0A6CF2}" sibTransId="{8C16497E-ABAF-D247-A379-C6D59985EB48}"/>
    <dgm:cxn modelId="{3E37C71A-D5B9-864B-BB49-D11B6EF4FC53}" type="presParOf" srcId="{12A6448E-9B92-C04B-A683-29D7357AC001}" destId="{C10B0C7C-27FF-E243-8F08-1632602BCEB9}" srcOrd="0" destOrd="0" presId="urn:microsoft.com/office/officeart/2005/8/layout/list1"/>
    <dgm:cxn modelId="{0A477793-F146-DA4D-B610-17E85C6533D6}" type="presParOf" srcId="{C10B0C7C-27FF-E243-8F08-1632602BCEB9}" destId="{D52239BE-D36D-7345-AD0F-B072808321C2}" srcOrd="0" destOrd="0" presId="urn:microsoft.com/office/officeart/2005/8/layout/list1"/>
    <dgm:cxn modelId="{F3BF3C93-2026-CF4A-9173-2AFE26CFA33E}" type="presParOf" srcId="{C10B0C7C-27FF-E243-8F08-1632602BCEB9}" destId="{32B80C9A-AEA6-AB4F-9A3F-FE802CCE2D68}" srcOrd="1" destOrd="0" presId="urn:microsoft.com/office/officeart/2005/8/layout/list1"/>
    <dgm:cxn modelId="{AC42279C-D50C-634C-BBB3-77FBD5B3F86C}" type="presParOf" srcId="{12A6448E-9B92-C04B-A683-29D7357AC001}" destId="{5D7019E9-A5F2-9442-8F78-4CA308EEC436}" srcOrd="1" destOrd="0" presId="urn:microsoft.com/office/officeart/2005/8/layout/list1"/>
    <dgm:cxn modelId="{C3310DF2-F01C-3B4F-90E0-20ED6AD67EC7}" type="presParOf" srcId="{12A6448E-9B92-C04B-A683-29D7357AC001}" destId="{5721E0D9-33A1-4241-AC46-7FC098531750}" srcOrd="2" destOrd="0" presId="urn:microsoft.com/office/officeart/2005/8/layout/list1"/>
    <dgm:cxn modelId="{F7D46CCE-ED15-A54B-BAEC-AD7370B282C2}" type="presParOf" srcId="{12A6448E-9B92-C04B-A683-29D7357AC001}" destId="{3E2B21C1-A62B-034C-943C-5F068B648BA4}" srcOrd="3" destOrd="0" presId="urn:microsoft.com/office/officeart/2005/8/layout/list1"/>
    <dgm:cxn modelId="{EC3C3F56-5F0D-C745-A03F-BA6D7DE5ADEC}" type="presParOf" srcId="{12A6448E-9B92-C04B-A683-29D7357AC001}" destId="{52B8C009-15F3-CC41-B914-A95A46DBF506}" srcOrd="4" destOrd="0" presId="urn:microsoft.com/office/officeart/2005/8/layout/list1"/>
    <dgm:cxn modelId="{62AEE22F-5612-1A4B-9BAA-4D5CE0089152}" type="presParOf" srcId="{52B8C009-15F3-CC41-B914-A95A46DBF506}" destId="{9F99D2FF-F9DA-D64B-BFA0-13B8D575FC31}" srcOrd="0" destOrd="0" presId="urn:microsoft.com/office/officeart/2005/8/layout/list1"/>
    <dgm:cxn modelId="{F0D05D17-E6FA-5444-9C74-00364AF67D56}" type="presParOf" srcId="{52B8C009-15F3-CC41-B914-A95A46DBF506}" destId="{07E804D9-CEC5-084C-93CB-DF2B31A91C35}" srcOrd="1" destOrd="0" presId="urn:microsoft.com/office/officeart/2005/8/layout/list1"/>
    <dgm:cxn modelId="{537EADAA-50EB-9040-A882-D46BE730FB9F}" type="presParOf" srcId="{12A6448E-9B92-C04B-A683-29D7357AC001}" destId="{389079BC-B07F-F540-A1BD-4C428F8E8193}" srcOrd="5" destOrd="0" presId="urn:microsoft.com/office/officeart/2005/8/layout/list1"/>
    <dgm:cxn modelId="{30D43E90-4D86-7D41-B9B2-C9A106B3FB13}" type="presParOf" srcId="{12A6448E-9B92-C04B-A683-29D7357AC001}" destId="{BE7A62F3-68E8-6C4D-93D3-DBDF91464C27}" srcOrd="6" destOrd="0" presId="urn:microsoft.com/office/officeart/2005/8/layout/list1"/>
    <dgm:cxn modelId="{954DB384-F167-3A45-BEB8-866BE503D03D}" type="presParOf" srcId="{12A6448E-9B92-C04B-A683-29D7357AC001}" destId="{5D0A1A8C-55AF-454E-A8BF-E4057C7DF372}" srcOrd="7" destOrd="0" presId="urn:microsoft.com/office/officeart/2005/8/layout/list1"/>
    <dgm:cxn modelId="{E303E7A8-D0BA-4647-9E85-BC175069A7E3}" type="presParOf" srcId="{12A6448E-9B92-C04B-A683-29D7357AC001}" destId="{00243AF7-75AA-1D4A-93B7-C02D122F86A4}" srcOrd="8" destOrd="0" presId="urn:microsoft.com/office/officeart/2005/8/layout/list1"/>
    <dgm:cxn modelId="{72FDEB51-A812-3643-9824-A50EC77F2A36}" type="presParOf" srcId="{00243AF7-75AA-1D4A-93B7-C02D122F86A4}" destId="{FAC80DE4-45F2-5A4D-BCCC-C5955152B2CB}" srcOrd="0" destOrd="0" presId="urn:microsoft.com/office/officeart/2005/8/layout/list1"/>
    <dgm:cxn modelId="{AB1DD36D-8FC3-2F47-A46E-32303F931C3A}" type="presParOf" srcId="{00243AF7-75AA-1D4A-93B7-C02D122F86A4}" destId="{B17A6A2C-A842-A94B-928D-617EA8F49AD4}" srcOrd="1" destOrd="0" presId="urn:microsoft.com/office/officeart/2005/8/layout/list1"/>
    <dgm:cxn modelId="{A231E392-6744-C443-9E17-C2BA4CC86C99}" type="presParOf" srcId="{12A6448E-9B92-C04B-A683-29D7357AC001}" destId="{DC479D57-F88D-5D45-853C-515F265564EB}" srcOrd="9" destOrd="0" presId="urn:microsoft.com/office/officeart/2005/8/layout/list1"/>
    <dgm:cxn modelId="{72053866-79BF-CF40-AB58-C06C174F93A1}" type="presParOf" srcId="{12A6448E-9B92-C04B-A683-29D7357AC001}" destId="{3A8EF041-919B-5B49-B721-1E29CC2452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97EE9-589E-624A-9304-EC31533C501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EFF3E1-4B73-3A49-A462-25C7EB17FCCC}">
      <dgm:prSet phldrT="[Texto]"/>
      <dgm:spPr/>
      <dgm:t>
        <a:bodyPr/>
        <a:lstStyle/>
        <a:p>
          <a:r>
            <a:rPr lang="es-ES" dirty="0"/>
            <a:t>Objetivos claramente definidos</a:t>
          </a:r>
        </a:p>
      </dgm:t>
    </dgm:pt>
    <dgm:pt modelId="{9F79019A-1049-3642-B511-6778DC3188BD}" type="parTrans" cxnId="{90B17BCC-7292-534E-8119-42CF26EB5CBE}">
      <dgm:prSet/>
      <dgm:spPr/>
      <dgm:t>
        <a:bodyPr/>
        <a:lstStyle/>
        <a:p>
          <a:endParaRPr lang="es-ES"/>
        </a:p>
      </dgm:t>
    </dgm:pt>
    <dgm:pt modelId="{FB763261-190D-5446-936F-41496DAC1015}" type="sibTrans" cxnId="{90B17BCC-7292-534E-8119-42CF26EB5CBE}">
      <dgm:prSet/>
      <dgm:spPr/>
      <dgm:t>
        <a:bodyPr/>
        <a:lstStyle/>
        <a:p>
          <a:endParaRPr lang="es-ES"/>
        </a:p>
      </dgm:t>
    </dgm:pt>
    <dgm:pt modelId="{6B50D61B-918B-1E4D-A7BF-A6272AD88124}">
      <dgm:prSet phldrT="[Texto]"/>
      <dgm:spPr/>
      <dgm:t>
        <a:bodyPr/>
        <a:lstStyle/>
        <a:p>
          <a:r>
            <a:rPr lang="es-ES" dirty="0"/>
            <a:t>Actividades variadas y entrelazadas</a:t>
          </a:r>
        </a:p>
      </dgm:t>
    </dgm:pt>
    <dgm:pt modelId="{68B78188-0190-CB42-B76E-79C9ED0A6CF2}" type="parTrans" cxnId="{B06F78DF-38B5-3043-868D-889A8F311781}">
      <dgm:prSet/>
      <dgm:spPr/>
      <dgm:t>
        <a:bodyPr/>
        <a:lstStyle/>
        <a:p>
          <a:endParaRPr lang="es-ES"/>
        </a:p>
      </dgm:t>
    </dgm:pt>
    <dgm:pt modelId="{8C16497E-ABAF-D247-A379-C6D59985EB48}" type="sibTrans" cxnId="{B06F78DF-38B5-3043-868D-889A8F311781}">
      <dgm:prSet/>
      <dgm:spPr/>
      <dgm:t>
        <a:bodyPr/>
        <a:lstStyle/>
        <a:p>
          <a:endParaRPr lang="es-ES"/>
        </a:p>
      </dgm:t>
    </dgm:pt>
    <dgm:pt modelId="{E4A605F5-C7AC-4848-9D2A-1B5B71D3AE4F}">
      <dgm:prSet phldrT="[Texto]"/>
      <dgm:spPr/>
      <dgm:t>
        <a:bodyPr/>
        <a:lstStyle/>
        <a:p>
          <a:r>
            <a:rPr lang="es-ES" dirty="0"/>
            <a:t>Metodología adecuada</a:t>
          </a:r>
        </a:p>
      </dgm:t>
    </dgm:pt>
    <dgm:pt modelId="{5ECA22EA-D4AB-3342-B81C-99A04B0D791F}" type="parTrans" cxnId="{A71B8820-595E-A747-A54A-CECA3D028425}">
      <dgm:prSet/>
      <dgm:spPr/>
      <dgm:t>
        <a:bodyPr/>
        <a:lstStyle/>
        <a:p>
          <a:endParaRPr lang="es-ES"/>
        </a:p>
      </dgm:t>
    </dgm:pt>
    <dgm:pt modelId="{C3F8B8D9-5784-7140-8188-B2878EFBB5BB}" type="sibTrans" cxnId="{A71B8820-595E-A747-A54A-CECA3D028425}">
      <dgm:prSet/>
      <dgm:spPr/>
      <dgm:t>
        <a:bodyPr/>
        <a:lstStyle/>
        <a:p>
          <a:endParaRPr lang="es-ES"/>
        </a:p>
      </dgm:t>
    </dgm:pt>
    <dgm:pt modelId="{12A6448E-9B92-C04B-A683-29D7357AC001}" type="pres">
      <dgm:prSet presAssocID="{2DD97EE9-589E-624A-9304-EC31533C5014}" presName="linear" presStyleCnt="0">
        <dgm:presLayoutVars>
          <dgm:dir/>
          <dgm:animLvl val="lvl"/>
          <dgm:resizeHandles val="exact"/>
        </dgm:presLayoutVars>
      </dgm:prSet>
      <dgm:spPr/>
    </dgm:pt>
    <dgm:pt modelId="{C10B0C7C-27FF-E243-8F08-1632602BCEB9}" type="pres">
      <dgm:prSet presAssocID="{D3EFF3E1-4B73-3A49-A462-25C7EB17FCCC}" presName="parentLin" presStyleCnt="0"/>
      <dgm:spPr/>
    </dgm:pt>
    <dgm:pt modelId="{D52239BE-D36D-7345-AD0F-B072808321C2}" type="pres">
      <dgm:prSet presAssocID="{D3EFF3E1-4B73-3A49-A462-25C7EB17FCCC}" presName="parentLeftMargin" presStyleLbl="node1" presStyleIdx="0" presStyleCnt="3"/>
      <dgm:spPr/>
    </dgm:pt>
    <dgm:pt modelId="{32B80C9A-AEA6-AB4F-9A3F-FE802CCE2D68}" type="pres">
      <dgm:prSet presAssocID="{D3EFF3E1-4B73-3A49-A462-25C7EB17FC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019E9-A5F2-9442-8F78-4CA308EEC436}" type="pres">
      <dgm:prSet presAssocID="{D3EFF3E1-4B73-3A49-A462-25C7EB17FCCC}" presName="negativeSpace" presStyleCnt="0"/>
      <dgm:spPr/>
    </dgm:pt>
    <dgm:pt modelId="{5721E0D9-33A1-4241-AC46-7FC098531750}" type="pres">
      <dgm:prSet presAssocID="{D3EFF3E1-4B73-3A49-A462-25C7EB17FCCC}" presName="childText" presStyleLbl="conFgAcc1" presStyleIdx="0" presStyleCnt="3">
        <dgm:presLayoutVars>
          <dgm:bulletEnabled val="1"/>
        </dgm:presLayoutVars>
      </dgm:prSet>
      <dgm:spPr/>
    </dgm:pt>
    <dgm:pt modelId="{3E2B21C1-A62B-034C-943C-5F068B648BA4}" type="pres">
      <dgm:prSet presAssocID="{FB763261-190D-5446-936F-41496DAC1015}" presName="spaceBetweenRectangles" presStyleCnt="0"/>
      <dgm:spPr/>
    </dgm:pt>
    <dgm:pt modelId="{52B8C009-15F3-CC41-B914-A95A46DBF506}" type="pres">
      <dgm:prSet presAssocID="{6B50D61B-918B-1E4D-A7BF-A6272AD88124}" presName="parentLin" presStyleCnt="0"/>
      <dgm:spPr/>
    </dgm:pt>
    <dgm:pt modelId="{9F99D2FF-F9DA-D64B-BFA0-13B8D575FC31}" type="pres">
      <dgm:prSet presAssocID="{6B50D61B-918B-1E4D-A7BF-A6272AD88124}" presName="parentLeftMargin" presStyleLbl="node1" presStyleIdx="0" presStyleCnt="3"/>
      <dgm:spPr/>
    </dgm:pt>
    <dgm:pt modelId="{07E804D9-CEC5-084C-93CB-DF2B31A91C35}" type="pres">
      <dgm:prSet presAssocID="{6B50D61B-918B-1E4D-A7BF-A6272AD881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9079BC-B07F-F540-A1BD-4C428F8E8193}" type="pres">
      <dgm:prSet presAssocID="{6B50D61B-918B-1E4D-A7BF-A6272AD88124}" presName="negativeSpace" presStyleCnt="0"/>
      <dgm:spPr/>
    </dgm:pt>
    <dgm:pt modelId="{BE7A62F3-68E8-6C4D-93D3-DBDF91464C27}" type="pres">
      <dgm:prSet presAssocID="{6B50D61B-918B-1E4D-A7BF-A6272AD88124}" presName="childText" presStyleLbl="conFgAcc1" presStyleIdx="1" presStyleCnt="3">
        <dgm:presLayoutVars>
          <dgm:bulletEnabled val="1"/>
        </dgm:presLayoutVars>
      </dgm:prSet>
      <dgm:spPr/>
    </dgm:pt>
    <dgm:pt modelId="{5D0A1A8C-55AF-454E-A8BF-E4057C7DF372}" type="pres">
      <dgm:prSet presAssocID="{8C16497E-ABAF-D247-A379-C6D59985EB48}" presName="spaceBetweenRectangles" presStyleCnt="0"/>
      <dgm:spPr/>
    </dgm:pt>
    <dgm:pt modelId="{00243AF7-75AA-1D4A-93B7-C02D122F86A4}" type="pres">
      <dgm:prSet presAssocID="{E4A605F5-C7AC-4848-9D2A-1B5B71D3AE4F}" presName="parentLin" presStyleCnt="0"/>
      <dgm:spPr/>
    </dgm:pt>
    <dgm:pt modelId="{FAC80DE4-45F2-5A4D-BCCC-C5955152B2CB}" type="pres">
      <dgm:prSet presAssocID="{E4A605F5-C7AC-4848-9D2A-1B5B71D3AE4F}" presName="parentLeftMargin" presStyleLbl="node1" presStyleIdx="1" presStyleCnt="3"/>
      <dgm:spPr/>
    </dgm:pt>
    <dgm:pt modelId="{B17A6A2C-A842-A94B-928D-617EA8F49AD4}" type="pres">
      <dgm:prSet presAssocID="{E4A605F5-C7AC-4848-9D2A-1B5B71D3AE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479D57-F88D-5D45-853C-515F265564EB}" type="pres">
      <dgm:prSet presAssocID="{E4A605F5-C7AC-4848-9D2A-1B5B71D3AE4F}" presName="negativeSpace" presStyleCnt="0"/>
      <dgm:spPr/>
    </dgm:pt>
    <dgm:pt modelId="{3A8EF041-919B-5B49-B721-1E29CC2452FE}" type="pres">
      <dgm:prSet presAssocID="{E4A605F5-C7AC-4848-9D2A-1B5B71D3AE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BEFE0D-EDF4-DB40-B9DA-1DC50FA480E5}" type="presOf" srcId="{2DD97EE9-589E-624A-9304-EC31533C5014}" destId="{12A6448E-9B92-C04B-A683-29D7357AC001}" srcOrd="0" destOrd="0" presId="urn:microsoft.com/office/officeart/2005/8/layout/list1"/>
    <dgm:cxn modelId="{29F21D11-211D-BF40-B86A-B5E5679C4124}" type="presOf" srcId="{E4A605F5-C7AC-4848-9D2A-1B5B71D3AE4F}" destId="{B17A6A2C-A842-A94B-928D-617EA8F49AD4}" srcOrd="1" destOrd="0" presId="urn:microsoft.com/office/officeart/2005/8/layout/list1"/>
    <dgm:cxn modelId="{2B697B20-1706-A741-A78A-565D61B7D2F4}" type="presOf" srcId="{6B50D61B-918B-1E4D-A7BF-A6272AD88124}" destId="{07E804D9-CEC5-084C-93CB-DF2B31A91C35}" srcOrd="1" destOrd="0" presId="urn:microsoft.com/office/officeart/2005/8/layout/list1"/>
    <dgm:cxn modelId="{A71B8820-595E-A747-A54A-CECA3D028425}" srcId="{2DD97EE9-589E-624A-9304-EC31533C5014}" destId="{E4A605F5-C7AC-4848-9D2A-1B5B71D3AE4F}" srcOrd="2" destOrd="0" parTransId="{5ECA22EA-D4AB-3342-B81C-99A04B0D791F}" sibTransId="{C3F8B8D9-5784-7140-8188-B2878EFBB5BB}"/>
    <dgm:cxn modelId="{1AB9BF28-37E5-1D44-9FA1-40990DE52E8D}" type="presOf" srcId="{D3EFF3E1-4B73-3A49-A462-25C7EB17FCCC}" destId="{32B80C9A-AEA6-AB4F-9A3F-FE802CCE2D68}" srcOrd="1" destOrd="0" presId="urn:microsoft.com/office/officeart/2005/8/layout/list1"/>
    <dgm:cxn modelId="{BEB8B438-0A01-AE40-B270-44D0091937E1}" type="presOf" srcId="{E4A605F5-C7AC-4848-9D2A-1B5B71D3AE4F}" destId="{FAC80DE4-45F2-5A4D-BCCC-C5955152B2CB}" srcOrd="0" destOrd="0" presId="urn:microsoft.com/office/officeart/2005/8/layout/list1"/>
    <dgm:cxn modelId="{8B60FA4D-DC7A-5D46-820C-66876A590A37}" type="presOf" srcId="{D3EFF3E1-4B73-3A49-A462-25C7EB17FCCC}" destId="{D52239BE-D36D-7345-AD0F-B072808321C2}" srcOrd="0" destOrd="0" presId="urn:microsoft.com/office/officeart/2005/8/layout/list1"/>
    <dgm:cxn modelId="{F8DB8C63-1D86-D84E-9983-F6B3494DA98C}" type="presOf" srcId="{6B50D61B-918B-1E4D-A7BF-A6272AD88124}" destId="{9F99D2FF-F9DA-D64B-BFA0-13B8D575FC31}" srcOrd="0" destOrd="0" presId="urn:microsoft.com/office/officeart/2005/8/layout/list1"/>
    <dgm:cxn modelId="{90B17BCC-7292-534E-8119-42CF26EB5CBE}" srcId="{2DD97EE9-589E-624A-9304-EC31533C5014}" destId="{D3EFF3E1-4B73-3A49-A462-25C7EB17FCCC}" srcOrd="0" destOrd="0" parTransId="{9F79019A-1049-3642-B511-6778DC3188BD}" sibTransId="{FB763261-190D-5446-936F-41496DAC1015}"/>
    <dgm:cxn modelId="{B06F78DF-38B5-3043-868D-889A8F311781}" srcId="{2DD97EE9-589E-624A-9304-EC31533C5014}" destId="{6B50D61B-918B-1E4D-A7BF-A6272AD88124}" srcOrd="1" destOrd="0" parTransId="{68B78188-0190-CB42-B76E-79C9ED0A6CF2}" sibTransId="{8C16497E-ABAF-D247-A379-C6D59985EB48}"/>
    <dgm:cxn modelId="{3E37C71A-D5B9-864B-BB49-D11B6EF4FC53}" type="presParOf" srcId="{12A6448E-9B92-C04B-A683-29D7357AC001}" destId="{C10B0C7C-27FF-E243-8F08-1632602BCEB9}" srcOrd="0" destOrd="0" presId="urn:microsoft.com/office/officeart/2005/8/layout/list1"/>
    <dgm:cxn modelId="{0A477793-F146-DA4D-B610-17E85C6533D6}" type="presParOf" srcId="{C10B0C7C-27FF-E243-8F08-1632602BCEB9}" destId="{D52239BE-D36D-7345-AD0F-B072808321C2}" srcOrd="0" destOrd="0" presId="urn:microsoft.com/office/officeart/2005/8/layout/list1"/>
    <dgm:cxn modelId="{F3BF3C93-2026-CF4A-9173-2AFE26CFA33E}" type="presParOf" srcId="{C10B0C7C-27FF-E243-8F08-1632602BCEB9}" destId="{32B80C9A-AEA6-AB4F-9A3F-FE802CCE2D68}" srcOrd="1" destOrd="0" presId="urn:microsoft.com/office/officeart/2005/8/layout/list1"/>
    <dgm:cxn modelId="{AC42279C-D50C-634C-BBB3-77FBD5B3F86C}" type="presParOf" srcId="{12A6448E-9B92-C04B-A683-29D7357AC001}" destId="{5D7019E9-A5F2-9442-8F78-4CA308EEC436}" srcOrd="1" destOrd="0" presId="urn:microsoft.com/office/officeart/2005/8/layout/list1"/>
    <dgm:cxn modelId="{C3310DF2-F01C-3B4F-90E0-20ED6AD67EC7}" type="presParOf" srcId="{12A6448E-9B92-C04B-A683-29D7357AC001}" destId="{5721E0D9-33A1-4241-AC46-7FC098531750}" srcOrd="2" destOrd="0" presId="urn:microsoft.com/office/officeart/2005/8/layout/list1"/>
    <dgm:cxn modelId="{F7D46CCE-ED15-A54B-BAEC-AD7370B282C2}" type="presParOf" srcId="{12A6448E-9B92-C04B-A683-29D7357AC001}" destId="{3E2B21C1-A62B-034C-943C-5F068B648BA4}" srcOrd="3" destOrd="0" presId="urn:microsoft.com/office/officeart/2005/8/layout/list1"/>
    <dgm:cxn modelId="{EC3C3F56-5F0D-C745-A03F-BA6D7DE5ADEC}" type="presParOf" srcId="{12A6448E-9B92-C04B-A683-29D7357AC001}" destId="{52B8C009-15F3-CC41-B914-A95A46DBF506}" srcOrd="4" destOrd="0" presId="urn:microsoft.com/office/officeart/2005/8/layout/list1"/>
    <dgm:cxn modelId="{62AEE22F-5612-1A4B-9BAA-4D5CE0089152}" type="presParOf" srcId="{52B8C009-15F3-CC41-B914-A95A46DBF506}" destId="{9F99D2FF-F9DA-D64B-BFA0-13B8D575FC31}" srcOrd="0" destOrd="0" presId="urn:microsoft.com/office/officeart/2005/8/layout/list1"/>
    <dgm:cxn modelId="{F0D05D17-E6FA-5444-9C74-00364AF67D56}" type="presParOf" srcId="{52B8C009-15F3-CC41-B914-A95A46DBF506}" destId="{07E804D9-CEC5-084C-93CB-DF2B31A91C35}" srcOrd="1" destOrd="0" presId="urn:microsoft.com/office/officeart/2005/8/layout/list1"/>
    <dgm:cxn modelId="{537EADAA-50EB-9040-A882-D46BE730FB9F}" type="presParOf" srcId="{12A6448E-9B92-C04B-A683-29D7357AC001}" destId="{389079BC-B07F-F540-A1BD-4C428F8E8193}" srcOrd="5" destOrd="0" presId="urn:microsoft.com/office/officeart/2005/8/layout/list1"/>
    <dgm:cxn modelId="{30D43E90-4D86-7D41-B9B2-C9A106B3FB13}" type="presParOf" srcId="{12A6448E-9B92-C04B-A683-29D7357AC001}" destId="{BE7A62F3-68E8-6C4D-93D3-DBDF91464C27}" srcOrd="6" destOrd="0" presId="urn:microsoft.com/office/officeart/2005/8/layout/list1"/>
    <dgm:cxn modelId="{954DB384-F167-3A45-BEB8-866BE503D03D}" type="presParOf" srcId="{12A6448E-9B92-C04B-A683-29D7357AC001}" destId="{5D0A1A8C-55AF-454E-A8BF-E4057C7DF372}" srcOrd="7" destOrd="0" presId="urn:microsoft.com/office/officeart/2005/8/layout/list1"/>
    <dgm:cxn modelId="{E303E7A8-D0BA-4647-9E85-BC175069A7E3}" type="presParOf" srcId="{12A6448E-9B92-C04B-A683-29D7357AC001}" destId="{00243AF7-75AA-1D4A-93B7-C02D122F86A4}" srcOrd="8" destOrd="0" presId="urn:microsoft.com/office/officeart/2005/8/layout/list1"/>
    <dgm:cxn modelId="{72FDEB51-A812-3643-9824-A50EC77F2A36}" type="presParOf" srcId="{00243AF7-75AA-1D4A-93B7-C02D122F86A4}" destId="{FAC80DE4-45F2-5A4D-BCCC-C5955152B2CB}" srcOrd="0" destOrd="0" presId="urn:microsoft.com/office/officeart/2005/8/layout/list1"/>
    <dgm:cxn modelId="{AB1DD36D-8FC3-2F47-A46E-32303F931C3A}" type="presParOf" srcId="{00243AF7-75AA-1D4A-93B7-C02D122F86A4}" destId="{B17A6A2C-A842-A94B-928D-617EA8F49AD4}" srcOrd="1" destOrd="0" presId="urn:microsoft.com/office/officeart/2005/8/layout/list1"/>
    <dgm:cxn modelId="{A231E392-6744-C443-9E17-C2BA4CC86C99}" type="presParOf" srcId="{12A6448E-9B92-C04B-A683-29D7357AC001}" destId="{DC479D57-F88D-5D45-853C-515F265564EB}" srcOrd="9" destOrd="0" presId="urn:microsoft.com/office/officeart/2005/8/layout/list1"/>
    <dgm:cxn modelId="{72053866-79BF-CF40-AB58-C06C174F93A1}" type="presParOf" srcId="{12A6448E-9B92-C04B-A683-29D7357AC001}" destId="{3A8EF041-919B-5B49-B721-1E29CC2452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D97EE9-589E-624A-9304-EC31533C501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EFF3E1-4B73-3A49-A462-25C7EB17FCCC}">
      <dgm:prSet phldrT="[Texto]"/>
      <dgm:spPr/>
      <dgm:t>
        <a:bodyPr/>
        <a:lstStyle/>
        <a:p>
          <a:r>
            <a:rPr lang="es-ES" dirty="0"/>
            <a:t>Proyecto integrado en el la planificación del centro</a:t>
          </a:r>
        </a:p>
      </dgm:t>
    </dgm:pt>
    <dgm:pt modelId="{9F79019A-1049-3642-B511-6778DC3188BD}" type="parTrans" cxnId="{90B17BCC-7292-534E-8119-42CF26EB5CBE}">
      <dgm:prSet/>
      <dgm:spPr/>
      <dgm:t>
        <a:bodyPr/>
        <a:lstStyle/>
        <a:p>
          <a:endParaRPr lang="es-ES"/>
        </a:p>
      </dgm:t>
    </dgm:pt>
    <dgm:pt modelId="{FB763261-190D-5446-936F-41496DAC1015}" type="sibTrans" cxnId="{90B17BCC-7292-534E-8119-42CF26EB5CBE}">
      <dgm:prSet/>
      <dgm:spPr/>
      <dgm:t>
        <a:bodyPr/>
        <a:lstStyle/>
        <a:p>
          <a:endParaRPr lang="es-ES"/>
        </a:p>
      </dgm:t>
    </dgm:pt>
    <dgm:pt modelId="{6B50D61B-918B-1E4D-A7BF-A6272AD88124}">
      <dgm:prSet phldrT="[Texto]"/>
      <dgm:spPr/>
      <dgm:t>
        <a:bodyPr/>
        <a:lstStyle/>
        <a:p>
          <a:r>
            <a:rPr lang="es-ES" dirty="0"/>
            <a:t>Enfoque multidisciplinar</a:t>
          </a:r>
        </a:p>
      </dgm:t>
    </dgm:pt>
    <dgm:pt modelId="{68B78188-0190-CB42-B76E-79C9ED0A6CF2}" type="parTrans" cxnId="{B06F78DF-38B5-3043-868D-889A8F311781}">
      <dgm:prSet/>
      <dgm:spPr/>
      <dgm:t>
        <a:bodyPr/>
        <a:lstStyle/>
        <a:p>
          <a:endParaRPr lang="es-ES"/>
        </a:p>
      </dgm:t>
    </dgm:pt>
    <dgm:pt modelId="{8C16497E-ABAF-D247-A379-C6D59985EB48}" type="sibTrans" cxnId="{B06F78DF-38B5-3043-868D-889A8F311781}">
      <dgm:prSet/>
      <dgm:spPr/>
      <dgm:t>
        <a:bodyPr/>
        <a:lstStyle/>
        <a:p>
          <a:endParaRPr lang="es-ES"/>
        </a:p>
      </dgm:t>
    </dgm:pt>
    <dgm:pt modelId="{E4A605F5-C7AC-4848-9D2A-1B5B71D3AE4F}">
      <dgm:prSet phldrT="[Texto]"/>
      <dgm:spPr/>
      <dgm:t>
        <a:bodyPr/>
        <a:lstStyle/>
        <a:p>
          <a:r>
            <a:rPr lang="es-ES" dirty="0"/>
            <a:t>Competencias clave</a:t>
          </a:r>
        </a:p>
      </dgm:t>
    </dgm:pt>
    <dgm:pt modelId="{5ECA22EA-D4AB-3342-B81C-99A04B0D791F}" type="parTrans" cxnId="{A71B8820-595E-A747-A54A-CECA3D028425}">
      <dgm:prSet/>
      <dgm:spPr/>
      <dgm:t>
        <a:bodyPr/>
        <a:lstStyle/>
        <a:p>
          <a:endParaRPr lang="es-ES"/>
        </a:p>
      </dgm:t>
    </dgm:pt>
    <dgm:pt modelId="{C3F8B8D9-5784-7140-8188-B2878EFBB5BB}" type="sibTrans" cxnId="{A71B8820-595E-A747-A54A-CECA3D028425}">
      <dgm:prSet/>
      <dgm:spPr/>
      <dgm:t>
        <a:bodyPr/>
        <a:lstStyle/>
        <a:p>
          <a:endParaRPr lang="es-ES"/>
        </a:p>
      </dgm:t>
    </dgm:pt>
    <dgm:pt modelId="{12A6448E-9B92-C04B-A683-29D7357AC001}" type="pres">
      <dgm:prSet presAssocID="{2DD97EE9-589E-624A-9304-EC31533C5014}" presName="linear" presStyleCnt="0">
        <dgm:presLayoutVars>
          <dgm:dir/>
          <dgm:animLvl val="lvl"/>
          <dgm:resizeHandles val="exact"/>
        </dgm:presLayoutVars>
      </dgm:prSet>
      <dgm:spPr/>
    </dgm:pt>
    <dgm:pt modelId="{C10B0C7C-27FF-E243-8F08-1632602BCEB9}" type="pres">
      <dgm:prSet presAssocID="{D3EFF3E1-4B73-3A49-A462-25C7EB17FCCC}" presName="parentLin" presStyleCnt="0"/>
      <dgm:spPr/>
    </dgm:pt>
    <dgm:pt modelId="{D52239BE-D36D-7345-AD0F-B072808321C2}" type="pres">
      <dgm:prSet presAssocID="{D3EFF3E1-4B73-3A49-A462-25C7EB17FCCC}" presName="parentLeftMargin" presStyleLbl="node1" presStyleIdx="0" presStyleCnt="3"/>
      <dgm:spPr/>
    </dgm:pt>
    <dgm:pt modelId="{32B80C9A-AEA6-AB4F-9A3F-FE802CCE2D68}" type="pres">
      <dgm:prSet presAssocID="{D3EFF3E1-4B73-3A49-A462-25C7EB17FC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019E9-A5F2-9442-8F78-4CA308EEC436}" type="pres">
      <dgm:prSet presAssocID="{D3EFF3E1-4B73-3A49-A462-25C7EB17FCCC}" presName="negativeSpace" presStyleCnt="0"/>
      <dgm:spPr/>
    </dgm:pt>
    <dgm:pt modelId="{5721E0D9-33A1-4241-AC46-7FC098531750}" type="pres">
      <dgm:prSet presAssocID="{D3EFF3E1-4B73-3A49-A462-25C7EB17FCCC}" presName="childText" presStyleLbl="conFgAcc1" presStyleIdx="0" presStyleCnt="3">
        <dgm:presLayoutVars>
          <dgm:bulletEnabled val="1"/>
        </dgm:presLayoutVars>
      </dgm:prSet>
      <dgm:spPr/>
    </dgm:pt>
    <dgm:pt modelId="{3E2B21C1-A62B-034C-943C-5F068B648BA4}" type="pres">
      <dgm:prSet presAssocID="{FB763261-190D-5446-936F-41496DAC1015}" presName="spaceBetweenRectangles" presStyleCnt="0"/>
      <dgm:spPr/>
    </dgm:pt>
    <dgm:pt modelId="{52B8C009-15F3-CC41-B914-A95A46DBF506}" type="pres">
      <dgm:prSet presAssocID="{6B50D61B-918B-1E4D-A7BF-A6272AD88124}" presName="parentLin" presStyleCnt="0"/>
      <dgm:spPr/>
    </dgm:pt>
    <dgm:pt modelId="{9F99D2FF-F9DA-D64B-BFA0-13B8D575FC31}" type="pres">
      <dgm:prSet presAssocID="{6B50D61B-918B-1E4D-A7BF-A6272AD88124}" presName="parentLeftMargin" presStyleLbl="node1" presStyleIdx="0" presStyleCnt="3"/>
      <dgm:spPr/>
    </dgm:pt>
    <dgm:pt modelId="{07E804D9-CEC5-084C-93CB-DF2B31A91C35}" type="pres">
      <dgm:prSet presAssocID="{6B50D61B-918B-1E4D-A7BF-A6272AD881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9079BC-B07F-F540-A1BD-4C428F8E8193}" type="pres">
      <dgm:prSet presAssocID="{6B50D61B-918B-1E4D-A7BF-A6272AD88124}" presName="negativeSpace" presStyleCnt="0"/>
      <dgm:spPr/>
    </dgm:pt>
    <dgm:pt modelId="{BE7A62F3-68E8-6C4D-93D3-DBDF91464C27}" type="pres">
      <dgm:prSet presAssocID="{6B50D61B-918B-1E4D-A7BF-A6272AD88124}" presName="childText" presStyleLbl="conFgAcc1" presStyleIdx="1" presStyleCnt="3">
        <dgm:presLayoutVars>
          <dgm:bulletEnabled val="1"/>
        </dgm:presLayoutVars>
      </dgm:prSet>
      <dgm:spPr/>
    </dgm:pt>
    <dgm:pt modelId="{5D0A1A8C-55AF-454E-A8BF-E4057C7DF372}" type="pres">
      <dgm:prSet presAssocID="{8C16497E-ABAF-D247-A379-C6D59985EB48}" presName="spaceBetweenRectangles" presStyleCnt="0"/>
      <dgm:spPr/>
    </dgm:pt>
    <dgm:pt modelId="{00243AF7-75AA-1D4A-93B7-C02D122F86A4}" type="pres">
      <dgm:prSet presAssocID="{E4A605F5-C7AC-4848-9D2A-1B5B71D3AE4F}" presName="parentLin" presStyleCnt="0"/>
      <dgm:spPr/>
    </dgm:pt>
    <dgm:pt modelId="{FAC80DE4-45F2-5A4D-BCCC-C5955152B2CB}" type="pres">
      <dgm:prSet presAssocID="{E4A605F5-C7AC-4848-9D2A-1B5B71D3AE4F}" presName="parentLeftMargin" presStyleLbl="node1" presStyleIdx="1" presStyleCnt="3"/>
      <dgm:spPr/>
    </dgm:pt>
    <dgm:pt modelId="{B17A6A2C-A842-A94B-928D-617EA8F49AD4}" type="pres">
      <dgm:prSet presAssocID="{E4A605F5-C7AC-4848-9D2A-1B5B71D3AE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479D57-F88D-5D45-853C-515F265564EB}" type="pres">
      <dgm:prSet presAssocID="{E4A605F5-C7AC-4848-9D2A-1B5B71D3AE4F}" presName="negativeSpace" presStyleCnt="0"/>
      <dgm:spPr/>
    </dgm:pt>
    <dgm:pt modelId="{3A8EF041-919B-5B49-B721-1E29CC2452FE}" type="pres">
      <dgm:prSet presAssocID="{E4A605F5-C7AC-4848-9D2A-1B5B71D3AE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BEFE0D-EDF4-DB40-B9DA-1DC50FA480E5}" type="presOf" srcId="{2DD97EE9-589E-624A-9304-EC31533C5014}" destId="{12A6448E-9B92-C04B-A683-29D7357AC001}" srcOrd="0" destOrd="0" presId="urn:microsoft.com/office/officeart/2005/8/layout/list1"/>
    <dgm:cxn modelId="{29F21D11-211D-BF40-B86A-B5E5679C4124}" type="presOf" srcId="{E4A605F5-C7AC-4848-9D2A-1B5B71D3AE4F}" destId="{B17A6A2C-A842-A94B-928D-617EA8F49AD4}" srcOrd="1" destOrd="0" presId="urn:microsoft.com/office/officeart/2005/8/layout/list1"/>
    <dgm:cxn modelId="{2B697B20-1706-A741-A78A-565D61B7D2F4}" type="presOf" srcId="{6B50D61B-918B-1E4D-A7BF-A6272AD88124}" destId="{07E804D9-CEC5-084C-93CB-DF2B31A91C35}" srcOrd="1" destOrd="0" presId="urn:microsoft.com/office/officeart/2005/8/layout/list1"/>
    <dgm:cxn modelId="{A71B8820-595E-A747-A54A-CECA3D028425}" srcId="{2DD97EE9-589E-624A-9304-EC31533C5014}" destId="{E4A605F5-C7AC-4848-9D2A-1B5B71D3AE4F}" srcOrd="2" destOrd="0" parTransId="{5ECA22EA-D4AB-3342-B81C-99A04B0D791F}" sibTransId="{C3F8B8D9-5784-7140-8188-B2878EFBB5BB}"/>
    <dgm:cxn modelId="{1AB9BF28-37E5-1D44-9FA1-40990DE52E8D}" type="presOf" srcId="{D3EFF3E1-4B73-3A49-A462-25C7EB17FCCC}" destId="{32B80C9A-AEA6-AB4F-9A3F-FE802CCE2D68}" srcOrd="1" destOrd="0" presId="urn:microsoft.com/office/officeart/2005/8/layout/list1"/>
    <dgm:cxn modelId="{BEB8B438-0A01-AE40-B270-44D0091937E1}" type="presOf" srcId="{E4A605F5-C7AC-4848-9D2A-1B5B71D3AE4F}" destId="{FAC80DE4-45F2-5A4D-BCCC-C5955152B2CB}" srcOrd="0" destOrd="0" presId="urn:microsoft.com/office/officeart/2005/8/layout/list1"/>
    <dgm:cxn modelId="{8B60FA4D-DC7A-5D46-820C-66876A590A37}" type="presOf" srcId="{D3EFF3E1-4B73-3A49-A462-25C7EB17FCCC}" destId="{D52239BE-D36D-7345-AD0F-B072808321C2}" srcOrd="0" destOrd="0" presId="urn:microsoft.com/office/officeart/2005/8/layout/list1"/>
    <dgm:cxn modelId="{F8DB8C63-1D86-D84E-9983-F6B3494DA98C}" type="presOf" srcId="{6B50D61B-918B-1E4D-A7BF-A6272AD88124}" destId="{9F99D2FF-F9DA-D64B-BFA0-13B8D575FC31}" srcOrd="0" destOrd="0" presId="urn:microsoft.com/office/officeart/2005/8/layout/list1"/>
    <dgm:cxn modelId="{90B17BCC-7292-534E-8119-42CF26EB5CBE}" srcId="{2DD97EE9-589E-624A-9304-EC31533C5014}" destId="{D3EFF3E1-4B73-3A49-A462-25C7EB17FCCC}" srcOrd="0" destOrd="0" parTransId="{9F79019A-1049-3642-B511-6778DC3188BD}" sibTransId="{FB763261-190D-5446-936F-41496DAC1015}"/>
    <dgm:cxn modelId="{B06F78DF-38B5-3043-868D-889A8F311781}" srcId="{2DD97EE9-589E-624A-9304-EC31533C5014}" destId="{6B50D61B-918B-1E4D-A7BF-A6272AD88124}" srcOrd="1" destOrd="0" parTransId="{68B78188-0190-CB42-B76E-79C9ED0A6CF2}" sibTransId="{8C16497E-ABAF-D247-A379-C6D59985EB48}"/>
    <dgm:cxn modelId="{3E37C71A-D5B9-864B-BB49-D11B6EF4FC53}" type="presParOf" srcId="{12A6448E-9B92-C04B-A683-29D7357AC001}" destId="{C10B0C7C-27FF-E243-8F08-1632602BCEB9}" srcOrd="0" destOrd="0" presId="urn:microsoft.com/office/officeart/2005/8/layout/list1"/>
    <dgm:cxn modelId="{0A477793-F146-DA4D-B610-17E85C6533D6}" type="presParOf" srcId="{C10B0C7C-27FF-E243-8F08-1632602BCEB9}" destId="{D52239BE-D36D-7345-AD0F-B072808321C2}" srcOrd="0" destOrd="0" presId="urn:microsoft.com/office/officeart/2005/8/layout/list1"/>
    <dgm:cxn modelId="{F3BF3C93-2026-CF4A-9173-2AFE26CFA33E}" type="presParOf" srcId="{C10B0C7C-27FF-E243-8F08-1632602BCEB9}" destId="{32B80C9A-AEA6-AB4F-9A3F-FE802CCE2D68}" srcOrd="1" destOrd="0" presId="urn:microsoft.com/office/officeart/2005/8/layout/list1"/>
    <dgm:cxn modelId="{AC42279C-D50C-634C-BBB3-77FBD5B3F86C}" type="presParOf" srcId="{12A6448E-9B92-C04B-A683-29D7357AC001}" destId="{5D7019E9-A5F2-9442-8F78-4CA308EEC436}" srcOrd="1" destOrd="0" presId="urn:microsoft.com/office/officeart/2005/8/layout/list1"/>
    <dgm:cxn modelId="{C3310DF2-F01C-3B4F-90E0-20ED6AD67EC7}" type="presParOf" srcId="{12A6448E-9B92-C04B-A683-29D7357AC001}" destId="{5721E0D9-33A1-4241-AC46-7FC098531750}" srcOrd="2" destOrd="0" presId="urn:microsoft.com/office/officeart/2005/8/layout/list1"/>
    <dgm:cxn modelId="{F7D46CCE-ED15-A54B-BAEC-AD7370B282C2}" type="presParOf" srcId="{12A6448E-9B92-C04B-A683-29D7357AC001}" destId="{3E2B21C1-A62B-034C-943C-5F068B648BA4}" srcOrd="3" destOrd="0" presId="urn:microsoft.com/office/officeart/2005/8/layout/list1"/>
    <dgm:cxn modelId="{EC3C3F56-5F0D-C745-A03F-BA6D7DE5ADEC}" type="presParOf" srcId="{12A6448E-9B92-C04B-A683-29D7357AC001}" destId="{52B8C009-15F3-CC41-B914-A95A46DBF506}" srcOrd="4" destOrd="0" presId="urn:microsoft.com/office/officeart/2005/8/layout/list1"/>
    <dgm:cxn modelId="{62AEE22F-5612-1A4B-9BAA-4D5CE0089152}" type="presParOf" srcId="{52B8C009-15F3-CC41-B914-A95A46DBF506}" destId="{9F99D2FF-F9DA-D64B-BFA0-13B8D575FC31}" srcOrd="0" destOrd="0" presId="urn:microsoft.com/office/officeart/2005/8/layout/list1"/>
    <dgm:cxn modelId="{F0D05D17-E6FA-5444-9C74-00364AF67D56}" type="presParOf" srcId="{52B8C009-15F3-CC41-B914-A95A46DBF506}" destId="{07E804D9-CEC5-084C-93CB-DF2B31A91C35}" srcOrd="1" destOrd="0" presId="urn:microsoft.com/office/officeart/2005/8/layout/list1"/>
    <dgm:cxn modelId="{537EADAA-50EB-9040-A882-D46BE730FB9F}" type="presParOf" srcId="{12A6448E-9B92-C04B-A683-29D7357AC001}" destId="{389079BC-B07F-F540-A1BD-4C428F8E8193}" srcOrd="5" destOrd="0" presId="urn:microsoft.com/office/officeart/2005/8/layout/list1"/>
    <dgm:cxn modelId="{30D43E90-4D86-7D41-B9B2-C9A106B3FB13}" type="presParOf" srcId="{12A6448E-9B92-C04B-A683-29D7357AC001}" destId="{BE7A62F3-68E8-6C4D-93D3-DBDF91464C27}" srcOrd="6" destOrd="0" presId="urn:microsoft.com/office/officeart/2005/8/layout/list1"/>
    <dgm:cxn modelId="{954DB384-F167-3A45-BEB8-866BE503D03D}" type="presParOf" srcId="{12A6448E-9B92-C04B-A683-29D7357AC001}" destId="{5D0A1A8C-55AF-454E-A8BF-E4057C7DF372}" srcOrd="7" destOrd="0" presId="urn:microsoft.com/office/officeart/2005/8/layout/list1"/>
    <dgm:cxn modelId="{E303E7A8-D0BA-4647-9E85-BC175069A7E3}" type="presParOf" srcId="{12A6448E-9B92-C04B-A683-29D7357AC001}" destId="{00243AF7-75AA-1D4A-93B7-C02D122F86A4}" srcOrd="8" destOrd="0" presId="urn:microsoft.com/office/officeart/2005/8/layout/list1"/>
    <dgm:cxn modelId="{72FDEB51-A812-3643-9824-A50EC77F2A36}" type="presParOf" srcId="{00243AF7-75AA-1D4A-93B7-C02D122F86A4}" destId="{FAC80DE4-45F2-5A4D-BCCC-C5955152B2CB}" srcOrd="0" destOrd="0" presId="urn:microsoft.com/office/officeart/2005/8/layout/list1"/>
    <dgm:cxn modelId="{AB1DD36D-8FC3-2F47-A46E-32303F931C3A}" type="presParOf" srcId="{00243AF7-75AA-1D4A-93B7-C02D122F86A4}" destId="{B17A6A2C-A842-A94B-928D-617EA8F49AD4}" srcOrd="1" destOrd="0" presId="urn:microsoft.com/office/officeart/2005/8/layout/list1"/>
    <dgm:cxn modelId="{A231E392-6744-C443-9E17-C2BA4CC86C99}" type="presParOf" srcId="{12A6448E-9B92-C04B-A683-29D7357AC001}" destId="{DC479D57-F88D-5D45-853C-515F265564EB}" srcOrd="9" destOrd="0" presId="urn:microsoft.com/office/officeart/2005/8/layout/list1"/>
    <dgm:cxn modelId="{72053866-79BF-CF40-AB58-C06C174F93A1}" type="presParOf" srcId="{12A6448E-9B92-C04B-A683-29D7357AC001}" destId="{3A8EF041-919B-5B49-B721-1E29CC2452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D97EE9-589E-624A-9304-EC31533C5014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EFF3E1-4B73-3A49-A462-25C7EB17FCCC}">
      <dgm:prSet phldrT="[Texto]"/>
      <dgm:spPr/>
      <dgm:t>
        <a:bodyPr/>
        <a:lstStyle/>
        <a:p>
          <a:r>
            <a:rPr lang="es-ES" dirty="0"/>
            <a:t>Productos finales, actividades y objetivos relacionados</a:t>
          </a:r>
        </a:p>
      </dgm:t>
    </dgm:pt>
    <dgm:pt modelId="{9F79019A-1049-3642-B511-6778DC3188BD}" type="parTrans" cxnId="{90B17BCC-7292-534E-8119-42CF26EB5CBE}">
      <dgm:prSet/>
      <dgm:spPr/>
      <dgm:t>
        <a:bodyPr/>
        <a:lstStyle/>
        <a:p>
          <a:endParaRPr lang="es-ES"/>
        </a:p>
      </dgm:t>
    </dgm:pt>
    <dgm:pt modelId="{FB763261-190D-5446-936F-41496DAC1015}" type="sibTrans" cxnId="{90B17BCC-7292-534E-8119-42CF26EB5CBE}">
      <dgm:prSet/>
      <dgm:spPr/>
      <dgm:t>
        <a:bodyPr/>
        <a:lstStyle/>
        <a:p>
          <a:endParaRPr lang="es-ES"/>
        </a:p>
      </dgm:t>
    </dgm:pt>
    <dgm:pt modelId="{6B50D61B-918B-1E4D-A7BF-A6272AD88124}">
      <dgm:prSet phldrT="[Texto]"/>
      <dgm:spPr/>
      <dgm:t>
        <a:bodyPr/>
        <a:lstStyle/>
        <a:p>
          <a:r>
            <a:rPr lang="es-ES" dirty="0"/>
            <a:t>Evaluación intermedia y final</a:t>
          </a:r>
        </a:p>
      </dgm:t>
    </dgm:pt>
    <dgm:pt modelId="{68B78188-0190-CB42-B76E-79C9ED0A6CF2}" type="parTrans" cxnId="{B06F78DF-38B5-3043-868D-889A8F311781}">
      <dgm:prSet/>
      <dgm:spPr/>
      <dgm:t>
        <a:bodyPr/>
        <a:lstStyle/>
        <a:p>
          <a:endParaRPr lang="es-ES"/>
        </a:p>
      </dgm:t>
    </dgm:pt>
    <dgm:pt modelId="{8C16497E-ABAF-D247-A379-C6D59985EB48}" type="sibTrans" cxnId="{B06F78DF-38B5-3043-868D-889A8F311781}">
      <dgm:prSet/>
      <dgm:spPr/>
      <dgm:t>
        <a:bodyPr/>
        <a:lstStyle/>
        <a:p>
          <a:endParaRPr lang="es-ES"/>
        </a:p>
      </dgm:t>
    </dgm:pt>
    <dgm:pt modelId="{E4A605F5-C7AC-4848-9D2A-1B5B71D3AE4F}">
      <dgm:prSet phldrT="[Texto]"/>
      <dgm:spPr/>
      <dgm:t>
        <a:bodyPr/>
        <a:lstStyle/>
        <a:p>
          <a:r>
            <a:rPr lang="es-ES" dirty="0"/>
            <a:t>Difusión (incluidas las familias)</a:t>
          </a:r>
        </a:p>
      </dgm:t>
    </dgm:pt>
    <dgm:pt modelId="{5ECA22EA-D4AB-3342-B81C-99A04B0D791F}" type="parTrans" cxnId="{A71B8820-595E-A747-A54A-CECA3D028425}">
      <dgm:prSet/>
      <dgm:spPr/>
      <dgm:t>
        <a:bodyPr/>
        <a:lstStyle/>
        <a:p>
          <a:endParaRPr lang="es-ES"/>
        </a:p>
      </dgm:t>
    </dgm:pt>
    <dgm:pt modelId="{C3F8B8D9-5784-7140-8188-B2878EFBB5BB}" type="sibTrans" cxnId="{A71B8820-595E-A747-A54A-CECA3D028425}">
      <dgm:prSet/>
      <dgm:spPr/>
      <dgm:t>
        <a:bodyPr/>
        <a:lstStyle/>
        <a:p>
          <a:endParaRPr lang="es-ES"/>
        </a:p>
      </dgm:t>
    </dgm:pt>
    <dgm:pt modelId="{12A6448E-9B92-C04B-A683-29D7357AC001}" type="pres">
      <dgm:prSet presAssocID="{2DD97EE9-589E-624A-9304-EC31533C5014}" presName="linear" presStyleCnt="0">
        <dgm:presLayoutVars>
          <dgm:dir/>
          <dgm:animLvl val="lvl"/>
          <dgm:resizeHandles val="exact"/>
        </dgm:presLayoutVars>
      </dgm:prSet>
      <dgm:spPr/>
    </dgm:pt>
    <dgm:pt modelId="{C10B0C7C-27FF-E243-8F08-1632602BCEB9}" type="pres">
      <dgm:prSet presAssocID="{D3EFF3E1-4B73-3A49-A462-25C7EB17FCCC}" presName="parentLin" presStyleCnt="0"/>
      <dgm:spPr/>
    </dgm:pt>
    <dgm:pt modelId="{D52239BE-D36D-7345-AD0F-B072808321C2}" type="pres">
      <dgm:prSet presAssocID="{D3EFF3E1-4B73-3A49-A462-25C7EB17FCCC}" presName="parentLeftMargin" presStyleLbl="node1" presStyleIdx="0" presStyleCnt="3"/>
      <dgm:spPr/>
    </dgm:pt>
    <dgm:pt modelId="{32B80C9A-AEA6-AB4F-9A3F-FE802CCE2D68}" type="pres">
      <dgm:prSet presAssocID="{D3EFF3E1-4B73-3A49-A462-25C7EB17FC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019E9-A5F2-9442-8F78-4CA308EEC436}" type="pres">
      <dgm:prSet presAssocID="{D3EFF3E1-4B73-3A49-A462-25C7EB17FCCC}" presName="negativeSpace" presStyleCnt="0"/>
      <dgm:spPr/>
    </dgm:pt>
    <dgm:pt modelId="{5721E0D9-33A1-4241-AC46-7FC098531750}" type="pres">
      <dgm:prSet presAssocID="{D3EFF3E1-4B73-3A49-A462-25C7EB17FCCC}" presName="childText" presStyleLbl="conFgAcc1" presStyleIdx="0" presStyleCnt="3">
        <dgm:presLayoutVars>
          <dgm:bulletEnabled val="1"/>
        </dgm:presLayoutVars>
      </dgm:prSet>
      <dgm:spPr/>
    </dgm:pt>
    <dgm:pt modelId="{3E2B21C1-A62B-034C-943C-5F068B648BA4}" type="pres">
      <dgm:prSet presAssocID="{FB763261-190D-5446-936F-41496DAC1015}" presName="spaceBetweenRectangles" presStyleCnt="0"/>
      <dgm:spPr/>
    </dgm:pt>
    <dgm:pt modelId="{52B8C009-15F3-CC41-B914-A95A46DBF506}" type="pres">
      <dgm:prSet presAssocID="{6B50D61B-918B-1E4D-A7BF-A6272AD88124}" presName="parentLin" presStyleCnt="0"/>
      <dgm:spPr/>
    </dgm:pt>
    <dgm:pt modelId="{9F99D2FF-F9DA-D64B-BFA0-13B8D575FC31}" type="pres">
      <dgm:prSet presAssocID="{6B50D61B-918B-1E4D-A7BF-A6272AD88124}" presName="parentLeftMargin" presStyleLbl="node1" presStyleIdx="0" presStyleCnt="3"/>
      <dgm:spPr/>
    </dgm:pt>
    <dgm:pt modelId="{07E804D9-CEC5-084C-93CB-DF2B31A91C35}" type="pres">
      <dgm:prSet presAssocID="{6B50D61B-918B-1E4D-A7BF-A6272AD8812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9079BC-B07F-F540-A1BD-4C428F8E8193}" type="pres">
      <dgm:prSet presAssocID="{6B50D61B-918B-1E4D-A7BF-A6272AD88124}" presName="negativeSpace" presStyleCnt="0"/>
      <dgm:spPr/>
    </dgm:pt>
    <dgm:pt modelId="{BE7A62F3-68E8-6C4D-93D3-DBDF91464C27}" type="pres">
      <dgm:prSet presAssocID="{6B50D61B-918B-1E4D-A7BF-A6272AD88124}" presName="childText" presStyleLbl="conFgAcc1" presStyleIdx="1" presStyleCnt="3">
        <dgm:presLayoutVars>
          <dgm:bulletEnabled val="1"/>
        </dgm:presLayoutVars>
      </dgm:prSet>
      <dgm:spPr/>
    </dgm:pt>
    <dgm:pt modelId="{5D0A1A8C-55AF-454E-A8BF-E4057C7DF372}" type="pres">
      <dgm:prSet presAssocID="{8C16497E-ABAF-D247-A379-C6D59985EB48}" presName="spaceBetweenRectangles" presStyleCnt="0"/>
      <dgm:spPr/>
    </dgm:pt>
    <dgm:pt modelId="{00243AF7-75AA-1D4A-93B7-C02D122F86A4}" type="pres">
      <dgm:prSet presAssocID="{E4A605F5-C7AC-4848-9D2A-1B5B71D3AE4F}" presName="parentLin" presStyleCnt="0"/>
      <dgm:spPr/>
    </dgm:pt>
    <dgm:pt modelId="{FAC80DE4-45F2-5A4D-BCCC-C5955152B2CB}" type="pres">
      <dgm:prSet presAssocID="{E4A605F5-C7AC-4848-9D2A-1B5B71D3AE4F}" presName="parentLeftMargin" presStyleLbl="node1" presStyleIdx="1" presStyleCnt="3"/>
      <dgm:spPr/>
    </dgm:pt>
    <dgm:pt modelId="{B17A6A2C-A842-A94B-928D-617EA8F49AD4}" type="pres">
      <dgm:prSet presAssocID="{E4A605F5-C7AC-4848-9D2A-1B5B71D3AE4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C479D57-F88D-5D45-853C-515F265564EB}" type="pres">
      <dgm:prSet presAssocID="{E4A605F5-C7AC-4848-9D2A-1B5B71D3AE4F}" presName="negativeSpace" presStyleCnt="0"/>
      <dgm:spPr/>
    </dgm:pt>
    <dgm:pt modelId="{3A8EF041-919B-5B49-B721-1E29CC2452FE}" type="pres">
      <dgm:prSet presAssocID="{E4A605F5-C7AC-4848-9D2A-1B5B71D3AE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BEFE0D-EDF4-DB40-B9DA-1DC50FA480E5}" type="presOf" srcId="{2DD97EE9-589E-624A-9304-EC31533C5014}" destId="{12A6448E-9B92-C04B-A683-29D7357AC001}" srcOrd="0" destOrd="0" presId="urn:microsoft.com/office/officeart/2005/8/layout/list1"/>
    <dgm:cxn modelId="{29F21D11-211D-BF40-B86A-B5E5679C4124}" type="presOf" srcId="{E4A605F5-C7AC-4848-9D2A-1B5B71D3AE4F}" destId="{B17A6A2C-A842-A94B-928D-617EA8F49AD4}" srcOrd="1" destOrd="0" presId="urn:microsoft.com/office/officeart/2005/8/layout/list1"/>
    <dgm:cxn modelId="{2B697B20-1706-A741-A78A-565D61B7D2F4}" type="presOf" srcId="{6B50D61B-918B-1E4D-A7BF-A6272AD88124}" destId="{07E804D9-CEC5-084C-93CB-DF2B31A91C35}" srcOrd="1" destOrd="0" presId="urn:microsoft.com/office/officeart/2005/8/layout/list1"/>
    <dgm:cxn modelId="{A71B8820-595E-A747-A54A-CECA3D028425}" srcId="{2DD97EE9-589E-624A-9304-EC31533C5014}" destId="{E4A605F5-C7AC-4848-9D2A-1B5B71D3AE4F}" srcOrd="2" destOrd="0" parTransId="{5ECA22EA-D4AB-3342-B81C-99A04B0D791F}" sibTransId="{C3F8B8D9-5784-7140-8188-B2878EFBB5BB}"/>
    <dgm:cxn modelId="{1AB9BF28-37E5-1D44-9FA1-40990DE52E8D}" type="presOf" srcId="{D3EFF3E1-4B73-3A49-A462-25C7EB17FCCC}" destId="{32B80C9A-AEA6-AB4F-9A3F-FE802CCE2D68}" srcOrd="1" destOrd="0" presId="urn:microsoft.com/office/officeart/2005/8/layout/list1"/>
    <dgm:cxn modelId="{BEB8B438-0A01-AE40-B270-44D0091937E1}" type="presOf" srcId="{E4A605F5-C7AC-4848-9D2A-1B5B71D3AE4F}" destId="{FAC80DE4-45F2-5A4D-BCCC-C5955152B2CB}" srcOrd="0" destOrd="0" presId="urn:microsoft.com/office/officeart/2005/8/layout/list1"/>
    <dgm:cxn modelId="{8B60FA4D-DC7A-5D46-820C-66876A590A37}" type="presOf" srcId="{D3EFF3E1-4B73-3A49-A462-25C7EB17FCCC}" destId="{D52239BE-D36D-7345-AD0F-B072808321C2}" srcOrd="0" destOrd="0" presId="urn:microsoft.com/office/officeart/2005/8/layout/list1"/>
    <dgm:cxn modelId="{F8DB8C63-1D86-D84E-9983-F6B3494DA98C}" type="presOf" srcId="{6B50D61B-918B-1E4D-A7BF-A6272AD88124}" destId="{9F99D2FF-F9DA-D64B-BFA0-13B8D575FC31}" srcOrd="0" destOrd="0" presId="urn:microsoft.com/office/officeart/2005/8/layout/list1"/>
    <dgm:cxn modelId="{90B17BCC-7292-534E-8119-42CF26EB5CBE}" srcId="{2DD97EE9-589E-624A-9304-EC31533C5014}" destId="{D3EFF3E1-4B73-3A49-A462-25C7EB17FCCC}" srcOrd="0" destOrd="0" parTransId="{9F79019A-1049-3642-B511-6778DC3188BD}" sibTransId="{FB763261-190D-5446-936F-41496DAC1015}"/>
    <dgm:cxn modelId="{B06F78DF-38B5-3043-868D-889A8F311781}" srcId="{2DD97EE9-589E-624A-9304-EC31533C5014}" destId="{6B50D61B-918B-1E4D-A7BF-A6272AD88124}" srcOrd="1" destOrd="0" parTransId="{68B78188-0190-CB42-B76E-79C9ED0A6CF2}" sibTransId="{8C16497E-ABAF-D247-A379-C6D59985EB48}"/>
    <dgm:cxn modelId="{3E37C71A-D5B9-864B-BB49-D11B6EF4FC53}" type="presParOf" srcId="{12A6448E-9B92-C04B-A683-29D7357AC001}" destId="{C10B0C7C-27FF-E243-8F08-1632602BCEB9}" srcOrd="0" destOrd="0" presId="urn:microsoft.com/office/officeart/2005/8/layout/list1"/>
    <dgm:cxn modelId="{0A477793-F146-DA4D-B610-17E85C6533D6}" type="presParOf" srcId="{C10B0C7C-27FF-E243-8F08-1632602BCEB9}" destId="{D52239BE-D36D-7345-AD0F-B072808321C2}" srcOrd="0" destOrd="0" presId="urn:microsoft.com/office/officeart/2005/8/layout/list1"/>
    <dgm:cxn modelId="{F3BF3C93-2026-CF4A-9173-2AFE26CFA33E}" type="presParOf" srcId="{C10B0C7C-27FF-E243-8F08-1632602BCEB9}" destId="{32B80C9A-AEA6-AB4F-9A3F-FE802CCE2D68}" srcOrd="1" destOrd="0" presId="urn:microsoft.com/office/officeart/2005/8/layout/list1"/>
    <dgm:cxn modelId="{AC42279C-D50C-634C-BBB3-77FBD5B3F86C}" type="presParOf" srcId="{12A6448E-9B92-C04B-A683-29D7357AC001}" destId="{5D7019E9-A5F2-9442-8F78-4CA308EEC436}" srcOrd="1" destOrd="0" presId="urn:microsoft.com/office/officeart/2005/8/layout/list1"/>
    <dgm:cxn modelId="{C3310DF2-F01C-3B4F-90E0-20ED6AD67EC7}" type="presParOf" srcId="{12A6448E-9B92-C04B-A683-29D7357AC001}" destId="{5721E0D9-33A1-4241-AC46-7FC098531750}" srcOrd="2" destOrd="0" presId="urn:microsoft.com/office/officeart/2005/8/layout/list1"/>
    <dgm:cxn modelId="{F7D46CCE-ED15-A54B-BAEC-AD7370B282C2}" type="presParOf" srcId="{12A6448E-9B92-C04B-A683-29D7357AC001}" destId="{3E2B21C1-A62B-034C-943C-5F068B648BA4}" srcOrd="3" destOrd="0" presId="urn:microsoft.com/office/officeart/2005/8/layout/list1"/>
    <dgm:cxn modelId="{EC3C3F56-5F0D-C745-A03F-BA6D7DE5ADEC}" type="presParOf" srcId="{12A6448E-9B92-C04B-A683-29D7357AC001}" destId="{52B8C009-15F3-CC41-B914-A95A46DBF506}" srcOrd="4" destOrd="0" presId="urn:microsoft.com/office/officeart/2005/8/layout/list1"/>
    <dgm:cxn modelId="{62AEE22F-5612-1A4B-9BAA-4D5CE0089152}" type="presParOf" srcId="{52B8C009-15F3-CC41-B914-A95A46DBF506}" destId="{9F99D2FF-F9DA-D64B-BFA0-13B8D575FC31}" srcOrd="0" destOrd="0" presId="urn:microsoft.com/office/officeart/2005/8/layout/list1"/>
    <dgm:cxn modelId="{F0D05D17-E6FA-5444-9C74-00364AF67D56}" type="presParOf" srcId="{52B8C009-15F3-CC41-B914-A95A46DBF506}" destId="{07E804D9-CEC5-084C-93CB-DF2B31A91C35}" srcOrd="1" destOrd="0" presId="urn:microsoft.com/office/officeart/2005/8/layout/list1"/>
    <dgm:cxn modelId="{537EADAA-50EB-9040-A882-D46BE730FB9F}" type="presParOf" srcId="{12A6448E-9B92-C04B-A683-29D7357AC001}" destId="{389079BC-B07F-F540-A1BD-4C428F8E8193}" srcOrd="5" destOrd="0" presId="urn:microsoft.com/office/officeart/2005/8/layout/list1"/>
    <dgm:cxn modelId="{30D43E90-4D86-7D41-B9B2-C9A106B3FB13}" type="presParOf" srcId="{12A6448E-9B92-C04B-A683-29D7357AC001}" destId="{BE7A62F3-68E8-6C4D-93D3-DBDF91464C27}" srcOrd="6" destOrd="0" presId="urn:microsoft.com/office/officeart/2005/8/layout/list1"/>
    <dgm:cxn modelId="{954DB384-F167-3A45-BEB8-866BE503D03D}" type="presParOf" srcId="{12A6448E-9B92-C04B-A683-29D7357AC001}" destId="{5D0A1A8C-55AF-454E-A8BF-E4057C7DF372}" srcOrd="7" destOrd="0" presId="urn:microsoft.com/office/officeart/2005/8/layout/list1"/>
    <dgm:cxn modelId="{E303E7A8-D0BA-4647-9E85-BC175069A7E3}" type="presParOf" srcId="{12A6448E-9B92-C04B-A683-29D7357AC001}" destId="{00243AF7-75AA-1D4A-93B7-C02D122F86A4}" srcOrd="8" destOrd="0" presId="urn:microsoft.com/office/officeart/2005/8/layout/list1"/>
    <dgm:cxn modelId="{72FDEB51-A812-3643-9824-A50EC77F2A36}" type="presParOf" srcId="{00243AF7-75AA-1D4A-93B7-C02D122F86A4}" destId="{FAC80DE4-45F2-5A4D-BCCC-C5955152B2CB}" srcOrd="0" destOrd="0" presId="urn:microsoft.com/office/officeart/2005/8/layout/list1"/>
    <dgm:cxn modelId="{AB1DD36D-8FC3-2F47-A46E-32303F931C3A}" type="presParOf" srcId="{00243AF7-75AA-1D4A-93B7-C02D122F86A4}" destId="{B17A6A2C-A842-A94B-928D-617EA8F49AD4}" srcOrd="1" destOrd="0" presId="urn:microsoft.com/office/officeart/2005/8/layout/list1"/>
    <dgm:cxn modelId="{A231E392-6744-C443-9E17-C2BA4CC86C99}" type="presParOf" srcId="{12A6448E-9B92-C04B-A683-29D7357AC001}" destId="{DC479D57-F88D-5D45-853C-515F265564EB}" srcOrd="9" destOrd="0" presId="urn:microsoft.com/office/officeart/2005/8/layout/list1"/>
    <dgm:cxn modelId="{72053866-79BF-CF40-AB58-C06C174F93A1}" type="presParOf" srcId="{12A6448E-9B92-C04B-A683-29D7357AC001}" destId="{3A8EF041-919B-5B49-B721-1E29CC2452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44A479-8B4A-5244-A901-3E96B3C27ED5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5B78CC-07C4-864E-AE09-A51764DE385B}">
      <dgm:prSet phldrT="[Texto]"/>
      <dgm:spPr/>
      <dgm:t>
        <a:bodyPr/>
        <a:lstStyle/>
        <a:p>
          <a:r>
            <a:rPr lang="es-ES" dirty="0"/>
            <a:t>Planificación</a:t>
          </a:r>
        </a:p>
      </dgm:t>
    </dgm:pt>
    <dgm:pt modelId="{8C7F21F4-22C7-C840-8984-6FD63B7C7C1C}" type="parTrans" cxnId="{7059119C-A2AD-C24F-A267-E1EF9932C755}">
      <dgm:prSet/>
      <dgm:spPr/>
      <dgm:t>
        <a:bodyPr/>
        <a:lstStyle/>
        <a:p>
          <a:endParaRPr lang="es-ES"/>
        </a:p>
      </dgm:t>
    </dgm:pt>
    <dgm:pt modelId="{825AC8D6-FFDE-4642-ABF9-4AE705489BDB}" type="sibTrans" cxnId="{7059119C-A2AD-C24F-A267-E1EF9932C755}">
      <dgm:prSet/>
      <dgm:spPr/>
      <dgm:t>
        <a:bodyPr/>
        <a:lstStyle/>
        <a:p>
          <a:endParaRPr lang="es-ES"/>
        </a:p>
      </dgm:t>
    </dgm:pt>
    <dgm:pt modelId="{064CCA43-E049-4840-B84F-0997350DA6D9}">
      <dgm:prSet phldrT="[Texto]"/>
      <dgm:spPr/>
      <dgm:t>
        <a:bodyPr/>
        <a:lstStyle/>
        <a:p>
          <a:r>
            <a:rPr lang="es-ES" dirty="0"/>
            <a:t>Autonomía</a:t>
          </a:r>
        </a:p>
        <a:p>
          <a:r>
            <a:rPr lang="es-ES" dirty="0"/>
            <a:t>alumnado</a:t>
          </a:r>
        </a:p>
      </dgm:t>
    </dgm:pt>
    <dgm:pt modelId="{195AF7DD-E717-3048-81B0-70D5BC938295}" type="parTrans" cxnId="{906D6A55-2729-3548-9731-75EB9AF214C4}">
      <dgm:prSet/>
      <dgm:spPr/>
      <dgm:t>
        <a:bodyPr/>
        <a:lstStyle/>
        <a:p>
          <a:endParaRPr lang="es-ES"/>
        </a:p>
      </dgm:t>
    </dgm:pt>
    <dgm:pt modelId="{66B8B9D1-8923-6B47-93C5-B7CB029E3E62}" type="sibTrans" cxnId="{906D6A55-2729-3548-9731-75EB9AF214C4}">
      <dgm:prSet/>
      <dgm:spPr/>
      <dgm:t>
        <a:bodyPr/>
        <a:lstStyle/>
        <a:p>
          <a:endParaRPr lang="es-ES"/>
        </a:p>
      </dgm:t>
    </dgm:pt>
    <dgm:pt modelId="{180FC4CB-D282-7A42-B73A-717D5D5FB3B5}">
      <dgm:prSet phldrT="[Texto]"/>
      <dgm:spPr/>
      <dgm:t>
        <a:bodyPr/>
        <a:lstStyle/>
        <a:p>
          <a:r>
            <a:rPr lang="es-ES" dirty="0"/>
            <a:t>Evidencias</a:t>
          </a:r>
        </a:p>
      </dgm:t>
    </dgm:pt>
    <dgm:pt modelId="{6483BFC2-B764-6946-84B0-0A3AE4A79252}" type="parTrans" cxnId="{BEB11CEE-D6D7-5B47-8AD5-CAD4E0570441}">
      <dgm:prSet/>
      <dgm:spPr/>
      <dgm:t>
        <a:bodyPr/>
        <a:lstStyle/>
        <a:p>
          <a:endParaRPr lang="es-ES"/>
        </a:p>
      </dgm:t>
    </dgm:pt>
    <dgm:pt modelId="{EB4979B8-ADC0-D449-8F3A-A3201E08318E}" type="sibTrans" cxnId="{BEB11CEE-D6D7-5B47-8AD5-CAD4E0570441}">
      <dgm:prSet/>
      <dgm:spPr/>
      <dgm:t>
        <a:bodyPr/>
        <a:lstStyle/>
        <a:p>
          <a:endParaRPr lang="es-ES"/>
        </a:p>
      </dgm:t>
    </dgm:pt>
    <dgm:pt modelId="{F1AD7F7A-6BD1-9243-8AA8-E2D09E84CF43}">
      <dgm:prSet phldrT="[Texto]"/>
      <dgm:spPr/>
      <dgm:t>
        <a:bodyPr/>
        <a:lstStyle/>
        <a:p>
          <a:r>
            <a:rPr lang="es-ES" dirty="0"/>
            <a:t>Producto final</a:t>
          </a:r>
        </a:p>
      </dgm:t>
    </dgm:pt>
    <dgm:pt modelId="{237EBE10-D685-A54F-9120-D1964E7F6755}" type="parTrans" cxnId="{79CEE05A-F8E3-844D-8198-19BDB046CE04}">
      <dgm:prSet/>
      <dgm:spPr/>
      <dgm:t>
        <a:bodyPr/>
        <a:lstStyle/>
        <a:p>
          <a:endParaRPr lang="es-ES"/>
        </a:p>
      </dgm:t>
    </dgm:pt>
    <dgm:pt modelId="{8F8AA6A4-FAE6-124E-BA0D-C6904C240609}" type="sibTrans" cxnId="{79CEE05A-F8E3-844D-8198-19BDB046CE04}">
      <dgm:prSet/>
      <dgm:spPr/>
      <dgm:t>
        <a:bodyPr/>
        <a:lstStyle/>
        <a:p>
          <a:endParaRPr lang="es-ES"/>
        </a:p>
      </dgm:t>
    </dgm:pt>
    <dgm:pt modelId="{1850D477-7505-7442-A167-43FCB27F3E20}" type="pres">
      <dgm:prSet presAssocID="{5544A479-8B4A-5244-A901-3E96B3C27ED5}" presName="matrix" presStyleCnt="0">
        <dgm:presLayoutVars>
          <dgm:chMax val="1"/>
          <dgm:dir/>
          <dgm:resizeHandles val="exact"/>
        </dgm:presLayoutVars>
      </dgm:prSet>
      <dgm:spPr/>
    </dgm:pt>
    <dgm:pt modelId="{AE89A828-2870-2E44-8683-91DFE9F82C14}" type="pres">
      <dgm:prSet presAssocID="{5544A479-8B4A-5244-A901-3E96B3C27ED5}" presName="axisShape" presStyleLbl="bgShp" presStyleIdx="0" presStyleCnt="1"/>
      <dgm:spPr/>
    </dgm:pt>
    <dgm:pt modelId="{6C9E2CD3-C239-2F4B-9F3D-AC9708195318}" type="pres">
      <dgm:prSet presAssocID="{5544A479-8B4A-5244-A901-3E96B3C27ED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710E389-4FFE-E64D-ACED-B7BE237C229A}" type="pres">
      <dgm:prSet presAssocID="{5544A479-8B4A-5244-A901-3E96B3C27ED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796D83-54D3-2140-9A9B-B549C004FFA9}" type="pres">
      <dgm:prSet presAssocID="{5544A479-8B4A-5244-A901-3E96B3C27ED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D354E5F-4CB4-2F4B-BD70-6E8970B655B4}" type="pres">
      <dgm:prSet presAssocID="{5544A479-8B4A-5244-A901-3E96B3C27ED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C2F1E08-8BE7-084E-993F-3BF32E42D612}" type="presOf" srcId="{F1AD7F7A-6BD1-9243-8AA8-E2D09E84CF43}" destId="{0D354E5F-4CB4-2F4B-BD70-6E8970B655B4}" srcOrd="0" destOrd="0" presId="urn:microsoft.com/office/officeart/2005/8/layout/matrix2"/>
    <dgm:cxn modelId="{769EBD0C-1489-B043-986C-7FE7DC92CD3F}" type="presOf" srcId="{180FC4CB-D282-7A42-B73A-717D5D5FB3B5}" destId="{3B796D83-54D3-2140-9A9B-B549C004FFA9}" srcOrd="0" destOrd="0" presId="urn:microsoft.com/office/officeart/2005/8/layout/matrix2"/>
    <dgm:cxn modelId="{D04CD217-527F-5B4E-BFDF-853DED3F6DFB}" type="presOf" srcId="{F65B78CC-07C4-864E-AE09-A51764DE385B}" destId="{6C9E2CD3-C239-2F4B-9F3D-AC9708195318}" srcOrd="0" destOrd="0" presId="urn:microsoft.com/office/officeart/2005/8/layout/matrix2"/>
    <dgm:cxn modelId="{59931119-5D9D-C940-8D3C-99E2A76AC8E4}" type="presOf" srcId="{5544A479-8B4A-5244-A901-3E96B3C27ED5}" destId="{1850D477-7505-7442-A167-43FCB27F3E20}" srcOrd="0" destOrd="0" presId="urn:microsoft.com/office/officeart/2005/8/layout/matrix2"/>
    <dgm:cxn modelId="{906D6A55-2729-3548-9731-75EB9AF214C4}" srcId="{5544A479-8B4A-5244-A901-3E96B3C27ED5}" destId="{064CCA43-E049-4840-B84F-0997350DA6D9}" srcOrd="1" destOrd="0" parTransId="{195AF7DD-E717-3048-81B0-70D5BC938295}" sibTransId="{66B8B9D1-8923-6B47-93C5-B7CB029E3E62}"/>
    <dgm:cxn modelId="{79CEE05A-F8E3-844D-8198-19BDB046CE04}" srcId="{5544A479-8B4A-5244-A901-3E96B3C27ED5}" destId="{F1AD7F7A-6BD1-9243-8AA8-E2D09E84CF43}" srcOrd="3" destOrd="0" parTransId="{237EBE10-D685-A54F-9120-D1964E7F6755}" sibTransId="{8F8AA6A4-FAE6-124E-BA0D-C6904C240609}"/>
    <dgm:cxn modelId="{42C1978F-A978-B04F-8011-1ED68864E24B}" type="presOf" srcId="{064CCA43-E049-4840-B84F-0997350DA6D9}" destId="{7710E389-4FFE-E64D-ACED-B7BE237C229A}" srcOrd="0" destOrd="0" presId="urn:microsoft.com/office/officeart/2005/8/layout/matrix2"/>
    <dgm:cxn modelId="{7059119C-A2AD-C24F-A267-E1EF9932C755}" srcId="{5544A479-8B4A-5244-A901-3E96B3C27ED5}" destId="{F65B78CC-07C4-864E-AE09-A51764DE385B}" srcOrd="0" destOrd="0" parTransId="{8C7F21F4-22C7-C840-8984-6FD63B7C7C1C}" sibTransId="{825AC8D6-FFDE-4642-ABF9-4AE705489BDB}"/>
    <dgm:cxn modelId="{BEB11CEE-D6D7-5B47-8AD5-CAD4E0570441}" srcId="{5544A479-8B4A-5244-A901-3E96B3C27ED5}" destId="{180FC4CB-D282-7A42-B73A-717D5D5FB3B5}" srcOrd="2" destOrd="0" parTransId="{6483BFC2-B764-6946-84B0-0A3AE4A79252}" sibTransId="{EB4979B8-ADC0-D449-8F3A-A3201E08318E}"/>
    <dgm:cxn modelId="{3BDDEBB7-5360-C544-84B8-780C4CF2A555}" type="presParOf" srcId="{1850D477-7505-7442-A167-43FCB27F3E20}" destId="{AE89A828-2870-2E44-8683-91DFE9F82C14}" srcOrd="0" destOrd="0" presId="urn:microsoft.com/office/officeart/2005/8/layout/matrix2"/>
    <dgm:cxn modelId="{3CC39D74-FA95-1C4E-B351-E1013F4B9D4A}" type="presParOf" srcId="{1850D477-7505-7442-A167-43FCB27F3E20}" destId="{6C9E2CD3-C239-2F4B-9F3D-AC9708195318}" srcOrd="1" destOrd="0" presId="urn:microsoft.com/office/officeart/2005/8/layout/matrix2"/>
    <dgm:cxn modelId="{302A3C35-DF2A-3544-B7D0-E8E237BA1706}" type="presParOf" srcId="{1850D477-7505-7442-A167-43FCB27F3E20}" destId="{7710E389-4FFE-E64D-ACED-B7BE237C229A}" srcOrd="2" destOrd="0" presId="urn:microsoft.com/office/officeart/2005/8/layout/matrix2"/>
    <dgm:cxn modelId="{F5BD246D-04B8-3F4B-97C0-72DC77A46239}" type="presParOf" srcId="{1850D477-7505-7442-A167-43FCB27F3E20}" destId="{3B796D83-54D3-2140-9A9B-B549C004FFA9}" srcOrd="3" destOrd="0" presId="urn:microsoft.com/office/officeart/2005/8/layout/matrix2"/>
    <dgm:cxn modelId="{DFEEB683-3155-0042-B062-467890845664}" type="presParOf" srcId="{1850D477-7505-7442-A167-43FCB27F3E20}" destId="{0D354E5F-4CB4-2F4B-BD70-6E8970B655B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28105-3650-2347-861E-58389D7EC0BE}">
      <dsp:nvSpPr>
        <dsp:cNvPr id="0" name=""/>
        <dsp:cNvSpPr/>
      </dsp:nvSpPr>
      <dsp:spPr>
        <a:xfrm>
          <a:off x="3359070" y="1541"/>
          <a:ext cx="1602846" cy="16028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1. Colaboración entre centros participantes</a:t>
          </a:r>
        </a:p>
      </dsp:txBody>
      <dsp:txXfrm>
        <a:off x="3593801" y="236272"/>
        <a:ext cx="1133384" cy="1133384"/>
      </dsp:txXfrm>
    </dsp:sp>
    <dsp:sp modelId="{1058F3BD-EB81-3546-BA02-706DC4643BD8}">
      <dsp:nvSpPr>
        <dsp:cNvPr id="0" name=""/>
        <dsp:cNvSpPr/>
      </dsp:nvSpPr>
      <dsp:spPr>
        <a:xfrm rot="2160000">
          <a:off x="4911110" y="1232399"/>
          <a:ext cx="425469" cy="54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4923299" y="1303078"/>
        <a:ext cx="297828" cy="324576"/>
      </dsp:txXfrm>
    </dsp:sp>
    <dsp:sp modelId="{A9CDB104-4649-B248-B93C-897BA2859C12}">
      <dsp:nvSpPr>
        <dsp:cNvPr id="0" name=""/>
        <dsp:cNvSpPr/>
      </dsp:nvSpPr>
      <dsp:spPr>
        <a:xfrm>
          <a:off x="5305256" y="1415528"/>
          <a:ext cx="1602846" cy="16028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/>
            <a:t>2. El uso de las TIC</a:t>
          </a:r>
          <a:endParaRPr lang="es-ES" sz="2400" kern="1200"/>
        </a:p>
      </dsp:txBody>
      <dsp:txXfrm>
        <a:off x="5539987" y="1650259"/>
        <a:ext cx="1133384" cy="1133384"/>
      </dsp:txXfrm>
    </dsp:sp>
    <dsp:sp modelId="{D0F99687-B232-5A42-B57F-602E2C4A6B04}">
      <dsp:nvSpPr>
        <dsp:cNvPr id="0" name=""/>
        <dsp:cNvSpPr/>
      </dsp:nvSpPr>
      <dsp:spPr>
        <a:xfrm rot="6480000">
          <a:off x="5525977" y="3078958"/>
          <a:ext cx="425469" cy="54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5609519" y="3126453"/>
        <a:ext cx="297828" cy="324576"/>
      </dsp:txXfrm>
    </dsp:sp>
    <dsp:sp modelId="{F1B2F548-7289-A640-A051-6CD6423B7D25}">
      <dsp:nvSpPr>
        <dsp:cNvPr id="0" name=""/>
        <dsp:cNvSpPr/>
      </dsp:nvSpPr>
      <dsp:spPr>
        <a:xfrm>
          <a:off x="4561879" y="3703407"/>
          <a:ext cx="1602846" cy="16028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3. Enfoques pedagógicos</a:t>
          </a:r>
        </a:p>
      </dsp:txBody>
      <dsp:txXfrm>
        <a:off x="4796610" y="3938138"/>
        <a:ext cx="1133384" cy="1133384"/>
      </dsp:txXfrm>
    </dsp:sp>
    <dsp:sp modelId="{227C57F8-1B2F-7546-85C7-5AD6284C0A89}">
      <dsp:nvSpPr>
        <dsp:cNvPr id="0" name=""/>
        <dsp:cNvSpPr/>
      </dsp:nvSpPr>
      <dsp:spPr>
        <a:xfrm rot="10800000">
          <a:off x="3959800" y="4234350"/>
          <a:ext cx="425469" cy="54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4087441" y="4342542"/>
        <a:ext cx="297828" cy="324576"/>
      </dsp:txXfrm>
    </dsp:sp>
    <dsp:sp modelId="{3FE89172-7E82-AF43-87A6-50AB5ED557EC}">
      <dsp:nvSpPr>
        <dsp:cNvPr id="0" name=""/>
        <dsp:cNvSpPr/>
      </dsp:nvSpPr>
      <dsp:spPr>
        <a:xfrm>
          <a:off x="2156261" y="3703407"/>
          <a:ext cx="1602846" cy="16028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4. Integración curricular</a:t>
          </a:r>
        </a:p>
      </dsp:txBody>
      <dsp:txXfrm>
        <a:off x="2390992" y="3938138"/>
        <a:ext cx="1133384" cy="1133384"/>
      </dsp:txXfrm>
    </dsp:sp>
    <dsp:sp modelId="{14D4FA8F-ECCD-1244-93D8-2F08201B359D}">
      <dsp:nvSpPr>
        <dsp:cNvPr id="0" name=""/>
        <dsp:cNvSpPr/>
      </dsp:nvSpPr>
      <dsp:spPr>
        <a:xfrm rot="15120000">
          <a:off x="2376982" y="3101862"/>
          <a:ext cx="425469" cy="54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2460524" y="3270751"/>
        <a:ext cx="297828" cy="324576"/>
      </dsp:txXfrm>
    </dsp:sp>
    <dsp:sp modelId="{CBCCDFAD-585B-5941-9460-313BBE933D62}">
      <dsp:nvSpPr>
        <dsp:cNvPr id="0" name=""/>
        <dsp:cNvSpPr/>
      </dsp:nvSpPr>
      <dsp:spPr>
        <a:xfrm>
          <a:off x="1412884" y="1415528"/>
          <a:ext cx="1602846" cy="16028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/>
            <a:t>5. Resultados y documentación</a:t>
          </a:r>
          <a:endParaRPr lang="es-ES" sz="2400" kern="1200"/>
        </a:p>
      </dsp:txBody>
      <dsp:txXfrm>
        <a:off x="1647615" y="1650259"/>
        <a:ext cx="1133384" cy="1133384"/>
      </dsp:txXfrm>
    </dsp:sp>
    <dsp:sp modelId="{C3149885-1E75-EB4D-A010-3E391F77BF96}">
      <dsp:nvSpPr>
        <dsp:cNvPr id="0" name=""/>
        <dsp:cNvSpPr/>
      </dsp:nvSpPr>
      <dsp:spPr>
        <a:xfrm rot="19440000">
          <a:off x="2964924" y="1246555"/>
          <a:ext cx="425469" cy="5409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2977113" y="1392260"/>
        <a:ext cx="297828" cy="324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1E0D9-33A1-4241-AC46-7FC098531750}">
      <dsp:nvSpPr>
        <dsp:cNvPr id="0" name=""/>
        <dsp:cNvSpPr/>
      </dsp:nvSpPr>
      <dsp:spPr>
        <a:xfrm>
          <a:off x="0" y="492586"/>
          <a:ext cx="7218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80C9A-AEA6-AB4F-9A3F-FE802CCE2D68}">
      <dsp:nvSpPr>
        <dsp:cNvPr id="0" name=""/>
        <dsp:cNvSpPr/>
      </dsp:nvSpPr>
      <dsp:spPr>
        <a:xfrm>
          <a:off x="360934" y="49786"/>
          <a:ext cx="505307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COLABORACIÓN</a:t>
          </a:r>
        </a:p>
      </dsp:txBody>
      <dsp:txXfrm>
        <a:off x="404165" y="93017"/>
        <a:ext cx="4966614" cy="799138"/>
      </dsp:txXfrm>
    </dsp:sp>
    <dsp:sp modelId="{BE7A62F3-68E8-6C4D-93D3-DBDF91464C27}">
      <dsp:nvSpPr>
        <dsp:cNvPr id="0" name=""/>
        <dsp:cNvSpPr/>
      </dsp:nvSpPr>
      <dsp:spPr>
        <a:xfrm>
          <a:off x="0" y="1853386"/>
          <a:ext cx="7218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804D9-CEC5-084C-93CB-DF2B31A91C35}">
      <dsp:nvSpPr>
        <dsp:cNvPr id="0" name=""/>
        <dsp:cNvSpPr/>
      </dsp:nvSpPr>
      <dsp:spPr>
        <a:xfrm>
          <a:off x="360934" y="1410586"/>
          <a:ext cx="505307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TIC</a:t>
          </a:r>
        </a:p>
      </dsp:txBody>
      <dsp:txXfrm>
        <a:off x="404165" y="1453817"/>
        <a:ext cx="4966614" cy="799138"/>
      </dsp:txXfrm>
    </dsp:sp>
    <dsp:sp modelId="{3A8EF041-919B-5B49-B721-1E29CC2452FE}">
      <dsp:nvSpPr>
        <dsp:cNvPr id="0" name=""/>
        <dsp:cNvSpPr/>
      </dsp:nvSpPr>
      <dsp:spPr>
        <a:xfrm>
          <a:off x="0" y="3214186"/>
          <a:ext cx="7218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A6A2C-A842-A94B-928D-617EA8F49AD4}">
      <dsp:nvSpPr>
        <dsp:cNvPr id="0" name=""/>
        <dsp:cNvSpPr/>
      </dsp:nvSpPr>
      <dsp:spPr>
        <a:xfrm>
          <a:off x="360934" y="2771386"/>
          <a:ext cx="505307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DERECHOS DE AUTOR Y AUTORÍA</a:t>
          </a:r>
        </a:p>
      </dsp:txBody>
      <dsp:txXfrm>
        <a:off x="404165" y="2814617"/>
        <a:ext cx="4966614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1E0D9-33A1-4241-AC46-7FC098531750}">
      <dsp:nvSpPr>
        <dsp:cNvPr id="0" name=""/>
        <dsp:cNvSpPr/>
      </dsp:nvSpPr>
      <dsp:spPr>
        <a:xfrm>
          <a:off x="0" y="1849066"/>
          <a:ext cx="85801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80C9A-AEA6-AB4F-9A3F-FE802CCE2D68}">
      <dsp:nvSpPr>
        <dsp:cNvPr id="0" name=""/>
        <dsp:cNvSpPr/>
      </dsp:nvSpPr>
      <dsp:spPr>
        <a:xfrm>
          <a:off x="408477" y="1568626"/>
          <a:ext cx="8169539" cy="56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16" tIns="0" rIns="22701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Las actividades colaborativas van más allá de la comunicación. Los participantes son miembros del equipo, </a:t>
          </a:r>
          <a:r>
            <a:rPr lang="es-ES" sz="1900" kern="1200" dirty="0" err="1"/>
            <a:t>co-autores</a:t>
          </a:r>
          <a:r>
            <a:rPr lang="es-ES" sz="1900" kern="1200" dirty="0"/>
            <a:t> y </a:t>
          </a:r>
          <a:r>
            <a:rPr lang="es-ES" sz="1900" kern="1200" dirty="0" err="1"/>
            <a:t>co</a:t>
          </a:r>
          <a:r>
            <a:rPr lang="es-ES" sz="1900" kern="1200" dirty="0"/>
            <a:t>-creadores</a:t>
          </a:r>
        </a:p>
      </dsp:txBody>
      <dsp:txXfrm>
        <a:off x="435857" y="1596006"/>
        <a:ext cx="8114779" cy="506119"/>
      </dsp:txXfrm>
    </dsp:sp>
    <dsp:sp modelId="{BE7A62F3-68E8-6C4D-93D3-DBDF91464C27}">
      <dsp:nvSpPr>
        <dsp:cNvPr id="0" name=""/>
        <dsp:cNvSpPr/>
      </dsp:nvSpPr>
      <dsp:spPr>
        <a:xfrm>
          <a:off x="0" y="2710906"/>
          <a:ext cx="85801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804D9-CEC5-084C-93CB-DF2B31A91C35}">
      <dsp:nvSpPr>
        <dsp:cNvPr id="0" name=""/>
        <dsp:cNvSpPr/>
      </dsp:nvSpPr>
      <dsp:spPr>
        <a:xfrm>
          <a:off x="408477" y="2430466"/>
          <a:ext cx="8169539" cy="56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16" tIns="0" rIns="22701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Producto final colaborativo. Todas las clases necesitan de las otras para realizar la actividad.</a:t>
          </a:r>
        </a:p>
      </dsp:txBody>
      <dsp:txXfrm>
        <a:off x="435857" y="2457846"/>
        <a:ext cx="8114779" cy="506119"/>
      </dsp:txXfrm>
    </dsp:sp>
    <dsp:sp modelId="{3A8EF041-919B-5B49-B721-1E29CC2452FE}">
      <dsp:nvSpPr>
        <dsp:cNvPr id="0" name=""/>
        <dsp:cNvSpPr/>
      </dsp:nvSpPr>
      <dsp:spPr>
        <a:xfrm>
          <a:off x="0" y="3572746"/>
          <a:ext cx="858012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A6A2C-A842-A94B-928D-617EA8F49AD4}">
      <dsp:nvSpPr>
        <dsp:cNvPr id="0" name=""/>
        <dsp:cNvSpPr/>
      </dsp:nvSpPr>
      <dsp:spPr>
        <a:xfrm>
          <a:off x="410580" y="3322784"/>
          <a:ext cx="8169539" cy="56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016" tIns="0" rIns="227016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Importante compartir momentos síncronos vía </a:t>
          </a:r>
          <a:r>
            <a:rPr lang="es-ES" sz="1900" kern="1200" dirty="0" err="1"/>
            <a:t>on</a:t>
          </a:r>
          <a:r>
            <a:rPr lang="es-ES" sz="1900" kern="1200" dirty="0"/>
            <a:t> line</a:t>
          </a:r>
        </a:p>
      </dsp:txBody>
      <dsp:txXfrm>
        <a:off x="437960" y="3350164"/>
        <a:ext cx="8114779" cy="506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1E0D9-33A1-4241-AC46-7FC098531750}">
      <dsp:nvSpPr>
        <dsp:cNvPr id="0" name=""/>
        <dsp:cNvSpPr/>
      </dsp:nvSpPr>
      <dsp:spPr>
        <a:xfrm>
          <a:off x="0" y="593746"/>
          <a:ext cx="7218680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80C9A-AEA6-AB4F-9A3F-FE802CCE2D68}">
      <dsp:nvSpPr>
        <dsp:cNvPr id="0" name=""/>
        <dsp:cNvSpPr/>
      </dsp:nvSpPr>
      <dsp:spPr>
        <a:xfrm>
          <a:off x="360934" y="180466"/>
          <a:ext cx="5053076" cy="826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Uso creativo y responsable</a:t>
          </a:r>
        </a:p>
      </dsp:txBody>
      <dsp:txXfrm>
        <a:off x="401283" y="220815"/>
        <a:ext cx="4972378" cy="745861"/>
      </dsp:txXfrm>
    </dsp:sp>
    <dsp:sp modelId="{BE7A62F3-68E8-6C4D-93D3-DBDF91464C27}">
      <dsp:nvSpPr>
        <dsp:cNvPr id="0" name=""/>
        <dsp:cNvSpPr/>
      </dsp:nvSpPr>
      <dsp:spPr>
        <a:xfrm>
          <a:off x="0" y="1863826"/>
          <a:ext cx="7218680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804D9-CEC5-084C-93CB-DF2B31A91C35}">
      <dsp:nvSpPr>
        <dsp:cNvPr id="0" name=""/>
        <dsp:cNvSpPr/>
      </dsp:nvSpPr>
      <dsp:spPr>
        <a:xfrm>
          <a:off x="360934" y="1450546"/>
          <a:ext cx="5053076" cy="826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El alumnado también protagonista de las TIC</a:t>
          </a:r>
        </a:p>
      </dsp:txBody>
      <dsp:txXfrm>
        <a:off x="401283" y="1490895"/>
        <a:ext cx="4972378" cy="745861"/>
      </dsp:txXfrm>
    </dsp:sp>
    <dsp:sp modelId="{3A8EF041-919B-5B49-B721-1E29CC2452FE}">
      <dsp:nvSpPr>
        <dsp:cNvPr id="0" name=""/>
        <dsp:cNvSpPr/>
      </dsp:nvSpPr>
      <dsp:spPr>
        <a:xfrm>
          <a:off x="0" y="3133906"/>
          <a:ext cx="7218680" cy="70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A6A2C-A842-A94B-928D-617EA8F49AD4}">
      <dsp:nvSpPr>
        <dsp:cNvPr id="0" name=""/>
        <dsp:cNvSpPr/>
      </dsp:nvSpPr>
      <dsp:spPr>
        <a:xfrm>
          <a:off x="360934" y="2720626"/>
          <a:ext cx="5053076" cy="826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Importante: </a:t>
          </a:r>
          <a:r>
            <a:rPr lang="es-ES" sz="2800" kern="1200" dirty="0" err="1"/>
            <a:t>TwinSpace</a:t>
          </a:r>
          <a:r>
            <a:rPr lang="es-ES" sz="2800" kern="1200" dirty="0"/>
            <a:t> como herramienta indispensable</a:t>
          </a:r>
        </a:p>
      </dsp:txBody>
      <dsp:txXfrm>
        <a:off x="401283" y="2760975"/>
        <a:ext cx="4972378" cy="7458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1E0D9-33A1-4241-AC46-7FC098531750}">
      <dsp:nvSpPr>
        <dsp:cNvPr id="0" name=""/>
        <dsp:cNvSpPr/>
      </dsp:nvSpPr>
      <dsp:spPr>
        <a:xfrm>
          <a:off x="0" y="492586"/>
          <a:ext cx="7218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80C9A-AEA6-AB4F-9A3F-FE802CCE2D68}">
      <dsp:nvSpPr>
        <dsp:cNvPr id="0" name=""/>
        <dsp:cNvSpPr/>
      </dsp:nvSpPr>
      <dsp:spPr>
        <a:xfrm>
          <a:off x="360934" y="49786"/>
          <a:ext cx="505307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Objetivos claramente definidos</a:t>
          </a:r>
        </a:p>
      </dsp:txBody>
      <dsp:txXfrm>
        <a:off x="404165" y="93017"/>
        <a:ext cx="4966614" cy="799138"/>
      </dsp:txXfrm>
    </dsp:sp>
    <dsp:sp modelId="{BE7A62F3-68E8-6C4D-93D3-DBDF91464C27}">
      <dsp:nvSpPr>
        <dsp:cNvPr id="0" name=""/>
        <dsp:cNvSpPr/>
      </dsp:nvSpPr>
      <dsp:spPr>
        <a:xfrm>
          <a:off x="0" y="1853386"/>
          <a:ext cx="7218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804D9-CEC5-084C-93CB-DF2B31A91C35}">
      <dsp:nvSpPr>
        <dsp:cNvPr id="0" name=""/>
        <dsp:cNvSpPr/>
      </dsp:nvSpPr>
      <dsp:spPr>
        <a:xfrm>
          <a:off x="360934" y="1410586"/>
          <a:ext cx="505307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Actividades variadas y entrelazadas</a:t>
          </a:r>
        </a:p>
      </dsp:txBody>
      <dsp:txXfrm>
        <a:off x="404165" y="1453817"/>
        <a:ext cx="4966614" cy="799138"/>
      </dsp:txXfrm>
    </dsp:sp>
    <dsp:sp modelId="{3A8EF041-919B-5B49-B721-1E29CC2452FE}">
      <dsp:nvSpPr>
        <dsp:cNvPr id="0" name=""/>
        <dsp:cNvSpPr/>
      </dsp:nvSpPr>
      <dsp:spPr>
        <a:xfrm>
          <a:off x="0" y="3214186"/>
          <a:ext cx="7218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A6A2C-A842-A94B-928D-617EA8F49AD4}">
      <dsp:nvSpPr>
        <dsp:cNvPr id="0" name=""/>
        <dsp:cNvSpPr/>
      </dsp:nvSpPr>
      <dsp:spPr>
        <a:xfrm>
          <a:off x="360934" y="2771386"/>
          <a:ext cx="505307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Metodología adecuada</a:t>
          </a:r>
        </a:p>
      </dsp:txBody>
      <dsp:txXfrm>
        <a:off x="404165" y="2814617"/>
        <a:ext cx="4966614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1E0D9-33A1-4241-AC46-7FC098531750}">
      <dsp:nvSpPr>
        <dsp:cNvPr id="0" name=""/>
        <dsp:cNvSpPr/>
      </dsp:nvSpPr>
      <dsp:spPr>
        <a:xfrm>
          <a:off x="0" y="492586"/>
          <a:ext cx="7218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80C9A-AEA6-AB4F-9A3F-FE802CCE2D68}">
      <dsp:nvSpPr>
        <dsp:cNvPr id="0" name=""/>
        <dsp:cNvSpPr/>
      </dsp:nvSpPr>
      <dsp:spPr>
        <a:xfrm>
          <a:off x="360934" y="49786"/>
          <a:ext cx="505307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Proyecto integrado en el la planificación del centro</a:t>
          </a:r>
        </a:p>
      </dsp:txBody>
      <dsp:txXfrm>
        <a:off x="404165" y="93017"/>
        <a:ext cx="4966614" cy="799138"/>
      </dsp:txXfrm>
    </dsp:sp>
    <dsp:sp modelId="{BE7A62F3-68E8-6C4D-93D3-DBDF91464C27}">
      <dsp:nvSpPr>
        <dsp:cNvPr id="0" name=""/>
        <dsp:cNvSpPr/>
      </dsp:nvSpPr>
      <dsp:spPr>
        <a:xfrm>
          <a:off x="0" y="1853386"/>
          <a:ext cx="7218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804D9-CEC5-084C-93CB-DF2B31A91C35}">
      <dsp:nvSpPr>
        <dsp:cNvPr id="0" name=""/>
        <dsp:cNvSpPr/>
      </dsp:nvSpPr>
      <dsp:spPr>
        <a:xfrm>
          <a:off x="360934" y="1410586"/>
          <a:ext cx="505307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Enfoque multidisciplinar</a:t>
          </a:r>
        </a:p>
      </dsp:txBody>
      <dsp:txXfrm>
        <a:off x="404165" y="1453817"/>
        <a:ext cx="4966614" cy="799138"/>
      </dsp:txXfrm>
    </dsp:sp>
    <dsp:sp modelId="{3A8EF041-919B-5B49-B721-1E29CC2452FE}">
      <dsp:nvSpPr>
        <dsp:cNvPr id="0" name=""/>
        <dsp:cNvSpPr/>
      </dsp:nvSpPr>
      <dsp:spPr>
        <a:xfrm>
          <a:off x="0" y="3214186"/>
          <a:ext cx="72186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A6A2C-A842-A94B-928D-617EA8F49AD4}">
      <dsp:nvSpPr>
        <dsp:cNvPr id="0" name=""/>
        <dsp:cNvSpPr/>
      </dsp:nvSpPr>
      <dsp:spPr>
        <a:xfrm>
          <a:off x="360934" y="2771386"/>
          <a:ext cx="505307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Competencias clave</a:t>
          </a:r>
        </a:p>
      </dsp:txBody>
      <dsp:txXfrm>
        <a:off x="404165" y="2814617"/>
        <a:ext cx="4966614" cy="79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1E0D9-33A1-4241-AC46-7FC098531750}">
      <dsp:nvSpPr>
        <dsp:cNvPr id="0" name=""/>
        <dsp:cNvSpPr/>
      </dsp:nvSpPr>
      <dsp:spPr>
        <a:xfrm>
          <a:off x="0" y="543166"/>
          <a:ext cx="7218680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80C9A-AEA6-AB4F-9A3F-FE802CCE2D68}">
      <dsp:nvSpPr>
        <dsp:cNvPr id="0" name=""/>
        <dsp:cNvSpPr/>
      </dsp:nvSpPr>
      <dsp:spPr>
        <a:xfrm>
          <a:off x="360934" y="115126"/>
          <a:ext cx="505307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Productos finales, actividades y objetivos relacionados</a:t>
          </a:r>
        </a:p>
      </dsp:txBody>
      <dsp:txXfrm>
        <a:off x="402724" y="156916"/>
        <a:ext cx="4969496" cy="772500"/>
      </dsp:txXfrm>
    </dsp:sp>
    <dsp:sp modelId="{BE7A62F3-68E8-6C4D-93D3-DBDF91464C27}">
      <dsp:nvSpPr>
        <dsp:cNvPr id="0" name=""/>
        <dsp:cNvSpPr/>
      </dsp:nvSpPr>
      <dsp:spPr>
        <a:xfrm>
          <a:off x="0" y="1858606"/>
          <a:ext cx="7218680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804D9-CEC5-084C-93CB-DF2B31A91C35}">
      <dsp:nvSpPr>
        <dsp:cNvPr id="0" name=""/>
        <dsp:cNvSpPr/>
      </dsp:nvSpPr>
      <dsp:spPr>
        <a:xfrm>
          <a:off x="360934" y="1430566"/>
          <a:ext cx="505307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Evaluación intermedia y final</a:t>
          </a:r>
        </a:p>
      </dsp:txBody>
      <dsp:txXfrm>
        <a:off x="402724" y="1472356"/>
        <a:ext cx="4969496" cy="772500"/>
      </dsp:txXfrm>
    </dsp:sp>
    <dsp:sp modelId="{3A8EF041-919B-5B49-B721-1E29CC2452FE}">
      <dsp:nvSpPr>
        <dsp:cNvPr id="0" name=""/>
        <dsp:cNvSpPr/>
      </dsp:nvSpPr>
      <dsp:spPr>
        <a:xfrm>
          <a:off x="0" y="3174046"/>
          <a:ext cx="7218680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A6A2C-A842-A94B-928D-617EA8F49AD4}">
      <dsp:nvSpPr>
        <dsp:cNvPr id="0" name=""/>
        <dsp:cNvSpPr/>
      </dsp:nvSpPr>
      <dsp:spPr>
        <a:xfrm>
          <a:off x="360934" y="2746006"/>
          <a:ext cx="505307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994" tIns="0" rIns="19099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Difusión (incluidas las familias)</a:t>
          </a:r>
        </a:p>
      </dsp:txBody>
      <dsp:txXfrm>
        <a:off x="402724" y="2787796"/>
        <a:ext cx="4969496" cy="77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9A828-2870-2E44-8683-91DFE9F82C14}">
      <dsp:nvSpPr>
        <dsp:cNvPr id="0" name=""/>
        <dsp:cNvSpPr/>
      </dsp:nvSpPr>
      <dsp:spPr>
        <a:xfrm>
          <a:off x="1647940" y="0"/>
          <a:ext cx="4650215" cy="465021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E2CD3-C239-2F4B-9F3D-AC9708195318}">
      <dsp:nvSpPr>
        <dsp:cNvPr id="0" name=""/>
        <dsp:cNvSpPr/>
      </dsp:nvSpPr>
      <dsp:spPr>
        <a:xfrm>
          <a:off x="1950203" y="302263"/>
          <a:ext cx="1860086" cy="1860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Planificación</a:t>
          </a:r>
        </a:p>
      </dsp:txBody>
      <dsp:txXfrm>
        <a:off x="2041005" y="393065"/>
        <a:ext cx="1678482" cy="1678482"/>
      </dsp:txXfrm>
    </dsp:sp>
    <dsp:sp modelId="{7710E389-4FFE-E64D-ACED-B7BE237C229A}">
      <dsp:nvSpPr>
        <dsp:cNvPr id="0" name=""/>
        <dsp:cNvSpPr/>
      </dsp:nvSpPr>
      <dsp:spPr>
        <a:xfrm>
          <a:off x="4135805" y="302263"/>
          <a:ext cx="1860086" cy="1860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Autonomía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alumnado</a:t>
          </a:r>
        </a:p>
      </dsp:txBody>
      <dsp:txXfrm>
        <a:off x="4226607" y="393065"/>
        <a:ext cx="1678482" cy="1678482"/>
      </dsp:txXfrm>
    </dsp:sp>
    <dsp:sp modelId="{3B796D83-54D3-2140-9A9B-B549C004FFA9}">
      <dsp:nvSpPr>
        <dsp:cNvPr id="0" name=""/>
        <dsp:cNvSpPr/>
      </dsp:nvSpPr>
      <dsp:spPr>
        <a:xfrm>
          <a:off x="1950203" y="2487865"/>
          <a:ext cx="1860086" cy="1860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Evidencias</a:t>
          </a:r>
        </a:p>
      </dsp:txBody>
      <dsp:txXfrm>
        <a:off x="2041005" y="2578667"/>
        <a:ext cx="1678482" cy="1678482"/>
      </dsp:txXfrm>
    </dsp:sp>
    <dsp:sp modelId="{0D354E5F-4CB4-2F4B-BD70-6E8970B655B4}">
      <dsp:nvSpPr>
        <dsp:cNvPr id="0" name=""/>
        <dsp:cNvSpPr/>
      </dsp:nvSpPr>
      <dsp:spPr>
        <a:xfrm>
          <a:off x="4135805" y="2487865"/>
          <a:ext cx="1860086" cy="18600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Producto final</a:t>
          </a:r>
        </a:p>
      </dsp:txBody>
      <dsp:txXfrm>
        <a:off x="4226607" y="2578667"/>
        <a:ext cx="1678482" cy="1678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0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3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7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4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4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5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0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4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A8D777-A420-E3E5-43B1-B0F62C12B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275" y="640080"/>
            <a:ext cx="6590806" cy="356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sz="6000" dirty="0"/>
              <a:t>Cómo hacer un proyecto </a:t>
            </a:r>
            <a:r>
              <a:rPr lang="es-ES" sz="6000" dirty="0" err="1"/>
              <a:t>eTwinning</a:t>
            </a:r>
            <a:r>
              <a:rPr lang="es-ES" sz="6000" dirty="0"/>
              <a:t> de calidad</a:t>
            </a:r>
            <a:br>
              <a:rPr lang="es-ES" sz="6000" dirty="0"/>
            </a:br>
            <a:r>
              <a:rPr lang="es-ES" sz="6000" dirty="0"/>
              <a:t>(IES JUAN DE JUNI)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98DE43-EED0-7C0C-91AE-D9D3C6E05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r>
              <a:rPr lang="es-ES" dirty="0"/>
              <a:t>2022/2023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B9EB1"/>
          </a:solidFill>
          <a:ln w="38100" cap="rnd">
            <a:solidFill>
              <a:srgbClr val="3B9E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ápices de colores dentro de un portalápices que está encima de una mesa de madera">
            <a:extLst>
              <a:ext uri="{FF2B5EF4-FFF2-40B4-BE49-F238E27FC236}">
                <a16:creationId xmlns:a16="http://schemas.microsoft.com/office/drawing/2014/main" id="{708468F6-862D-1DC0-166C-53E94B4FE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16" r="545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95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1E2D7-1733-4F30-25F4-E93B99BC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Enfoques pedagógicos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88EE76-159C-099C-EFE2-3E90CF84B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173983"/>
              </p:ext>
            </p:extLst>
          </p:nvPr>
        </p:nvGraphicFramePr>
        <p:xfrm>
          <a:off x="2032000" y="2118360"/>
          <a:ext cx="7218680" cy="401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2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9A222B3C-CF2B-D243-FD03-AEAE4614E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94"/>
          <a:stretch/>
        </p:blipFill>
        <p:spPr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128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1E2D7-1733-4F30-25F4-E93B99BC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Integración curricular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88EE76-159C-099C-EFE2-3E90CF84B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877195"/>
              </p:ext>
            </p:extLst>
          </p:nvPr>
        </p:nvGraphicFramePr>
        <p:xfrm>
          <a:off x="2032000" y="2118360"/>
          <a:ext cx="7218680" cy="401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334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Tabla&#10;&#10;Descripción generada automáticamente">
            <a:extLst>
              <a:ext uri="{FF2B5EF4-FFF2-40B4-BE49-F238E27FC236}">
                <a16:creationId xmlns:a16="http://schemas.microsoft.com/office/drawing/2014/main" id="{B382BBD0-A8FC-EF54-7F05-5B47C9E6A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308"/>
          <a:stretch/>
        </p:blipFill>
        <p:spPr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485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1E2D7-1733-4F30-25F4-E93B99BC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 y documentación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88EE76-159C-099C-EFE2-3E90CF84B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467491"/>
              </p:ext>
            </p:extLst>
          </p:nvPr>
        </p:nvGraphicFramePr>
        <p:xfrm>
          <a:off x="2032000" y="2118360"/>
          <a:ext cx="7218680" cy="401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63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3B9EB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09EFD0-5A23-24FB-A524-153233B2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36" y="1298448"/>
            <a:ext cx="6438564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 err="1">
                <a:solidFill>
                  <a:srgbClr val="FFFFFF"/>
                </a:solidFill>
              </a:rPr>
              <a:t>Importante</a:t>
            </a:r>
            <a:endParaRPr lang="en-US" sz="8800" dirty="0">
              <a:solidFill>
                <a:srgbClr val="FFFFFF"/>
              </a:solidFill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1085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3B9EB1"/>
          </a:solidFill>
          <a:ln w="41275" cap="rnd">
            <a:solidFill>
              <a:srgbClr val="3B9EB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A4DFB31-3063-C709-D4A2-7C4EB3A84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468163"/>
              </p:ext>
            </p:extLst>
          </p:nvPr>
        </p:nvGraphicFramePr>
        <p:xfrm>
          <a:off x="5925232" y="909337"/>
          <a:ext cx="7946095" cy="4650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18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6A9F6-D091-C631-C471-42829841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kern="1800" dirty="0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  <a:cs typeface="Times New Roman" panose="02020603050405020304" pitchFamily="18" charset="0"/>
              </a:rPr>
              <a:t>Tema </a:t>
            </a:r>
            <a:r>
              <a:rPr lang="es-ES" sz="4000" kern="1800" dirty="0" err="1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  <a:cs typeface="Times New Roman" panose="02020603050405020304" pitchFamily="18" charset="0"/>
              </a:rPr>
              <a:t>eTwinning</a:t>
            </a:r>
            <a:r>
              <a:rPr lang="es-ES" sz="4000" kern="1800" dirty="0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  <a:cs typeface="Times New Roman" panose="02020603050405020304" pitchFamily="18" charset="0"/>
              </a:rPr>
              <a:t> del año 2022</a:t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AA245A-3040-2E6B-6FDF-41592D8D1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sz="2800" kern="1800" dirty="0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  <a:cs typeface="Times New Roman" panose="02020603050405020304" pitchFamily="18" charset="0"/>
              </a:rPr>
              <a:t>Un futuro más hermoso, sostenible e inclusivo: los centros educativos y la Nueva Bauhaus Europea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158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6A9F6-D091-C631-C471-42829841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dirty="0">
                <a:solidFill>
                  <a:srgbClr val="313131"/>
                </a:solidFill>
                <a:effectLst/>
                <a:latin typeface="EC Square Sans Regular"/>
                <a:ea typeface="Calibri" panose="020F0502020204030204" pitchFamily="34" charset="0"/>
                <a:cs typeface="Times New Roman" panose="02020603050405020304" pitchFamily="18" charset="0"/>
              </a:rPr>
              <a:t>En 2022, </a:t>
            </a:r>
            <a:r>
              <a:rPr lang="es-ES" sz="2800" dirty="0" err="1">
                <a:solidFill>
                  <a:srgbClr val="313131"/>
                </a:solidFill>
                <a:effectLst/>
                <a:latin typeface="EC Square Sans Regular"/>
                <a:ea typeface="Calibri" panose="020F0502020204030204" pitchFamily="34" charset="0"/>
                <a:cs typeface="Times New Roman" panose="02020603050405020304" pitchFamily="18" charset="0"/>
              </a:rPr>
              <a:t>eTwinning</a:t>
            </a:r>
            <a:r>
              <a:rPr lang="es-ES" sz="2800" dirty="0">
                <a:solidFill>
                  <a:srgbClr val="313131"/>
                </a:solidFill>
                <a:effectLst/>
                <a:latin typeface="EC Square Sans Regular"/>
                <a:ea typeface="Calibri" panose="020F0502020204030204" pitchFamily="34" charset="0"/>
                <a:cs typeface="Times New Roman" panose="02020603050405020304" pitchFamily="18" charset="0"/>
              </a:rPr>
              <a:t> invita a docentes y estudiantes a </a:t>
            </a:r>
            <a:r>
              <a:rPr lang="es-ES" sz="2800" dirty="0" err="1">
                <a:solidFill>
                  <a:srgbClr val="313131"/>
                </a:solidFill>
                <a:effectLst/>
                <a:latin typeface="EC Square Sans Regular"/>
                <a:ea typeface="Calibri" panose="020F0502020204030204" pitchFamily="34" charset="0"/>
                <a:cs typeface="Times New Roman" panose="02020603050405020304" pitchFamily="18" charset="0"/>
              </a:rPr>
              <a:t>reimaginar</a:t>
            </a:r>
            <a:r>
              <a:rPr lang="es-ES" sz="2800" dirty="0">
                <a:solidFill>
                  <a:srgbClr val="313131"/>
                </a:solidFill>
                <a:effectLst/>
                <a:latin typeface="EC Square Sans Regular"/>
                <a:ea typeface="Calibri" panose="020F0502020204030204" pitchFamily="34" charset="0"/>
                <a:cs typeface="Times New Roman" panose="02020603050405020304" pitchFamily="18" charset="0"/>
              </a:rPr>
              <a:t> sus centros educativos y a reflexionar sobre los elementos que hacen que su entorno de aprendizaje sea hermoso y sostenible</a:t>
            </a:r>
            <a:r>
              <a:rPr lang="es-ES" sz="1800" dirty="0">
                <a:solidFill>
                  <a:srgbClr val="313131"/>
                </a:solidFill>
                <a:effectLst/>
                <a:latin typeface="EC Square Sans Regular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AA245A-3040-2E6B-6FDF-41592D8D1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084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19A00-490A-1501-852A-7B3F809D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Gracias por vuestra escucha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A4463-E0AB-1CFD-46E8-9AF0DDB21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CHARO PATRICIO</a:t>
            </a:r>
          </a:p>
        </p:txBody>
      </p:sp>
    </p:spTree>
    <p:extLst>
      <p:ext uri="{BB962C8B-B14F-4D97-AF65-F5344CB8AC3E}">
        <p14:creationId xmlns:p14="http://schemas.microsoft.com/office/powerpoint/2010/main" val="413971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807FEE5-5D2F-E3DA-BDB4-8AC59B3C61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713249"/>
              </p:ext>
            </p:extLst>
          </p:nvPr>
        </p:nvGraphicFramePr>
        <p:xfrm>
          <a:off x="1737414" y="947853"/>
          <a:ext cx="8320987" cy="5307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29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F8CBB24C-C834-5A09-0663-A9D8A7130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" r="1" b="6038"/>
          <a:stretch/>
        </p:blipFill>
        <p:spPr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399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1E2D7-1733-4F30-25F4-E93B99BC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Indispensable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88EE76-159C-099C-EFE2-3E90CF84B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515854"/>
              </p:ext>
            </p:extLst>
          </p:nvPr>
        </p:nvGraphicFramePr>
        <p:xfrm>
          <a:off x="2032000" y="2118360"/>
          <a:ext cx="7218680" cy="401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77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59BD83-83B8-9EB6-2473-506FE5A1A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" r="9"/>
          <a:stretch/>
        </p:blipFill>
        <p:spPr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954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1E2D7-1733-4F30-25F4-E93B99BC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56565"/>
            <a:ext cx="10515600" cy="1325563"/>
          </a:xfrm>
        </p:spPr>
        <p:txBody>
          <a:bodyPr/>
          <a:lstStyle/>
          <a:p>
            <a:r>
              <a:rPr lang="es-ES" dirty="0"/>
              <a:t>Colaboración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88EE76-159C-099C-EFE2-3E90CF84B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167799"/>
              </p:ext>
            </p:extLst>
          </p:nvPr>
        </p:nvGraphicFramePr>
        <p:xfrm>
          <a:off x="1973580" y="1103471"/>
          <a:ext cx="8580120" cy="562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55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28681A-FFA7-E8F9-9430-825D9E5F8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392"/>
          <a:stretch/>
        </p:blipFill>
        <p:spPr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2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1E2D7-1733-4F30-25F4-E93B99BC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TIC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688EE76-159C-099C-EFE2-3E90CF84B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273783"/>
              </p:ext>
            </p:extLst>
          </p:nvPr>
        </p:nvGraphicFramePr>
        <p:xfrm>
          <a:off x="2032000" y="2118360"/>
          <a:ext cx="7218680" cy="4019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792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027EB3A-DF05-4A1A-99F5-BE83E7654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08B247-EA24-25EA-990D-DDC6F7C08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308"/>
          <a:stretch/>
        </p:blipFill>
        <p:spPr>
          <a:xfrm>
            <a:off x="625240" y="10"/>
            <a:ext cx="10941520" cy="6857990"/>
          </a:xfrm>
          <a:custGeom>
            <a:avLst/>
            <a:gdLst/>
            <a:ahLst/>
            <a:cxnLst/>
            <a:rect l="l" t="t" r="r" b="b"/>
            <a:pathLst>
              <a:path w="10941520" h="6858000">
                <a:moveTo>
                  <a:pt x="8510032" y="6464315"/>
                </a:moveTo>
                <a:lnTo>
                  <a:pt x="8508022" y="6467080"/>
                </a:lnTo>
                <a:lnTo>
                  <a:pt x="8511541" y="6467080"/>
                </a:lnTo>
                <a:close/>
                <a:moveTo>
                  <a:pt x="1598122" y="0"/>
                </a:moveTo>
                <a:lnTo>
                  <a:pt x="1763667" y="0"/>
                </a:lnTo>
                <a:lnTo>
                  <a:pt x="1587780" y="143783"/>
                </a:lnTo>
                <a:cubicBezTo>
                  <a:pt x="1205033" y="482859"/>
                  <a:pt x="877118" y="882898"/>
                  <a:pt x="610636" y="1350720"/>
                </a:cubicBezTo>
                <a:cubicBezTo>
                  <a:pt x="356503" y="1792611"/>
                  <a:pt x="193167" y="2280779"/>
                  <a:pt x="130237" y="2786631"/>
                </a:cubicBezTo>
                <a:cubicBezTo>
                  <a:pt x="142310" y="2759217"/>
                  <a:pt x="152875" y="2731298"/>
                  <a:pt x="162431" y="2703128"/>
                </a:cubicBezTo>
                <a:cubicBezTo>
                  <a:pt x="336482" y="2191794"/>
                  <a:pt x="553037" y="1700077"/>
                  <a:pt x="837253" y="1239549"/>
                </a:cubicBezTo>
                <a:cubicBezTo>
                  <a:pt x="1093799" y="823288"/>
                  <a:pt x="1394461" y="450355"/>
                  <a:pt x="1746359" y="127320"/>
                </a:cubicBezTo>
                <a:lnTo>
                  <a:pt x="1893724" y="0"/>
                </a:lnTo>
                <a:lnTo>
                  <a:pt x="8848350" y="0"/>
                </a:lnTo>
                <a:lnTo>
                  <a:pt x="9056324" y="144876"/>
                </a:lnTo>
                <a:cubicBezTo>
                  <a:pt x="9483294" y="455963"/>
                  <a:pt x="9863824" y="818761"/>
                  <a:pt x="10176586" y="1256400"/>
                </a:cubicBezTo>
                <a:cubicBezTo>
                  <a:pt x="10512361" y="1725731"/>
                  <a:pt x="10733697" y="2243102"/>
                  <a:pt x="10817449" y="2834418"/>
                </a:cubicBezTo>
                <a:cubicBezTo>
                  <a:pt x="10838678" y="2662129"/>
                  <a:pt x="10840364" y="2487979"/>
                  <a:pt x="10822480" y="2315287"/>
                </a:cubicBezTo>
                <a:cubicBezTo>
                  <a:pt x="10791218" y="1992617"/>
                  <a:pt x="10694231" y="1679754"/>
                  <a:pt x="10537512" y="1395993"/>
                </a:cubicBezTo>
                <a:cubicBezTo>
                  <a:pt x="10298320" y="958605"/>
                  <a:pt x="9956508" y="613523"/>
                  <a:pt x="9560871" y="318241"/>
                </a:cubicBezTo>
                <a:cubicBezTo>
                  <a:pt x="9444104" y="231090"/>
                  <a:pt x="9324272" y="149552"/>
                  <a:pt x="9201772" y="72906"/>
                </a:cubicBezTo>
                <a:lnTo>
                  <a:pt x="9075150" y="0"/>
                </a:lnTo>
                <a:lnTo>
                  <a:pt x="9285407" y="0"/>
                </a:lnTo>
                <a:lnTo>
                  <a:pt x="9397484" y="71361"/>
                </a:lnTo>
                <a:cubicBezTo>
                  <a:pt x="9466827" y="117668"/>
                  <a:pt x="9535310" y="165633"/>
                  <a:pt x="9602874" y="215370"/>
                </a:cubicBezTo>
                <a:cubicBezTo>
                  <a:pt x="10023914" y="525240"/>
                  <a:pt x="10385847" y="889941"/>
                  <a:pt x="10637867" y="1353234"/>
                </a:cubicBezTo>
                <a:cubicBezTo>
                  <a:pt x="10800070" y="1650452"/>
                  <a:pt x="10899948" y="1977650"/>
                  <a:pt x="10931388" y="2314785"/>
                </a:cubicBezTo>
                <a:cubicBezTo>
                  <a:pt x="10955282" y="2563032"/>
                  <a:pt x="10933651" y="2807506"/>
                  <a:pt x="10900451" y="3053742"/>
                </a:cubicBezTo>
                <a:cubicBezTo>
                  <a:pt x="10885435" y="3187448"/>
                  <a:pt x="10884932" y="3322363"/>
                  <a:pt x="10898943" y="3456170"/>
                </a:cubicBezTo>
                <a:cubicBezTo>
                  <a:pt x="10947233" y="3973163"/>
                  <a:pt x="10817200" y="4491137"/>
                  <a:pt x="10530470" y="4924023"/>
                </a:cubicBezTo>
                <a:cubicBezTo>
                  <a:pt x="10288786" y="5294609"/>
                  <a:pt x="9971700" y="5610087"/>
                  <a:pt x="9599856" y="5849858"/>
                </a:cubicBezTo>
                <a:cubicBezTo>
                  <a:pt x="9239936" y="6085530"/>
                  <a:pt x="8898626" y="6347611"/>
                  <a:pt x="8538202" y="6581772"/>
                </a:cubicBezTo>
                <a:cubicBezTo>
                  <a:pt x="8391505" y="6677034"/>
                  <a:pt x="8242088" y="6766009"/>
                  <a:pt x="8089708" y="6848031"/>
                </a:cubicBezTo>
                <a:lnTo>
                  <a:pt x="8070163" y="6858000"/>
                </a:lnTo>
                <a:lnTo>
                  <a:pt x="7820508" y="6858000"/>
                </a:lnTo>
                <a:lnTo>
                  <a:pt x="7828138" y="6854555"/>
                </a:lnTo>
                <a:cubicBezTo>
                  <a:pt x="8053199" y="6743844"/>
                  <a:pt x="8273670" y="6617740"/>
                  <a:pt x="8490666" y="6479908"/>
                </a:cubicBezTo>
                <a:cubicBezTo>
                  <a:pt x="8262100" y="6578755"/>
                  <a:pt x="8030908" y="6668688"/>
                  <a:pt x="7797512" y="6751240"/>
                </a:cubicBezTo>
                <a:lnTo>
                  <a:pt x="7480620" y="6858000"/>
                </a:lnTo>
                <a:lnTo>
                  <a:pt x="3015004" y="6858000"/>
                </a:lnTo>
                <a:lnTo>
                  <a:pt x="2781763" y="6750793"/>
                </a:lnTo>
                <a:cubicBezTo>
                  <a:pt x="2466140" y="6597870"/>
                  <a:pt x="2163376" y="6418916"/>
                  <a:pt x="1876018" y="6208522"/>
                </a:cubicBezTo>
                <a:cubicBezTo>
                  <a:pt x="1280928" y="5772643"/>
                  <a:pt x="784936" y="5247977"/>
                  <a:pt x="442370" y="4589004"/>
                </a:cubicBezTo>
                <a:cubicBezTo>
                  <a:pt x="256073" y="4234615"/>
                  <a:pt x="132829" y="3850522"/>
                  <a:pt x="78174" y="3453907"/>
                </a:cubicBezTo>
                <a:cubicBezTo>
                  <a:pt x="68264" y="3386374"/>
                  <a:pt x="52872" y="3319746"/>
                  <a:pt x="32147" y="3254704"/>
                </a:cubicBezTo>
                <a:cubicBezTo>
                  <a:pt x="-18158" y="3091722"/>
                  <a:pt x="-48" y="2927731"/>
                  <a:pt x="23343" y="2765252"/>
                </a:cubicBezTo>
                <a:cubicBezTo>
                  <a:pt x="165073" y="1773582"/>
                  <a:pt x="613178" y="955032"/>
                  <a:pt x="1299417" y="27438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736390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{B43C0C6F-13E5-E24F-AE7A-FD127AC54622}tf10001120</Template>
  <TotalTime>292</TotalTime>
  <Words>226</Words>
  <Application>Microsoft Macintosh PowerPoint</Application>
  <PresentationFormat>Panorámica</PresentationFormat>
  <Paragraphs>42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Calibri</vt:lpstr>
      <vt:lpstr>EC Square Sans Medium</vt:lpstr>
      <vt:lpstr>EC Square Sans Regular</vt:lpstr>
      <vt:lpstr>Modern Love</vt:lpstr>
      <vt:lpstr>The Hand</vt:lpstr>
      <vt:lpstr>SketchyVTI</vt:lpstr>
      <vt:lpstr>Cómo hacer un proyecto eTwinning de calidad (IES JUAN DE JUNI)</vt:lpstr>
      <vt:lpstr>Presentación de PowerPoint</vt:lpstr>
      <vt:lpstr>Presentación de PowerPoint</vt:lpstr>
      <vt:lpstr>Indispensable</vt:lpstr>
      <vt:lpstr>Presentación de PowerPoint</vt:lpstr>
      <vt:lpstr>Colaboración</vt:lpstr>
      <vt:lpstr>Presentación de PowerPoint</vt:lpstr>
      <vt:lpstr>TIC</vt:lpstr>
      <vt:lpstr>Presentación de PowerPoint</vt:lpstr>
      <vt:lpstr>Enfoques pedagógicos</vt:lpstr>
      <vt:lpstr>Presentación de PowerPoint</vt:lpstr>
      <vt:lpstr>Integración curricular</vt:lpstr>
      <vt:lpstr>Presentación de PowerPoint</vt:lpstr>
      <vt:lpstr>Resultados y documentación</vt:lpstr>
      <vt:lpstr>Importante</vt:lpstr>
      <vt:lpstr>Tema eTwinning del año 2022 </vt:lpstr>
      <vt:lpstr>En 2022, eTwinning invita a docentes y estudiantes a reimaginar sus centros educativos y a reflexionar sobre los elementos que hacen que su entorno de aprendizaje sea hermoso y sostenible.  </vt:lpstr>
      <vt:lpstr>Gracias por vuestra escucha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hacer un proyecto eTwinning de calidad</dc:title>
  <dc:creator>Charo Patricio San Nazario</dc:creator>
  <cp:lastModifiedBy>Charo Patricio San Nazario</cp:lastModifiedBy>
  <cp:revision>8</cp:revision>
  <dcterms:created xsi:type="dcterms:W3CDTF">2022-11-20T15:57:05Z</dcterms:created>
  <dcterms:modified xsi:type="dcterms:W3CDTF">2023-06-05T15:32:03Z</dcterms:modified>
</cp:coreProperties>
</file>