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33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6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73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79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5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84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75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46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60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70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3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D4FF-F0B4-484F-85D9-A233942E8E8F}" type="datetimeFigureOut">
              <a:rPr lang="es-ES" smtClean="0"/>
              <a:t>13/05/2017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2AF13-F3F8-4019-8EB5-E5A6AEB4881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84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3212"/>
          <a:stretch/>
        </p:blipFill>
        <p:spPr bwMode="auto">
          <a:xfrm>
            <a:off x="0" y="0"/>
            <a:ext cx="1129211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7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FB17DA"/>
                </a:solidFill>
              </a:rPr>
              <a:t>3. Funciones </a:t>
            </a:r>
            <a:br>
              <a:rPr lang="es-ES_tradnl" dirty="0" smtClean="0">
                <a:solidFill>
                  <a:srgbClr val="FB17DA"/>
                </a:solidFill>
              </a:rPr>
            </a:br>
            <a:r>
              <a:rPr lang="es-ES_tradnl" dirty="0" smtClean="0">
                <a:solidFill>
                  <a:srgbClr val="FB17DA"/>
                </a:solidFill>
              </a:rPr>
              <a:t>de Edmodo</a:t>
            </a:r>
            <a:endParaRPr lang="es-ES" dirty="0">
              <a:solidFill>
                <a:srgbClr val="FB17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0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877"/>
          <a:stretch/>
        </p:blipFill>
        <p:spPr bwMode="auto">
          <a:xfrm>
            <a:off x="-108520" y="-200976"/>
            <a:ext cx="9355945" cy="70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344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3212"/>
          <a:stretch/>
        </p:blipFill>
        <p:spPr bwMode="auto">
          <a:xfrm>
            <a:off x="-240409" y="-222452"/>
            <a:ext cx="9384409" cy="708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989"/>
          <a:stretch/>
        </p:blipFill>
        <p:spPr bwMode="auto">
          <a:xfrm>
            <a:off x="68034" y="0"/>
            <a:ext cx="90759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4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8" r="12877"/>
          <a:stretch/>
        </p:blipFill>
        <p:spPr bwMode="auto">
          <a:xfrm>
            <a:off x="-32424" y="-5261"/>
            <a:ext cx="9176424" cy="69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r="12877"/>
          <a:stretch/>
        </p:blipFill>
        <p:spPr bwMode="auto">
          <a:xfrm>
            <a:off x="1625601" y="0"/>
            <a:ext cx="9067080" cy="683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3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3101"/>
          <a:stretch/>
        </p:blipFill>
        <p:spPr bwMode="auto">
          <a:xfrm>
            <a:off x="287016" y="0"/>
            <a:ext cx="9062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3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3101"/>
          <a:stretch/>
        </p:blipFill>
        <p:spPr bwMode="auto">
          <a:xfrm>
            <a:off x="81642" y="17156"/>
            <a:ext cx="9062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2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r="12988"/>
          <a:stretch/>
        </p:blipFill>
        <p:spPr bwMode="auto">
          <a:xfrm>
            <a:off x="-73024" y="-172658"/>
            <a:ext cx="9217024" cy="701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ES_tradnl" dirty="0" smtClean="0">
                <a:solidFill>
                  <a:srgbClr val="FB17DA"/>
                </a:solidFill>
              </a:rPr>
              <a:t>Guía de Edmodo</a:t>
            </a:r>
            <a:endParaRPr lang="es-ES" dirty="0">
              <a:solidFill>
                <a:srgbClr val="FB17DA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71800" y="2780928"/>
            <a:ext cx="5104656" cy="1752600"/>
          </a:xfrm>
        </p:spPr>
        <p:txBody>
          <a:bodyPr>
            <a:normAutofit fontScale="85000" lnSpcReduction="20000"/>
          </a:bodyPr>
          <a:lstStyle/>
          <a:p>
            <a:endParaRPr lang="es-ES_tradnl" dirty="0" smtClean="0">
              <a:solidFill>
                <a:srgbClr val="FB17DA"/>
              </a:solidFill>
            </a:endParaRPr>
          </a:p>
          <a:p>
            <a:endParaRPr lang="es-ES_tradnl" dirty="0">
              <a:solidFill>
                <a:srgbClr val="FB17DA"/>
              </a:solidFill>
            </a:endParaRPr>
          </a:p>
          <a:p>
            <a:endParaRPr lang="es-ES_tradnl" dirty="0" smtClean="0">
              <a:solidFill>
                <a:srgbClr val="FB17DA"/>
              </a:solidFill>
            </a:endParaRPr>
          </a:p>
          <a:p>
            <a:r>
              <a:rPr lang="es-ES_tradnl" dirty="0" smtClean="0">
                <a:solidFill>
                  <a:srgbClr val="FB17DA"/>
                </a:solidFill>
              </a:rPr>
              <a:t>2. Registro del alumno</a:t>
            </a:r>
            <a:endParaRPr lang="es-ES" dirty="0">
              <a:solidFill>
                <a:srgbClr val="FB17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3323"/>
          <a:stretch/>
        </p:blipFill>
        <p:spPr bwMode="auto">
          <a:xfrm>
            <a:off x="100901" y="0"/>
            <a:ext cx="9047679" cy="687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01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3101"/>
          <a:stretch/>
        </p:blipFill>
        <p:spPr bwMode="auto">
          <a:xfrm>
            <a:off x="0" y="-145714"/>
            <a:ext cx="9254909" cy="70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5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13212"/>
          <a:stretch/>
        </p:blipFill>
        <p:spPr bwMode="auto">
          <a:xfrm>
            <a:off x="47621" y="-29879"/>
            <a:ext cx="9096379" cy="690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867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</Words>
  <Application>Microsoft Office PowerPoint</Application>
  <PresentationFormat>Presentación en pantalla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Guía de Edmodo</vt:lpstr>
      <vt:lpstr>Presentación de PowerPoint</vt:lpstr>
      <vt:lpstr>Presentación de PowerPoint</vt:lpstr>
      <vt:lpstr>Presentación de PowerPoint</vt:lpstr>
      <vt:lpstr>3. Funciones  de Edmodo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</dc:creator>
  <cp:lastModifiedBy>roberto</cp:lastModifiedBy>
  <cp:revision>2</cp:revision>
  <dcterms:created xsi:type="dcterms:W3CDTF">2017-05-13T19:20:55Z</dcterms:created>
  <dcterms:modified xsi:type="dcterms:W3CDTF">2017-05-13T19:37:48Z</dcterms:modified>
</cp:coreProperties>
</file>