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D1453-E747-4777-950B-11F39F5024AC}" type="datetimeFigureOut">
              <a:rPr lang="es-ES" smtClean="0"/>
              <a:pPr/>
              <a:t>19/01/2017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5AB3A-7569-4D60-A3DE-DB4612EA00A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PROGRAMA DE MODIFICACIÓN DE CONDUCTA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ALUMNA DE 2º CICLO DE EBO </a:t>
            </a:r>
          </a:p>
          <a:p>
            <a:r>
              <a:rPr lang="es-ES" dirty="0" smtClean="0"/>
              <a:t>EDAD   13  AÑOS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TOMA DE DECISIONES DE LA EVOLUCIÓN</a:t>
            </a:r>
            <a:endParaRPr lang="es-ES" dirty="0"/>
          </a:p>
        </p:txBody>
      </p:sp>
      <p:pic>
        <p:nvPicPr>
          <p:cNvPr id="8" name="7 Marcador de contenido" descr="IMG-20170112-WA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9" name="8 Marcador de contenido" descr="IMG-20170112-WA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REGISTROS PARA </a:t>
            </a:r>
            <a:br>
              <a:rPr lang="es-ES" dirty="0" smtClean="0"/>
            </a:br>
            <a:r>
              <a:rPr lang="es-ES" dirty="0" smtClean="0"/>
              <a:t>EL AULA Y FAMILIA</a:t>
            </a:r>
            <a:endParaRPr lang="es-ES" dirty="0"/>
          </a:p>
        </p:txBody>
      </p:sp>
      <p:pic>
        <p:nvPicPr>
          <p:cNvPr id="8" name="7 Marcador de contenido" descr="IMG-20170112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9" name="8 Marcador de contenido" descr="IMG-20170112-WA0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MODIFICACIONES </a:t>
            </a:r>
            <a:br>
              <a:rPr lang="es-ES" dirty="0" smtClean="0"/>
            </a:br>
            <a:r>
              <a:rPr lang="es-ES" dirty="0" smtClean="0"/>
              <a:t>O PROPUESTAS DE MEJORA</a:t>
            </a:r>
            <a:endParaRPr lang="es-ES" dirty="0"/>
          </a:p>
        </p:txBody>
      </p:sp>
      <p:pic>
        <p:nvPicPr>
          <p:cNvPr id="4" name="3 Marcador de contenido" descr="IMG-20170112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83021" y="2055820"/>
            <a:ext cx="464347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INDICE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PRESENTACIÓN DEL CASO</a:t>
            </a:r>
          </a:p>
          <a:p>
            <a:r>
              <a:rPr lang="es-ES" dirty="0" smtClean="0"/>
              <a:t>REGISTRO DE CONDUCTAS </a:t>
            </a:r>
          </a:p>
          <a:p>
            <a:r>
              <a:rPr lang="es-ES" dirty="0" smtClean="0"/>
              <a:t>TOMA DE DECISIONES (causas)</a:t>
            </a:r>
            <a:endParaRPr lang="es-ES" dirty="0"/>
          </a:p>
          <a:p>
            <a:r>
              <a:rPr lang="es-ES" dirty="0" smtClean="0"/>
              <a:t>ELECCIÓN DE MEDIDAS A TOMAR</a:t>
            </a:r>
          </a:p>
          <a:p>
            <a:r>
              <a:rPr lang="es-ES" dirty="0" smtClean="0"/>
              <a:t>EVOLUCIÓN DE LAS MEDIDAS ADOPTADAS</a:t>
            </a:r>
          </a:p>
          <a:p>
            <a:r>
              <a:rPr lang="es-ES" dirty="0" smtClean="0"/>
              <a:t>MODIFICACIONES O PROPUESTA DE MEJORA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PRESENTACIÓN DEL CASO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1800" dirty="0" smtClean="0"/>
              <a:t>Nos decidimos a abordar el caso de  </a:t>
            </a:r>
            <a:r>
              <a:rPr lang="es-ES" sz="1800" dirty="0" smtClean="0"/>
              <a:t>una alumna que </a:t>
            </a:r>
            <a:r>
              <a:rPr lang="es-ES" sz="1800" dirty="0" smtClean="0"/>
              <a:t>presenta desde el inicio de curso  </a:t>
            </a:r>
            <a:r>
              <a:rPr lang="es-ES" sz="1800" dirty="0" smtClean="0"/>
              <a:t>unas conductas </a:t>
            </a:r>
            <a:r>
              <a:rPr lang="es-ES" sz="1800" dirty="0" smtClean="0"/>
              <a:t>muy disruptivas ,que influyen en la dinámica de trabajo del aula.</a:t>
            </a:r>
          </a:p>
          <a:p>
            <a:pPr algn="just">
              <a:buNone/>
            </a:pPr>
            <a:r>
              <a:rPr lang="es-ES" sz="1800" dirty="0" smtClean="0"/>
              <a:t> </a:t>
            </a:r>
            <a:r>
              <a:rPr lang="es-ES" sz="1800" dirty="0" smtClean="0"/>
              <a:t>       </a:t>
            </a:r>
            <a:r>
              <a:rPr lang="es-ES" sz="1800" dirty="0" smtClean="0"/>
              <a:t> </a:t>
            </a:r>
            <a:r>
              <a:rPr lang="es-ES" sz="1800" dirty="0" smtClean="0"/>
              <a:t>S</a:t>
            </a:r>
            <a:r>
              <a:rPr lang="es-ES" sz="1800" dirty="0" smtClean="0"/>
              <a:t>e </a:t>
            </a:r>
            <a:r>
              <a:rPr lang="es-ES" sz="1800" dirty="0" smtClean="0"/>
              <a:t>caracterizan por</a:t>
            </a:r>
            <a:r>
              <a:rPr lang="es-ES" sz="1800" dirty="0" smtClean="0"/>
              <a:t>:</a:t>
            </a:r>
            <a:endParaRPr lang="es-ES" sz="18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s-ES" sz="1800" dirty="0" smtClean="0"/>
              <a:t>Constantes elevaciones del tono de voz(gritar, regañar, </a:t>
            </a:r>
            <a:r>
              <a:rPr lang="es-ES" sz="1800" dirty="0" smtClean="0"/>
              <a:t>insultar, amenazar</a:t>
            </a:r>
            <a:r>
              <a:rPr lang="es-ES" sz="1800" dirty="0" smtClean="0"/>
              <a:t>…)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sz="1800" dirty="0" smtClean="0"/>
              <a:t>Cambios bruscos de </a:t>
            </a:r>
            <a:r>
              <a:rPr lang="es-ES" sz="1800" dirty="0" smtClean="0"/>
              <a:t>movimientos estereotipados</a:t>
            </a:r>
            <a:r>
              <a:rPr lang="es-ES" sz="1800" dirty="0" smtClean="0"/>
              <a:t> </a:t>
            </a:r>
            <a:r>
              <a:rPr lang="es-ES" sz="1800" dirty="0" smtClean="0"/>
              <a:t>con subidas de </a:t>
            </a:r>
            <a:r>
              <a:rPr lang="es-ES" sz="1800" dirty="0" smtClean="0"/>
              <a:t>tono injustificadas.</a:t>
            </a:r>
            <a:endParaRPr lang="es-ES" sz="1800" dirty="0" smtClean="0"/>
          </a:p>
          <a:p>
            <a:pPr lvl="1" algn="just">
              <a:buFont typeface="Courier New" pitchFamily="49" charset="0"/>
              <a:buChar char="o"/>
            </a:pPr>
            <a:r>
              <a:rPr lang="es-ES" sz="1800" dirty="0" smtClean="0"/>
              <a:t>La conductas se registran por parte de la tutora prioritariamente pues es con la persona que está más horas a lo largo del </a:t>
            </a:r>
            <a:r>
              <a:rPr lang="es-ES" sz="1800" dirty="0" smtClean="0"/>
              <a:t>día, consensuado con </a:t>
            </a:r>
            <a:r>
              <a:rPr lang="es-ES" sz="1800" dirty="0" smtClean="0"/>
              <a:t>el resto de profesionales que están con ella en todo el horario escolar, corroborando la presentación de las mismas conductas.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sz="1800" dirty="0" smtClean="0"/>
              <a:t>Se observa durante un mes la conducta reflejando algunos patrones repetitivos que nos hacen reflexionar sobre las causas de las mismas.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REGISTRO DE CONDUCTAS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1800" dirty="0" smtClean="0"/>
              <a:t>Se observa por parte de la tutora unos patrones que se repiten en la aparición de las conductas:</a:t>
            </a:r>
          </a:p>
          <a:p>
            <a:pPr algn="just">
              <a:buNone/>
            </a:pPr>
            <a:r>
              <a:rPr lang="es-ES" sz="1800" b="1" dirty="0" smtClean="0"/>
              <a:t>	</a:t>
            </a:r>
          </a:p>
          <a:p>
            <a:pPr algn="just">
              <a:buNone/>
            </a:pPr>
            <a:r>
              <a:rPr lang="es-ES" sz="1800" b="1" dirty="0" smtClean="0"/>
              <a:t>	FRECUENCIA</a:t>
            </a:r>
          </a:p>
          <a:p>
            <a:pPr algn="just"/>
            <a:r>
              <a:rPr lang="es-ES" sz="1800" dirty="0" smtClean="0"/>
              <a:t>Se incrementan los lunes </a:t>
            </a:r>
            <a:r>
              <a:rPr lang="es-ES" sz="1800" dirty="0" smtClean="0"/>
              <a:t>a primera hora</a:t>
            </a:r>
            <a:r>
              <a:rPr lang="es-ES" sz="1800" dirty="0" smtClean="0"/>
              <a:t>.</a:t>
            </a:r>
            <a:endParaRPr lang="es-ES" sz="1800" dirty="0" smtClean="0"/>
          </a:p>
          <a:p>
            <a:pPr algn="just"/>
            <a:r>
              <a:rPr lang="es-ES" sz="1800" dirty="0" smtClean="0"/>
              <a:t> A mitad de semana hay un repunte.</a:t>
            </a:r>
          </a:p>
          <a:p>
            <a:pPr algn="just">
              <a:buNone/>
            </a:pPr>
            <a:endParaRPr lang="es-ES" sz="1800" dirty="0" smtClean="0"/>
          </a:p>
          <a:p>
            <a:pPr algn="just">
              <a:buNone/>
            </a:pPr>
            <a:r>
              <a:rPr lang="es-ES" sz="1800" b="1" dirty="0" smtClean="0"/>
              <a:t>	CAUSA DIRECTA</a:t>
            </a:r>
          </a:p>
          <a:p>
            <a:pPr algn="just"/>
            <a:r>
              <a:rPr lang="es-ES" sz="1800" dirty="0" smtClean="0"/>
              <a:t> Inmediatamente cuando se le  corrige a ella, o un compañero, o se le quiere ayudar con los </a:t>
            </a:r>
            <a:r>
              <a:rPr lang="es-ES" sz="1800" dirty="0" smtClean="0"/>
              <a:t>deberes.</a:t>
            </a:r>
            <a:endParaRPr lang="es-ES" sz="1800" dirty="0" smtClean="0"/>
          </a:p>
          <a:p>
            <a:pPr algn="just"/>
            <a:r>
              <a:rPr lang="es-ES" sz="1800" dirty="0" smtClean="0"/>
              <a:t>Sin motivo </a:t>
            </a:r>
            <a:r>
              <a:rPr lang="es-ES" sz="1800" dirty="0" smtClean="0"/>
              <a:t>aparente (repite  conversaciones con amenazas y lenguaje ofensivo).</a:t>
            </a:r>
          </a:p>
          <a:p>
            <a:pPr algn="just"/>
            <a:r>
              <a:rPr lang="es-ES" sz="1800" dirty="0" smtClean="0"/>
              <a:t> </a:t>
            </a:r>
            <a:r>
              <a:rPr lang="es-ES" sz="1800" dirty="0" err="1" smtClean="0"/>
              <a:t>Autorregula</a:t>
            </a:r>
            <a:r>
              <a:rPr lang="es-ES" sz="1800" dirty="0" smtClean="0"/>
              <a:t> su conducta regañándose a sí misma y a los demás  y diciendo que tiene que hablar bajo , corrigiéndose.</a:t>
            </a:r>
          </a:p>
          <a:p>
            <a:pPr algn="just"/>
            <a:endParaRPr lang="es-ES" sz="1800" dirty="0" smtClean="0"/>
          </a:p>
          <a:p>
            <a:pPr algn="just"/>
            <a:endParaRPr lang="es-ES" sz="1800" dirty="0" smtClean="0"/>
          </a:p>
          <a:p>
            <a:pPr>
              <a:buNone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TOMA DE DECISIONES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1800" dirty="0" smtClean="0"/>
              <a:t>En función de los registros y según las directrices del Plan de Convivencia se procede a consultar con la orientadora del centro para que, según su informe psicopedagógico y las últimas novedades de la evolución psiquiátrica nos oriente sobre las medidas a tomar.</a:t>
            </a:r>
          </a:p>
          <a:p>
            <a:pPr algn="just">
              <a:buNone/>
            </a:pPr>
            <a:endParaRPr lang="es-ES" sz="1800" dirty="0" smtClean="0"/>
          </a:p>
          <a:p>
            <a:pPr algn="just"/>
            <a:r>
              <a:rPr lang="es-ES" sz="1800" dirty="0" smtClean="0"/>
              <a:t>La orientadora considera que se puede intentar llevar a cabo la modificación de conducta sin perder de vista, que en el periodo de ajuste de la medicación es posible que se produzcan alteraciones conductuales debido a los altibajos en las dosis, no teniendo el éxito deseado.</a:t>
            </a:r>
          </a:p>
          <a:p>
            <a:pPr algn="just"/>
            <a:endParaRPr lang="es-ES" sz="1800" dirty="0" smtClean="0"/>
          </a:p>
          <a:p>
            <a:pPr algn="just"/>
            <a:r>
              <a:rPr lang="es-ES" sz="1800" dirty="0" smtClean="0"/>
              <a:t>Aún así, decidimos </a:t>
            </a:r>
            <a:r>
              <a:rPr lang="es-ES" sz="1800" dirty="0" smtClean="0"/>
              <a:t>llevarlo </a:t>
            </a:r>
            <a:r>
              <a:rPr lang="es-ES" sz="1800" dirty="0" smtClean="0"/>
              <a:t>a cabo registrando inicialmente sólo </a:t>
            </a:r>
            <a:r>
              <a:rPr lang="es-ES" sz="1800" dirty="0" smtClean="0"/>
              <a:t>tres </a:t>
            </a:r>
            <a:r>
              <a:rPr lang="es-ES" sz="1800" dirty="0" err="1" smtClean="0"/>
              <a:t>items</a:t>
            </a:r>
            <a:r>
              <a:rPr lang="es-ES" sz="1800" dirty="0" smtClean="0"/>
              <a:t>, </a:t>
            </a:r>
            <a:r>
              <a:rPr lang="es-ES" sz="1800" dirty="0" smtClean="0"/>
              <a:t>para añadir o modificar si fuera necesario.</a:t>
            </a:r>
          </a:p>
          <a:p>
            <a:pPr algn="just"/>
            <a:endParaRPr lang="es-ES" sz="1800" dirty="0" smtClean="0"/>
          </a:p>
          <a:p>
            <a:endParaRPr lang="es-E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ELECCIÓN DE MEDIDAS A TOMAR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Explicación de la elección de la economía de fichas: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sz="1800" dirty="0" smtClean="0"/>
              <a:t>Se escogen los dinosaurios por dos razones:</a:t>
            </a:r>
          </a:p>
          <a:p>
            <a:pPr lvl="1">
              <a:buFont typeface="Courier New" pitchFamily="49" charset="0"/>
              <a:buChar char="o"/>
            </a:pPr>
            <a:r>
              <a:rPr lang="es-ES" sz="1800" dirty="0" smtClean="0"/>
              <a:t>Es el tema del proyecto del  1º trimestre en el centro. </a:t>
            </a:r>
          </a:p>
          <a:p>
            <a:pPr lvl="1">
              <a:buFont typeface="Courier New" pitchFamily="49" charset="0"/>
              <a:buChar char="o"/>
            </a:pPr>
            <a:r>
              <a:rPr lang="es-ES" sz="1800" dirty="0" smtClean="0"/>
              <a:t>Presentamos a la alumna varias posibilidades y escogió los dinosaurios.</a:t>
            </a:r>
          </a:p>
          <a:p>
            <a:pPr lvl="1">
              <a:buFont typeface="Courier New" pitchFamily="49" charset="0"/>
              <a:buChar char="o"/>
            </a:pPr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Este tipo de registro le sirve a la alumna para autoevaluarse y reflexionar de manera gráfica y rápida visualmente.</a:t>
            </a:r>
          </a:p>
          <a:p>
            <a:pPr>
              <a:buFont typeface="Arial" pitchFamily="34" charset="0"/>
              <a:buChar char="•"/>
            </a:pPr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Elaboramos otra ficha de registro para la familia: Informativa y pidiendo su firma para su implicación.</a:t>
            </a:r>
          </a:p>
          <a:p>
            <a:pPr>
              <a:buNone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ECONOMÍA DE FICHAS</a:t>
            </a:r>
            <a:endParaRPr lang="es-ES" dirty="0"/>
          </a:p>
        </p:txBody>
      </p:sp>
      <p:pic>
        <p:nvPicPr>
          <p:cNvPr id="4" name="3 Marcador de contenido" descr="IMG-20170112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REGISTRO SEMANAL</a:t>
            </a:r>
            <a:endParaRPr lang="es-ES" dirty="0"/>
          </a:p>
        </p:txBody>
      </p:sp>
      <p:pic>
        <p:nvPicPr>
          <p:cNvPr id="10" name="9 Marcador de contenido" descr="IMG-20170112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9" name="8 Marcador de contenido" descr="IMG-20170112-WA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EVOLUCIÓN DEL REGISTRO</a:t>
            </a:r>
            <a:endParaRPr lang="es-ES" dirty="0"/>
          </a:p>
        </p:txBody>
      </p:sp>
      <p:pic>
        <p:nvPicPr>
          <p:cNvPr id="8" name="7 Marcador de contenido" descr="IMG-20170112-WA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623344"/>
            <a:ext cx="4038600" cy="3028950"/>
          </a:xfrm>
        </p:spPr>
      </p:pic>
      <p:pic>
        <p:nvPicPr>
          <p:cNvPr id="11" name="10 Marcador de contenido" descr="IMG-20170112-WA0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416</Words>
  <Application>Microsoft Office PowerPoint</Application>
  <PresentationFormat>Presentación en pantalla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PROGRAMA DE MODIFICACIÓN DE CONDUCTA</vt:lpstr>
      <vt:lpstr>                                                           INDICE </vt:lpstr>
      <vt:lpstr>PRESENTACIÓN DEL CASO</vt:lpstr>
      <vt:lpstr>REGISTRO DE CONDUCTAS</vt:lpstr>
      <vt:lpstr>TOMA DE DECISIONES </vt:lpstr>
      <vt:lpstr>ELECCIÓN DE MEDIDAS A TOMAR</vt:lpstr>
      <vt:lpstr>ECONOMÍA DE FICHAS</vt:lpstr>
      <vt:lpstr>REGISTRO SEMANAL</vt:lpstr>
      <vt:lpstr>EVOLUCIÓN DEL REGISTRO</vt:lpstr>
      <vt:lpstr>TOMA DE DECISIONES DE LA EVOLUCIÓN</vt:lpstr>
      <vt:lpstr>REGISTROS PARA  EL AULA Y FAMILIA</vt:lpstr>
      <vt:lpstr>MODIFICACIONES  O PROPUESTAS DE MEJORA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MODIFICACIÓN DE CONDUCTA</dc:title>
  <dc:creator>BLANCA PASCUAL</dc:creator>
  <cp:lastModifiedBy>Biblioteca</cp:lastModifiedBy>
  <cp:revision>23</cp:revision>
  <dcterms:created xsi:type="dcterms:W3CDTF">2017-01-15T12:50:50Z</dcterms:created>
  <dcterms:modified xsi:type="dcterms:W3CDTF">2017-01-19T12:03:31Z</dcterms:modified>
</cp:coreProperties>
</file>