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0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4"/>
  </p:sldMasterIdLst>
  <p:sldIdLst>
    <p:sldId id="256" r:id="rId5"/>
    <p:sldId id="257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91" r:id="rId27"/>
    <p:sldId id="279" r:id="rId28"/>
    <p:sldId id="292" r:id="rId29"/>
    <p:sldId id="290" r:id="rId30"/>
    <p:sldId id="280" r:id="rId31"/>
    <p:sldId id="281" r:id="rId32"/>
    <p:sldId id="282" r:id="rId33"/>
    <p:sldId id="283" r:id="rId34"/>
    <p:sldId id="284" r:id="rId35"/>
    <p:sldId id="285" r:id="rId36"/>
    <p:sldId id="288" r:id="rId37"/>
    <p:sldId id="286" r:id="rId38"/>
    <p:sldId id="289" r:id="rId39"/>
    <p:sldId id="293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FFCC66"/>
    <a:srgbClr val="CCFFCC"/>
    <a:srgbClr val="FF8181"/>
    <a:srgbClr val="DAB48E"/>
    <a:srgbClr val="FF99CC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706" autoAdjust="0"/>
    <p:restoredTop sz="94660"/>
  </p:normalViewPr>
  <p:slideViewPr>
    <p:cSldViewPr snapToGrid="0">
      <p:cViewPr varScale="1">
        <p:scale>
          <a:sx n="46" d="100"/>
          <a:sy n="46" d="100"/>
        </p:scale>
        <p:origin x="-102" y="-5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" Type="http://schemas.openxmlformats.org/officeDocument/2006/relationships/image" Target="../media/image47.png"/><Relationship Id="rId6" Type="http://schemas.openxmlformats.org/officeDocument/2006/relationships/image" Target="../media/image55.sv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1.png"/><Relationship Id="rId14" Type="http://schemas.openxmlformats.org/officeDocument/2006/relationships/image" Target="../media/image63.svg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8.svg"/><Relationship Id="rId1" Type="http://schemas.openxmlformats.org/officeDocument/2006/relationships/image" Target="../media/image57.png"/><Relationship Id="rId6" Type="http://schemas.openxmlformats.org/officeDocument/2006/relationships/image" Target="../media/image72.svg"/><Relationship Id="rId5" Type="http://schemas.openxmlformats.org/officeDocument/2006/relationships/image" Target="../media/image59.png"/><Relationship Id="rId4" Type="http://schemas.openxmlformats.org/officeDocument/2006/relationships/image" Target="../media/image70.sv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png"/></Relationships>
</file>

<file path=ppt/diagrams/_rels/drawing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1.png"/><Relationship Id="rId7" Type="http://schemas.openxmlformats.org/officeDocument/2006/relationships/image" Target="../media/image561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" Type="http://schemas.openxmlformats.org/officeDocument/2006/relationships/image" Target="../media/image501.png"/><Relationship Id="rId6" Type="http://schemas.openxmlformats.org/officeDocument/2006/relationships/image" Target="../media/image55.svg"/><Relationship Id="rId11" Type="http://schemas.openxmlformats.org/officeDocument/2006/relationships/image" Target="../media/image601.png"/><Relationship Id="rId5" Type="http://schemas.openxmlformats.org/officeDocument/2006/relationships/image" Target="../media/image541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1.png"/><Relationship Id="rId14" Type="http://schemas.openxmlformats.org/officeDocument/2006/relationships/image" Target="../media/image63.svg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E7E486-C52E-408B-ADD9-D3BF858D89EC}" type="doc">
      <dgm:prSet loTypeId="urn:microsoft.com/office/officeart/2005/8/layout/StepDownProcess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9478CD10-8876-42D6-85D1-BDA79030684D}">
      <dgm:prSet phldrT="[Texto]" custT="1"/>
      <dgm:spPr/>
      <dgm:t>
        <a:bodyPr/>
        <a:lstStyle/>
        <a:p>
          <a:r>
            <a:rPr lang="es-ES" sz="3600" cap="all" baseline="0" dirty="0"/>
            <a:t>TEA</a:t>
          </a:r>
        </a:p>
      </dgm:t>
    </dgm:pt>
    <dgm:pt modelId="{5C825881-E17C-4DB9-9157-32A142817E6E}" type="parTrans" cxnId="{66397DC4-C831-4B57-8B50-194E4D46E397}">
      <dgm:prSet/>
      <dgm:spPr/>
      <dgm:t>
        <a:bodyPr/>
        <a:lstStyle/>
        <a:p>
          <a:endParaRPr lang="es-ES"/>
        </a:p>
      </dgm:t>
    </dgm:pt>
    <dgm:pt modelId="{E953C678-AF72-4312-895E-926AAD34BF40}" type="sibTrans" cxnId="{66397DC4-C831-4B57-8B50-194E4D46E397}">
      <dgm:prSet/>
      <dgm:spPr/>
      <dgm:t>
        <a:bodyPr/>
        <a:lstStyle/>
        <a:p>
          <a:endParaRPr lang="es-ES"/>
        </a:p>
      </dgm:t>
    </dgm:pt>
    <dgm:pt modelId="{BD5DC77F-7434-4CE6-9B81-454F45431F2A}">
      <dgm:prSet phldrT="[Texto]"/>
      <dgm:spPr/>
      <dgm:t>
        <a:bodyPr/>
        <a:lstStyle/>
        <a:p>
          <a:r>
            <a:rPr lang="es-ES_tradnl" b="1" cap="all" baseline="0" dirty="0">
              <a:solidFill>
                <a:schemeClr val="accent2">
                  <a:lumMod val="50000"/>
                </a:schemeClr>
              </a:solidFill>
            </a:rPr>
            <a:t>Confederación de Autismo de España </a:t>
          </a:r>
          <a:endParaRPr lang="es-ES" dirty="0">
            <a:solidFill>
              <a:schemeClr val="accent2">
                <a:lumMod val="50000"/>
              </a:schemeClr>
            </a:solidFill>
          </a:endParaRPr>
        </a:p>
      </dgm:t>
    </dgm:pt>
    <dgm:pt modelId="{79F9B256-6499-4ED7-A7D2-BE9C63E0EAF8}" type="parTrans" cxnId="{1C42AD89-2140-4027-B610-E21B471C455C}">
      <dgm:prSet/>
      <dgm:spPr/>
      <dgm:t>
        <a:bodyPr/>
        <a:lstStyle/>
        <a:p>
          <a:endParaRPr lang="es-ES"/>
        </a:p>
      </dgm:t>
    </dgm:pt>
    <dgm:pt modelId="{53791B61-FDA6-439F-AAA7-B5DF4F312DD7}" type="sibTrans" cxnId="{1C42AD89-2140-4027-B610-E21B471C455C}">
      <dgm:prSet/>
      <dgm:spPr/>
      <dgm:t>
        <a:bodyPr/>
        <a:lstStyle/>
        <a:p>
          <a:endParaRPr lang="es-ES"/>
        </a:p>
      </dgm:t>
    </dgm:pt>
    <dgm:pt modelId="{7E3F5CA5-3A47-4E43-A021-6CCA5ACF3714}">
      <dgm:prSet phldrT="[Texto]"/>
      <dgm:spPr/>
      <dgm:t>
        <a:bodyPr/>
        <a:lstStyle/>
        <a:p>
          <a:r>
            <a:rPr lang="es-ES_tradnl" i="1" dirty="0"/>
            <a:t>Conjunto amplio de condiciones que </a:t>
          </a:r>
          <a:r>
            <a:rPr lang="es-ES_tradnl" b="1" i="1" dirty="0"/>
            <a:t>afectan al neurodesarrollo</a:t>
          </a:r>
          <a:r>
            <a:rPr lang="es-ES_tradnl" i="1" dirty="0"/>
            <a:t> y al </a:t>
          </a:r>
          <a:r>
            <a:rPr lang="es-ES_tradnl" b="1" i="1" dirty="0"/>
            <a:t>funcionamiento cerebral</a:t>
          </a:r>
          <a:r>
            <a:rPr lang="es-ES_tradnl" i="1" dirty="0"/>
            <a:t>, dando lugar a </a:t>
          </a:r>
          <a:r>
            <a:rPr lang="es-ES_tradnl" i="1" u="sng" dirty="0"/>
            <a:t>dificultades en la comunicación e interacción social</a:t>
          </a:r>
          <a:r>
            <a:rPr lang="es-ES_tradnl" i="1" dirty="0"/>
            <a:t>, así como en </a:t>
          </a:r>
          <a:r>
            <a:rPr lang="es-ES_tradnl" i="1" u="sng" dirty="0"/>
            <a:t>la flexibilidad del pensamiento y la conducta.</a:t>
          </a:r>
          <a:endParaRPr lang="es-ES" dirty="0"/>
        </a:p>
      </dgm:t>
    </dgm:pt>
    <dgm:pt modelId="{19E0A38E-84B9-40C8-BC1C-00544CD8B34B}" type="parTrans" cxnId="{C84F8447-B592-4396-A7CC-D013D49F70DF}">
      <dgm:prSet/>
      <dgm:spPr/>
      <dgm:t>
        <a:bodyPr/>
        <a:lstStyle/>
        <a:p>
          <a:endParaRPr lang="es-ES"/>
        </a:p>
      </dgm:t>
    </dgm:pt>
    <dgm:pt modelId="{063D0E15-54D0-47A1-9048-835D4A2502A5}" type="sibTrans" cxnId="{C84F8447-B592-4396-A7CC-D013D49F70DF}">
      <dgm:prSet/>
      <dgm:spPr/>
      <dgm:t>
        <a:bodyPr/>
        <a:lstStyle/>
        <a:p>
          <a:endParaRPr lang="es-ES"/>
        </a:p>
      </dgm:t>
    </dgm:pt>
    <dgm:pt modelId="{972C6315-3C85-485F-96EF-15461BC5423A}">
      <dgm:prSet/>
      <dgm:spPr/>
      <dgm:t>
        <a:bodyPr/>
        <a:lstStyle/>
        <a:p>
          <a:r>
            <a:rPr lang="es-ES_tradnl" b="1" dirty="0">
              <a:solidFill>
                <a:schemeClr val="accent2">
                  <a:lumMod val="50000"/>
                </a:schemeClr>
              </a:solidFill>
            </a:rPr>
            <a:t>3 niveles de gravedad:</a:t>
          </a:r>
          <a:endParaRPr lang="es-ES" dirty="0">
            <a:solidFill>
              <a:schemeClr val="accent2">
                <a:lumMod val="50000"/>
              </a:schemeClr>
            </a:solidFill>
          </a:endParaRPr>
        </a:p>
      </dgm:t>
    </dgm:pt>
    <dgm:pt modelId="{0C932711-7952-439D-A786-3314A1A78085}" type="parTrans" cxnId="{0DE3F619-6AB2-4401-AE59-B9E89FBE742C}">
      <dgm:prSet/>
      <dgm:spPr/>
      <dgm:t>
        <a:bodyPr/>
        <a:lstStyle/>
        <a:p>
          <a:endParaRPr lang="es-ES"/>
        </a:p>
      </dgm:t>
    </dgm:pt>
    <dgm:pt modelId="{1E5BC1C6-D720-4342-94A6-CA9FD0835195}" type="sibTrans" cxnId="{0DE3F619-6AB2-4401-AE59-B9E89FBE742C}">
      <dgm:prSet/>
      <dgm:spPr/>
      <dgm:t>
        <a:bodyPr/>
        <a:lstStyle/>
        <a:p>
          <a:endParaRPr lang="es-ES"/>
        </a:p>
      </dgm:t>
    </dgm:pt>
    <dgm:pt modelId="{172653A0-C634-4468-8A84-C707EDBA327D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ES_tradnl" b="1" i="1" u="dotted" dirty="0"/>
            <a:t>Nivel 3: </a:t>
          </a:r>
          <a:r>
            <a:rPr lang="es-ES_tradnl" b="1" i="1" dirty="0"/>
            <a:t>“Requieren apoyo muy sustancial.</a:t>
          </a:r>
          <a:endParaRPr lang="es-ES" dirty="0"/>
        </a:p>
      </dgm:t>
    </dgm:pt>
    <dgm:pt modelId="{998E0A99-BCAF-42C3-B224-E4016245D8FB}" type="parTrans" cxnId="{D577EC66-D885-4B70-9925-F4B4F98F208D}">
      <dgm:prSet/>
      <dgm:spPr/>
      <dgm:t>
        <a:bodyPr/>
        <a:lstStyle/>
        <a:p>
          <a:endParaRPr lang="es-ES"/>
        </a:p>
      </dgm:t>
    </dgm:pt>
    <dgm:pt modelId="{49E16F78-F67F-4190-BB2A-505B40CA0904}" type="sibTrans" cxnId="{D577EC66-D885-4B70-9925-F4B4F98F208D}">
      <dgm:prSet/>
      <dgm:spPr/>
      <dgm:t>
        <a:bodyPr/>
        <a:lstStyle/>
        <a:p>
          <a:endParaRPr lang="es-ES"/>
        </a:p>
      </dgm:t>
    </dgm:pt>
    <dgm:pt modelId="{317309D3-C6CF-4AAE-A48B-BAD43D16551F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ES_tradnl" b="1" i="1" u="dotted"/>
            <a:t>Nivel 2:</a:t>
          </a:r>
          <a:r>
            <a:rPr lang="es-ES_tradnl"/>
            <a:t> </a:t>
          </a:r>
          <a:r>
            <a:rPr lang="es-ES_tradnl" b="1" i="1"/>
            <a:t>“Requieren apoyo sustancial”</a:t>
          </a:r>
          <a:r>
            <a:rPr lang="es-ES_tradnl"/>
            <a:t>. </a:t>
          </a:r>
          <a:endParaRPr lang="es-ES"/>
        </a:p>
      </dgm:t>
    </dgm:pt>
    <dgm:pt modelId="{EA56DE84-D0A3-4DC0-9869-7386747FC277}" type="parTrans" cxnId="{1EFE0F11-E079-4E67-B6B6-FEB6E413EEC4}">
      <dgm:prSet/>
      <dgm:spPr/>
      <dgm:t>
        <a:bodyPr/>
        <a:lstStyle/>
        <a:p>
          <a:endParaRPr lang="es-ES"/>
        </a:p>
      </dgm:t>
    </dgm:pt>
    <dgm:pt modelId="{C3C0072F-2449-4C67-89FB-DC599B242FC5}" type="sibTrans" cxnId="{1EFE0F11-E079-4E67-B6B6-FEB6E413EEC4}">
      <dgm:prSet/>
      <dgm:spPr/>
      <dgm:t>
        <a:bodyPr/>
        <a:lstStyle/>
        <a:p>
          <a:endParaRPr lang="es-ES"/>
        </a:p>
      </dgm:t>
    </dgm:pt>
    <dgm:pt modelId="{5B5AF81E-D8E1-4B46-B231-03EF9892CBBC}">
      <dgm:prSet/>
      <dgm:spPr/>
      <dgm:t>
        <a:bodyPr/>
        <a:lstStyle/>
        <a:p>
          <a:pPr>
            <a:buFont typeface="Wingdings" panose="05000000000000000000" pitchFamily="2" charset="2"/>
            <a:buChar char=""/>
          </a:pPr>
          <a:r>
            <a:rPr lang="es-ES_tradnl" b="1" i="1" u="dotted"/>
            <a:t>Nivel 1</a:t>
          </a:r>
          <a:r>
            <a:rPr lang="es-ES_tradnl"/>
            <a:t>: </a:t>
          </a:r>
          <a:r>
            <a:rPr lang="es-ES_tradnl" b="1" i="1"/>
            <a:t>“Requieren apoyo”.</a:t>
          </a:r>
          <a:endParaRPr lang="es-ES"/>
        </a:p>
      </dgm:t>
    </dgm:pt>
    <dgm:pt modelId="{B6D247F5-9C93-4005-853A-C23C328B9054}" type="parTrans" cxnId="{3AEE9F60-5A90-4655-B7F4-22A3DCC85A15}">
      <dgm:prSet/>
      <dgm:spPr/>
      <dgm:t>
        <a:bodyPr/>
        <a:lstStyle/>
        <a:p>
          <a:endParaRPr lang="es-ES"/>
        </a:p>
      </dgm:t>
    </dgm:pt>
    <dgm:pt modelId="{6D5D82B4-F169-42C2-9016-5BF05C8B3A94}" type="sibTrans" cxnId="{3AEE9F60-5A90-4655-B7F4-22A3DCC85A15}">
      <dgm:prSet/>
      <dgm:spPr/>
      <dgm:t>
        <a:bodyPr/>
        <a:lstStyle/>
        <a:p>
          <a:endParaRPr lang="es-ES"/>
        </a:p>
      </dgm:t>
    </dgm:pt>
    <dgm:pt modelId="{F3023DBE-04D1-41BB-B0B0-2228B7ED3838}" type="pres">
      <dgm:prSet presAssocID="{17E7E486-C52E-408B-ADD9-D3BF858D89E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BC7918A-6486-4B83-BB22-BC84A18A69AC}" type="pres">
      <dgm:prSet presAssocID="{9478CD10-8876-42D6-85D1-BDA79030684D}" presName="composite" presStyleCnt="0"/>
      <dgm:spPr/>
    </dgm:pt>
    <dgm:pt modelId="{7445CB3D-0D73-4693-8585-974E37603E33}" type="pres">
      <dgm:prSet presAssocID="{9478CD10-8876-42D6-85D1-BDA79030684D}" presName="bentUpArrow1" presStyleLbl="alignImgPlace1" presStyleIdx="0" presStyleCnt="3" custLinFactNeighborX="6938" custLinFactNeighborY="-16410"/>
      <dgm:spPr/>
    </dgm:pt>
    <dgm:pt modelId="{5F8B5F1F-3F37-42ED-B3D5-C921EE67BE1A}" type="pres">
      <dgm:prSet presAssocID="{9478CD10-8876-42D6-85D1-BDA79030684D}" presName="ParentText" presStyleLbl="node1" presStyleIdx="0" presStyleCnt="4" custScaleX="80906" custScaleY="718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5140AA-DE96-4752-87F2-E153E4FA381E}" type="pres">
      <dgm:prSet presAssocID="{9478CD10-8876-42D6-85D1-BDA79030684D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AB9669B0-DFC7-412A-A1E0-77594A8D4F1F}" type="pres">
      <dgm:prSet presAssocID="{E953C678-AF72-4312-895E-926AAD34BF40}" presName="sibTrans" presStyleCnt="0"/>
      <dgm:spPr/>
    </dgm:pt>
    <dgm:pt modelId="{AC43C3C0-1563-4C67-921C-D20D903F2F4B}" type="pres">
      <dgm:prSet presAssocID="{BD5DC77F-7434-4CE6-9B81-454F45431F2A}" presName="composite" presStyleCnt="0"/>
      <dgm:spPr/>
    </dgm:pt>
    <dgm:pt modelId="{B2942021-6803-4CBC-9183-4BFDA83DB955}" type="pres">
      <dgm:prSet presAssocID="{BD5DC77F-7434-4CE6-9B81-454F45431F2A}" presName="bentUpArrow1" presStyleLbl="alignImgPlace1" presStyleIdx="1" presStyleCnt="3" custLinFactNeighborX="-13877" custLinFactNeighborY="-27139"/>
      <dgm:spPr/>
    </dgm:pt>
    <dgm:pt modelId="{677590AE-5133-4F53-BD28-4899149047BE}" type="pres">
      <dgm:prSet presAssocID="{BD5DC77F-7434-4CE6-9B81-454F45431F2A}" presName="ParentText" presStyleLbl="node1" presStyleIdx="1" presStyleCnt="4" custLinFactNeighborX="-6257" custLinFactNeighborY="-230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0E16E1-C63F-412C-B7AE-A896AF641F89}" type="pres">
      <dgm:prSet presAssocID="{BD5DC77F-7434-4CE6-9B81-454F45431F2A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9B3BA895-D6F7-4A94-8CD2-A75FAEA3C653}" type="pres">
      <dgm:prSet presAssocID="{53791B61-FDA6-439F-AAA7-B5DF4F312DD7}" presName="sibTrans" presStyleCnt="0"/>
      <dgm:spPr/>
    </dgm:pt>
    <dgm:pt modelId="{DFD557B0-B03C-428C-80F7-26630B406EEB}" type="pres">
      <dgm:prSet presAssocID="{7E3F5CA5-3A47-4E43-A021-6CCA5ACF3714}" presName="composite" presStyleCnt="0"/>
      <dgm:spPr/>
    </dgm:pt>
    <dgm:pt modelId="{9FE29857-E28C-48F5-91CD-DE3154BFF5BC}" type="pres">
      <dgm:prSet presAssocID="{7E3F5CA5-3A47-4E43-A021-6CCA5ACF3714}" presName="bentUpArrow1" presStyleLbl="alignImgPlace1" presStyleIdx="2" presStyleCnt="3" custLinFactX="-64447" custLinFactNeighborX="-100000" custLinFactNeighborY="-33782"/>
      <dgm:spPr/>
    </dgm:pt>
    <dgm:pt modelId="{0C91DBF1-1362-44CA-8029-BB61244FF4B7}" type="pres">
      <dgm:prSet presAssocID="{7E3F5CA5-3A47-4E43-A021-6CCA5ACF3714}" presName="ParentText" presStyleLbl="node1" presStyleIdx="2" presStyleCnt="4" custScaleX="322045" custLinFactNeighborX="-5474" custLinFactNeighborY="-28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29D615-2A3F-440E-8D65-70A3B430E1F7}" type="pres">
      <dgm:prSet presAssocID="{7E3F5CA5-3A47-4E43-A021-6CCA5ACF3714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D3272611-DC2D-41E5-9744-624664597F3C}" type="pres">
      <dgm:prSet presAssocID="{063D0E15-54D0-47A1-9048-835D4A2502A5}" presName="sibTrans" presStyleCnt="0"/>
      <dgm:spPr/>
    </dgm:pt>
    <dgm:pt modelId="{4145BEE5-5630-4370-BF74-7C6B0B938774}" type="pres">
      <dgm:prSet presAssocID="{972C6315-3C85-485F-96EF-15461BC5423A}" presName="composite" presStyleCnt="0"/>
      <dgm:spPr/>
    </dgm:pt>
    <dgm:pt modelId="{CDFAC9FA-EB91-400B-9E7C-015469631797}" type="pres">
      <dgm:prSet presAssocID="{972C6315-3C85-485F-96EF-15461BC5423A}" presName="ParentText" presStyleLbl="node1" presStyleIdx="3" presStyleCnt="4" custLinFactNeighborX="3203" custLinFactNeighborY="-287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160431-C301-4195-8AD1-99FCBCCC1E93}" type="pres">
      <dgm:prSet presAssocID="{972C6315-3C85-485F-96EF-15461BC5423A}" presName="FinalChildText" presStyleLbl="revTx" presStyleIdx="3" presStyleCnt="4" custScaleX="173972" custLinFactNeighborX="56580" custLinFactNeighborY="-379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3DC56F-622C-4AD4-BB52-374B1A7120FC}" type="presOf" srcId="{317309D3-C6CF-4AAE-A48B-BAD43D16551F}" destId="{ED160431-C301-4195-8AD1-99FCBCCC1E93}" srcOrd="0" destOrd="1" presId="urn:microsoft.com/office/officeart/2005/8/layout/StepDownProcess"/>
    <dgm:cxn modelId="{66397DC4-C831-4B57-8B50-194E4D46E397}" srcId="{17E7E486-C52E-408B-ADD9-D3BF858D89EC}" destId="{9478CD10-8876-42D6-85D1-BDA79030684D}" srcOrd="0" destOrd="0" parTransId="{5C825881-E17C-4DB9-9157-32A142817E6E}" sibTransId="{E953C678-AF72-4312-895E-926AAD34BF40}"/>
    <dgm:cxn modelId="{3AEE9F60-5A90-4655-B7F4-22A3DCC85A15}" srcId="{972C6315-3C85-485F-96EF-15461BC5423A}" destId="{5B5AF81E-D8E1-4B46-B231-03EF9892CBBC}" srcOrd="2" destOrd="0" parTransId="{B6D247F5-9C93-4005-853A-C23C328B9054}" sibTransId="{6D5D82B4-F169-42C2-9016-5BF05C8B3A94}"/>
    <dgm:cxn modelId="{1EFE0F11-E079-4E67-B6B6-FEB6E413EEC4}" srcId="{972C6315-3C85-485F-96EF-15461BC5423A}" destId="{317309D3-C6CF-4AAE-A48B-BAD43D16551F}" srcOrd="1" destOrd="0" parTransId="{EA56DE84-D0A3-4DC0-9869-7386747FC277}" sibTransId="{C3C0072F-2449-4C67-89FB-DC599B242FC5}"/>
    <dgm:cxn modelId="{E34011E1-57D5-4AF0-AC6D-F3E2FDB699CE}" type="presOf" srcId="{7E3F5CA5-3A47-4E43-A021-6CCA5ACF3714}" destId="{0C91DBF1-1362-44CA-8029-BB61244FF4B7}" srcOrd="0" destOrd="0" presId="urn:microsoft.com/office/officeart/2005/8/layout/StepDownProcess"/>
    <dgm:cxn modelId="{0DE3F619-6AB2-4401-AE59-B9E89FBE742C}" srcId="{17E7E486-C52E-408B-ADD9-D3BF858D89EC}" destId="{972C6315-3C85-485F-96EF-15461BC5423A}" srcOrd="3" destOrd="0" parTransId="{0C932711-7952-439D-A786-3314A1A78085}" sibTransId="{1E5BC1C6-D720-4342-94A6-CA9FD0835195}"/>
    <dgm:cxn modelId="{D577EC66-D885-4B70-9925-F4B4F98F208D}" srcId="{972C6315-3C85-485F-96EF-15461BC5423A}" destId="{172653A0-C634-4468-8A84-C707EDBA327D}" srcOrd="0" destOrd="0" parTransId="{998E0A99-BCAF-42C3-B224-E4016245D8FB}" sibTransId="{49E16F78-F67F-4190-BB2A-505B40CA0904}"/>
    <dgm:cxn modelId="{1C42AD89-2140-4027-B610-E21B471C455C}" srcId="{17E7E486-C52E-408B-ADD9-D3BF858D89EC}" destId="{BD5DC77F-7434-4CE6-9B81-454F45431F2A}" srcOrd="1" destOrd="0" parTransId="{79F9B256-6499-4ED7-A7D2-BE9C63E0EAF8}" sibTransId="{53791B61-FDA6-439F-AAA7-B5DF4F312DD7}"/>
    <dgm:cxn modelId="{508868FC-ACB4-4849-BEC6-BDD33B15F1AD}" type="presOf" srcId="{972C6315-3C85-485F-96EF-15461BC5423A}" destId="{CDFAC9FA-EB91-400B-9E7C-015469631797}" srcOrd="0" destOrd="0" presId="urn:microsoft.com/office/officeart/2005/8/layout/StepDownProcess"/>
    <dgm:cxn modelId="{FBA7441A-8247-4B99-B453-1EA04CC24617}" type="presOf" srcId="{BD5DC77F-7434-4CE6-9B81-454F45431F2A}" destId="{677590AE-5133-4F53-BD28-4899149047BE}" srcOrd="0" destOrd="0" presId="urn:microsoft.com/office/officeart/2005/8/layout/StepDownProcess"/>
    <dgm:cxn modelId="{499D3ACA-6A3B-45B4-ABF1-336E18CCBE38}" type="presOf" srcId="{17E7E486-C52E-408B-ADD9-D3BF858D89EC}" destId="{F3023DBE-04D1-41BB-B0B0-2228B7ED3838}" srcOrd="0" destOrd="0" presId="urn:microsoft.com/office/officeart/2005/8/layout/StepDownProcess"/>
    <dgm:cxn modelId="{5A4F0D41-AB7F-48CE-AC0A-9FF8396C0117}" type="presOf" srcId="{172653A0-C634-4468-8A84-C707EDBA327D}" destId="{ED160431-C301-4195-8AD1-99FCBCCC1E93}" srcOrd="0" destOrd="0" presId="urn:microsoft.com/office/officeart/2005/8/layout/StepDownProcess"/>
    <dgm:cxn modelId="{C84F8447-B592-4396-A7CC-D013D49F70DF}" srcId="{17E7E486-C52E-408B-ADD9-D3BF858D89EC}" destId="{7E3F5CA5-3A47-4E43-A021-6CCA5ACF3714}" srcOrd="2" destOrd="0" parTransId="{19E0A38E-84B9-40C8-BC1C-00544CD8B34B}" sibTransId="{063D0E15-54D0-47A1-9048-835D4A2502A5}"/>
    <dgm:cxn modelId="{12A09155-9177-4EF5-A94A-A5D35E9DC541}" type="presOf" srcId="{9478CD10-8876-42D6-85D1-BDA79030684D}" destId="{5F8B5F1F-3F37-42ED-B3D5-C921EE67BE1A}" srcOrd="0" destOrd="0" presId="urn:microsoft.com/office/officeart/2005/8/layout/StepDownProcess"/>
    <dgm:cxn modelId="{EFA452E5-B039-491F-B849-85BE7513AFD8}" type="presOf" srcId="{5B5AF81E-D8E1-4B46-B231-03EF9892CBBC}" destId="{ED160431-C301-4195-8AD1-99FCBCCC1E93}" srcOrd="0" destOrd="2" presId="urn:microsoft.com/office/officeart/2005/8/layout/StepDownProcess"/>
    <dgm:cxn modelId="{5E86B520-7AA3-4AAA-A5B8-D75B083B1858}" type="presParOf" srcId="{F3023DBE-04D1-41BB-B0B0-2228B7ED3838}" destId="{BBC7918A-6486-4B83-BB22-BC84A18A69AC}" srcOrd="0" destOrd="0" presId="urn:microsoft.com/office/officeart/2005/8/layout/StepDownProcess"/>
    <dgm:cxn modelId="{E0D3E822-E0CC-4C05-9AD2-13B2233101B2}" type="presParOf" srcId="{BBC7918A-6486-4B83-BB22-BC84A18A69AC}" destId="{7445CB3D-0D73-4693-8585-974E37603E33}" srcOrd="0" destOrd="0" presId="urn:microsoft.com/office/officeart/2005/8/layout/StepDownProcess"/>
    <dgm:cxn modelId="{E81C09BA-3CFD-424D-AA65-C2713B08B919}" type="presParOf" srcId="{BBC7918A-6486-4B83-BB22-BC84A18A69AC}" destId="{5F8B5F1F-3F37-42ED-B3D5-C921EE67BE1A}" srcOrd="1" destOrd="0" presId="urn:microsoft.com/office/officeart/2005/8/layout/StepDownProcess"/>
    <dgm:cxn modelId="{EA1BEAE9-63B1-4A1C-BB69-3AAE738CDD20}" type="presParOf" srcId="{BBC7918A-6486-4B83-BB22-BC84A18A69AC}" destId="{B45140AA-DE96-4752-87F2-E153E4FA381E}" srcOrd="2" destOrd="0" presId="urn:microsoft.com/office/officeart/2005/8/layout/StepDownProcess"/>
    <dgm:cxn modelId="{18E1FF96-A396-4F58-99BF-593D8A744194}" type="presParOf" srcId="{F3023DBE-04D1-41BB-B0B0-2228B7ED3838}" destId="{AB9669B0-DFC7-412A-A1E0-77594A8D4F1F}" srcOrd="1" destOrd="0" presId="urn:microsoft.com/office/officeart/2005/8/layout/StepDownProcess"/>
    <dgm:cxn modelId="{489DBCE9-B57E-423A-9DC0-018CCA807D25}" type="presParOf" srcId="{F3023DBE-04D1-41BB-B0B0-2228B7ED3838}" destId="{AC43C3C0-1563-4C67-921C-D20D903F2F4B}" srcOrd="2" destOrd="0" presId="urn:microsoft.com/office/officeart/2005/8/layout/StepDownProcess"/>
    <dgm:cxn modelId="{3BB68A25-6976-4018-85A8-64ECF6245BAB}" type="presParOf" srcId="{AC43C3C0-1563-4C67-921C-D20D903F2F4B}" destId="{B2942021-6803-4CBC-9183-4BFDA83DB955}" srcOrd="0" destOrd="0" presId="urn:microsoft.com/office/officeart/2005/8/layout/StepDownProcess"/>
    <dgm:cxn modelId="{CA4077E2-C88B-4BCD-A172-A9935731B239}" type="presParOf" srcId="{AC43C3C0-1563-4C67-921C-D20D903F2F4B}" destId="{677590AE-5133-4F53-BD28-4899149047BE}" srcOrd="1" destOrd="0" presId="urn:microsoft.com/office/officeart/2005/8/layout/StepDownProcess"/>
    <dgm:cxn modelId="{74578D74-A78E-432F-82D3-F8405BC60E85}" type="presParOf" srcId="{AC43C3C0-1563-4C67-921C-D20D903F2F4B}" destId="{EC0E16E1-C63F-412C-B7AE-A896AF641F89}" srcOrd="2" destOrd="0" presId="urn:microsoft.com/office/officeart/2005/8/layout/StepDownProcess"/>
    <dgm:cxn modelId="{EF699878-0C7F-46DB-BE94-E8F428188F13}" type="presParOf" srcId="{F3023DBE-04D1-41BB-B0B0-2228B7ED3838}" destId="{9B3BA895-D6F7-4A94-8CD2-A75FAEA3C653}" srcOrd="3" destOrd="0" presId="urn:microsoft.com/office/officeart/2005/8/layout/StepDownProcess"/>
    <dgm:cxn modelId="{1858786C-F18D-4A75-AE4F-FA0010BF5AA7}" type="presParOf" srcId="{F3023DBE-04D1-41BB-B0B0-2228B7ED3838}" destId="{DFD557B0-B03C-428C-80F7-26630B406EEB}" srcOrd="4" destOrd="0" presId="urn:microsoft.com/office/officeart/2005/8/layout/StepDownProcess"/>
    <dgm:cxn modelId="{7F146206-3F5F-4EA4-9A27-E1B57235FAF3}" type="presParOf" srcId="{DFD557B0-B03C-428C-80F7-26630B406EEB}" destId="{9FE29857-E28C-48F5-91CD-DE3154BFF5BC}" srcOrd="0" destOrd="0" presId="urn:microsoft.com/office/officeart/2005/8/layout/StepDownProcess"/>
    <dgm:cxn modelId="{2A84B783-A874-43DA-BCD4-5A84D994F292}" type="presParOf" srcId="{DFD557B0-B03C-428C-80F7-26630B406EEB}" destId="{0C91DBF1-1362-44CA-8029-BB61244FF4B7}" srcOrd="1" destOrd="0" presId="urn:microsoft.com/office/officeart/2005/8/layout/StepDownProcess"/>
    <dgm:cxn modelId="{8F6A8417-006E-46B5-819F-D1415BECA720}" type="presParOf" srcId="{DFD557B0-B03C-428C-80F7-26630B406EEB}" destId="{AB29D615-2A3F-440E-8D65-70A3B430E1F7}" srcOrd="2" destOrd="0" presId="urn:microsoft.com/office/officeart/2005/8/layout/StepDownProcess"/>
    <dgm:cxn modelId="{3CA7BFB2-B7D7-4E57-BE79-FE3C641BD701}" type="presParOf" srcId="{F3023DBE-04D1-41BB-B0B0-2228B7ED3838}" destId="{D3272611-DC2D-41E5-9744-624664597F3C}" srcOrd="5" destOrd="0" presId="urn:microsoft.com/office/officeart/2005/8/layout/StepDownProcess"/>
    <dgm:cxn modelId="{ACF3BE57-449C-4416-87E2-5EE43BD92852}" type="presParOf" srcId="{F3023DBE-04D1-41BB-B0B0-2228B7ED3838}" destId="{4145BEE5-5630-4370-BF74-7C6B0B938774}" srcOrd="6" destOrd="0" presId="urn:microsoft.com/office/officeart/2005/8/layout/StepDownProcess"/>
    <dgm:cxn modelId="{87295707-B46E-46A4-93E6-94C63043041F}" type="presParOf" srcId="{4145BEE5-5630-4370-BF74-7C6B0B938774}" destId="{CDFAC9FA-EB91-400B-9E7C-015469631797}" srcOrd="0" destOrd="0" presId="urn:microsoft.com/office/officeart/2005/8/layout/StepDownProcess"/>
    <dgm:cxn modelId="{16CB0EF5-4270-4F12-AE7D-F38E8674DA07}" type="presParOf" srcId="{4145BEE5-5630-4370-BF74-7C6B0B938774}" destId="{ED160431-C301-4195-8AD1-99FCBCCC1E93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62A663-7D5B-45EE-96D0-0D23612712CF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173738-80D1-4EFC-8EA9-07C765E5AD85}">
      <dgm:prSet phldrT="[Texto]" custT="1"/>
      <dgm:spPr>
        <a:solidFill>
          <a:srgbClr val="FFCCFF"/>
        </a:solidFill>
        <a:ln w="38100">
          <a:solidFill>
            <a:srgbClr val="FF99CC"/>
          </a:solidFill>
        </a:ln>
      </dgm:spPr>
      <dgm:t>
        <a:bodyPr/>
        <a:lstStyle/>
        <a:p>
          <a:r>
            <a:rPr lang="es-ES" sz="1800" dirty="0">
              <a:solidFill>
                <a:schemeClr val="tx1"/>
              </a:solidFill>
            </a:rPr>
            <a:t>ADAPTACIONES SIGNIFICATIVAS</a:t>
          </a:r>
        </a:p>
      </dgm:t>
    </dgm:pt>
    <dgm:pt modelId="{E38475C7-E298-4BC7-B968-7D6BC59D674A}" type="parTrans" cxnId="{F59098A8-99D8-4539-AD5B-8EEAFA54F2CB}">
      <dgm:prSet/>
      <dgm:spPr/>
      <dgm:t>
        <a:bodyPr/>
        <a:lstStyle/>
        <a:p>
          <a:endParaRPr lang="es-ES"/>
        </a:p>
      </dgm:t>
    </dgm:pt>
    <dgm:pt modelId="{04A39FEE-5ABE-40D7-900B-5A5D586872A4}" type="sibTrans" cxnId="{F59098A8-99D8-4539-AD5B-8EEAFA54F2CB}">
      <dgm:prSet/>
      <dgm:spPr/>
      <dgm:t>
        <a:bodyPr/>
        <a:lstStyle/>
        <a:p>
          <a:endParaRPr lang="es-ES"/>
        </a:p>
      </dgm:t>
    </dgm:pt>
    <dgm:pt modelId="{B714127F-BB03-4EAC-B49C-BAEE1F2E771F}" type="asst">
      <dgm:prSet phldrT="[Texto]" custT="1"/>
      <dgm:spPr>
        <a:solidFill>
          <a:schemeClr val="accent1">
            <a:lumMod val="50000"/>
          </a:schemeClr>
        </a:solidFill>
        <a:ln w="38100">
          <a:solidFill>
            <a:srgbClr val="FF99CC"/>
          </a:solidFill>
        </a:ln>
      </dgm:spPr>
      <dgm:t>
        <a:bodyPr/>
        <a:lstStyle/>
        <a:p>
          <a:r>
            <a:rPr lang="es-ES" sz="1600" dirty="0"/>
            <a:t>Significativas</a:t>
          </a:r>
        </a:p>
      </dgm:t>
    </dgm:pt>
    <dgm:pt modelId="{72A73AEB-12D5-4148-8543-7046310BC477}" type="parTrans" cxnId="{9AEFFD8F-BFD2-436D-B6A6-E44713CB81EA}">
      <dgm:prSet/>
      <dgm:spPr/>
      <dgm:t>
        <a:bodyPr/>
        <a:lstStyle/>
        <a:p>
          <a:endParaRPr lang="es-ES"/>
        </a:p>
      </dgm:t>
    </dgm:pt>
    <dgm:pt modelId="{D161D13E-2A26-408D-A031-6D60AE6FE015}" type="sibTrans" cxnId="{9AEFFD8F-BFD2-436D-B6A6-E44713CB81EA}">
      <dgm:prSet/>
      <dgm:spPr/>
      <dgm:t>
        <a:bodyPr/>
        <a:lstStyle/>
        <a:p>
          <a:endParaRPr lang="es-ES"/>
        </a:p>
      </dgm:t>
    </dgm:pt>
    <dgm:pt modelId="{6535C766-9AD0-4172-95C8-C9B5A7D5FDAA}" type="asst">
      <dgm:prSet custT="1"/>
      <dgm:spPr>
        <a:solidFill>
          <a:schemeClr val="accent1">
            <a:lumMod val="50000"/>
          </a:schemeClr>
        </a:solidFill>
        <a:ln w="38100">
          <a:solidFill>
            <a:srgbClr val="FF99CC"/>
          </a:solidFill>
        </a:ln>
      </dgm:spPr>
      <dgm:t>
        <a:bodyPr/>
        <a:lstStyle/>
        <a:p>
          <a:r>
            <a:rPr lang="es-ES" sz="1600" dirty="0"/>
            <a:t>No significativas</a:t>
          </a:r>
        </a:p>
      </dgm:t>
    </dgm:pt>
    <dgm:pt modelId="{96B6F6E1-733D-4173-B708-0CF3AECB80EC}" type="parTrans" cxnId="{FBE532D6-3566-410A-9221-5AB1342C0B17}">
      <dgm:prSet/>
      <dgm:spPr/>
      <dgm:t>
        <a:bodyPr/>
        <a:lstStyle/>
        <a:p>
          <a:endParaRPr lang="es-ES"/>
        </a:p>
      </dgm:t>
    </dgm:pt>
    <dgm:pt modelId="{EA90DDA2-0E6D-4928-BC5D-9F1635A89517}" type="sibTrans" cxnId="{FBE532D6-3566-410A-9221-5AB1342C0B17}">
      <dgm:prSet/>
      <dgm:spPr/>
      <dgm:t>
        <a:bodyPr/>
        <a:lstStyle/>
        <a:p>
          <a:endParaRPr lang="es-ES"/>
        </a:p>
      </dgm:t>
    </dgm:pt>
    <dgm:pt modelId="{74F1D51E-5704-48BA-AC44-169917E3229F}">
      <dgm:prSet/>
      <dgm:spPr/>
      <dgm:t>
        <a:bodyPr/>
        <a:lstStyle/>
        <a:p>
          <a:pPr algn="ctr">
            <a:buFont typeface="Wingdings" panose="05000000000000000000" pitchFamily="2" charset="2"/>
            <a:buChar char="q"/>
          </a:pPr>
          <a:r>
            <a:rPr lang="es-ES_tradnl" dirty="0">
              <a:solidFill>
                <a:schemeClr val="tx1"/>
              </a:solidFill>
            </a:rPr>
            <a:t>1.Pequeños grupos de trabajo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ES_tradnl" dirty="0">
              <a:solidFill>
                <a:schemeClr val="tx1"/>
              </a:solidFill>
            </a:rPr>
            <a:t>2.Métodos de consecución de objetivos </a:t>
          </a:r>
          <a:endParaRPr lang="es-ES" dirty="0">
            <a:solidFill>
              <a:schemeClr val="tx1"/>
            </a:solidFill>
          </a:endParaRPr>
        </a:p>
        <a:p>
          <a:pPr algn="ctr">
            <a:buFont typeface="Arial" panose="020B0604020202020204" pitchFamily="34" charset="0"/>
            <a:buChar char="•"/>
          </a:pPr>
          <a:r>
            <a:rPr lang="es-ES_tradnl" dirty="0">
              <a:solidFill>
                <a:schemeClr val="tx1"/>
              </a:solidFill>
            </a:rPr>
            <a:t>con materiales adaptados a sus capacidades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ES_tradnl" dirty="0">
              <a:solidFill>
                <a:schemeClr val="tx1"/>
              </a:solidFill>
            </a:rPr>
            <a:t>3.Ayuda: física, verbal y visual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ES_tradnl" dirty="0">
              <a:solidFill>
                <a:schemeClr val="tx1"/>
              </a:solidFill>
            </a:rPr>
            <a:t>4.Eliminación de actividades de las que no se beneficie 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ES_tradnl" dirty="0">
              <a:solidFill>
                <a:schemeClr val="tx1"/>
              </a:solidFill>
            </a:rPr>
            <a:t>5. Trabajar la teoría de la mente</a:t>
          </a:r>
        </a:p>
      </dgm:t>
    </dgm:pt>
    <dgm:pt modelId="{52581154-779E-441E-AAB0-1A5B7CEB6069}" type="parTrans" cxnId="{8FB72AC7-136E-499C-BE3A-28380BA78EAA}">
      <dgm:prSet/>
      <dgm:spPr/>
      <dgm:t>
        <a:bodyPr/>
        <a:lstStyle/>
        <a:p>
          <a:endParaRPr lang="es-ES"/>
        </a:p>
      </dgm:t>
    </dgm:pt>
    <dgm:pt modelId="{B2505F6E-A0EB-4839-8DFE-2FC98DD2D301}" type="sibTrans" cxnId="{8FB72AC7-136E-499C-BE3A-28380BA78EAA}">
      <dgm:prSet/>
      <dgm:spPr/>
      <dgm:t>
        <a:bodyPr/>
        <a:lstStyle/>
        <a:p>
          <a:endParaRPr lang="es-ES"/>
        </a:p>
      </dgm:t>
    </dgm:pt>
    <dgm:pt modelId="{159E971E-55D2-4F42-BD93-E34A71DE75B0}">
      <dgm:prSet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es-ES_tradnl" dirty="0">
              <a:solidFill>
                <a:schemeClr val="tx1"/>
              </a:solidFill>
            </a:rPr>
            <a:t>1.Prioridad a determinados objetivos, contenidos y criterios de evaluación: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ES_tradnl" dirty="0">
              <a:solidFill>
                <a:schemeClr val="tx1"/>
              </a:solidFill>
            </a:rPr>
            <a:t>Prerrequisitos de aprendizaje, habilidades sociales, de comunicación, eliminación de conductas estereotipadas, etc.</a:t>
          </a:r>
        </a:p>
        <a:p>
          <a:pPr algn="ctr">
            <a:buFont typeface="Arial" panose="020B0604020202020204" pitchFamily="34" charset="0"/>
            <a:buChar char="•"/>
          </a:pPr>
          <a:r>
            <a:rPr lang="es-ES_tradnl" dirty="0">
              <a:solidFill>
                <a:schemeClr val="tx1"/>
              </a:solidFill>
            </a:rPr>
            <a:t>2.Cambiar la temporalización de objetivos, que generalmente pasa por dar más tiempo</a:t>
          </a:r>
          <a:endParaRPr lang="es-ES" dirty="0">
            <a:solidFill>
              <a:schemeClr val="tx1"/>
            </a:solidFill>
          </a:endParaRPr>
        </a:p>
      </dgm:t>
    </dgm:pt>
    <dgm:pt modelId="{248EBE0D-7336-4DD7-975D-298DF380A772}" type="parTrans" cxnId="{0204D6D2-85DE-41A8-9CC9-F09BE349498D}">
      <dgm:prSet/>
      <dgm:spPr/>
      <dgm:t>
        <a:bodyPr/>
        <a:lstStyle/>
        <a:p>
          <a:endParaRPr lang="es-ES"/>
        </a:p>
      </dgm:t>
    </dgm:pt>
    <dgm:pt modelId="{E2732DB2-AE4D-46C9-B3B0-7C097705B15F}" type="sibTrans" cxnId="{0204D6D2-85DE-41A8-9CC9-F09BE349498D}">
      <dgm:prSet/>
      <dgm:spPr/>
      <dgm:t>
        <a:bodyPr/>
        <a:lstStyle/>
        <a:p>
          <a:endParaRPr lang="es-ES"/>
        </a:p>
      </dgm:t>
    </dgm:pt>
    <dgm:pt modelId="{D549BBA0-0042-4526-9B41-E72FE8A0637E}" type="pres">
      <dgm:prSet presAssocID="{6F62A663-7D5B-45EE-96D0-0D23612712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460476-B162-4815-9D63-E7892BEE1DDD}" type="pres">
      <dgm:prSet presAssocID="{61173738-80D1-4EFC-8EA9-07C765E5AD85}" presName="hierRoot1" presStyleCnt="0">
        <dgm:presLayoutVars>
          <dgm:hierBranch val="init"/>
        </dgm:presLayoutVars>
      </dgm:prSet>
      <dgm:spPr/>
    </dgm:pt>
    <dgm:pt modelId="{C359BEA2-BA3D-4892-84CE-89EA0A7A2FA2}" type="pres">
      <dgm:prSet presAssocID="{61173738-80D1-4EFC-8EA9-07C765E5AD85}" presName="rootComposite1" presStyleCnt="0"/>
      <dgm:spPr/>
    </dgm:pt>
    <dgm:pt modelId="{E3F8BA64-7C66-4190-89DE-135B12E16097}" type="pres">
      <dgm:prSet presAssocID="{61173738-80D1-4EFC-8EA9-07C765E5AD85}" presName="rootText1" presStyleLbl="node0" presStyleIdx="0" presStyleCnt="1" custScaleX="138576" custScaleY="44070" custLinFactNeighborX="-13431" custLinFactNeighborY="-13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5AEED6-13FA-4F9C-BFE0-EF9564300283}" type="pres">
      <dgm:prSet presAssocID="{61173738-80D1-4EFC-8EA9-07C765E5AD8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7A07C54-6E9A-479D-8A40-43DF923889D3}" type="pres">
      <dgm:prSet presAssocID="{61173738-80D1-4EFC-8EA9-07C765E5AD85}" presName="hierChild2" presStyleCnt="0"/>
      <dgm:spPr/>
    </dgm:pt>
    <dgm:pt modelId="{5A70E268-8F43-4351-A785-5A14ADBD7CCF}" type="pres">
      <dgm:prSet presAssocID="{61173738-80D1-4EFC-8EA9-07C765E5AD85}" presName="hierChild3" presStyleCnt="0"/>
      <dgm:spPr/>
    </dgm:pt>
    <dgm:pt modelId="{65808FFF-13CD-4455-A341-5134AD655E4C}" type="pres">
      <dgm:prSet presAssocID="{96B6F6E1-733D-4173-B708-0CF3AECB80EC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D2AACF28-F19B-45DE-9BBE-9D8140030D86}" type="pres">
      <dgm:prSet presAssocID="{6535C766-9AD0-4172-95C8-C9B5A7D5FDAA}" presName="hierRoot3" presStyleCnt="0">
        <dgm:presLayoutVars>
          <dgm:hierBranch val="init"/>
        </dgm:presLayoutVars>
      </dgm:prSet>
      <dgm:spPr/>
    </dgm:pt>
    <dgm:pt modelId="{83FDF4FB-9525-4A79-AD8A-8C329BF2F558}" type="pres">
      <dgm:prSet presAssocID="{6535C766-9AD0-4172-95C8-C9B5A7D5FDAA}" presName="rootComposite3" presStyleCnt="0"/>
      <dgm:spPr/>
    </dgm:pt>
    <dgm:pt modelId="{873E0718-4456-4B97-A78F-B31AE0815D55}" type="pres">
      <dgm:prSet presAssocID="{6535C766-9AD0-4172-95C8-C9B5A7D5FDAA}" presName="rootText3" presStyleLbl="asst1" presStyleIdx="0" presStyleCnt="2" custScaleY="55930" custLinFactNeighborX="63124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941A6A-7B4F-4F50-853F-EACA33F8F2C4}" type="pres">
      <dgm:prSet presAssocID="{6535C766-9AD0-4172-95C8-C9B5A7D5FDA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C7B5CA9C-0067-4614-B6AA-4EC79EB96075}" type="pres">
      <dgm:prSet presAssocID="{6535C766-9AD0-4172-95C8-C9B5A7D5FDAA}" presName="hierChild6" presStyleCnt="0"/>
      <dgm:spPr/>
    </dgm:pt>
    <dgm:pt modelId="{1545539C-6F01-452F-B68A-BA40FD4585E8}" type="pres">
      <dgm:prSet presAssocID="{52581154-779E-441E-AAB0-1A5B7CEB6069}" presName="Name37" presStyleLbl="parChTrans1D3" presStyleIdx="0" presStyleCnt="2"/>
      <dgm:spPr/>
      <dgm:t>
        <a:bodyPr/>
        <a:lstStyle/>
        <a:p>
          <a:endParaRPr lang="es-ES"/>
        </a:p>
      </dgm:t>
    </dgm:pt>
    <dgm:pt modelId="{0FA5971D-FF3D-4CAD-906E-0A8D922BD089}" type="pres">
      <dgm:prSet presAssocID="{74F1D51E-5704-48BA-AC44-169917E3229F}" presName="hierRoot2" presStyleCnt="0">
        <dgm:presLayoutVars>
          <dgm:hierBranch val="init"/>
        </dgm:presLayoutVars>
      </dgm:prSet>
      <dgm:spPr/>
    </dgm:pt>
    <dgm:pt modelId="{10FA6FF0-A7DA-4EDC-A636-56F17A194BFB}" type="pres">
      <dgm:prSet presAssocID="{74F1D51E-5704-48BA-AC44-169917E3229F}" presName="rootComposite" presStyleCnt="0"/>
      <dgm:spPr/>
    </dgm:pt>
    <dgm:pt modelId="{3BC9F289-97B0-4E66-98A3-DDD354F0986D}" type="pres">
      <dgm:prSet presAssocID="{74F1D51E-5704-48BA-AC44-169917E3229F}" presName="rootText" presStyleLbl="node3" presStyleIdx="0" presStyleCnt="2" custScaleX="158769" custScaleY="164180" custLinFactNeighborX="49022" custLinFactNeighborY="161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4F48F2-1CC5-49A2-B056-FCA3D368E8B8}" type="pres">
      <dgm:prSet presAssocID="{74F1D51E-5704-48BA-AC44-169917E3229F}" presName="rootConnector" presStyleLbl="node3" presStyleIdx="0" presStyleCnt="2"/>
      <dgm:spPr/>
      <dgm:t>
        <a:bodyPr/>
        <a:lstStyle/>
        <a:p>
          <a:endParaRPr lang="es-ES"/>
        </a:p>
      </dgm:t>
    </dgm:pt>
    <dgm:pt modelId="{81DAB871-8406-4B37-A5FC-85775BD717CB}" type="pres">
      <dgm:prSet presAssocID="{74F1D51E-5704-48BA-AC44-169917E3229F}" presName="hierChild4" presStyleCnt="0"/>
      <dgm:spPr/>
    </dgm:pt>
    <dgm:pt modelId="{8D9A037A-6940-48D4-AF42-77BE92113232}" type="pres">
      <dgm:prSet presAssocID="{74F1D51E-5704-48BA-AC44-169917E3229F}" presName="hierChild5" presStyleCnt="0"/>
      <dgm:spPr/>
    </dgm:pt>
    <dgm:pt modelId="{89A04F73-67A4-4BA7-8242-E047D1711421}" type="pres">
      <dgm:prSet presAssocID="{6535C766-9AD0-4172-95C8-C9B5A7D5FDAA}" presName="hierChild7" presStyleCnt="0"/>
      <dgm:spPr/>
    </dgm:pt>
    <dgm:pt modelId="{FC3F1AC9-221D-44D4-9516-8015D029B2DA}" type="pres">
      <dgm:prSet presAssocID="{72A73AEB-12D5-4148-8543-7046310BC477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A3B85390-58F6-4154-82B9-B285CDABC5E3}" type="pres">
      <dgm:prSet presAssocID="{B714127F-BB03-4EAC-B49C-BAEE1F2E771F}" presName="hierRoot3" presStyleCnt="0">
        <dgm:presLayoutVars>
          <dgm:hierBranch val="init"/>
        </dgm:presLayoutVars>
      </dgm:prSet>
      <dgm:spPr/>
    </dgm:pt>
    <dgm:pt modelId="{8DBEB540-BFB4-4EA2-846A-E388132553E2}" type="pres">
      <dgm:prSet presAssocID="{B714127F-BB03-4EAC-B49C-BAEE1F2E771F}" presName="rootComposite3" presStyleCnt="0"/>
      <dgm:spPr/>
    </dgm:pt>
    <dgm:pt modelId="{3E6A957D-11FD-4BE9-A289-D46E6F635D2C}" type="pres">
      <dgm:prSet presAssocID="{B714127F-BB03-4EAC-B49C-BAEE1F2E771F}" presName="rootText3" presStyleLbl="asst1" presStyleIdx="1" presStyleCnt="2" custScaleY="55930" custLinFactNeighborX="13123" custLinFactNeighborY="-6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36F63F-C0D8-4F4C-8838-D500EECC74F2}" type="pres">
      <dgm:prSet presAssocID="{B714127F-BB03-4EAC-B49C-BAEE1F2E771F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D5D0CE-F17A-41CF-A1C3-BFC7E5A171E2}" type="pres">
      <dgm:prSet presAssocID="{B714127F-BB03-4EAC-B49C-BAEE1F2E771F}" presName="hierChild6" presStyleCnt="0"/>
      <dgm:spPr/>
    </dgm:pt>
    <dgm:pt modelId="{FB341B54-DB36-4AA0-8F7F-9CB8FCECE856}" type="pres">
      <dgm:prSet presAssocID="{248EBE0D-7336-4DD7-975D-298DF380A772}" presName="Name37" presStyleLbl="parChTrans1D3" presStyleIdx="1" presStyleCnt="2"/>
      <dgm:spPr/>
      <dgm:t>
        <a:bodyPr/>
        <a:lstStyle/>
        <a:p>
          <a:endParaRPr lang="es-ES"/>
        </a:p>
      </dgm:t>
    </dgm:pt>
    <dgm:pt modelId="{0608E5FB-39D9-4938-9E82-77455CE0BD2C}" type="pres">
      <dgm:prSet presAssocID="{159E971E-55D2-4F42-BD93-E34A71DE75B0}" presName="hierRoot2" presStyleCnt="0">
        <dgm:presLayoutVars>
          <dgm:hierBranch val="init"/>
        </dgm:presLayoutVars>
      </dgm:prSet>
      <dgm:spPr/>
    </dgm:pt>
    <dgm:pt modelId="{C0F0BA8B-C6C1-48F6-9ED9-6A25E520C1C0}" type="pres">
      <dgm:prSet presAssocID="{159E971E-55D2-4F42-BD93-E34A71DE75B0}" presName="rootComposite" presStyleCnt="0"/>
      <dgm:spPr/>
    </dgm:pt>
    <dgm:pt modelId="{A2E12DEA-FF07-4449-A5EB-CF7D321B0823}" type="pres">
      <dgm:prSet presAssocID="{159E971E-55D2-4F42-BD93-E34A71DE75B0}" presName="rootText" presStyleLbl="node3" presStyleIdx="1" presStyleCnt="2" custScaleX="145552" custScaleY="170253" custLinFactNeighborX="27073" custLinFactNeighborY="-38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F8629A-61CA-4BD0-A05E-8A0D573A6AD8}" type="pres">
      <dgm:prSet presAssocID="{159E971E-55D2-4F42-BD93-E34A71DE75B0}" presName="rootConnector" presStyleLbl="node3" presStyleIdx="1" presStyleCnt="2"/>
      <dgm:spPr/>
      <dgm:t>
        <a:bodyPr/>
        <a:lstStyle/>
        <a:p>
          <a:endParaRPr lang="es-ES"/>
        </a:p>
      </dgm:t>
    </dgm:pt>
    <dgm:pt modelId="{662FF8FB-ED26-42DE-B70E-2CB2A62F73A7}" type="pres">
      <dgm:prSet presAssocID="{159E971E-55D2-4F42-BD93-E34A71DE75B0}" presName="hierChild4" presStyleCnt="0"/>
      <dgm:spPr/>
    </dgm:pt>
    <dgm:pt modelId="{39A369A6-6C87-4D37-A2B7-5CA881A2DC2C}" type="pres">
      <dgm:prSet presAssocID="{159E971E-55D2-4F42-BD93-E34A71DE75B0}" presName="hierChild5" presStyleCnt="0"/>
      <dgm:spPr/>
    </dgm:pt>
    <dgm:pt modelId="{57AD246B-A720-48F5-9C40-6A694D7C7616}" type="pres">
      <dgm:prSet presAssocID="{B714127F-BB03-4EAC-B49C-BAEE1F2E771F}" presName="hierChild7" presStyleCnt="0"/>
      <dgm:spPr/>
    </dgm:pt>
  </dgm:ptLst>
  <dgm:cxnLst>
    <dgm:cxn modelId="{6AC35425-BAE2-410F-8425-53338A9BF600}" type="presOf" srcId="{248EBE0D-7336-4DD7-975D-298DF380A772}" destId="{FB341B54-DB36-4AA0-8F7F-9CB8FCECE856}" srcOrd="0" destOrd="0" presId="urn:microsoft.com/office/officeart/2005/8/layout/orgChart1"/>
    <dgm:cxn modelId="{FBE532D6-3566-410A-9221-5AB1342C0B17}" srcId="{61173738-80D1-4EFC-8EA9-07C765E5AD85}" destId="{6535C766-9AD0-4172-95C8-C9B5A7D5FDAA}" srcOrd="0" destOrd="0" parTransId="{96B6F6E1-733D-4173-B708-0CF3AECB80EC}" sibTransId="{EA90DDA2-0E6D-4928-BC5D-9F1635A89517}"/>
    <dgm:cxn modelId="{9A283E92-0B72-4910-A985-3482B21EAAD6}" type="presOf" srcId="{B714127F-BB03-4EAC-B49C-BAEE1F2E771F}" destId="{3E6A957D-11FD-4BE9-A289-D46E6F635D2C}" srcOrd="0" destOrd="0" presId="urn:microsoft.com/office/officeart/2005/8/layout/orgChart1"/>
    <dgm:cxn modelId="{8FB72AC7-136E-499C-BE3A-28380BA78EAA}" srcId="{6535C766-9AD0-4172-95C8-C9B5A7D5FDAA}" destId="{74F1D51E-5704-48BA-AC44-169917E3229F}" srcOrd="0" destOrd="0" parTransId="{52581154-779E-441E-AAB0-1A5B7CEB6069}" sibTransId="{B2505F6E-A0EB-4839-8DFE-2FC98DD2D301}"/>
    <dgm:cxn modelId="{9A2CD462-A98A-48B6-B9B2-6FE45EE57E68}" type="presOf" srcId="{159E971E-55D2-4F42-BD93-E34A71DE75B0}" destId="{47F8629A-61CA-4BD0-A05E-8A0D573A6AD8}" srcOrd="1" destOrd="0" presId="urn:microsoft.com/office/officeart/2005/8/layout/orgChart1"/>
    <dgm:cxn modelId="{E4C9AE85-6F11-4695-92A9-98B0567D761C}" type="presOf" srcId="{6535C766-9AD0-4172-95C8-C9B5A7D5FDAA}" destId="{873E0718-4456-4B97-A78F-B31AE0815D55}" srcOrd="0" destOrd="0" presId="urn:microsoft.com/office/officeart/2005/8/layout/orgChart1"/>
    <dgm:cxn modelId="{AC786E15-15F9-4864-8A9A-D577437ED188}" type="presOf" srcId="{B714127F-BB03-4EAC-B49C-BAEE1F2E771F}" destId="{0036F63F-C0D8-4F4C-8838-D500EECC74F2}" srcOrd="1" destOrd="0" presId="urn:microsoft.com/office/officeart/2005/8/layout/orgChart1"/>
    <dgm:cxn modelId="{2396EEAD-A8CF-4ABC-8D90-F08C69D4A08F}" type="presOf" srcId="{61173738-80D1-4EFC-8EA9-07C765E5AD85}" destId="{E3F8BA64-7C66-4190-89DE-135B12E16097}" srcOrd="0" destOrd="0" presId="urn:microsoft.com/office/officeart/2005/8/layout/orgChart1"/>
    <dgm:cxn modelId="{46C58A1E-EC67-4097-AA3D-98947CC0630B}" type="presOf" srcId="{6535C766-9AD0-4172-95C8-C9B5A7D5FDAA}" destId="{97941A6A-7B4F-4F50-853F-EACA33F8F2C4}" srcOrd="1" destOrd="0" presId="urn:microsoft.com/office/officeart/2005/8/layout/orgChart1"/>
    <dgm:cxn modelId="{0204D6D2-85DE-41A8-9CC9-F09BE349498D}" srcId="{B714127F-BB03-4EAC-B49C-BAEE1F2E771F}" destId="{159E971E-55D2-4F42-BD93-E34A71DE75B0}" srcOrd="0" destOrd="0" parTransId="{248EBE0D-7336-4DD7-975D-298DF380A772}" sibTransId="{E2732DB2-AE4D-46C9-B3B0-7C097705B15F}"/>
    <dgm:cxn modelId="{EE5549F9-D767-4D04-BA70-339E54D2DFFD}" type="presOf" srcId="{72A73AEB-12D5-4148-8543-7046310BC477}" destId="{FC3F1AC9-221D-44D4-9516-8015D029B2DA}" srcOrd="0" destOrd="0" presId="urn:microsoft.com/office/officeart/2005/8/layout/orgChart1"/>
    <dgm:cxn modelId="{4C99E60A-2CF8-48FC-AB70-EE458EB2777D}" type="presOf" srcId="{61173738-80D1-4EFC-8EA9-07C765E5AD85}" destId="{D55AEED6-13FA-4F9C-BFE0-EF9564300283}" srcOrd="1" destOrd="0" presId="urn:microsoft.com/office/officeart/2005/8/layout/orgChart1"/>
    <dgm:cxn modelId="{8EBC159A-B53D-49B9-A26A-344CD592903A}" type="presOf" srcId="{159E971E-55D2-4F42-BD93-E34A71DE75B0}" destId="{A2E12DEA-FF07-4449-A5EB-CF7D321B0823}" srcOrd="0" destOrd="0" presId="urn:microsoft.com/office/officeart/2005/8/layout/orgChart1"/>
    <dgm:cxn modelId="{37CB44D9-F67C-481B-8665-7B12EAC50E67}" type="presOf" srcId="{96B6F6E1-733D-4173-B708-0CF3AECB80EC}" destId="{65808FFF-13CD-4455-A341-5134AD655E4C}" srcOrd="0" destOrd="0" presId="urn:microsoft.com/office/officeart/2005/8/layout/orgChart1"/>
    <dgm:cxn modelId="{47149291-6EF7-47B7-B5C2-761B2C0A67A7}" type="presOf" srcId="{6F62A663-7D5B-45EE-96D0-0D23612712CF}" destId="{D549BBA0-0042-4526-9B41-E72FE8A0637E}" srcOrd="0" destOrd="0" presId="urn:microsoft.com/office/officeart/2005/8/layout/orgChart1"/>
    <dgm:cxn modelId="{B22EA72B-FCAA-4938-8625-FB124E2A2E82}" type="presOf" srcId="{52581154-779E-441E-AAB0-1A5B7CEB6069}" destId="{1545539C-6F01-452F-B68A-BA40FD4585E8}" srcOrd="0" destOrd="0" presId="urn:microsoft.com/office/officeart/2005/8/layout/orgChart1"/>
    <dgm:cxn modelId="{214104F9-1EE3-439C-A78A-8CC5154D6152}" type="presOf" srcId="{74F1D51E-5704-48BA-AC44-169917E3229F}" destId="{3BC9F289-97B0-4E66-98A3-DDD354F0986D}" srcOrd="0" destOrd="0" presId="urn:microsoft.com/office/officeart/2005/8/layout/orgChart1"/>
    <dgm:cxn modelId="{9AEFFD8F-BFD2-436D-B6A6-E44713CB81EA}" srcId="{61173738-80D1-4EFC-8EA9-07C765E5AD85}" destId="{B714127F-BB03-4EAC-B49C-BAEE1F2E771F}" srcOrd="1" destOrd="0" parTransId="{72A73AEB-12D5-4148-8543-7046310BC477}" sibTransId="{D161D13E-2A26-408D-A031-6D60AE6FE015}"/>
    <dgm:cxn modelId="{D4AEE6CF-315F-4F63-84C6-E22857F3C483}" type="presOf" srcId="{74F1D51E-5704-48BA-AC44-169917E3229F}" destId="{194F48F2-1CC5-49A2-B056-FCA3D368E8B8}" srcOrd="1" destOrd="0" presId="urn:microsoft.com/office/officeart/2005/8/layout/orgChart1"/>
    <dgm:cxn modelId="{F59098A8-99D8-4539-AD5B-8EEAFA54F2CB}" srcId="{6F62A663-7D5B-45EE-96D0-0D23612712CF}" destId="{61173738-80D1-4EFC-8EA9-07C765E5AD85}" srcOrd="0" destOrd="0" parTransId="{E38475C7-E298-4BC7-B968-7D6BC59D674A}" sibTransId="{04A39FEE-5ABE-40D7-900B-5A5D586872A4}"/>
    <dgm:cxn modelId="{3AF901BD-B7CC-4CC9-A039-AE1A63A90CAD}" type="presParOf" srcId="{D549BBA0-0042-4526-9B41-E72FE8A0637E}" destId="{55460476-B162-4815-9D63-E7892BEE1DDD}" srcOrd="0" destOrd="0" presId="urn:microsoft.com/office/officeart/2005/8/layout/orgChart1"/>
    <dgm:cxn modelId="{1BA862C5-3650-4396-8FD9-F0224FBCF5EF}" type="presParOf" srcId="{55460476-B162-4815-9D63-E7892BEE1DDD}" destId="{C359BEA2-BA3D-4892-84CE-89EA0A7A2FA2}" srcOrd="0" destOrd="0" presId="urn:microsoft.com/office/officeart/2005/8/layout/orgChart1"/>
    <dgm:cxn modelId="{3680F42E-937D-4E36-8A7E-DDF392C6940E}" type="presParOf" srcId="{C359BEA2-BA3D-4892-84CE-89EA0A7A2FA2}" destId="{E3F8BA64-7C66-4190-89DE-135B12E16097}" srcOrd="0" destOrd="0" presId="urn:microsoft.com/office/officeart/2005/8/layout/orgChart1"/>
    <dgm:cxn modelId="{1D3D3D02-4BD1-4CF8-BF16-3FAC400EA213}" type="presParOf" srcId="{C359BEA2-BA3D-4892-84CE-89EA0A7A2FA2}" destId="{D55AEED6-13FA-4F9C-BFE0-EF9564300283}" srcOrd="1" destOrd="0" presId="urn:microsoft.com/office/officeart/2005/8/layout/orgChart1"/>
    <dgm:cxn modelId="{BF862AF8-83DC-47FD-A817-B16B90A9B19B}" type="presParOf" srcId="{55460476-B162-4815-9D63-E7892BEE1DDD}" destId="{C7A07C54-6E9A-479D-8A40-43DF923889D3}" srcOrd="1" destOrd="0" presId="urn:microsoft.com/office/officeart/2005/8/layout/orgChart1"/>
    <dgm:cxn modelId="{6B98192A-8481-4DA6-8796-A6D1DB2CBBFC}" type="presParOf" srcId="{55460476-B162-4815-9D63-E7892BEE1DDD}" destId="{5A70E268-8F43-4351-A785-5A14ADBD7CCF}" srcOrd="2" destOrd="0" presId="urn:microsoft.com/office/officeart/2005/8/layout/orgChart1"/>
    <dgm:cxn modelId="{6355D5C6-2CDD-4628-BBAB-75147E92E2BB}" type="presParOf" srcId="{5A70E268-8F43-4351-A785-5A14ADBD7CCF}" destId="{65808FFF-13CD-4455-A341-5134AD655E4C}" srcOrd="0" destOrd="0" presId="urn:microsoft.com/office/officeart/2005/8/layout/orgChart1"/>
    <dgm:cxn modelId="{8B98226F-C09B-4B68-9FA3-CA4BABF58B73}" type="presParOf" srcId="{5A70E268-8F43-4351-A785-5A14ADBD7CCF}" destId="{D2AACF28-F19B-45DE-9BBE-9D8140030D86}" srcOrd="1" destOrd="0" presId="urn:microsoft.com/office/officeart/2005/8/layout/orgChart1"/>
    <dgm:cxn modelId="{140C91A9-ED65-48A3-A376-6C1AC93DB851}" type="presParOf" srcId="{D2AACF28-F19B-45DE-9BBE-9D8140030D86}" destId="{83FDF4FB-9525-4A79-AD8A-8C329BF2F558}" srcOrd="0" destOrd="0" presId="urn:microsoft.com/office/officeart/2005/8/layout/orgChart1"/>
    <dgm:cxn modelId="{527E99FC-8050-45E6-BCA8-34877646E48F}" type="presParOf" srcId="{83FDF4FB-9525-4A79-AD8A-8C329BF2F558}" destId="{873E0718-4456-4B97-A78F-B31AE0815D55}" srcOrd="0" destOrd="0" presId="urn:microsoft.com/office/officeart/2005/8/layout/orgChart1"/>
    <dgm:cxn modelId="{DDF935B7-CBC9-44FA-B306-08507645EA79}" type="presParOf" srcId="{83FDF4FB-9525-4A79-AD8A-8C329BF2F558}" destId="{97941A6A-7B4F-4F50-853F-EACA33F8F2C4}" srcOrd="1" destOrd="0" presId="urn:microsoft.com/office/officeart/2005/8/layout/orgChart1"/>
    <dgm:cxn modelId="{B77A1FE9-5B8A-439A-82D9-E00DEBAF7CBF}" type="presParOf" srcId="{D2AACF28-F19B-45DE-9BBE-9D8140030D86}" destId="{C7B5CA9C-0067-4614-B6AA-4EC79EB96075}" srcOrd="1" destOrd="0" presId="urn:microsoft.com/office/officeart/2005/8/layout/orgChart1"/>
    <dgm:cxn modelId="{6474F5C8-2ED2-415E-BFF8-5BCC266D9AF7}" type="presParOf" srcId="{C7B5CA9C-0067-4614-B6AA-4EC79EB96075}" destId="{1545539C-6F01-452F-B68A-BA40FD4585E8}" srcOrd="0" destOrd="0" presId="urn:microsoft.com/office/officeart/2005/8/layout/orgChart1"/>
    <dgm:cxn modelId="{8BB84070-0D8F-4ADD-8F5E-B9229F1566F2}" type="presParOf" srcId="{C7B5CA9C-0067-4614-B6AA-4EC79EB96075}" destId="{0FA5971D-FF3D-4CAD-906E-0A8D922BD089}" srcOrd="1" destOrd="0" presId="urn:microsoft.com/office/officeart/2005/8/layout/orgChart1"/>
    <dgm:cxn modelId="{07F6B9AA-2EFC-46B3-B404-E76896679037}" type="presParOf" srcId="{0FA5971D-FF3D-4CAD-906E-0A8D922BD089}" destId="{10FA6FF0-A7DA-4EDC-A636-56F17A194BFB}" srcOrd="0" destOrd="0" presId="urn:microsoft.com/office/officeart/2005/8/layout/orgChart1"/>
    <dgm:cxn modelId="{381DED85-0F4E-4AFB-9088-834538852AFB}" type="presParOf" srcId="{10FA6FF0-A7DA-4EDC-A636-56F17A194BFB}" destId="{3BC9F289-97B0-4E66-98A3-DDD354F0986D}" srcOrd="0" destOrd="0" presId="urn:microsoft.com/office/officeart/2005/8/layout/orgChart1"/>
    <dgm:cxn modelId="{F55F7A13-06D5-4D39-BC81-B1521CFDE02F}" type="presParOf" srcId="{10FA6FF0-A7DA-4EDC-A636-56F17A194BFB}" destId="{194F48F2-1CC5-49A2-B056-FCA3D368E8B8}" srcOrd="1" destOrd="0" presId="urn:microsoft.com/office/officeart/2005/8/layout/orgChart1"/>
    <dgm:cxn modelId="{89C1F2FF-537A-408A-BDBA-3E17A15A9051}" type="presParOf" srcId="{0FA5971D-FF3D-4CAD-906E-0A8D922BD089}" destId="{81DAB871-8406-4B37-A5FC-85775BD717CB}" srcOrd="1" destOrd="0" presId="urn:microsoft.com/office/officeart/2005/8/layout/orgChart1"/>
    <dgm:cxn modelId="{D4B86F7D-8054-493B-92ED-F1EE5DF47867}" type="presParOf" srcId="{0FA5971D-FF3D-4CAD-906E-0A8D922BD089}" destId="{8D9A037A-6940-48D4-AF42-77BE92113232}" srcOrd="2" destOrd="0" presId="urn:microsoft.com/office/officeart/2005/8/layout/orgChart1"/>
    <dgm:cxn modelId="{2A4D3673-1AA7-4AF4-AC41-AB88BD14E68E}" type="presParOf" srcId="{D2AACF28-F19B-45DE-9BBE-9D8140030D86}" destId="{89A04F73-67A4-4BA7-8242-E047D1711421}" srcOrd="2" destOrd="0" presId="urn:microsoft.com/office/officeart/2005/8/layout/orgChart1"/>
    <dgm:cxn modelId="{46B6CF9A-8016-428A-855A-1CD17FD2381C}" type="presParOf" srcId="{5A70E268-8F43-4351-A785-5A14ADBD7CCF}" destId="{FC3F1AC9-221D-44D4-9516-8015D029B2DA}" srcOrd="2" destOrd="0" presId="urn:microsoft.com/office/officeart/2005/8/layout/orgChart1"/>
    <dgm:cxn modelId="{45791471-55AC-4450-AEF7-4EFE8FECB6AB}" type="presParOf" srcId="{5A70E268-8F43-4351-A785-5A14ADBD7CCF}" destId="{A3B85390-58F6-4154-82B9-B285CDABC5E3}" srcOrd="3" destOrd="0" presId="urn:microsoft.com/office/officeart/2005/8/layout/orgChart1"/>
    <dgm:cxn modelId="{736A5497-94CE-4ADE-B206-26AD7B077AF6}" type="presParOf" srcId="{A3B85390-58F6-4154-82B9-B285CDABC5E3}" destId="{8DBEB540-BFB4-4EA2-846A-E388132553E2}" srcOrd="0" destOrd="0" presId="urn:microsoft.com/office/officeart/2005/8/layout/orgChart1"/>
    <dgm:cxn modelId="{DC2D18C0-CDA4-4BE2-A4CD-2B40D261FAA1}" type="presParOf" srcId="{8DBEB540-BFB4-4EA2-846A-E388132553E2}" destId="{3E6A957D-11FD-4BE9-A289-D46E6F635D2C}" srcOrd="0" destOrd="0" presId="urn:microsoft.com/office/officeart/2005/8/layout/orgChart1"/>
    <dgm:cxn modelId="{8D450DD4-F03E-4DCB-949F-13200036B602}" type="presParOf" srcId="{8DBEB540-BFB4-4EA2-846A-E388132553E2}" destId="{0036F63F-C0D8-4F4C-8838-D500EECC74F2}" srcOrd="1" destOrd="0" presId="urn:microsoft.com/office/officeart/2005/8/layout/orgChart1"/>
    <dgm:cxn modelId="{13D0AB3B-F516-4A1C-B3BB-A27F5F260A2F}" type="presParOf" srcId="{A3B85390-58F6-4154-82B9-B285CDABC5E3}" destId="{C4D5D0CE-F17A-41CF-A1C3-BFC7E5A171E2}" srcOrd="1" destOrd="0" presId="urn:microsoft.com/office/officeart/2005/8/layout/orgChart1"/>
    <dgm:cxn modelId="{4E11C1BE-7D5D-46ED-8C3B-4A857FDC63EA}" type="presParOf" srcId="{C4D5D0CE-F17A-41CF-A1C3-BFC7E5A171E2}" destId="{FB341B54-DB36-4AA0-8F7F-9CB8FCECE856}" srcOrd="0" destOrd="0" presId="urn:microsoft.com/office/officeart/2005/8/layout/orgChart1"/>
    <dgm:cxn modelId="{582CB027-A342-4A92-AD2D-978AE2BF7163}" type="presParOf" srcId="{C4D5D0CE-F17A-41CF-A1C3-BFC7E5A171E2}" destId="{0608E5FB-39D9-4938-9E82-77455CE0BD2C}" srcOrd="1" destOrd="0" presId="urn:microsoft.com/office/officeart/2005/8/layout/orgChart1"/>
    <dgm:cxn modelId="{8AA4D2DD-CB09-4717-960E-79AFE87439CD}" type="presParOf" srcId="{0608E5FB-39D9-4938-9E82-77455CE0BD2C}" destId="{C0F0BA8B-C6C1-48F6-9ED9-6A25E520C1C0}" srcOrd="0" destOrd="0" presId="urn:microsoft.com/office/officeart/2005/8/layout/orgChart1"/>
    <dgm:cxn modelId="{CE4382E4-05F4-49D2-AD4B-C6A4BD4353C8}" type="presParOf" srcId="{C0F0BA8B-C6C1-48F6-9ED9-6A25E520C1C0}" destId="{A2E12DEA-FF07-4449-A5EB-CF7D321B0823}" srcOrd="0" destOrd="0" presId="urn:microsoft.com/office/officeart/2005/8/layout/orgChart1"/>
    <dgm:cxn modelId="{9EAB18D5-CD75-4FDF-ACE6-61FCBA3B1186}" type="presParOf" srcId="{C0F0BA8B-C6C1-48F6-9ED9-6A25E520C1C0}" destId="{47F8629A-61CA-4BD0-A05E-8A0D573A6AD8}" srcOrd="1" destOrd="0" presId="urn:microsoft.com/office/officeart/2005/8/layout/orgChart1"/>
    <dgm:cxn modelId="{2FA8E631-1B10-4AC5-A931-D68B3FA740C9}" type="presParOf" srcId="{0608E5FB-39D9-4938-9E82-77455CE0BD2C}" destId="{662FF8FB-ED26-42DE-B70E-2CB2A62F73A7}" srcOrd="1" destOrd="0" presId="urn:microsoft.com/office/officeart/2005/8/layout/orgChart1"/>
    <dgm:cxn modelId="{448F0495-2732-46AF-867E-91F1D5CB906D}" type="presParOf" srcId="{0608E5FB-39D9-4938-9E82-77455CE0BD2C}" destId="{39A369A6-6C87-4D37-A2B7-5CA881A2DC2C}" srcOrd="2" destOrd="0" presId="urn:microsoft.com/office/officeart/2005/8/layout/orgChart1"/>
    <dgm:cxn modelId="{0EF32C20-3DD4-40B7-B97A-99786EF4EB1A}" type="presParOf" srcId="{A3B85390-58F6-4154-82B9-B285CDABC5E3}" destId="{57AD246B-A720-48F5-9C40-6A694D7C76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90D328-B7B9-4408-A727-487F1F332F3E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CE14F4-20D1-4553-B6BF-A5209EE5757D}">
      <dgm:prSet phldrT="[Texto]"/>
      <dgm:spPr>
        <a:solidFill>
          <a:srgbClr val="FF8181"/>
        </a:solidFill>
      </dgm:spPr>
      <dgm:t>
        <a:bodyPr/>
        <a:lstStyle/>
        <a:p>
          <a:r>
            <a:rPr lang="es-ES" dirty="0"/>
            <a:t>Método TEACCH </a:t>
          </a:r>
        </a:p>
      </dgm:t>
    </dgm:pt>
    <dgm:pt modelId="{724A95E8-EE26-403D-AE83-EE0DE4776B6A}" type="parTrans" cxnId="{7E9A9E1A-CA0C-4C7A-AD70-DA3159A34DA7}">
      <dgm:prSet/>
      <dgm:spPr/>
      <dgm:t>
        <a:bodyPr/>
        <a:lstStyle/>
        <a:p>
          <a:endParaRPr lang="es-ES"/>
        </a:p>
      </dgm:t>
    </dgm:pt>
    <dgm:pt modelId="{6913AC1B-3EA2-44F0-B158-142F45C47D08}" type="sibTrans" cxnId="{7E9A9E1A-CA0C-4C7A-AD70-DA3159A34DA7}">
      <dgm:prSet/>
      <dgm:spPr/>
      <dgm:t>
        <a:bodyPr/>
        <a:lstStyle/>
        <a:p>
          <a:endParaRPr lang="es-ES"/>
        </a:p>
      </dgm:t>
    </dgm:pt>
    <dgm:pt modelId="{2FB72B3F-A0F5-4128-8882-D8C404E21457}">
      <dgm:prSet/>
      <dgm:spPr>
        <a:solidFill>
          <a:srgbClr val="DAB48E"/>
        </a:solidFill>
      </dgm:spPr>
      <dgm:t>
        <a:bodyPr/>
        <a:lstStyle/>
        <a:p>
          <a:r>
            <a:rPr lang="es-ES" dirty="0"/>
            <a:t>Programa para el desarrollo de habilidades básicas de interacción social.</a:t>
          </a:r>
        </a:p>
      </dgm:t>
    </dgm:pt>
    <dgm:pt modelId="{D9AD3F4D-96D0-42CC-A9B9-518303AB8BE5}" type="parTrans" cxnId="{AC4D9B3B-E2C0-4888-9048-73AA393EB2C9}">
      <dgm:prSet/>
      <dgm:spPr/>
      <dgm:t>
        <a:bodyPr/>
        <a:lstStyle/>
        <a:p>
          <a:endParaRPr lang="es-ES"/>
        </a:p>
      </dgm:t>
    </dgm:pt>
    <dgm:pt modelId="{BBC7B416-26F9-4BAE-8B33-B78DE0B60093}" type="sibTrans" cxnId="{AC4D9B3B-E2C0-4888-9048-73AA393EB2C9}">
      <dgm:prSet/>
      <dgm:spPr/>
      <dgm:t>
        <a:bodyPr/>
        <a:lstStyle/>
        <a:p>
          <a:endParaRPr lang="es-ES"/>
        </a:p>
      </dgm:t>
    </dgm:pt>
    <dgm:pt modelId="{1663A91E-FEF3-4C41-BC64-849064F33B4B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/>
            <a:t>SISTEMA DE COMUNICACIÓN CON INTERCAMBIO DE IMÁGENES (PECS)</a:t>
          </a:r>
        </a:p>
      </dgm:t>
    </dgm:pt>
    <dgm:pt modelId="{84659564-EC8E-4295-9164-C0F0CEFB9B39}" type="sibTrans" cxnId="{7DCD922D-6AB4-462B-8CE3-739F4C9848CD}">
      <dgm:prSet/>
      <dgm:spPr/>
      <dgm:t>
        <a:bodyPr/>
        <a:lstStyle/>
        <a:p>
          <a:endParaRPr lang="es-ES"/>
        </a:p>
      </dgm:t>
    </dgm:pt>
    <dgm:pt modelId="{42C9B409-5B25-4ED6-A6FC-BD246463EE37}" type="parTrans" cxnId="{7DCD922D-6AB4-462B-8CE3-739F4C9848CD}">
      <dgm:prSet/>
      <dgm:spPr/>
      <dgm:t>
        <a:bodyPr/>
        <a:lstStyle/>
        <a:p>
          <a:endParaRPr lang="es-ES"/>
        </a:p>
      </dgm:t>
    </dgm:pt>
    <dgm:pt modelId="{B8E4B4D6-2D0C-484A-AB92-A680E1DA6908}" type="pres">
      <dgm:prSet presAssocID="{F790D328-B7B9-4408-A727-487F1F332F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A139F3-1433-4859-B9F0-156AA50FF2E9}" type="pres">
      <dgm:prSet presAssocID="{2FB72B3F-A0F5-4128-8882-D8C404E21457}" presName="parentLin" presStyleCnt="0"/>
      <dgm:spPr/>
    </dgm:pt>
    <dgm:pt modelId="{C903F703-4376-4618-823B-8AF851D27154}" type="pres">
      <dgm:prSet presAssocID="{2FB72B3F-A0F5-4128-8882-D8C404E21457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62F10F1-7663-4C80-AE61-B94F96D22D9A}" type="pres">
      <dgm:prSet presAssocID="{2FB72B3F-A0F5-4128-8882-D8C404E2145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9696CA-CD01-4FF7-9711-1C9BB80674A5}" type="pres">
      <dgm:prSet presAssocID="{2FB72B3F-A0F5-4128-8882-D8C404E21457}" presName="negativeSpace" presStyleCnt="0"/>
      <dgm:spPr/>
    </dgm:pt>
    <dgm:pt modelId="{0330BD38-E23B-4890-8FBA-D15E4552CCDE}" type="pres">
      <dgm:prSet presAssocID="{2FB72B3F-A0F5-4128-8882-D8C404E21457}" presName="childText" presStyleLbl="conFgAcc1" presStyleIdx="0" presStyleCnt="3">
        <dgm:presLayoutVars>
          <dgm:bulletEnabled val="1"/>
        </dgm:presLayoutVars>
      </dgm:prSet>
      <dgm:spPr/>
    </dgm:pt>
    <dgm:pt modelId="{B8B6804A-E508-4792-AB95-CD94A76F0E74}" type="pres">
      <dgm:prSet presAssocID="{BBC7B416-26F9-4BAE-8B33-B78DE0B60093}" presName="spaceBetweenRectangles" presStyleCnt="0"/>
      <dgm:spPr/>
    </dgm:pt>
    <dgm:pt modelId="{01374F4D-7283-49B6-B022-642ED53AF349}" type="pres">
      <dgm:prSet presAssocID="{CBCE14F4-20D1-4553-B6BF-A5209EE5757D}" presName="parentLin" presStyleCnt="0"/>
      <dgm:spPr/>
    </dgm:pt>
    <dgm:pt modelId="{39A58435-91ED-4B75-A1C5-FF317ED9A2F7}" type="pres">
      <dgm:prSet presAssocID="{CBCE14F4-20D1-4553-B6BF-A5209EE5757D}" presName="parentLeftMargin" presStyleLbl="node1" presStyleIdx="0" presStyleCnt="3"/>
      <dgm:spPr/>
      <dgm:t>
        <a:bodyPr/>
        <a:lstStyle/>
        <a:p>
          <a:endParaRPr lang="es-ES"/>
        </a:p>
      </dgm:t>
    </dgm:pt>
    <dgm:pt modelId="{E9D32746-0E26-4C1E-BE21-1025E340B028}" type="pres">
      <dgm:prSet presAssocID="{CBCE14F4-20D1-4553-B6BF-A5209EE5757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75F1FD-0F05-4C90-B36A-95C6CFE95522}" type="pres">
      <dgm:prSet presAssocID="{CBCE14F4-20D1-4553-B6BF-A5209EE5757D}" presName="negativeSpace" presStyleCnt="0"/>
      <dgm:spPr/>
    </dgm:pt>
    <dgm:pt modelId="{4ED6B813-38E6-4729-ACE6-CB361E70B906}" type="pres">
      <dgm:prSet presAssocID="{CBCE14F4-20D1-4553-B6BF-A5209EE5757D}" presName="childText" presStyleLbl="conFgAcc1" presStyleIdx="1" presStyleCnt="3">
        <dgm:presLayoutVars>
          <dgm:bulletEnabled val="1"/>
        </dgm:presLayoutVars>
      </dgm:prSet>
      <dgm:spPr/>
    </dgm:pt>
    <dgm:pt modelId="{6ED32EE7-C56C-4711-BB89-B3993771F844}" type="pres">
      <dgm:prSet presAssocID="{6913AC1B-3EA2-44F0-B158-142F45C47D08}" presName="spaceBetweenRectangles" presStyleCnt="0"/>
      <dgm:spPr/>
    </dgm:pt>
    <dgm:pt modelId="{41E61754-4F49-4A6B-80FF-90127AB7231D}" type="pres">
      <dgm:prSet presAssocID="{1663A91E-FEF3-4C41-BC64-849064F33B4B}" presName="parentLin" presStyleCnt="0"/>
      <dgm:spPr/>
    </dgm:pt>
    <dgm:pt modelId="{AAD12CD7-878C-40A1-9E66-03F468D4E537}" type="pres">
      <dgm:prSet presAssocID="{1663A91E-FEF3-4C41-BC64-849064F33B4B}" presName="parentLeftMargin" presStyleLbl="node1" presStyleIdx="1" presStyleCnt="3"/>
      <dgm:spPr/>
      <dgm:t>
        <a:bodyPr/>
        <a:lstStyle/>
        <a:p>
          <a:endParaRPr lang="es-ES"/>
        </a:p>
      </dgm:t>
    </dgm:pt>
    <dgm:pt modelId="{104E0C4C-952F-4ED9-ACE3-29DF0688B7AD}" type="pres">
      <dgm:prSet presAssocID="{1663A91E-FEF3-4C41-BC64-849064F33B4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6DDDDD5-37DA-4C86-A08F-DE770B013B15}" type="pres">
      <dgm:prSet presAssocID="{1663A91E-FEF3-4C41-BC64-849064F33B4B}" presName="negativeSpace" presStyleCnt="0"/>
      <dgm:spPr/>
    </dgm:pt>
    <dgm:pt modelId="{77B1BC2A-7C66-4DF3-BF1A-2F9EE22E7DE2}" type="pres">
      <dgm:prSet presAssocID="{1663A91E-FEF3-4C41-BC64-849064F33B4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AAB1D24-502E-4859-BD39-54987C1A004A}" type="presOf" srcId="{1663A91E-FEF3-4C41-BC64-849064F33B4B}" destId="{104E0C4C-952F-4ED9-ACE3-29DF0688B7AD}" srcOrd="1" destOrd="0" presId="urn:microsoft.com/office/officeart/2005/8/layout/list1"/>
    <dgm:cxn modelId="{2FF99239-9362-4772-A1F8-2309ABF3F69F}" type="presOf" srcId="{F790D328-B7B9-4408-A727-487F1F332F3E}" destId="{B8E4B4D6-2D0C-484A-AB92-A680E1DA6908}" srcOrd="0" destOrd="0" presId="urn:microsoft.com/office/officeart/2005/8/layout/list1"/>
    <dgm:cxn modelId="{556A759A-2899-4B59-BDE7-36B126394C98}" type="presOf" srcId="{CBCE14F4-20D1-4553-B6BF-A5209EE5757D}" destId="{E9D32746-0E26-4C1E-BE21-1025E340B028}" srcOrd="1" destOrd="0" presId="urn:microsoft.com/office/officeart/2005/8/layout/list1"/>
    <dgm:cxn modelId="{1225476E-4A37-42CF-B08F-E92301A01A73}" type="presOf" srcId="{2FB72B3F-A0F5-4128-8882-D8C404E21457}" destId="{E62F10F1-7663-4C80-AE61-B94F96D22D9A}" srcOrd="1" destOrd="0" presId="urn:microsoft.com/office/officeart/2005/8/layout/list1"/>
    <dgm:cxn modelId="{80192699-4737-4E7C-8BCF-E99CD8D5B7B0}" type="presOf" srcId="{2FB72B3F-A0F5-4128-8882-D8C404E21457}" destId="{C903F703-4376-4618-823B-8AF851D27154}" srcOrd="0" destOrd="0" presId="urn:microsoft.com/office/officeart/2005/8/layout/list1"/>
    <dgm:cxn modelId="{FBA75A5C-BD1B-4530-85F0-6A69AA8137C1}" type="presOf" srcId="{CBCE14F4-20D1-4553-B6BF-A5209EE5757D}" destId="{39A58435-91ED-4B75-A1C5-FF317ED9A2F7}" srcOrd="0" destOrd="0" presId="urn:microsoft.com/office/officeart/2005/8/layout/list1"/>
    <dgm:cxn modelId="{774CAE6C-C32D-4DD0-A4FC-A32101435025}" type="presOf" srcId="{1663A91E-FEF3-4C41-BC64-849064F33B4B}" destId="{AAD12CD7-878C-40A1-9E66-03F468D4E537}" srcOrd="0" destOrd="0" presId="urn:microsoft.com/office/officeart/2005/8/layout/list1"/>
    <dgm:cxn modelId="{AC4D9B3B-E2C0-4888-9048-73AA393EB2C9}" srcId="{F790D328-B7B9-4408-A727-487F1F332F3E}" destId="{2FB72B3F-A0F5-4128-8882-D8C404E21457}" srcOrd="0" destOrd="0" parTransId="{D9AD3F4D-96D0-42CC-A9B9-518303AB8BE5}" sibTransId="{BBC7B416-26F9-4BAE-8B33-B78DE0B60093}"/>
    <dgm:cxn modelId="{7E9A9E1A-CA0C-4C7A-AD70-DA3159A34DA7}" srcId="{F790D328-B7B9-4408-A727-487F1F332F3E}" destId="{CBCE14F4-20D1-4553-B6BF-A5209EE5757D}" srcOrd="1" destOrd="0" parTransId="{724A95E8-EE26-403D-AE83-EE0DE4776B6A}" sibTransId="{6913AC1B-3EA2-44F0-B158-142F45C47D08}"/>
    <dgm:cxn modelId="{7DCD922D-6AB4-462B-8CE3-739F4C9848CD}" srcId="{F790D328-B7B9-4408-A727-487F1F332F3E}" destId="{1663A91E-FEF3-4C41-BC64-849064F33B4B}" srcOrd="2" destOrd="0" parTransId="{42C9B409-5B25-4ED6-A6FC-BD246463EE37}" sibTransId="{84659564-EC8E-4295-9164-C0F0CEFB9B39}"/>
    <dgm:cxn modelId="{3B8DA88A-1138-4303-A3E9-6CDA6B3A7A18}" type="presParOf" srcId="{B8E4B4D6-2D0C-484A-AB92-A680E1DA6908}" destId="{44A139F3-1433-4859-B9F0-156AA50FF2E9}" srcOrd="0" destOrd="0" presId="urn:microsoft.com/office/officeart/2005/8/layout/list1"/>
    <dgm:cxn modelId="{60B003F8-326D-47B6-A349-4EC5C9BD888A}" type="presParOf" srcId="{44A139F3-1433-4859-B9F0-156AA50FF2E9}" destId="{C903F703-4376-4618-823B-8AF851D27154}" srcOrd="0" destOrd="0" presId="urn:microsoft.com/office/officeart/2005/8/layout/list1"/>
    <dgm:cxn modelId="{4CA5207C-FC74-48B9-897A-FADF18E1DFF1}" type="presParOf" srcId="{44A139F3-1433-4859-B9F0-156AA50FF2E9}" destId="{E62F10F1-7663-4C80-AE61-B94F96D22D9A}" srcOrd="1" destOrd="0" presId="urn:microsoft.com/office/officeart/2005/8/layout/list1"/>
    <dgm:cxn modelId="{34CDE400-4FE9-446F-9C82-E7C1AA23ACC7}" type="presParOf" srcId="{B8E4B4D6-2D0C-484A-AB92-A680E1DA6908}" destId="{809696CA-CD01-4FF7-9711-1C9BB80674A5}" srcOrd="1" destOrd="0" presId="urn:microsoft.com/office/officeart/2005/8/layout/list1"/>
    <dgm:cxn modelId="{DD0502FD-0A66-4E07-BF04-ABCF7A75AF1C}" type="presParOf" srcId="{B8E4B4D6-2D0C-484A-AB92-A680E1DA6908}" destId="{0330BD38-E23B-4890-8FBA-D15E4552CCDE}" srcOrd="2" destOrd="0" presId="urn:microsoft.com/office/officeart/2005/8/layout/list1"/>
    <dgm:cxn modelId="{A6B5AD05-4674-4ACC-8B07-BE0730E56119}" type="presParOf" srcId="{B8E4B4D6-2D0C-484A-AB92-A680E1DA6908}" destId="{B8B6804A-E508-4792-AB95-CD94A76F0E74}" srcOrd="3" destOrd="0" presId="urn:microsoft.com/office/officeart/2005/8/layout/list1"/>
    <dgm:cxn modelId="{7A5BCF26-3BC6-402C-BE84-2F0E75779B12}" type="presParOf" srcId="{B8E4B4D6-2D0C-484A-AB92-A680E1DA6908}" destId="{01374F4D-7283-49B6-B022-642ED53AF349}" srcOrd="4" destOrd="0" presId="urn:microsoft.com/office/officeart/2005/8/layout/list1"/>
    <dgm:cxn modelId="{E383FEAA-1A4F-4637-8866-643115BA9720}" type="presParOf" srcId="{01374F4D-7283-49B6-B022-642ED53AF349}" destId="{39A58435-91ED-4B75-A1C5-FF317ED9A2F7}" srcOrd="0" destOrd="0" presId="urn:microsoft.com/office/officeart/2005/8/layout/list1"/>
    <dgm:cxn modelId="{2A658330-8C09-4747-A9FE-B10DBAA2E885}" type="presParOf" srcId="{01374F4D-7283-49B6-B022-642ED53AF349}" destId="{E9D32746-0E26-4C1E-BE21-1025E340B028}" srcOrd="1" destOrd="0" presId="urn:microsoft.com/office/officeart/2005/8/layout/list1"/>
    <dgm:cxn modelId="{1A938A76-211A-4FE1-BD5F-8369AD3CC99C}" type="presParOf" srcId="{B8E4B4D6-2D0C-484A-AB92-A680E1DA6908}" destId="{4A75F1FD-0F05-4C90-B36A-95C6CFE95522}" srcOrd="5" destOrd="0" presId="urn:microsoft.com/office/officeart/2005/8/layout/list1"/>
    <dgm:cxn modelId="{3E04C61F-48B8-4BB0-ABE9-78E89257E424}" type="presParOf" srcId="{B8E4B4D6-2D0C-484A-AB92-A680E1DA6908}" destId="{4ED6B813-38E6-4729-ACE6-CB361E70B906}" srcOrd="6" destOrd="0" presId="urn:microsoft.com/office/officeart/2005/8/layout/list1"/>
    <dgm:cxn modelId="{5863BFD2-0E98-48C2-B39D-D8CD5D2E551A}" type="presParOf" srcId="{B8E4B4D6-2D0C-484A-AB92-A680E1DA6908}" destId="{6ED32EE7-C56C-4711-BB89-B3993771F844}" srcOrd="7" destOrd="0" presId="urn:microsoft.com/office/officeart/2005/8/layout/list1"/>
    <dgm:cxn modelId="{F2BFAC18-CB42-4351-866C-31E848A82F91}" type="presParOf" srcId="{B8E4B4D6-2D0C-484A-AB92-A680E1DA6908}" destId="{41E61754-4F49-4A6B-80FF-90127AB7231D}" srcOrd="8" destOrd="0" presId="urn:microsoft.com/office/officeart/2005/8/layout/list1"/>
    <dgm:cxn modelId="{42204A95-67BD-4D0D-B8EC-424FC5DB4804}" type="presParOf" srcId="{41E61754-4F49-4A6B-80FF-90127AB7231D}" destId="{AAD12CD7-878C-40A1-9E66-03F468D4E537}" srcOrd="0" destOrd="0" presId="urn:microsoft.com/office/officeart/2005/8/layout/list1"/>
    <dgm:cxn modelId="{61A56E2A-29D2-4374-8EF9-3513A9486A8C}" type="presParOf" srcId="{41E61754-4F49-4A6B-80FF-90127AB7231D}" destId="{104E0C4C-952F-4ED9-ACE3-29DF0688B7AD}" srcOrd="1" destOrd="0" presId="urn:microsoft.com/office/officeart/2005/8/layout/list1"/>
    <dgm:cxn modelId="{2A540A39-BB95-4D1F-941A-D77217CE4AED}" type="presParOf" srcId="{B8E4B4D6-2D0C-484A-AB92-A680E1DA6908}" destId="{A6DDDDD5-37DA-4C86-A08F-DE770B013B15}" srcOrd="9" destOrd="0" presId="urn:microsoft.com/office/officeart/2005/8/layout/list1"/>
    <dgm:cxn modelId="{50047B83-7888-4DE9-929A-5F4D0DC950A1}" type="presParOf" srcId="{B8E4B4D6-2D0C-484A-AB92-A680E1DA6908}" destId="{77B1BC2A-7C66-4DF3-BF1A-2F9EE22E7DE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11708A0-C4B8-4975-BFBC-7CD108CA589F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</dgm:pt>
    <dgm:pt modelId="{F6187DD4-1DE9-4106-8A31-EE07A10B91A8}">
      <dgm:prSet phldrT="[Texto]"/>
      <dgm:spPr/>
      <dgm:t>
        <a:bodyPr/>
        <a:lstStyle/>
        <a:p>
          <a:r>
            <a:rPr lang="es-ES" b="0" i="0" dirty="0"/>
            <a:t>Recursos gráficos y materiales adaptados para facilitar la comunicación y la accesibilidad cognitiva  (TEA, D.I…)</a:t>
          </a:r>
        </a:p>
        <a:p>
          <a:r>
            <a:rPr lang="es-ES" b="0" i="0" dirty="0"/>
            <a:t>Que presentan graves dificultades en estas áreas, y dificultan su inclusión en cualquier ámbito de la vida</a:t>
          </a:r>
          <a:endParaRPr lang="es-ES" dirty="0"/>
        </a:p>
      </dgm:t>
    </dgm:pt>
    <dgm:pt modelId="{694A4B0E-B6B8-49EA-B4ED-25E8D32559A2}" type="parTrans" cxnId="{DAD3962C-247C-4D16-B866-089CA98CA454}">
      <dgm:prSet/>
      <dgm:spPr/>
      <dgm:t>
        <a:bodyPr/>
        <a:lstStyle/>
        <a:p>
          <a:endParaRPr lang="es-ES"/>
        </a:p>
      </dgm:t>
    </dgm:pt>
    <dgm:pt modelId="{28F41473-9D1E-42E5-89BE-FAA25AAF6F7E}" type="sibTrans" cxnId="{DAD3962C-247C-4D16-B866-089CA98CA454}">
      <dgm:prSet/>
      <dgm:spPr/>
      <dgm:t>
        <a:bodyPr/>
        <a:lstStyle/>
        <a:p>
          <a:endParaRPr lang="es-ES"/>
        </a:p>
      </dgm:t>
    </dgm:pt>
    <dgm:pt modelId="{D2790368-CC85-4EF0-9EF4-6719538A12DC}">
      <dgm:prSet phldrT="[Texto]" phldr="1"/>
      <dgm:spPr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</dgm:spPr>
      <dgm:t>
        <a:bodyPr/>
        <a:lstStyle/>
        <a:p>
          <a:endParaRPr lang="es-ES" dirty="0"/>
        </a:p>
      </dgm:t>
    </dgm:pt>
    <dgm:pt modelId="{B6C8B087-BAAA-438A-A70F-93B812EBE370}" type="parTrans" cxnId="{CDDE5468-4094-4E85-8A0A-D3E86BE266E1}">
      <dgm:prSet/>
      <dgm:spPr/>
      <dgm:t>
        <a:bodyPr/>
        <a:lstStyle/>
        <a:p>
          <a:endParaRPr lang="es-ES"/>
        </a:p>
      </dgm:t>
    </dgm:pt>
    <dgm:pt modelId="{5CF433DD-A03E-4FD4-A6A7-164443E7E2FC}" type="sibTrans" cxnId="{CDDE5468-4094-4E85-8A0A-D3E86BE266E1}">
      <dgm:prSet/>
      <dgm:spPr/>
      <dgm:t>
        <a:bodyPr/>
        <a:lstStyle/>
        <a:p>
          <a:endParaRPr lang="es-ES"/>
        </a:p>
      </dgm:t>
    </dgm:pt>
    <dgm:pt modelId="{576A84C0-3E57-4FD1-9839-2BFA57A37C96}">
      <dgm:prSet phldrT="[Texto]"/>
      <dgm:spPr/>
      <dgm:t>
        <a:bodyPr/>
        <a:lstStyle/>
        <a:p>
          <a:r>
            <a:rPr lang="es-ES" dirty="0">
              <a:solidFill>
                <a:schemeClr val="accent6">
                  <a:lumMod val="50000"/>
                </a:schemeClr>
              </a:solidFill>
            </a:rPr>
            <a:t>ARASAAC</a:t>
          </a:r>
        </a:p>
      </dgm:t>
    </dgm:pt>
    <dgm:pt modelId="{39BF6DFF-002B-42A5-B570-A88A6DEBA765}" type="parTrans" cxnId="{FF2C0FA3-705D-41AB-8C1D-ADB312DFB077}">
      <dgm:prSet/>
      <dgm:spPr/>
      <dgm:t>
        <a:bodyPr/>
        <a:lstStyle/>
        <a:p>
          <a:endParaRPr lang="es-ES"/>
        </a:p>
      </dgm:t>
    </dgm:pt>
    <dgm:pt modelId="{0EC162F3-3E3D-4A15-B33B-6B0BBD6C6C0D}" type="sibTrans" cxnId="{FF2C0FA3-705D-41AB-8C1D-ADB312DFB077}">
      <dgm:prSet/>
      <dgm:spPr/>
      <dgm:t>
        <a:bodyPr/>
        <a:lstStyle/>
        <a:p>
          <a:endParaRPr lang="es-ES"/>
        </a:p>
      </dgm:t>
    </dgm:pt>
    <dgm:pt modelId="{A1EEB1A5-0E3D-4176-BF6F-0C5CBDBD36A7}" type="pres">
      <dgm:prSet presAssocID="{011708A0-C4B8-4975-BFBC-7CD108CA589F}" presName="Name0" presStyleCnt="0">
        <dgm:presLayoutVars>
          <dgm:chMax val="4"/>
          <dgm:resizeHandles val="exact"/>
        </dgm:presLayoutVars>
      </dgm:prSet>
      <dgm:spPr/>
    </dgm:pt>
    <dgm:pt modelId="{2EB4D7DA-16BE-4FBC-A0C2-38415567F7C0}" type="pres">
      <dgm:prSet presAssocID="{011708A0-C4B8-4975-BFBC-7CD108CA589F}" presName="ellipse" presStyleLbl="trBgShp" presStyleIdx="0" presStyleCnt="1"/>
      <dgm:spPr/>
    </dgm:pt>
    <dgm:pt modelId="{1F9202E1-507C-4E16-B037-52B8FC736C6A}" type="pres">
      <dgm:prSet presAssocID="{011708A0-C4B8-4975-BFBC-7CD108CA589F}" presName="arrow1" presStyleLbl="fgShp" presStyleIdx="0" presStyleCnt="1" custLinFactNeighborX="1712" custLinFactNeighborY="-29423"/>
      <dgm:spPr/>
    </dgm:pt>
    <dgm:pt modelId="{02C6147C-5422-4D98-BEBC-C5B415BFBA04}" type="pres">
      <dgm:prSet presAssocID="{011708A0-C4B8-4975-BFBC-7CD108CA589F}" presName="rectangle" presStyleLbl="revTx" presStyleIdx="0" presStyleCnt="1" custLinFactNeighborX="-714" custLinFactNeighborY="57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388102-E299-410C-8EB6-EC428D554E2F}" type="pres">
      <dgm:prSet presAssocID="{D2790368-CC85-4EF0-9EF4-6719538A12DC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E0F24D-8A72-4A6F-84C8-53E880A03DA4}" type="pres">
      <dgm:prSet presAssocID="{576A84C0-3E57-4FD1-9839-2BFA57A37C96}" presName="item2" presStyleLbl="node1" presStyleIdx="1" presStyleCnt="2" custScaleX="275401" custLinFactNeighborX="62768" custLinFactNeighborY="-289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04745E-BDDD-4430-8C91-03839E6F53D7}" type="pres">
      <dgm:prSet presAssocID="{011708A0-C4B8-4975-BFBC-7CD108CA589F}" presName="funnel" presStyleLbl="trAlignAcc1" presStyleIdx="0" presStyleCnt="1" custScaleY="93856"/>
      <dgm:spPr/>
    </dgm:pt>
  </dgm:ptLst>
  <dgm:cxnLst>
    <dgm:cxn modelId="{CDDE5468-4094-4E85-8A0A-D3E86BE266E1}" srcId="{011708A0-C4B8-4975-BFBC-7CD108CA589F}" destId="{D2790368-CC85-4EF0-9EF4-6719538A12DC}" srcOrd="1" destOrd="0" parTransId="{B6C8B087-BAAA-438A-A70F-93B812EBE370}" sibTransId="{5CF433DD-A03E-4FD4-A6A7-164443E7E2FC}"/>
    <dgm:cxn modelId="{019C42C3-A749-45DA-B115-04DC3E2BA10D}" type="presOf" srcId="{F6187DD4-1DE9-4106-8A31-EE07A10B91A8}" destId="{AFE0F24D-8A72-4A6F-84C8-53E880A03DA4}" srcOrd="0" destOrd="0" presId="urn:microsoft.com/office/officeart/2005/8/layout/funnel1"/>
    <dgm:cxn modelId="{FF2C0FA3-705D-41AB-8C1D-ADB312DFB077}" srcId="{011708A0-C4B8-4975-BFBC-7CD108CA589F}" destId="{576A84C0-3E57-4FD1-9839-2BFA57A37C96}" srcOrd="2" destOrd="0" parTransId="{39BF6DFF-002B-42A5-B570-A88A6DEBA765}" sibTransId="{0EC162F3-3E3D-4A15-B33B-6B0BBD6C6C0D}"/>
    <dgm:cxn modelId="{AF96F429-2F63-4E7C-B126-0BEE2AF4A8F0}" type="presOf" srcId="{576A84C0-3E57-4FD1-9839-2BFA57A37C96}" destId="{02C6147C-5422-4D98-BEBC-C5B415BFBA04}" srcOrd="0" destOrd="0" presId="urn:microsoft.com/office/officeart/2005/8/layout/funnel1"/>
    <dgm:cxn modelId="{511B1564-62A2-4BF3-AFD7-3C5AF47C4FA7}" type="presOf" srcId="{D2790368-CC85-4EF0-9EF4-6719538A12DC}" destId="{85388102-E299-410C-8EB6-EC428D554E2F}" srcOrd="0" destOrd="0" presId="urn:microsoft.com/office/officeart/2005/8/layout/funnel1"/>
    <dgm:cxn modelId="{0BFA6898-8782-4C5E-8CA1-4E491E0C2464}" type="presOf" srcId="{011708A0-C4B8-4975-BFBC-7CD108CA589F}" destId="{A1EEB1A5-0E3D-4176-BF6F-0C5CBDBD36A7}" srcOrd="0" destOrd="0" presId="urn:microsoft.com/office/officeart/2005/8/layout/funnel1"/>
    <dgm:cxn modelId="{DAD3962C-247C-4D16-B866-089CA98CA454}" srcId="{011708A0-C4B8-4975-BFBC-7CD108CA589F}" destId="{F6187DD4-1DE9-4106-8A31-EE07A10B91A8}" srcOrd="0" destOrd="0" parTransId="{694A4B0E-B6B8-49EA-B4ED-25E8D32559A2}" sibTransId="{28F41473-9D1E-42E5-89BE-FAA25AAF6F7E}"/>
    <dgm:cxn modelId="{D9A142F3-2957-4488-BE76-B230530DDA85}" type="presParOf" srcId="{A1EEB1A5-0E3D-4176-BF6F-0C5CBDBD36A7}" destId="{2EB4D7DA-16BE-4FBC-A0C2-38415567F7C0}" srcOrd="0" destOrd="0" presId="urn:microsoft.com/office/officeart/2005/8/layout/funnel1"/>
    <dgm:cxn modelId="{6AB845F8-3E8E-4D24-90D8-98D2EC956B12}" type="presParOf" srcId="{A1EEB1A5-0E3D-4176-BF6F-0C5CBDBD36A7}" destId="{1F9202E1-507C-4E16-B037-52B8FC736C6A}" srcOrd="1" destOrd="0" presId="urn:microsoft.com/office/officeart/2005/8/layout/funnel1"/>
    <dgm:cxn modelId="{27E7EF8A-7726-42A5-A118-38AA7554EEBC}" type="presParOf" srcId="{A1EEB1A5-0E3D-4176-BF6F-0C5CBDBD36A7}" destId="{02C6147C-5422-4D98-BEBC-C5B415BFBA04}" srcOrd="2" destOrd="0" presId="urn:microsoft.com/office/officeart/2005/8/layout/funnel1"/>
    <dgm:cxn modelId="{6994B632-0494-4742-9B4B-0CAF840EF971}" type="presParOf" srcId="{A1EEB1A5-0E3D-4176-BF6F-0C5CBDBD36A7}" destId="{85388102-E299-410C-8EB6-EC428D554E2F}" srcOrd="3" destOrd="0" presId="urn:microsoft.com/office/officeart/2005/8/layout/funnel1"/>
    <dgm:cxn modelId="{C64D22FB-B1A1-441A-8D8F-1B2274DD05D4}" type="presParOf" srcId="{A1EEB1A5-0E3D-4176-BF6F-0C5CBDBD36A7}" destId="{AFE0F24D-8A72-4A6F-84C8-53E880A03DA4}" srcOrd="4" destOrd="0" presId="urn:microsoft.com/office/officeart/2005/8/layout/funnel1"/>
    <dgm:cxn modelId="{A2B8BD19-7925-4517-8EE8-F1EDB1ED04E4}" type="presParOf" srcId="{A1EEB1A5-0E3D-4176-BF6F-0C5CBDBD36A7}" destId="{F004745E-BDDD-4430-8C91-03839E6F53D7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E59080-0F16-4AB2-9016-B47B507F8E4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0DA533F-B5A9-4313-88D8-6574717E768A}">
      <dgm:prSet custT="1"/>
      <dgm:spPr/>
      <dgm:t>
        <a:bodyPr/>
        <a:lstStyle/>
        <a:p>
          <a:r>
            <a:rPr lang="es-ES" sz="1400" b="1" dirty="0"/>
            <a:t>Condiciones personales del TEA</a:t>
          </a:r>
        </a:p>
        <a:p>
          <a:r>
            <a:rPr lang="es-ES" sz="900" dirty="0"/>
            <a:t> características del alumno, momento de detección, alteraciones asociadas como: sordera, problemas visuales, discapacidad psíquica, etc</a:t>
          </a:r>
          <a:r>
            <a:rPr lang="es-ES" sz="800" dirty="0"/>
            <a:t>. </a:t>
          </a:r>
        </a:p>
      </dgm:t>
    </dgm:pt>
    <dgm:pt modelId="{2C273753-CC79-4669-AAAC-B8FBE15D257F}" type="parTrans" cxnId="{B8624535-8B9E-4D98-843D-C2985D441F32}">
      <dgm:prSet/>
      <dgm:spPr/>
      <dgm:t>
        <a:bodyPr/>
        <a:lstStyle/>
        <a:p>
          <a:endParaRPr lang="es-ES"/>
        </a:p>
      </dgm:t>
    </dgm:pt>
    <dgm:pt modelId="{F100C810-E31F-432F-9EA0-E098D88D4ABC}" type="sibTrans" cxnId="{B8624535-8B9E-4D98-843D-C2985D441F32}">
      <dgm:prSet/>
      <dgm:spPr/>
      <dgm:t>
        <a:bodyPr/>
        <a:lstStyle/>
        <a:p>
          <a:endParaRPr lang="es-ES"/>
        </a:p>
      </dgm:t>
    </dgm:pt>
    <dgm:pt modelId="{8C37D9F2-D70A-4A9F-91DA-5E2ECAAD779A}">
      <dgm:prSet custT="1"/>
      <dgm:spPr/>
      <dgm:t>
        <a:bodyPr/>
        <a:lstStyle/>
        <a:p>
          <a:r>
            <a:rPr lang="es-ES" sz="1400" b="1" dirty="0"/>
            <a:t>Desarrollo general del alumno en sus distintas áreas</a:t>
          </a:r>
        </a:p>
        <a:p>
          <a:r>
            <a:rPr lang="es-ES" sz="900" dirty="0"/>
            <a:t> social, afectiva, motora, comunicativa, etc.</a:t>
          </a:r>
        </a:p>
      </dgm:t>
    </dgm:pt>
    <dgm:pt modelId="{43FDC183-AF2C-4A94-80A5-629EAA8F6646}" type="parTrans" cxnId="{D75C68FC-5A65-4503-9023-6F399B647B35}">
      <dgm:prSet/>
      <dgm:spPr/>
      <dgm:t>
        <a:bodyPr/>
        <a:lstStyle/>
        <a:p>
          <a:endParaRPr lang="es-ES"/>
        </a:p>
      </dgm:t>
    </dgm:pt>
    <dgm:pt modelId="{40B7A368-786D-4967-9D18-2951E81098CC}" type="sibTrans" cxnId="{D75C68FC-5A65-4503-9023-6F399B647B35}">
      <dgm:prSet/>
      <dgm:spPr/>
      <dgm:t>
        <a:bodyPr/>
        <a:lstStyle/>
        <a:p>
          <a:endParaRPr lang="es-ES"/>
        </a:p>
      </dgm:t>
    </dgm:pt>
    <dgm:pt modelId="{9840F761-44AF-424F-BD98-0D94F1021B01}">
      <dgm:prSet/>
      <dgm:spPr/>
      <dgm:t>
        <a:bodyPr/>
        <a:lstStyle/>
        <a:p>
          <a:r>
            <a:rPr lang="es-ES" dirty="0"/>
            <a:t>Nivel de competencia curricular</a:t>
          </a:r>
        </a:p>
      </dgm:t>
    </dgm:pt>
    <dgm:pt modelId="{850C1E8B-1777-41CF-9630-2D6E8CE294F2}" type="parTrans" cxnId="{68C562D5-9D51-4316-8572-3B4E84DC5435}">
      <dgm:prSet/>
      <dgm:spPr/>
      <dgm:t>
        <a:bodyPr/>
        <a:lstStyle/>
        <a:p>
          <a:endParaRPr lang="es-ES"/>
        </a:p>
      </dgm:t>
    </dgm:pt>
    <dgm:pt modelId="{08C4BE22-BDB7-4FC6-8FB1-D485D2499A5A}" type="sibTrans" cxnId="{68C562D5-9D51-4316-8572-3B4E84DC5435}">
      <dgm:prSet/>
      <dgm:spPr/>
      <dgm:t>
        <a:bodyPr/>
        <a:lstStyle/>
        <a:p>
          <a:endParaRPr lang="es-ES"/>
        </a:p>
      </dgm:t>
    </dgm:pt>
    <dgm:pt modelId="{D0E9B9DF-4F40-4F97-A390-658E2F35575F}">
      <dgm:prSet custT="1"/>
      <dgm:spPr/>
      <dgm:t>
        <a:bodyPr/>
        <a:lstStyle/>
        <a:p>
          <a:r>
            <a:rPr lang="es-ES" sz="1400" b="1" dirty="0"/>
            <a:t>Estilo de aprendizaje</a:t>
          </a:r>
        </a:p>
        <a:p>
          <a:r>
            <a:rPr lang="es-ES" sz="900" dirty="0"/>
            <a:t> Preferencias, motivación, nivel de atención, ritmo, </a:t>
          </a:r>
          <a:r>
            <a:rPr lang="es-ES" sz="900" dirty="0" err="1"/>
            <a:t>etc</a:t>
          </a:r>
          <a:r>
            <a:rPr lang="es-ES" sz="900" dirty="0"/>
            <a:t> forman la manera de acceder al currículo.</a:t>
          </a:r>
        </a:p>
      </dgm:t>
    </dgm:pt>
    <dgm:pt modelId="{03FCD6AE-25C9-4FF5-86DB-8D19F0DFBDF3}" type="parTrans" cxnId="{F831D71E-D685-45ED-B097-CC780FAB270D}">
      <dgm:prSet/>
      <dgm:spPr/>
      <dgm:t>
        <a:bodyPr/>
        <a:lstStyle/>
        <a:p>
          <a:endParaRPr lang="es-ES"/>
        </a:p>
      </dgm:t>
    </dgm:pt>
    <dgm:pt modelId="{270DF3A1-F75D-44D8-861B-FC71AD8036E8}" type="sibTrans" cxnId="{F831D71E-D685-45ED-B097-CC780FAB270D}">
      <dgm:prSet/>
      <dgm:spPr/>
      <dgm:t>
        <a:bodyPr/>
        <a:lstStyle/>
        <a:p>
          <a:endParaRPr lang="es-ES"/>
        </a:p>
      </dgm:t>
    </dgm:pt>
    <dgm:pt modelId="{1D7DC982-A81A-4CAA-8F10-159B904ACC3A}" type="pres">
      <dgm:prSet presAssocID="{96E59080-0F16-4AB2-9016-B47B507F8E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EAD56C-9158-42B4-B7F3-72247C2915F0}" type="pres">
      <dgm:prSet presAssocID="{70DA533F-B5A9-4313-88D8-6574717E768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7C9752-16E0-41F1-B244-40601C5B9DEE}" type="pres">
      <dgm:prSet presAssocID="{F100C810-E31F-432F-9EA0-E098D88D4ABC}" presName="space" presStyleCnt="0"/>
      <dgm:spPr/>
    </dgm:pt>
    <dgm:pt modelId="{8FDA921F-AA30-43A7-BFEE-21616F6CB1F6}" type="pres">
      <dgm:prSet presAssocID="{8C37D9F2-D70A-4A9F-91DA-5E2ECAAD779A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FAA533-6600-4D62-8BFF-9F4CCA60B72C}" type="pres">
      <dgm:prSet presAssocID="{40B7A368-786D-4967-9D18-2951E81098CC}" presName="space" presStyleCnt="0"/>
      <dgm:spPr/>
    </dgm:pt>
    <dgm:pt modelId="{6BE92E09-15E7-456A-8CD6-134E5B92A49B}" type="pres">
      <dgm:prSet presAssocID="{9840F761-44AF-424F-BD98-0D94F1021B0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5F732-F3BB-4414-89C0-0C3D2185E600}" type="pres">
      <dgm:prSet presAssocID="{08C4BE22-BDB7-4FC6-8FB1-D485D2499A5A}" presName="space" presStyleCnt="0"/>
      <dgm:spPr/>
    </dgm:pt>
    <dgm:pt modelId="{D52E28B7-05EA-4D75-85F7-A7A80A1F8F39}" type="pres">
      <dgm:prSet presAssocID="{D0E9B9DF-4F40-4F97-A390-658E2F35575F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A8E205-434B-49EB-8775-2E94A893717B}" type="presOf" srcId="{9840F761-44AF-424F-BD98-0D94F1021B01}" destId="{6BE92E09-15E7-456A-8CD6-134E5B92A49B}" srcOrd="0" destOrd="0" presId="urn:microsoft.com/office/officeart/2005/8/layout/venn3"/>
    <dgm:cxn modelId="{CB02AB13-8302-49BA-A28D-9E42B2318678}" type="presOf" srcId="{8C37D9F2-D70A-4A9F-91DA-5E2ECAAD779A}" destId="{8FDA921F-AA30-43A7-BFEE-21616F6CB1F6}" srcOrd="0" destOrd="0" presId="urn:microsoft.com/office/officeart/2005/8/layout/venn3"/>
    <dgm:cxn modelId="{68C562D5-9D51-4316-8572-3B4E84DC5435}" srcId="{96E59080-0F16-4AB2-9016-B47B507F8E44}" destId="{9840F761-44AF-424F-BD98-0D94F1021B01}" srcOrd="2" destOrd="0" parTransId="{850C1E8B-1777-41CF-9630-2D6E8CE294F2}" sibTransId="{08C4BE22-BDB7-4FC6-8FB1-D485D2499A5A}"/>
    <dgm:cxn modelId="{A65DC74A-763D-4FDF-9368-D21FA5F47533}" type="presOf" srcId="{70DA533F-B5A9-4313-88D8-6574717E768A}" destId="{9DEAD56C-9158-42B4-B7F3-72247C2915F0}" srcOrd="0" destOrd="0" presId="urn:microsoft.com/office/officeart/2005/8/layout/venn3"/>
    <dgm:cxn modelId="{B8624535-8B9E-4D98-843D-C2985D441F32}" srcId="{96E59080-0F16-4AB2-9016-B47B507F8E44}" destId="{70DA533F-B5A9-4313-88D8-6574717E768A}" srcOrd="0" destOrd="0" parTransId="{2C273753-CC79-4669-AAAC-B8FBE15D257F}" sibTransId="{F100C810-E31F-432F-9EA0-E098D88D4ABC}"/>
    <dgm:cxn modelId="{F831D71E-D685-45ED-B097-CC780FAB270D}" srcId="{96E59080-0F16-4AB2-9016-B47B507F8E44}" destId="{D0E9B9DF-4F40-4F97-A390-658E2F35575F}" srcOrd="3" destOrd="0" parTransId="{03FCD6AE-25C9-4FF5-86DB-8D19F0DFBDF3}" sibTransId="{270DF3A1-F75D-44D8-861B-FC71AD8036E8}"/>
    <dgm:cxn modelId="{5D20ED1A-6AC8-4A93-B101-9ABBA844E919}" type="presOf" srcId="{96E59080-0F16-4AB2-9016-B47B507F8E44}" destId="{1D7DC982-A81A-4CAA-8F10-159B904ACC3A}" srcOrd="0" destOrd="0" presId="urn:microsoft.com/office/officeart/2005/8/layout/venn3"/>
    <dgm:cxn modelId="{D35EF12C-CAF2-4A55-9C99-6CE801343045}" type="presOf" srcId="{D0E9B9DF-4F40-4F97-A390-658E2F35575F}" destId="{D52E28B7-05EA-4D75-85F7-A7A80A1F8F39}" srcOrd="0" destOrd="0" presId="urn:microsoft.com/office/officeart/2005/8/layout/venn3"/>
    <dgm:cxn modelId="{D75C68FC-5A65-4503-9023-6F399B647B35}" srcId="{96E59080-0F16-4AB2-9016-B47B507F8E44}" destId="{8C37D9F2-D70A-4A9F-91DA-5E2ECAAD779A}" srcOrd="1" destOrd="0" parTransId="{43FDC183-AF2C-4A94-80A5-629EAA8F6646}" sibTransId="{40B7A368-786D-4967-9D18-2951E81098CC}"/>
    <dgm:cxn modelId="{5E2440C9-20FD-48B1-9C72-1304444FB641}" type="presParOf" srcId="{1D7DC982-A81A-4CAA-8F10-159B904ACC3A}" destId="{9DEAD56C-9158-42B4-B7F3-72247C2915F0}" srcOrd="0" destOrd="0" presId="urn:microsoft.com/office/officeart/2005/8/layout/venn3"/>
    <dgm:cxn modelId="{8C5CAE0C-9B37-4DC0-8E63-117AA4E65F28}" type="presParOf" srcId="{1D7DC982-A81A-4CAA-8F10-159B904ACC3A}" destId="{147C9752-16E0-41F1-B244-40601C5B9DEE}" srcOrd="1" destOrd="0" presId="urn:microsoft.com/office/officeart/2005/8/layout/venn3"/>
    <dgm:cxn modelId="{EA1F53AB-65BB-4504-A24A-006C4B6B2813}" type="presParOf" srcId="{1D7DC982-A81A-4CAA-8F10-159B904ACC3A}" destId="{8FDA921F-AA30-43A7-BFEE-21616F6CB1F6}" srcOrd="2" destOrd="0" presId="urn:microsoft.com/office/officeart/2005/8/layout/venn3"/>
    <dgm:cxn modelId="{BA2FEE33-8E49-4A3E-B3B3-59BE82DBC05F}" type="presParOf" srcId="{1D7DC982-A81A-4CAA-8F10-159B904ACC3A}" destId="{1EFAA533-6600-4D62-8BFF-9F4CCA60B72C}" srcOrd="3" destOrd="0" presId="urn:microsoft.com/office/officeart/2005/8/layout/venn3"/>
    <dgm:cxn modelId="{4AE05A05-09FD-4EC6-8E2E-A1AF145A69C1}" type="presParOf" srcId="{1D7DC982-A81A-4CAA-8F10-159B904ACC3A}" destId="{6BE92E09-15E7-456A-8CD6-134E5B92A49B}" srcOrd="4" destOrd="0" presId="urn:microsoft.com/office/officeart/2005/8/layout/venn3"/>
    <dgm:cxn modelId="{5E8510D4-C57F-4950-94EA-5BA2F1A1150A}" type="presParOf" srcId="{1D7DC982-A81A-4CAA-8F10-159B904ACC3A}" destId="{4C65F732-F3BB-4414-89C0-0C3D2185E600}" srcOrd="5" destOrd="0" presId="urn:microsoft.com/office/officeart/2005/8/layout/venn3"/>
    <dgm:cxn modelId="{7944F68A-F8CB-42FF-AF10-E032D25F9906}" type="presParOf" srcId="{1D7DC982-A81A-4CAA-8F10-159B904ACC3A}" destId="{D52E28B7-05EA-4D75-85F7-A7A80A1F8F3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31199B7-E2F6-425E-8E61-EDAAAC055A65}" type="doc">
      <dgm:prSet loTypeId="urn:microsoft.com/office/officeart/2005/8/layout/venn1" loCatId="relationship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5FF2B979-63D0-46A7-AB53-3F0A1E9ACA3B}">
      <dgm:prSet custT="1"/>
      <dgm:spPr/>
      <dgm:t>
        <a:bodyPr/>
        <a:lstStyle/>
        <a:p>
          <a:r>
            <a:rPr lang="es-ES_tradnl" sz="2400" b="1" dirty="0"/>
            <a:t>Contexto ESCOLAR </a:t>
          </a:r>
        </a:p>
        <a:p>
          <a:r>
            <a:rPr lang="es-ES_tradnl" sz="900" b="1" dirty="0"/>
            <a:t>C</a:t>
          </a:r>
          <a:r>
            <a:rPr lang="es-ES_tradnl" sz="900" dirty="0"/>
            <a:t>ondiciones del centro y del aula son adecuadas o no para el alumno en la medida en que compensen sus dificultades.</a:t>
          </a:r>
          <a:endParaRPr lang="es-ES" sz="900" dirty="0"/>
        </a:p>
      </dgm:t>
    </dgm:pt>
    <dgm:pt modelId="{688A2D65-BCFE-4094-A48F-57E3523DF7B5}" type="parTrans" cxnId="{BC75D999-FFBC-43D6-8E19-DF728FBBBFAB}">
      <dgm:prSet/>
      <dgm:spPr/>
      <dgm:t>
        <a:bodyPr/>
        <a:lstStyle/>
        <a:p>
          <a:endParaRPr lang="es-ES"/>
        </a:p>
      </dgm:t>
    </dgm:pt>
    <dgm:pt modelId="{D05B453B-C557-4B9D-9A2C-FB385CE07480}" type="sibTrans" cxnId="{BC75D999-FFBC-43D6-8E19-DF728FBBBFAB}">
      <dgm:prSet/>
      <dgm:spPr/>
      <dgm:t>
        <a:bodyPr/>
        <a:lstStyle/>
        <a:p>
          <a:endParaRPr lang="es-ES"/>
        </a:p>
      </dgm:t>
    </dgm:pt>
    <dgm:pt modelId="{701F978D-B7F3-4EFC-91E5-B9F2BB3A7A96}">
      <dgm:prSet custT="1"/>
      <dgm:spPr/>
      <dgm:t>
        <a:bodyPr/>
        <a:lstStyle/>
        <a:p>
          <a:r>
            <a:rPr lang="es-ES_tradnl" sz="2000" b="1" dirty="0"/>
            <a:t>Contexto SOCIOFAMILAR</a:t>
          </a:r>
        </a:p>
        <a:p>
          <a:r>
            <a:rPr lang="es-ES_tradnl" sz="900" dirty="0"/>
            <a:t> Características de la familia, miembros, expectativas de los padres, colaboración con el centro, canal de comunicación establecido con el niño, posibilidades y limitaciones del entrono etc.</a:t>
          </a:r>
          <a:endParaRPr lang="es-ES" sz="900" dirty="0"/>
        </a:p>
      </dgm:t>
    </dgm:pt>
    <dgm:pt modelId="{C907B313-3CEB-4833-9784-E0C55DD98EC8}" type="parTrans" cxnId="{67EF2EA4-A6C5-45FE-9061-63C3B31B4A8F}">
      <dgm:prSet/>
      <dgm:spPr/>
      <dgm:t>
        <a:bodyPr/>
        <a:lstStyle/>
        <a:p>
          <a:endParaRPr lang="es-ES"/>
        </a:p>
      </dgm:t>
    </dgm:pt>
    <dgm:pt modelId="{097FD9E8-26CD-4D62-A687-97D704B0C05C}" type="sibTrans" cxnId="{67EF2EA4-A6C5-45FE-9061-63C3B31B4A8F}">
      <dgm:prSet/>
      <dgm:spPr/>
      <dgm:t>
        <a:bodyPr/>
        <a:lstStyle/>
        <a:p>
          <a:endParaRPr lang="es-ES"/>
        </a:p>
      </dgm:t>
    </dgm:pt>
    <dgm:pt modelId="{A9C3DF4E-8DB6-4D77-A69C-22BB46F331A7}" type="pres">
      <dgm:prSet presAssocID="{B31199B7-E2F6-425E-8E61-EDAAAC055A6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BFBEB3-05C2-42B8-A01F-8C7B5D1453CD}" type="pres">
      <dgm:prSet presAssocID="{5FF2B979-63D0-46A7-AB53-3F0A1E9ACA3B}" presName="circ1" presStyleLbl="vennNode1" presStyleIdx="0" presStyleCnt="2"/>
      <dgm:spPr/>
      <dgm:t>
        <a:bodyPr/>
        <a:lstStyle/>
        <a:p>
          <a:endParaRPr lang="es-ES"/>
        </a:p>
      </dgm:t>
    </dgm:pt>
    <dgm:pt modelId="{AD595235-C962-43A6-8C96-76AF67D7A967}" type="pres">
      <dgm:prSet presAssocID="{5FF2B979-63D0-46A7-AB53-3F0A1E9ACA3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A7926F-6F22-4A41-B5B4-0E0DE67871CA}" type="pres">
      <dgm:prSet presAssocID="{701F978D-B7F3-4EFC-91E5-B9F2BB3A7A96}" presName="circ2" presStyleLbl="vennNode1" presStyleIdx="1" presStyleCnt="2"/>
      <dgm:spPr/>
      <dgm:t>
        <a:bodyPr/>
        <a:lstStyle/>
        <a:p>
          <a:endParaRPr lang="es-ES"/>
        </a:p>
      </dgm:t>
    </dgm:pt>
    <dgm:pt modelId="{C42579B6-56A8-44A6-9001-8E12501B0FEB}" type="pres">
      <dgm:prSet presAssocID="{701F978D-B7F3-4EFC-91E5-B9F2BB3A7A9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D4C12DC-A433-47D7-88E7-5150216F2F24}" type="presOf" srcId="{5FF2B979-63D0-46A7-AB53-3F0A1E9ACA3B}" destId="{AD595235-C962-43A6-8C96-76AF67D7A967}" srcOrd="1" destOrd="0" presId="urn:microsoft.com/office/officeart/2005/8/layout/venn1"/>
    <dgm:cxn modelId="{5E54054A-1A0F-47E4-917C-08D978C881BC}" type="presOf" srcId="{701F978D-B7F3-4EFC-91E5-B9F2BB3A7A96}" destId="{C42579B6-56A8-44A6-9001-8E12501B0FEB}" srcOrd="1" destOrd="0" presId="urn:microsoft.com/office/officeart/2005/8/layout/venn1"/>
    <dgm:cxn modelId="{43C35AF4-A890-4D59-8594-FD0FB9C7BD90}" type="presOf" srcId="{5FF2B979-63D0-46A7-AB53-3F0A1E9ACA3B}" destId="{94BFBEB3-05C2-42B8-A01F-8C7B5D1453CD}" srcOrd="0" destOrd="0" presId="urn:microsoft.com/office/officeart/2005/8/layout/venn1"/>
    <dgm:cxn modelId="{BC75D999-FFBC-43D6-8E19-DF728FBBBFAB}" srcId="{B31199B7-E2F6-425E-8E61-EDAAAC055A65}" destId="{5FF2B979-63D0-46A7-AB53-3F0A1E9ACA3B}" srcOrd="0" destOrd="0" parTransId="{688A2D65-BCFE-4094-A48F-57E3523DF7B5}" sibTransId="{D05B453B-C557-4B9D-9A2C-FB385CE07480}"/>
    <dgm:cxn modelId="{67EF2EA4-A6C5-45FE-9061-63C3B31B4A8F}" srcId="{B31199B7-E2F6-425E-8E61-EDAAAC055A65}" destId="{701F978D-B7F3-4EFC-91E5-B9F2BB3A7A96}" srcOrd="1" destOrd="0" parTransId="{C907B313-3CEB-4833-9784-E0C55DD98EC8}" sibTransId="{097FD9E8-26CD-4D62-A687-97D704B0C05C}"/>
    <dgm:cxn modelId="{E5927A70-6700-43CD-9596-AAD135F6A021}" type="presOf" srcId="{B31199B7-E2F6-425E-8E61-EDAAAC055A65}" destId="{A9C3DF4E-8DB6-4D77-A69C-22BB46F331A7}" srcOrd="0" destOrd="0" presId="urn:microsoft.com/office/officeart/2005/8/layout/venn1"/>
    <dgm:cxn modelId="{D4B91F50-A0CC-47AA-9794-2A81709842FA}" type="presOf" srcId="{701F978D-B7F3-4EFC-91E5-B9F2BB3A7A96}" destId="{80A7926F-6F22-4A41-B5B4-0E0DE67871CA}" srcOrd="0" destOrd="0" presId="urn:microsoft.com/office/officeart/2005/8/layout/venn1"/>
    <dgm:cxn modelId="{7B76D987-D1FD-4A9F-A792-2FC539B5A678}" type="presParOf" srcId="{A9C3DF4E-8DB6-4D77-A69C-22BB46F331A7}" destId="{94BFBEB3-05C2-42B8-A01F-8C7B5D1453CD}" srcOrd="0" destOrd="0" presId="urn:microsoft.com/office/officeart/2005/8/layout/venn1"/>
    <dgm:cxn modelId="{D9EF7FD6-2962-4646-B446-212DD34E9B39}" type="presParOf" srcId="{A9C3DF4E-8DB6-4D77-A69C-22BB46F331A7}" destId="{AD595235-C962-43A6-8C96-76AF67D7A967}" srcOrd="1" destOrd="0" presId="urn:microsoft.com/office/officeart/2005/8/layout/venn1"/>
    <dgm:cxn modelId="{1CD62225-8CC8-45C8-8B2C-E6B110CB1056}" type="presParOf" srcId="{A9C3DF4E-8DB6-4D77-A69C-22BB46F331A7}" destId="{80A7926F-6F22-4A41-B5B4-0E0DE67871CA}" srcOrd="2" destOrd="0" presId="urn:microsoft.com/office/officeart/2005/8/layout/venn1"/>
    <dgm:cxn modelId="{D6959A6C-510C-4F8A-9E91-59EB07BED44E}" type="presParOf" srcId="{A9C3DF4E-8DB6-4D77-A69C-22BB46F331A7}" destId="{C42579B6-56A8-44A6-9001-8E12501B0FE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BD41947-F553-4199-8BB7-5497AC72C97E}" type="doc">
      <dgm:prSet loTypeId="urn:microsoft.com/office/officeart/2005/8/layout/process1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s-ES"/>
        </a:p>
      </dgm:t>
    </dgm:pt>
    <dgm:pt modelId="{E528D025-ABB9-463E-AF9F-198789E15165}">
      <dgm:prSet/>
      <dgm:spPr/>
      <dgm:t>
        <a:bodyPr/>
        <a:lstStyle/>
        <a:p>
          <a:r>
            <a:rPr lang="es-ES_tradnl" b="1" u="none"/>
            <a:t>Necesidad de organizar física y temporalmente el medio </a:t>
          </a:r>
          <a:r>
            <a:rPr lang="es-ES_tradnl" u="none"/>
            <a:t>donde se desenvuelve.</a:t>
          </a:r>
          <a:endParaRPr lang="es-ES" u="none"/>
        </a:p>
      </dgm:t>
    </dgm:pt>
    <dgm:pt modelId="{5AF71460-798E-43B2-AB66-F0AF626DCDE6}" type="parTrans" cxnId="{B630B9B3-68F7-407C-A582-D8CBFD1D131D}">
      <dgm:prSet/>
      <dgm:spPr/>
      <dgm:t>
        <a:bodyPr/>
        <a:lstStyle/>
        <a:p>
          <a:endParaRPr lang="es-ES" u="none"/>
        </a:p>
      </dgm:t>
    </dgm:pt>
    <dgm:pt modelId="{45269AB9-6C45-4C53-AFF8-09F1DD603312}" type="sibTrans" cxnId="{B630B9B3-68F7-407C-A582-D8CBFD1D131D}">
      <dgm:prSet/>
      <dgm:spPr/>
      <dgm:t>
        <a:bodyPr/>
        <a:lstStyle/>
        <a:p>
          <a:endParaRPr lang="es-ES" u="none"/>
        </a:p>
      </dgm:t>
    </dgm:pt>
    <dgm:pt modelId="{992C3928-C9DF-4B0D-8BDF-6B3AFDC5F7E3}">
      <dgm:prSet/>
      <dgm:spPr/>
      <dgm:t>
        <a:bodyPr/>
        <a:lstStyle/>
        <a:p>
          <a:r>
            <a:rPr lang="es-ES_tradnl" b="1" u="none"/>
            <a:t>Necesidad de estructurar las tareas.</a:t>
          </a:r>
          <a:endParaRPr lang="es-ES" u="none"/>
        </a:p>
      </dgm:t>
    </dgm:pt>
    <dgm:pt modelId="{039A2C65-C923-4EB9-8036-C0887A62D83B}" type="parTrans" cxnId="{23FE3191-1C10-4EDF-9C63-719D919C465F}">
      <dgm:prSet/>
      <dgm:spPr/>
      <dgm:t>
        <a:bodyPr/>
        <a:lstStyle/>
        <a:p>
          <a:endParaRPr lang="es-ES" u="none"/>
        </a:p>
      </dgm:t>
    </dgm:pt>
    <dgm:pt modelId="{7EE9D5ED-0A01-41F4-AC1F-549F5A530A6A}" type="sibTrans" cxnId="{23FE3191-1C10-4EDF-9C63-719D919C465F}">
      <dgm:prSet/>
      <dgm:spPr/>
      <dgm:t>
        <a:bodyPr/>
        <a:lstStyle/>
        <a:p>
          <a:endParaRPr lang="es-ES" u="none"/>
        </a:p>
      </dgm:t>
    </dgm:pt>
    <dgm:pt modelId="{8D0E82A1-0F20-4166-8032-F666D2364F37}">
      <dgm:prSet/>
      <dgm:spPr/>
      <dgm:t>
        <a:bodyPr/>
        <a:lstStyle/>
        <a:p>
          <a:r>
            <a:rPr lang="es-ES_tradnl" b="1" u="none"/>
            <a:t>Necesidad de llevar a cabo actuaciones que limiten su conducta desadaptada </a:t>
          </a:r>
          <a:endParaRPr lang="es-ES" u="none"/>
        </a:p>
      </dgm:t>
    </dgm:pt>
    <dgm:pt modelId="{58CD6726-0F82-4AC8-8972-2D64B473BA50}" type="parTrans" cxnId="{BAFCF3D2-75EC-4428-B5D7-1EB7A816B094}">
      <dgm:prSet/>
      <dgm:spPr/>
      <dgm:t>
        <a:bodyPr/>
        <a:lstStyle/>
        <a:p>
          <a:endParaRPr lang="es-ES" u="none"/>
        </a:p>
      </dgm:t>
    </dgm:pt>
    <dgm:pt modelId="{C905421D-AAAD-441C-AD4C-4AFF585B4378}" type="sibTrans" cxnId="{BAFCF3D2-75EC-4428-B5D7-1EB7A816B094}">
      <dgm:prSet/>
      <dgm:spPr/>
      <dgm:t>
        <a:bodyPr/>
        <a:lstStyle/>
        <a:p>
          <a:endParaRPr lang="es-ES" u="none"/>
        </a:p>
      </dgm:t>
    </dgm:pt>
    <dgm:pt modelId="{6EFBBC6B-1ACA-44F9-A8E5-CA58CF5EE8C8}">
      <dgm:prSet/>
      <dgm:spPr/>
      <dgm:t>
        <a:bodyPr/>
        <a:lstStyle/>
        <a:p>
          <a:r>
            <a:rPr lang="es-ES_tradnl" b="1" u="none"/>
            <a:t>Necesidad de potenciar la intencionalidad comunicativa </a:t>
          </a:r>
          <a:endParaRPr lang="es-ES" u="none"/>
        </a:p>
      </dgm:t>
    </dgm:pt>
    <dgm:pt modelId="{FEEE3B71-D69B-41B1-9D33-7C9A6BFD97C4}" type="parTrans" cxnId="{15B0A827-DD65-4624-A21A-8B42E8FCB959}">
      <dgm:prSet/>
      <dgm:spPr/>
      <dgm:t>
        <a:bodyPr/>
        <a:lstStyle/>
        <a:p>
          <a:endParaRPr lang="es-ES" u="none"/>
        </a:p>
      </dgm:t>
    </dgm:pt>
    <dgm:pt modelId="{4A406A42-172F-4F1D-9D9D-166DA19DC94D}" type="sibTrans" cxnId="{15B0A827-DD65-4624-A21A-8B42E8FCB959}">
      <dgm:prSet/>
      <dgm:spPr/>
      <dgm:t>
        <a:bodyPr/>
        <a:lstStyle/>
        <a:p>
          <a:endParaRPr lang="es-ES" u="none"/>
        </a:p>
      </dgm:t>
    </dgm:pt>
    <dgm:pt modelId="{2C1844F6-1A56-467A-8908-EA66110A58BA}">
      <dgm:prSet/>
      <dgm:spPr/>
      <dgm:t>
        <a:bodyPr/>
        <a:lstStyle/>
        <a:p>
          <a:r>
            <a:rPr lang="es-ES_tradnl" b="1" u="none"/>
            <a:t>Necesidad de asegurar la generalización de la comunicación </a:t>
          </a:r>
          <a:r>
            <a:rPr lang="es-ES_tradnl" u="none"/>
            <a:t>bien sea con o sin la ayuda de SAAC a diferentes contextos y personas. </a:t>
          </a:r>
          <a:endParaRPr lang="es-ES" u="none"/>
        </a:p>
      </dgm:t>
    </dgm:pt>
    <dgm:pt modelId="{9A837029-7BBB-4BE3-BEB7-E8578D1ABE0C}" type="parTrans" cxnId="{57ABBF64-A878-4363-9638-49B88667DBB9}">
      <dgm:prSet/>
      <dgm:spPr/>
      <dgm:t>
        <a:bodyPr/>
        <a:lstStyle/>
        <a:p>
          <a:endParaRPr lang="es-ES" u="none"/>
        </a:p>
      </dgm:t>
    </dgm:pt>
    <dgm:pt modelId="{71DA1CCD-CBA9-4D17-B357-11D185659474}" type="sibTrans" cxnId="{57ABBF64-A878-4363-9638-49B88667DBB9}">
      <dgm:prSet/>
      <dgm:spPr/>
      <dgm:t>
        <a:bodyPr/>
        <a:lstStyle/>
        <a:p>
          <a:endParaRPr lang="es-ES" u="none"/>
        </a:p>
      </dgm:t>
    </dgm:pt>
    <dgm:pt modelId="{241E80A5-E2B1-4319-97C7-1458D01033D2}" type="pres">
      <dgm:prSet presAssocID="{DBD41947-F553-4199-8BB7-5497AC72C97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54A6D5D-5E75-4F03-98E6-502D3442C3B2}" type="pres">
      <dgm:prSet presAssocID="{E528D025-ABB9-463E-AF9F-198789E1516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8A5E1E-54B0-4951-8BEE-0F0B86105EBE}" type="pres">
      <dgm:prSet presAssocID="{45269AB9-6C45-4C53-AFF8-09F1DD603312}" presName="sibTrans" presStyleLbl="sibTrans2D1" presStyleIdx="0" presStyleCnt="4"/>
      <dgm:spPr/>
      <dgm:t>
        <a:bodyPr/>
        <a:lstStyle/>
        <a:p>
          <a:endParaRPr lang="es-ES"/>
        </a:p>
      </dgm:t>
    </dgm:pt>
    <dgm:pt modelId="{4C65C439-0DA5-45BD-8675-5A07474907D8}" type="pres">
      <dgm:prSet presAssocID="{45269AB9-6C45-4C53-AFF8-09F1DD603312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C76D7D6-5F64-4733-810F-DB0C7138A5ED}" type="pres">
      <dgm:prSet presAssocID="{992C3928-C9DF-4B0D-8BDF-6B3AFDC5F7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B0D4D6-E7DF-4146-90A8-4C97750CCB28}" type="pres">
      <dgm:prSet presAssocID="{7EE9D5ED-0A01-41F4-AC1F-549F5A530A6A}" presName="sibTrans" presStyleLbl="sibTrans2D1" presStyleIdx="1" presStyleCnt="4"/>
      <dgm:spPr/>
      <dgm:t>
        <a:bodyPr/>
        <a:lstStyle/>
        <a:p>
          <a:endParaRPr lang="es-ES"/>
        </a:p>
      </dgm:t>
    </dgm:pt>
    <dgm:pt modelId="{7E5BCBF2-AB2A-438A-B203-F701C457C59A}" type="pres">
      <dgm:prSet presAssocID="{7EE9D5ED-0A01-41F4-AC1F-549F5A530A6A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5F843B51-FB4D-4B92-A472-14A25CA63909}" type="pres">
      <dgm:prSet presAssocID="{8D0E82A1-0F20-4166-8032-F666D2364F3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0D5D68-07B0-4B5A-A56C-7157D7A0FC02}" type="pres">
      <dgm:prSet presAssocID="{C905421D-AAAD-441C-AD4C-4AFF585B4378}" presName="sibTrans" presStyleLbl="sibTrans2D1" presStyleIdx="2" presStyleCnt="4"/>
      <dgm:spPr/>
      <dgm:t>
        <a:bodyPr/>
        <a:lstStyle/>
        <a:p>
          <a:endParaRPr lang="es-ES"/>
        </a:p>
      </dgm:t>
    </dgm:pt>
    <dgm:pt modelId="{F335D040-5763-4ABB-9618-B7C11B650F13}" type="pres">
      <dgm:prSet presAssocID="{C905421D-AAAD-441C-AD4C-4AFF585B4378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FD4F3A8C-4381-4EDA-8E44-DDC245E51B8A}" type="pres">
      <dgm:prSet presAssocID="{6EFBBC6B-1ACA-44F9-A8E5-CA58CF5EE8C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5D96FB-4932-4DFA-B6BD-B7F93E4F7A57}" type="pres">
      <dgm:prSet presAssocID="{4A406A42-172F-4F1D-9D9D-166DA19DC94D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8EE7B04-F183-4A2E-B34F-165090B3A6B5}" type="pres">
      <dgm:prSet presAssocID="{4A406A42-172F-4F1D-9D9D-166DA19DC94D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C56DEA9C-6D8F-4851-BE72-BFE3F033893B}" type="pres">
      <dgm:prSet presAssocID="{2C1844F6-1A56-467A-8908-EA66110A58B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ABBF64-A878-4363-9638-49B88667DBB9}" srcId="{DBD41947-F553-4199-8BB7-5497AC72C97E}" destId="{2C1844F6-1A56-467A-8908-EA66110A58BA}" srcOrd="4" destOrd="0" parTransId="{9A837029-7BBB-4BE3-BEB7-E8578D1ABE0C}" sibTransId="{71DA1CCD-CBA9-4D17-B357-11D185659474}"/>
    <dgm:cxn modelId="{3335EA9E-AD69-4365-ACE7-F8FF85139F57}" type="presOf" srcId="{DBD41947-F553-4199-8BB7-5497AC72C97E}" destId="{241E80A5-E2B1-4319-97C7-1458D01033D2}" srcOrd="0" destOrd="0" presId="urn:microsoft.com/office/officeart/2005/8/layout/process1"/>
    <dgm:cxn modelId="{1C526A89-31C8-48F8-B6B8-140A86B3E1C8}" type="presOf" srcId="{45269AB9-6C45-4C53-AFF8-09F1DD603312}" destId="{F48A5E1E-54B0-4951-8BEE-0F0B86105EBE}" srcOrd="0" destOrd="0" presId="urn:microsoft.com/office/officeart/2005/8/layout/process1"/>
    <dgm:cxn modelId="{9A87D804-F26E-4429-91B0-F88016736C79}" type="presOf" srcId="{E528D025-ABB9-463E-AF9F-198789E15165}" destId="{C54A6D5D-5E75-4F03-98E6-502D3442C3B2}" srcOrd="0" destOrd="0" presId="urn:microsoft.com/office/officeart/2005/8/layout/process1"/>
    <dgm:cxn modelId="{68BCF9B4-0FD2-4819-9CBC-0604E7BF8848}" type="presOf" srcId="{C905421D-AAAD-441C-AD4C-4AFF585B4378}" destId="{6C0D5D68-07B0-4B5A-A56C-7157D7A0FC02}" srcOrd="0" destOrd="0" presId="urn:microsoft.com/office/officeart/2005/8/layout/process1"/>
    <dgm:cxn modelId="{2AA9FDCD-1BDF-4CA3-A0D7-A8EB3D8B1783}" type="presOf" srcId="{C905421D-AAAD-441C-AD4C-4AFF585B4378}" destId="{F335D040-5763-4ABB-9618-B7C11B650F13}" srcOrd="1" destOrd="0" presId="urn:microsoft.com/office/officeart/2005/8/layout/process1"/>
    <dgm:cxn modelId="{15B0A827-DD65-4624-A21A-8B42E8FCB959}" srcId="{DBD41947-F553-4199-8BB7-5497AC72C97E}" destId="{6EFBBC6B-1ACA-44F9-A8E5-CA58CF5EE8C8}" srcOrd="3" destOrd="0" parTransId="{FEEE3B71-D69B-41B1-9D33-7C9A6BFD97C4}" sibTransId="{4A406A42-172F-4F1D-9D9D-166DA19DC94D}"/>
    <dgm:cxn modelId="{524BCAD5-57AA-4196-B2C7-6D9E60041E8C}" type="presOf" srcId="{45269AB9-6C45-4C53-AFF8-09F1DD603312}" destId="{4C65C439-0DA5-45BD-8675-5A07474907D8}" srcOrd="1" destOrd="0" presId="urn:microsoft.com/office/officeart/2005/8/layout/process1"/>
    <dgm:cxn modelId="{F7AEF858-3E49-428F-A68C-87F3CA311262}" type="presOf" srcId="{2C1844F6-1A56-467A-8908-EA66110A58BA}" destId="{C56DEA9C-6D8F-4851-BE72-BFE3F033893B}" srcOrd="0" destOrd="0" presId="urn:microsoft.com/office/officeart/2005/8/layout/process1"/>
    <dgm:cxn modelId="{8B31C87B-218E-4296-8219-B0A5B80BE679}" type="presOf" srcId="{992C3928-C9DF-4B0D-8BDF-6B3AFDC5F7E3}" destId="{DC76D7D6-5F64-4733-810F-DB0C7138A5ED}" srcOrd="0" destOrd="0" presId="urn:microsoft.com/office/officeart/2005/8/layout/process1"/>
    <dgm:cxn modelId="{B630B9B3-68F7-407C-A582-D8CBFD1D131D}" srcId="{DBD41947-F553-4199-8BB7-5497AC72C97E}" destId="{E528D025-ABB9-463E-AF9F-198789E15165}" srcOrd="0" destOrd="0" parTransId="{5AF71460-798E-43B2-AB66-F0AF626DCDE6}" sibTransId="{45269AB9-6C45-4C53-AFF8-09F1DD603312}"/>
    <dgm:cxn modelId="{BAFCF3D2-75EC-4428-B5D7-1EB7A816B094}" srcId="{DBD41947-F553-4199-8BB7-5497AC72C97E}" destId="{8D0E82A1-0F20-4166-8032-F666D2364F37}" srcOrd="2" destOrd="0" parTransId="{58CD6726-0F82-4AC8-8972-2D64B473BA50}" sibTransId="{C905421D-AAAD-441C-AD4C-4AFF585B4378}"/>
    <dgm:cxn modelId="{2A6C45F6-E363-4DBD-B225-348E1731B98E}" type="presOf" srcId="{7EE9D5ED-0A01-41F4-AC1F-549F5A530A6A}" destId="{4CB0D4D6-E7DF-4146-90A8-4C97750CCB28}" srcOrd="0" destOrd="0" presId="urn:microsoft.com/office/officeart/2005/8/layout/process1"/>
    <dgm:cxn modelId="{23FE3191-1C10-4EDF-9C63-719D919C465F}" srcId="{DBD41947-F553-4199-8BB7-5497AC72C97E}" destId="{992C3928-C9DF-4B0D-8BDF-6B3AFDC5F7E3}" srcOrd="1" destOrd="0" parTransId="{039A2C65-C923-4EB9-8036-C0887A62D83B}" sibTransId="{7EE9D5ED-0A01-41F4-AC1F-549F5A530A6A}"/>
    <dgm:cxn modelId="{6EC5E1B4-E616-4449-A651-5C340FC7CF38}" type="presOf" srcId="{6EFBBC6B-1ACA-44F9-A8E5-CA58CF5EE8C8}" destId="{FD4F3A8C-4381-4EDA-8E44-DDC245E51B8A}" srcOrd="0" destOrd="0" presId="urn:microsoft.com/office/officeart/2005/8/layout/process1"/>
    <dgm:cxn modelId="{A402D78D-BFA8-47AC-AEA0-89B7A65E5CF2}" type="presOf" srcId="{7EE9D5ED-0A01-41F4-AC1F-549F5A530A6A}" destId="{7E5BCBF2-AB2A-438A-B203-F701C457C59A}" srcOrd="1" destOrd="0" presId="urn:microsoft.com/office/officeart/2005/8/layout/process1"/>
    <dgm:cxn modelId="{DBAFD8C5-09D3-411B-A549-98A9DB5675F9}" type="presOf" srcId="{4A406A42-172F-4F1D-9D9D-166DA19DC94D}" destId="{575D96FB-4932-4DFA-B6BD-B7F93E4F7A57}" srcOrd="0" destOrd="0" presId="urn:microsoft.com/office/officeart/2005/8/layout/process1"/>
    <dgm:cxn modelId="{D02DCF3D-A04D-4B64-B8B2-528610FCC3BC}" type="presOf" srcId="{8D0E82A1-0F20-4166-8032-F666D2364F37}" destId="{5F843B51-FB4D-4B92-A472-14A25CA63909}" srcOrd="0" destOrd="0" presId="urn:microsoft.com/office/officeart/2005/8/layout/process1"/>
    <dgm:cxn modelId="{7754B25B-AF73-4A1B-A34C-CEB8C77F099A}" type="presOf" srcId="{4A406A42-172F-4F1D-9D9D-166DA19DC94D}" destId="{18EE7B04-F183-4A2E-B34F-165090B3A6B5}" srcOrd="1" destOrd="0" presId="urn:microsoft.com/office/officeart/2005/8/layout/process1"/>
    <dgm:cxn modelId="{20E85D38-67BB-4ABF-B2C0-D88B68CBAF54}" type="presParOf" srcId="{241E80A5-E2B1-4319-97C7-1458D01033D2}" destId="{C54A6D5D-5E75-4F03-98E6-502D3442C3B2}" srcOrd="0" destOrd="0" presId="urn:microsoft.com/office/officeart/2005/8/layout/process1"/>
    <dgm:cxn modelId="{08CD1943-0829-4F58-9598-7A1E1377470D}" type="presParOf" srcId="{241E80A5-E2B1-4319-97C7-1458D01033D2}" destId="{F48A5E1E-54B0-4951-8BEE-0F0B86105EBE}" srcOrd="1" destOrd="0" presId="urn:microsoft.com/office/officeart/2005/8/layout/process1"/>
    <dgm:cxn modelId="{AE043AA2-0D8D-44DD-8C4D-D1113BCC47C9}" type="presParOf" srcId="{F48A5E1E-54B0-4951-8BEE-0F0B86105EBE}" destId="{4C65C439-0DA5-45BD-8675-5A07474907D8}" srcOrd="0" destOrd="0" presId="urn:microsoft.com/office/officeart/2005/8/layout/process1"/>
    <dgm:cxn modelId="{8C1A2489-243F-4391-82B1-8206A48A6D98}" type="presParOf" srcId="{241E80A5-E2B1-4319-97C7-1458D01033D2}" destId="{DC76D7D6-5F64-4733-810F-DB0C7138A5ED}" srcOrd="2" destOrd="0" presId="urn:microsoft.com/office/officeart/2005/8/layout/process1"/>
    <dgm:cxn modelId="{B887D4E9-1313-4932-98D2-3FCDBC2558DE}" type="presParOf" srcId="{241E80A5-E2B1-4319-97C7-1458D01033D2}" destId="{4CB0D4D6-E7DF-4146-90A8-4C97750CCB28}" srcOrd="3" destOrd="0" presId="urn:microsoft.com/office/officeart/2005/8/layout/process1"/>
    <dgm:cxn modelId="{B3779CCA-0741-47C6-BD69-B1DD5FBD977D}" type="presParOf" srcId="{4CB0D4D6-E7DF-4146-90A8-4C97750CCB28}" destId="{7E5BCBF2-AB2A-438A-B203-F701C457C59A}" srcOrd="0" destOrd="0" presId="urn:microsoft.com/office/officeart/2005/8/layout/process1"/>
    <dgm:cxn modelId="{33017D47-BF57-4CC2-B9AB-719C448853C8}" type="presParOf" srcId="{241E80A5-E2B1-4319-97C7-1458D01033D2}" destId="{5F843B51-FB4D-4B92-A472-14A25CA63909}" srcOrd="4" destOrd="0" presId="urn:microsoft.com/office/officeart/2005/8/layout/process1"/>
    <dgm:cxn modelId="{C0B92977-6E81-4A92-B87D-9734203A53CA}" type="presParOf" srcId="{241E80A5-E2B1-4319-97C7-1458D01033D2}" destId="{6C0D5D68-07B0-4B5A-A56C-7157D7A0FC02}" srcOrd="5" destOrd="0" presId="urn:microsoft.com/office/officeart/2005/8/layout/process1"/>
    <dgm:cxn modelId="{719C2C44-332A-491D-8373-B303372FEBC2}" type="presParOf" srcId="{6C0D5D68-07B0-4B5A-A56C-7157D7A0FC02}" destId="{F335D040-5763-4ABB-9618-B7C11B650F13}" srcOrd="0" destOrd="0" presId="urn:microsoft.com/office/officeart/2005/8/layout/process1"/>
    <dgm:cxn modelId="{19792434-4943-4BEA-87BC-3A654FE716A5}" type="presParOf" srcId="{241E80A5-E2B1-4319-97C7-1458D01033D2}" destId="{FD4F3A8C-4381-4EDA-8E44-DDC245E51B8A}" srcOrd="6" destOrd="0" presId="urn:microsoft.com/office/officeart/2005/8/layout/process1"/>
    <dgm:cxn modelId="{4F72D920-DBEE-4548-B906-D24EF0F08462}" type="presParOf" srcId="{241E80A5-E2B1-4319-97C7-1458D01033D2}" destId="{575D96FB-4932-4DFA-B6BD-B7F93E4F7A57}" srcOrd="7" destOrd="0" presId="urn:microsoft.com/office/officeart/2005/8/layout/process1"/>
    <dgm:cxn modelId="{6580BC87-B522-419A-971D-B554A79D6D77}" type="presParOf" srcId="{575D96FB-4932-4DFA-B6BD-B7F93E4F7A57}" destId="{18EE7B04-F183-4A2E-B34F-165090B3A6B5}" srcOrd="0" destOrd="0" presId="urn:microsoft.com/office/officeart/2005/8/layout/process1"/>
    <dgm:cxn modelId="{0BDEDC30-CA11-4F43-AE48-C56765F1E383}" type="presParOf" srcId="{241E80A5-E2B1-4319-97C7-1458D01033D2}" destId="{C56DEA9C-6D8F-4851-BE72-BFE3F033893B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BC28744-1C48-4D03-9AD7-8584AD86376B}" type="doc">
      <dgm:prSet loTypeId="urn:microsoft.com/office/officeart/2005/8/layout/chevron1" loCatId="process" qsTypeId="urn:microsoft.com/office/officeart/2005/8/quickstyle/simple3" qsCatId="simple" csTypeId="urn:microsoft.com/office/officeart/2005/8/colors/accent3_5" csCatId="accent3"/>
      <dgm:spPr/>
      <dgm:t>
        <a:bodyPr/>
        <a:lstStyle/>
        <a:p>
          <a:endParaRPr lang="es-ES"/>
        </a:p>
      </dgm:t>
    </dgm:pt>
    <dgm:pt modelId="{0CD196C1-6B0F-4679-A244-A3FC67914015}">
      <dgm:prSet/>
      <dgm:spPr/>
      <dgm:t>
        <a:bodyPr/>
        <a:lstStyle/>
        <a:p>
          <a:r>
            <a:rPr lang="es-ES_tradnl" b="1" i="1"/>
            <a:t>Habilidades</a:t>
          </a:r>
          <a:r>
            <a:rPr lang="es-ES_tradnl" i="1"/>
            <a:t> </a:t>
          </a:r>
          <a:r>
            <a:rPr lang="es-ES_tradnl" b="1" i="1"/>
            <a:t>sociales</a:t>
          </a:r>
          <a:r>
            <a:rPr lang="es-ES_tradnl" i="1"/>
            <a:t>, </a:t>
          </a:r>
          <a:r>
            <a:rPr lang="es-ES_tradnl" b="1" i="1"/>
            <a:t>comunicativas</a:t>
          </a:r>
          <a:r>
            <a:rPr lang="es-ES_tradnl" i="1"/>
            <a:t>, de </a:t>
          </a:r>
          <a:r>
            <a:rPr lang="es-ES_tradnl" b="1" i="1"/>
            <a:t>autonomía</a:t>
          </a:r>
          <a:r>
            <a:rPr lang="es-ES_tradnl" i="1"/>
            <a:t> </a:t>
          </a:r>
          <a:r>
            <a:rPr lang="es-ES_tradnl" b="1" i="1"/>
            <a:t>personal.</a:t>
          </a:r>
          <a:r>
            <a:rPr lang="es-ES_tradnl" i="1"/>
            <a:t> </a:t>
          </a:r>
          <a:endParaRPr lang="es-ES"/>
        </a:p>
      </dgm:t>
    </dgm:pt>
    <dgm:pt modelId="{429A57D1-1F6E-4483-A424-5231C8784804}" type="parTrans" cxnId="{FF4071CE-0651-40A0-AD97-D6E0A53C12BD}">
      <dgm:prSet/>
      <dgm:spPr/>
      <dgm:t>
        <a:bodyPr/>
        <a:lstStyle/>
        <a:p>
          <a:endParaRPr lang="es-ES"/>
        </a:p>
      </dgm:t>
    </dgm:pt>
    <dgm:pt modelId="{12E45167-2A3C-4734-9700-AC29E5D6C8EB}" type="sibTrans" cxnId="{FF4071CE-0651-40A0-AD97-D6E0A53C12BD}">
      <dgm:prSet/>
      <dgm:spPr/>
      <dgm:t>
        <a:bodyPr/>
        <a:lstStyle/>
        <a:p>
          <a:endParaRPr lang="es-ES"/>
        </a:p>
      </dgm:t>
    </dgm:pt>
    <dgm:pt modelId="{6D1F340E-372F-4EED-B566-08A4399C0EE9}">
      <dgm:prSet/>
      <dgm:spPr/>
      <dgm:t>
        <a:bodyPr/>
        <a:lstStyle/>
        <a:p>
          <a:r>
            <a:rPr lang="es-ES_tradnl" i="1"/>
            <a:t>Actividades </a:t>
          </a:r>
          <a:r>
            <a:rPr lang="es-ES_tradnl" b="1" i="1"/>
            <a:t>motoras</a:t>
          </a:r>
          <a:r>
            <a:rPr lang="es-ES_tradnl" i="1"/>
            <a:t> y de </a:t>
          </a:r>
          <a:r>
            <a:rPr lang="es-ES_tradnl" b="1" i="1"/>
            <a:t>juego simbólico</a:t>
          </a:r>
          <a:r>
            <a:rPr lang="es-ES_tradnl" i="1"/>
            <a:t> </a:t>
          </a:r>
          <a:endParaRPr lang="es-ES"/>
        </a:p>
      </dgm:t>
    </dgm:pt>
    <dgm:pt modelId="{FEE71FB6-072A-415F-BEA6-449E1D343E85}" type="parTrans" cxnId="{F5A41876-AC07-40E3-AAAF-B36A0CE26471}">
      <dgm:prSet/>
      <dgm:spPr/>
      <dgm:t>
        <a:bodyPr/>
        <a:lstStyle/>
        <a:p>
          <a:endParaRPr lang="es-ES"/>
        </a:p>
      </dgm:t>
    </dgm:pt>
    <dgm:pt modelId="{B0C8EFF1-7C7E-4201-8F57-4EE558913A09}" type="sibTrans" cxnId="{F5A41876-AC07-40E3-AAAF-B36A0CE26471}">
      <dgm:prSet/>
      <dgm:spPr/>
      <dgm:t>
        <a:bodyPr/>
        <a:lstStyle/>
        <a:p>
          <a:endParaRPr lang="es-ES"/>
        </a:p>
      </dgm:t>
    </dgm:pt>
    <dgm:pt modelId="{8728C84B-076A-4D6B-A907-F134DC568B8A}">
      <dgm:prSet/>
      <dgm:spPr/>
      <dgm:t>
        <a:bodyPr/>
        <a:lstStyle/>
        <a:p>
          <a:r>
            <a:rPr lang="es-ES_tradnl" i="1"/>
            <a:t>Asegurar los </a:t>
          </a:r>
          <a:r>
            <a:rPr lang="es-ES_tradnl" b="1" i="1"/>
            <a:t>prerrequisitos</a:t>
          </a:r>
          <a:r>
            <a:rPr lang="es-ES_tradnl" i="1"/>
            <a:t> </a:t>
          </a:r>
          <a:r>
            <a:rPr lang="es-ES_tradnl" b="1" i="1"/>
            <a:t>del</a:t>
          </a:r>
          <a:r>
            <a:rPr lang="es-ES_tradnl" i="1"/>
            <a:t> </a:t>
          </a:r>
          <a:r>
            <a:rPr lang="es-ES_tradnl" b="1" i="1"/>
            <a:t>aprendizaje</a:t>
          </a:r>
          <a:r>
            <a:rPr lang="es-ES_tradnl" i="1"/>
            <a:t>: atención, imitación y seguimiento de órdenes</a:t>
          </a:r>
          <a:endParaRPr lang="es-ES"/>
        </a:p>
      </dgm:t>
    </dgm:pt>
    <dgm:pt modelId="{09B847BA-3EAE-4876-931F-AB90D36C3F3A}" type="parTrans" cxnId="{BBFE3B53-88B2-4020-916A-1F7D2473EC44}">
      <dgm:prSet/>
      <dgm:spPr/>
      <dgm:t>
        <a:bodyPr/>
        <a:lstStyle/>
        <a:p>
          <a:endParaRPr lang="es-ES"/>
        </a:p>
      </dgm:t>
    </dgm:pt>
    <dgm:pt modelId="{3C8FF418-69AC-4944-B6F8-99E0964D2E40}" type="sibTrans" cxnId="{BBFE3B53-88B2-4020-916A-1F7D2473EC44}">
      <dgm:prSet/>
      <dgm:spPr/>
      <dgm:t>
        <a:bodyPr/>
        <a:lstStyle/>
        <a:p>
          <a:endParaRPr lang="es-ES"/>
        </a:p>
      </dgm:t>
    </dgm:pt>
    <dgm:pt modelId="{01FDE904-02B0-402A-A12C-1A8412C57B46}" type="pres">
      <dgm:prSet presAssocID="{BBC28744-1C48-4D03-9AD7-8584AD8637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EF5E6D6-76CE-4A21-A914-14E00BD2FA96}" type="pres">
      <dgm:prSet presAssocID="{0CD196C1-6B0F-4679-A244-A3FC67914015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914508-75DB-46B9-A944-6265AA462F8A}" type="pres">
      <dgm:prSet presAssocID="{12E45167-2A3C-4734-9700-AC29E5D6C8EB}" presName="parTxOnlySpace" presStyleCnt="0"/>
      <dgm:spPr/>
    </dgm:pt>
    <dgm:pt modelId="{106EE4BF-B417-44D5-8BAB-9980BFD7D2F3}" type="pres">
      <dgm:prSet presAssocID="{6D1F340E-372F-4EED-B566-08A4399C0E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A4DCD1-A043-4254-AA90-EAD3F85A5C19}" type="pres">
      <dgm:prSet presAssocID="{B0C8EFF1-7C7E-4201-8F57-4EE558913A09}" presName="parTxOnlySpace" presStyleCnt="0"/>
      <dgm:spPr/>
    </dgm:pt>
    <dgm:pt modelId="{FC1D7B9E-713B-4A80-98C8-98480A1F2E11}" type="pres">
      <dgm:prSet presAssocID="{8728C84B-076A-4D6B-A907-F134DC568B8A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A41876-AC07-40E3-AAAF-B36A0CE26471}" srcId="{BBC28744-1C48-4D03-9AD7-8584AD86376B}" destId="{6D1F340E-372F-4EED-B566-08A4399C0EE9}" srcOrd="1" destOrd="0" parTransId="{FEE71FB6-072A-415F-BEA6-449E1D343E85}" sibTransId="{B0C8EFF1-7C7E-4201-8F57-4EE558913A09}"/>
    <dgm:cxn modelId="{FF4071CE-0651-40A0-AD97-D6E0A53C12BD}" srcId="{BBC28744-1C48-4D03-9AD7-8584AD86376B}" destId="{0CD196C1-6B0F-4679-A244-A3FC67914015}" srcOrd="0" destOrd="0" parTransId="{429A57D1-1F6E-4483-A424-5231C8784804}" sibTransId="{12E45167-2A3C-4734-9700-AC29E5D6C8EB}"/>
    <dgm:cxn modelId="{D5373C41-2A30-40DC-94BF-FC33CD32D470}" type="presOf" srcId="{6D1F340E-372F-4EED-B566-08A4399C0EE9}" destId="{106EE4BF-B417-44D5-8BAB-9980BFD7D2F3}" srcOrd="0" destOrd="0" presId="urn:microsoft.com/office/officeart/2005/8/layout/chevron1"/>
    <dgm:cxn modelId="{BBFE3B53-88B2-4020-916A-1F7D2473EC44}" srcId="{BBC28744-1C48-4D03-9AD7-8584AD86376B}" destId="{8728C84B-076A-4D6B-A907-F134DC568B8A}" srcOrd="2" destOrd="0" parTransId="{09B847BA-3EAE-4876-931F-AB90D36C3F3A}" sibTransId="{3C8FF418-69AC-4944-B6F8-99E0964D2E40}"/>
    <dgm:cxn modelId="{3F184ABF-A594-496A-A7DA-02E9EAF83E41}" type="presOf" srcId="{8728C84B-076A-4D6B-A907-F134DC568B8A}" destId="{FC1D7B9E-713B-4A80-98C8-98480A1F2E11}" srcOrd="0" destOrd="0" presId="urn:microsoft.com/office/officeart/2005/8/layout/chevron1"/>
    <dgm:cxn modelId="{78652AB6-09BD-473A-8B86-004FA07D2C56}" type="presOf" srcId="{0CD196C1-6B0F-4679-A244-A3FC67914015}" destId="{7EF5E6D6-76CE-4A21-A914-14E00BD2FA96}" srcOrd="0" destOrd="0" presId="urn:microsoft.com/office/officeart/2005/8/layout/chevron1"/>
    <dgm:cxn modelId="{050BF3A3-9873-4364-BFFB-E37DF5E3015B}" type="presOf" srcId="{BBC28744-1C48-4D03-9AD7-8584AD86376B}" destId="{01FDE904-02B0-402A-A12C-1A8412C57B46}" srcOrd="0" destOrd="0" presId="urn:microsoft.com/office/officeart/2005/8/layout/chevron1"/>
    <dgm:cxn modelId="{160F1561-5D13-4E2D-8CC4-851ED2C6EE2B}" type="presParOf" srcId="{01FDE904-02B0-402A-A12C-1A8412C57B46}" destId="{7EF5E6D6-76CE-4A21-A914-14E00BD2FA96}" srcOrd="0" destOrd="0" presId="urn:microsoft.com/office/officeart/2005/8/layout/chevron1"/>
    <dgm:cxn modelId="{5B458987-06B3-4D8F-AF05-33F021D64968}" type="presParOf" srcId="{01FDE904-02B0-402A-A12C-1A8412C57B46}" destId="{B6914508-75DB-46B9-A944-6265AA462F8A}" srcOrd="1" destOrd="0" presId="urn:microsoft.com/office/officeart/2005/8/layout/chevron1"/>
    <dgm:cxn modelId="{078AE625-C797-4A92-AC4D-7CB30F8D2412}" type="presParOf" srcId="{01FDE904-02B0-402A-A12C-1A8412C57B46}" destId="{106EE4BF-B417-44D5-8BAB-9980BFD7D2F3}" srcOrd="2" destOrd="0" presId="urn:microsoft.com/office/officeart/2005/8/layout/chevron1"/>
    <dgm:cxn modelId="{891EE7F6-1D07-45F4-A177-59B8E222A504}" type="presParOf" srcId="{01FDE904-02B0-402A-A12C-1A8412C57B46}" destId="{10A4DCD1-A043-4254-AA90-EAD3F85A5C19}" srcOrd="3" destOrd="0" presId="urn:microsoft.com/office/officeart/2005/8/layout/chevron1"/>
    <dgm:cxn modelId="{A667B6EC-FA74-48A5-AF29-E9A833F86EC9}" type="presParOf" srcId="{01FDE904-02B0-402A-A12C-1A8412C57B46}" destId="{FC1D7B9E-713B-4A80-98C8-98480A1F2E1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A30F7A6D-F0F5-4E33-9952-B9B8AA9CA864}" type="doc">
      <dgm:prSet loTypeId="urn:microsoft.com/office/officeart/2005/8/layout/vList2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0B8B1A9-C8E0-4AE4-8CB8-7E766F579830}">
      <dgm:prSet/>
      <dgm:spPr/>
      <dgm:t>
        <a:bodyPr/>
        <a:lstStyle/>
        <a:p>
          <a:r>
            <a:rPr lang="es-ES_tradnl" b="1" u="sng" dirty="0"/>
            <a:t>Modalidad de escolarización</a:t>
          </a:r>
          <a:r>
            <a:rPr lang="es-ES_tradnl" dirty="0"/>
            <a:t> </a:t>
          </a:r>
          <a:r>
            <a:rPr lang="es-ES_tradnl" i="1" dirty="0"/>
            <a:t>(ordinaria, específica o combinada)</a:t>
          </a:r>
          <a:r>
            <a:rPr lang="es-ES_tradnl" dirty="0"/>
            <a:t> </a:t>
          </a:r>
          <a:endParaRPr lang="es-ES" dirty="0"/>
        </a:p>
      </dgm:t>
    </dgm:pt>
    <dgm:pt modelId="{28469687-8DDD-4805-9A99-57DF11C5A7B7}" type="parTrans" cxnId="{055C77FC-C2FA-45DB-BB0E-98BB3272236B}">
      <dgm:prSet/>
      <dgm:spPr/>
      <dgm:t>
        <a:bodyPr/>
        <a:lstStyle/>
        <a:p>
          <a:endParaRPr lang="es-ES"/>
        </a:p>
      </dgm:t>
    </dgm:pt>
    <dgm:pt modelId="{7E6E30DA-BE1B-4647-BBE1-C9EB71119620}" type="sibTrans" cxnId="{055C77FC-C2FA-45DB-BB0E-98BB3272236B}">
      <dgm:prSet/>
      <dgm:spPr/>
      <dgm:t>
        <a:bodyPr/>
        <a:lstStyle/>
        <a:p>
          <a:endParaRPr lang="es-ES"/>
        </a:p>
      </dgm:t>
    </dgm:pt>
    <dgm:pt modelId="{EEC002FC-6682-48E2-9A1B-5B0C7018100C}">
      <dgm:prSet/>
      <dgm:spPr/>
      <dgm:t>
        <a:bodyPr/>
        <a:lstStyle/>
        <a:p>
          <a:r>
            <a:rPr lang="es-ES_tradnl" b="1" u="sng" dirty="0"/>
            <a:t>Modalidad de apoyo </a:t>
          </a:r>
          <a:r>
            <a:rPr lang="es-ES_tradnl" i="1" dirty="0"/>
            <a:t>(PT, AL,) </a:t>
          </a:r>
          <a:endParaRPr lang="es-ES" dirty="0"/>
        </a:p>
      </dgm:t>
    </dgm:pt>
    <dgm:pt modelId="{626BDF7B-69CE-4858-A6FC-B98993BC37B8}" type="parTrans" cxnId="{CBE2110E-361B-4444-A5C6-7C7C828C7806}">
      <dgm:prSet/>
      <dgm:spPr/>
      <dgm:t>
        <a:bodyPr/>
        <a:lstStyle/>
        <a:p>
          <a:endParaRPr lang="es-ES"/>
        </a:p>
      </dgm:t>
    </dgm:pt>
    <dgm:pt modelId="{C24B2BBB-BDD0-414A-8301-0E6514B6DB2C}" type="sibTrans" cxnId="{CBE2110E-361B-4444-A5C6-7C7C828C7806}">
      <dgm:prSet/>
      <dgm:spPr/>
      <dgm:t>
        <a:bodyPr/>
        <a:lstStyle/>
        <a:p>
          <a:endParaRPr lang="es-ES"/>
        </a:p>
      </dgm:t>
    </dgm:pt>
    <dgm:pt modelId="{9C166650-0C8F-43A0-8A20-50F7EE3E2E9F}">
      <dgm:prSet/>
      <dgm:spPr/>
      <dgm:t>
        <a:bodyPr/>
        <a:lstStyle/>
        <a:p>
          <a:r>
            <a:rPr lang="es-ES_tradnl" b="1" u="sng" dirty="0"/>
            <a:t>Propuesta curricular</a:t>
          </a:r>
          <a:r>
            <a:rPr lang="es-ES_tradnl" dirty="0"/>
            <a:t>, es decir, </a:t>
          </a:r>
          <a:r>
            <a:rPr lang="es-ES_tradnl" i="1" dirty="0"/>
            <a:t>si precisa o no de ACS</a:t>
          </a:r>
          <a:endParaRPr lang="es-ES" dirty="0"/>
        </a:p>
      </dgm:t>
    </dgm:pt>
    <dgm:pt modelId="{3D036E59-7C28-4C72-AD1E-6DD5D88E1A6F}" type="parTrans" cxnId="{69AC190F-315D-4E9A-8310-8CF75011F2F2}">
      <dgm:prSet/>
      <dgm:spPr/>
      <dgm:t>
        <a:bodyPr/>
        <a:lstStyle/>
        <a:p>
          <a:endParaRPr lang="es-ES"/>
        </a:p>
      </dgm:t>
    </dgm:pt>
    <dgm:pt modelId="{EC106902-6A5B-4BB8-9E1D-7804BC1C5AE9}" type="sibTrans" cxnId="{69AC190F-315D-4E9A-8310-8CF75011F2F2}">
      <dgm:prSet/>
      <dgm:spPr/>
      <dgm:t>
        <a:bodyPr/>
        <a:lstStyle/>
        <a:p>
          <a:endParaRPr lang="es-ES"/>
        </a:p>
      </dgm:t>
    </dgm:pt>
    <dgm:pt modelId="{C9928C58-5F08-45B1-BE6C-C4CDDA9A9C8C}" type="pres">
      <dgm:prSet presAssocID="{A30F7A6D-F0F5-4E33-9952-B9B8AA9CA8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9A1DF1-A467-4E0C-A6CA-3AD91501BA3F}" type="pres">
      <dgm:prSet presAssocID="{00B8B1A9-C8E0-4AE4-8CB8-7E766F57983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814ACE-829C-41C5-A61E-1C5E3A432D52}" type="pres">
      <dgm:prSet presAssocID="{7E6E30DA-BE1B-4647-BBE1-C9EB71119620}" presName="spacer" presStyleCnt="0"/>
      <dgm:spPr/>
    </dgm:pt>
    <dgm:pt modelId="{074D0785-5009-4F95-87AB-C6605D401A91}" type="pres">
      <dgm:prSet presAssocID="{EEC002FC-6682-48E2-9A1B-5B0C701810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5BAC9A-E847-430B-A40F-474016504E85}" type="pres">
      <dgm:prSet presAssocID="{C24B2BBB-BDD0-414A-8301-0E6514B6DB2C}" presName="spacer" presStyleCnt="0"/>
      <dgm:spPr/>
    </dgm:pt>
    <dgm:pt modelId="{15B7A9C2-188C-4251-8ADC-011B8EB93EFF}" type="pres">
      <dgm:prSet presAssocID="{9C166650-0C8F-43A0-8A20-50F7EE3E2E9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0CA4EC5-5E12-4AE1-B601-B046D1429FFB}" type="presOf" srcId="{9C166650-0C8F-43A0-8A20-50F7EE3E2E9F}" destId="{15B7A9C2-188C-4251-8ADC-011B8EB93EFF}" srcOrd="0" destOrd="0" presId="urn:microsoft.com/office/officeart/2005/8/layout/vList2"/>
    <dgm:cxn modelId="{1CF043E0-05F8-4A7A-B028-C7026C344CFE}" type="presOf" srcId="{00B8B1A9-C8E0-4AE4-8CB8-7E766F579830}" destId="{2D9A1DF1-A467-4E0C-A6CA-3AD91501BA3F}" srcOrd="0" destOrd="0" presId="urn:microsoft.com/office/officeart/2005/8/layout/vList2"/>
    <dgm:cxn modelId="{055C77FC-C2FA-45DB-BB0E-98BB3272236B}" srcId="{A30F7A6D-F0F5-4E33-9952-B9B8AA9CA864}" destId="{00B8B1A9-C8E0-4AE4-8CB8-7E766F579830}" srcOrd="0" destOrd="0" parTransId="{28469687-8DDD-4805-9A99-57DF11C5A7B7}" sibTransId="{7E6E30DA-BE1B-4647-BBE1-C9EB71119620}"/>
    <dgm:cxn modelId="{A69AB1EA-F902-4F02-9962-59A073884EC3}" type="presOf" srcId="{A30F7A6D-F0F5-4E33-9952-B9B8AA9CA864}" destId="{C9928C58-5F08-45B1-BE6C-C4CDDA9A9C8C}" srcOrd="0" destOrd="0" presId="urn:microsoft.com/office/officeart/2005/8/layout/vList2"/>
    <dgm:cxn modelId="{69AC190F-315D-4E9A-8310-8CF75011F2F2}" srcId="{A30F7A6D-F0F5-4E33-9952-B9B8AA9CA864}" destId="{9C166650-0C8F-43A0-8A20-50F7EE3E2E9F}" srcOrd="2" destOrd="0" parTransId="{3D036E59-7C28-4C72-AD1E-6DD5D88E1A6F}" sibTransId="{EC106902-6A5B-4BB8-9E1D-7804BC1C5AE9}"/>
    <dgm:cxn modelId="{CBE2110E-361B-4444-A5C6-7C7C828C7806}" srcId="{A30F7A6D-F0F5-4E33-9952-B9B8AA9CA864}" destId="{EEC002FC-6682-48E2-9A1B-5B0C7018100C}" srcOrd="1" destOrd="0" parTransId="{626BDF7B-69CE-4858-A6FC-B98993BC37B8}" sibTransId="{C24B2BBB-BDD0-414A-8301-0E6514B6DB2C}"/>
    <dgm:cxn modelId="{4A80E514-B864-4840-94A2-745034DB85BD}" type="presOf" srcId="{EEC002FC-6682-48E2-9A1B-5B0C7018100C}" destId="{074D0785-5009-4F95-87AB-C6605D401A91}" srcOrd="0" destOrd="0" presId="urn:microsoft.com/office/officeart/2005/8/layout/vList2"/>
    <dgm:cxn modelId="{604AEAA9-5B5B-4C16-AFA3-1939714552B8}" type="presParOf" srcId="{C9928C58-5F08-45B1-BE6C-C4CDDA9A9C8C}" destId="{2D9A1DF1-A467-4E0C-A6CA-3AD91501BA3F}" srcOrd="0" destOrd="0" presId="urn:microsoft.com/office/officeart/2005/8/layout/vList2"/>
    <dgm:cxn modelId="{28637B99-D8E6-4888-AA72-AE3CF2961204}" type="presParOf" srcId="{C9928C58-5F08-45B1-BE6C-C4CDDA9A9C8C}" destId="{70814ACE-829C-41C5-A61E-1C5E3A432D52}" srcOrd="1" destOrd="0" presId="urn:microsoft.com/office/officeart/2005/8/layout/vList2"/>
    <dgm:cxn modelId="{11CAA062-ED63-4F8F-81D6-80CA9BE9EBCB}" type="presParOf" srcId="{C9928C58-5F08-45B1-BE6C-C4CDDA9A9C8C}" destId="{074D0785-5009-4F95-87AB-C6605D401A91}" srcOrd="2" destOrd="0" presId="urn:microsoft.com/office/officeart/2005/8/layout/vList2"/>
    <dgm:cxn modelId="{F9F10543-4377-4443-B504-4F3BC5CF4C47}" type="presParOf" srcId="{C9928C58-5F08-45B1-BE6C-C4CDDA9A9C8C}" destId="{8F5BAC9A-E847-430B-A40F-474016504E85}" srcOrd="3" destOrd="0" presId="urn:microsoft.com/office/officeart/2005/8/layout/vList2"/>
    <dgm:cxn modelId="{FFA7B648-A290-4A0D-8F9E-B3B6DA75C1C1}" type="presParOf" srcId="{C9928C58-5F08-45B1-BE6C-C4CDDA9A9C8C}" destId="{15B7A9C2-188C-4251-8ADC-011B8EB93EF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7830670-0281-4C91-8075-3C868F5934D1}" type="doc">
      <dgm:prSet loTypeId="urn:microsoft.com/office/officeart/2005/8/layout/hProcess9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D57BEA3F-8E7E-48C4-B4D0-88D35903D0DD}">
      <dgm:prSet/>
      <dgm:spPr/>
      <dgm:t>
        <a:bodyPr/>
        <a:lstStyle/>
        <a:p>
          <a:r>
            <a:rPr lang="es-ES_tradnl" i="1" dirty="0"/>
            <a:t>Importancia de </a:t>
          </a:r>
          <a:r>
            <a:rPr lang="es-ES_tradnl" b="1" i="1" dirty="0"/>
            <a:t>la estimulación multisensorial como principio de conocimiento de la realidad.</a:t>
          </a:r>
          <a:endParaRPr lang="es-ES" dirty="0"/>
        </a:p>
      </dgm:t>
    </dgm:pt>
    <dgm:pt modelId="{67318B9B-9D96-4B67-8606-EAC603720934}" type="parTrans" cxnId="{0822DC0F-8816-44A9-BB38-FA29E0969E19}">
      <dgm:prSet/>
      <dgm:spPr/>
      <dgm:t>
        <a:bodyPr/>
        <a:lstStyle/>
        <a:p>
          <a:endParaRPr lang="es-ES"/>
        </a:p>
      </dgm:t>
    </dgm:pt>
    <dgm:pt modelId="{780E2E6D-9175-4C65-8FCD-1CE8521014A5}" type="sibTrans" cxnId="{0822DC0F-8816-44A9-BB38-FA29E0969E19}">
      <dgm:prSet/>
      <dgm:spPr/>
      <dgm:t>
        <a:bodyPr/>
        <a:lstStyle/>
        <a:p>
          <a:endParaRPr lang="es-ES"/>
        </a:p>
      </dgm:t>
    </dgm:pt>
    <dgm:pt modelId="{83606A8B-5624-41D0-8235-469D7F34AB9F}">
      <dgm:prSet/>
      <dgm:spPr/>
      <dgm:t>
        <a:bodyPr/>
        <a:lstStyle/>
        <a:p>
          <a:r>
            <a:rPr lang="es-ES_tradnl" i="1" dirty="0"/>
            <a:t>Favorecer el conocimiento por parte del alumnado y del profesorado en general del </a:t>
          </a:r>
          <a:r>
            <a:rPr lang="es-ES_tradnl" b="1" i="1" dirty="0"/>
            <a:t>método de comunicación alternativo o aumentativo</a:t>
          </a:r>
          <a:r>
            <a:rPr lang="es-ES_tradnl" i="1" dirty="0"/>
            <a:t> que pueda utilizar un alumno/a con TEA</a:t>
          </a:r>
          <a:endParaRPr lang="es-ES" dirty="0"/>
        </a:p>
      </dgm:t>
    </dgm:pt>
    <dgm:pt modelId="{BEC4B26C-2753-45AD-954D-A36E4C91864B}" type="parTrans" cxnId="{0FADD5E8-A5F1-409B-8A69-36160318D79F}">
      <dgm:prSet/>
      <dgm:spPr/>
      <dgm:t>
        <a:bodyPr/>
        <a:lstStyle/>
        <a:p>
          <a:endParaRPr lang="es-ES"/>
        </a:p>
      </dgm:t>
    </dgm:pt>
    <dgm:pt modelId="{9C2A25E3-4574-4C9A-9E82-D14D2DAF0612}" type="sibTrans" cxnId="{0FADD5E8-A5F1-409B-8A69-36160318D79F}">
      <dgm:prSet/>
      <dgm:spPr/>
      <dgm:t>
        <a:bodyPr/>
        <a:lstStyle/>
        <a:p>
          <a:endParaRPr lang="es-ES"/>
        </a:p>
      </dgm:t>
    </dgm:pt>
    <dgm:pt modelId="{58D159B3-341B-4C40-AED7-A83ADEDEC4D0}">
      <dgm:prSet/>
      <dgm:spPr/>
      <dgm:t>
        <a:bodyPr/>
        <a:lstStyle/>
        <a:p>
          <a:r>
            <a:rPr lang="es-ES_tradnl" i="1"/>
            <a:t>Asegurar la </a:t>
          </a:r>
          <a:r>
            <a:rPr lang="es-ES_tradnl" b="1" i="1"/>
            <a:t>estructuración y organización espacio-temporal del centro, facilitando la predictibilidad y la anticipación.</a:t>
          </a:r>
          <a:r>
            <a:rPr lang="es-ES_tradnl" i="1"/>
            <a:t>  </a:t>
          </a:r>
          <a:endParaRPr lang="es-ES"/>
        </a:p>
      </dgm:t>
    </dgm:pt>
    <dgm:pt modelId="{7E2ADC1C-78C7-43CD-9975-3C92D139683A}" type="parTrans" cxnId="{F78F2A87-FB00-4DEC-B98E-DBDC0372CF19}">
      <dgm:prSet/>
      <dgm:spPr/>
      <dgm:t>
        <a:bodyPr/>
        <a:lstStyle/>
        <a:p>
          <a:endParaRPr lang="es-ES"/>
        </a:p>
      </dgm:t>
    </dgm:pt>
    <dgm:pt modelId="{E272BBD6-39A8-40AC-898D-B1FC3FEBD836}" type="sibTrans" cxnId="{F78F2A87-FB00-4DEC-B98E-DBDC0372CF19}">
      <dgm:prSet/>
      <dgm:spPr/>
      <dgm:t>
        <a:bodyPr/>
        <a:lstStyle/>
        <a:p>
          <a:endParaRPr lang="es-ES"/>
        </a:p>
      </dgm:t>
    </dgm:pt>
    <dgm:pt modelId="{EAADE63F-D3D9-473C-80E8-1B6C66BE1E62}">
      <dgm:prSet/>
      <dgm:spPr/>
      <dgm:t>
        <a:bodyPr/>
        <a:lstStyle/>
        <a:p>
          <a:r>
            <a:rPr lang="es-ES_tradnl" b="1" i="1" dirty="0"/>
            <a:t>Planificación de actividades y juegos</a:t>
          </a:r>
          <a:r>
            <a:rPr lang="es-ES_tradnl" i="1" dirty="0"/>
            <a:t> para favorecer la integración de esta población. Y </a:t>
          </a:r>
          <a:r>
            <a:rPr lang="es-ES_tradnl" b="1" i="1" dirty="0"/>
            <a:t>sus habilidades sociales</a:t>
          </a:r>
          <a:r>
            <a:rPr lang="es-ES_tradnl" i="1" dirty="0"/>
            <a:t>, fomentando su capacidad para desenvolverse en el entorno.</a:t>
          </a:r>
          <a:endParaRPr lang="es-ES" dirty="0"/>
        </a:p>
      </dgm:t>
    </dgm:pt>
    <dgm:pt modelId="{06A76728-95B1-408E-95E9-D67BBB9532ED}" type="parTrans" cxnId="{6FDE3E08-E205-4248-8840-869B1F8A287E}">
      <dgm:prSet/>
      <dgm:spPr/>
      <dgm:t>
        <a:bodyPr/>
        <a:lstStyle/>
        <a:p>
          <a:endParaRPr lang="es-ES"/>
        </a:p>
      </dgm:t>
    </dgm:pt>
    <dgm:pt modelId="{C6791D6F-147F-45A9-B723-6404A3CAF3A5}" type="sibTrans" cxnId="{6FDE3E08-E205-4248-8840-869B1F8A287E}">
      <dgm:prSet/>
      <dgm:spPr/>
      <dgm:t>
        <a:bodyPr/>
        <a:lstStyle/>
        <a:p>
          <a:endParaRPr lang="es-ES"/>
        </a:p>
      </dgm:t>
    </dgm:pt>
    <dgm:pt modelId="{ED35C4A3-8558-4EDE-A12B-59821D3A233F}" type="pres">
      <dgm:prSet presAssocID="{77830670-0281-4C91-8075-3C868F5934D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82AE3B-DF39-4E5A-BD48-F29AAFE1F1CC}" type="pres">
      <dgm:prSet presAssocID="{77830670-0281-4C91-8075-3C868F5934D1}" presName="arrow" presStyleLbl="bgShp" presStyleIdx="0" presStyleCnt="1"/>
      <dgm:spPr/>
    </dgm:pt>
    <dgm:pt modelId="{B303E2F3-14BE-42EC-94B7-7ACDD5A96FDF}" type="pres">
      <dgm:prSet presAssocID="{77830670-0281-4C91-8075-3C868F5934D1}" presName="linearProcess" presStyleCnt="0"/>
      <dgm:spPr/>
    </dgm:pt>
    <dgm:pt modelId="{2B0E706D-E418-40EE-8A84-4ECBEF39EC60}" type="pres">
      <dgm:prSet presAssocID="{D57BEA3F-8E7E-48C4-B4D0-88D35903D0D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C031D2-66EE-4E86-9C1E-6EA543633A25}" type="pres">
      <dgm:prSet presAssocID="{780E2E6D-9175-4C65-8FCD-1CE8521014A5}" presName="sibTrans" presStyleCnt="0"/>
      <dgm:spPr/>
    </dgm:pt>
    <dgm:pt modelId="{64CB250E-2B5D-4737-ABEC-E0B2E65DC896}" type="pres">
      <dgm:prSet presAssocID="{83606A8B-5624-41D0-8235-469D7F34AB9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E08D8C-35A3-4A0E-9028-DDEBDC38B20A}" type="pres">
      <dgm:prSet presAssocID="{9C2A25E3-4574-4C9A-9E82-D14D2DAF0612}" presName="sibTrans" presStyleCnt="0"/>
      <dgm:spPr/>
    </dgm:pt>
    <dgm:pt modelId="{CC1A066D-A008-4058-94F5-2137D432AB41}" type="pres">
      <dgm:prSet presAssocID="{58D159B3-341B-4C40-AED7-A83ADEDEC4D0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EEBC9E-5ADC-472A-B5CF-B393891A85F6}" type="pres">
      <dgm:prSet presAssocID="{E272BBD6-39A8-40AC-898D-B1FC3FEBD836}" presName="sibTrans" presStyleCnt="0"/>
      <dgm:spPr/>
    </dgm:pt>
    <dgm:pt modelId="{AD49750E-F195-4B2B-B83B-9AD500E9A7A6}" type="pres">
      <dgm:prSet presAssocID="{EAADE63F-D3D9-473C-80E8-1B6C66BE1E6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D85AB3-1164-4628-B105-45709D5B5EB2}" type="presOf" srcId="{D57BEA3F-8E7E-48C4-B4D0-88D35903D0DD}" destId="{2B0E706D-E418-40EE-8A84-4ECBEF39EC60}" srcOrd="0" destOrd="0" presId="urn:microsoft.com/office/officeart/2005/8/layout/hProcess9"/>
    <dgm:cxn modelId="{0822DC0F-8816-44A9-BB38-FA29E0969E19}" srcId="{77830670-0281-4C91-8075-3C868F5934D1}" destId="{D57BEA3F-8E7E-48C4-B4D0-88D35903D0DD}" srcOrd="0" destOrd="0" parTransId="{67318B9B-9D96-4B67-8606-EAC603720934}" sibTransId="{780E2E6D-9175-4C65-8FCD-1CE8521014A5}"/>
    <dgm:cxn modelId="{0FADD5E8-A5F1-409B-8A69-36160318D79F}" srcId="{77830670-0281-4C91-8075-3C868F5934D1}" destId="{83606A8B-5624-41D0-8235-469D7F34AB9F}" srcOrd="1" destOrd="0" parTransId="{BEC4B26C-2753-45AD-954D-A36E4C91864B}" sibTransId="{9C2A25E3-4574-4C9A-9E82-D14D2DAF0612}"/>
    <dgm:cxn modelId="{F78F2A87-FB00-4DEC-B98E-DBDC0372CF19}" srcId="{77830670-0281-4C91-8075-3C868F5934D1}" destId="{58D159B3-341B-4C40-AED7-A83ADEDEC4D0}" srcOrd="2" destOrd="0" parTransId="{7E2ADC1C-78C7-43CD-9975-3C92D139683A}" sibTransId="{E272BBD6-39A8-40AC-898D-B1FC3FEBD836}"/>
    <dgm:cxn modelId="{825F314A-4E8D-4DB8-8ACD-884B1BC9023E}" type="presOf" srcId="{58D159B3-341B-4C40-AED7-A83ADEDEC4D0}" destId="{CC1A066D-A008-4058-94F5-2137D432AB41}" srcOrd="0" destOrd="0" presId="urn:microsoft.com/office/officeart/2005/8/layout/hProcess9"/>
    <dgm:cxn modelId="{91E0BA90-ED69-411D-A031-7638FC56547C}" type="presOf" srcId="{EAADE63F-D3D9-473C-80E8-1B6C66BE1E62}" destId="{AD49750E-F195-4B2B-B83B-9AD500E9A7A6}" srcOrd="0" destOrd="0" presId="urn:microsoft.com/office/officeart/2005/8/layout/hProcess9"/>
    <dgm:cxn modelId="{B1F8A65D-FDBE-4C1C-9AC2-67E3645B423E}" type="presOf" srcId="{77830670-0281-4C91-8075-3C868F5934D1}" destId="{ED35C4A3-8558-4EDE-A12B-59821D3A233F}" srcOrd="0" destOrd="0" presId="urn:microsoft.com/office/officeart/2005/8/layout/hProcess9"/>
    <dgm:cxn modelId="{6FDE3E08-E205-4248-8840-869B1F8A287E}" srcId="{77830670-0281-4C91-8075-3C868F5934D1}" destId="{EAADE63F-D3D9-473C-80E8-1B6C66BE1E62}" srcOrd="3" destOrd="0" parTransId="{06A76728-95B1-408E-95E9-D67BBB9532ED}" sibTransId="{C6791D6F-147F-45A9-B723-6404A3CAF3A5}"/>
    <dgm:cxn modelId="{9EFC8A42-1119-4986-9E34-B5F4549349AA}" type="presOf" srcId="{83606A8B-5624-41D0-8235-469D7F34AB9F}" destId="{64CB250E-2B5D-4737-ABEC-E0B2E65DC896}" srcOrd="0" destOrd="0" presId="urn:microsoft.com/office/officeart/2005/8/layout/hProcess9"/>
    <dgm:cxn modelId="{1D6BC7B6-9943-447F-B290-E329B20E516A}" type="presParOf" srcId="{ED35C4A3-8558-4EDE-A12B-59821D3A233F}" destId="{2282AE3B-DF39-4E5A-BD48-F29AAFE1F1CC}" srcOrd="0" destOrd="0" presId="urn:microsoft.com/office/officeart/2005/8/layout/hProcess9"/>
    <dgm:cxn modelId="{44342D45-F9F4-43F1-9D25-4E890FC46334}" type="presParOf" srcId="{ED35C4A3-8558-4EDE-A12B-59821D3A233F}" destId="{B303E2F3-14BE-42EC-94B7-7ACDD5A96FDF}" srcOrd="1" destOrd="0" presId="urn:microsoft.com/office/officeart/2005/8/layout/hProcess9"/>
    <dgm:cxn modelId="{CAB1BB10-BD5C-4CC8-AA2F-F8CF07947BC1}" type="presParOf" srcId="{B303E2F3-14BE-42EC-94B7-7ACDD5A96FDF}" destId="{2B0E706D-E418-40EE-8A84-4ECBEF39EC60}" srcOrd="0" destOrd="0" presId="urn:microsoft.com/office/officeart/2005/8/layout/hProcess9"/>
    <dgm:cxn modelId="{B6EE9735-B1F9-4F18-BF15-A6ED0DAFB6A3}" type="presParOf" srcId="{B303E2F3-14BE-42EC-94B7-7ACDD5A96FDF}" destId="{C2C031D2-66EE-4E86-9C1E-6EA543633A25}" srcOrd="1" destOrd="0" presId="urn:microsoft.com/office/officeart/2005/8/layout/hProcess9"/>
    <dgm:cxn modelId="{B86C7353-6E03-4A55-8F8A-C3840DC597C5}" type="presParOf" srcId="{B303E2F3-14BE-42EC-94B7-7ACDD5A96FDF}" destId="{64CB250E-2B5D-4737-ABEC-E0B2E65DC896}" srcOrd="2" destOrd="0" presId="urn:microsoft.com/office/officeart/2005/8/layout/hProcess9"/>
    <dgm:cxn modelId="{D3464186-66EB-4F98-A42F-984B755CB75B}" type="presParOf" srcId="{B303E2F3-14BE-42EC-94B7-7ACDD5A96FDF}" destId="{DCE08D8C-35A3-4A0E-9028-DDEBDC38B20A}" srcOrd="3" destOrd="0" presId="urn:microsoft.com/office/officeart/2005/8/layout/hProcess9"/>
    <dgm:cxn modelId="{3A6CA971-F3A4-4CCA-A2C7-F6F404479512}" type="presParOf" srcId="{B303E2F3-14BE-42EC-94B7-7ACDD5A96FDF}" destId="{CC1A066D-A008-4058-94F5-2137D432AB41}" srcOrd="4" destOrd="0" presId="urn:microsoft.com/office/officeart/2005/8/layout/hProcess9"/>
    <dgm:cxn modelId="{79E5FDC6-8CFD-4128-A924-E849BF732C1F}" type="presParOf" srcId="{B303E2F3-14BE-42EC-94B7-7ACDD5A96FDF}" destId="{FCEEBC9E-5ADC-472A-B5CF-B393891A85F6}" srcOrd="5" destOrd="0" presId="urn:microsoft.com/office/officeart/2005/8/layout/hProcess9"/>
    <dgm:cxn modelId="{4D054E00-74E6-4299-85BC-E41B8A3B5D77}" type="presParOf" srcId="{B303E2F3-14BE-42EC-94B7-7ACDD5A96FDF}" destId="{AD49750E-F195-4B2B-B83B-9AD500E9A7A6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850F412-5E08-49D2-A72B-09ED88EB6A9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s-ES"/>
        </a:p>
      </dgm:t>
    </dgm:pt>
    <dgm:pt modelId="{31B66203-DD0E-41F3-A0A3-800787B8733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Permitir que el alumno se vaya adaptando al trabajo con los distintos profesionales.</a:t>
          </a:r>
        </a:p>
      </dgm:t>
    </dgm:pt>
    <dgm:pt modelId="{D6725043-0DFE-49FF-A429-AB3C81ADBCDB}" type="parTrans" cxnId="{976C5E23-3381-4883-B6CF-C76A2698B5F9}">
      <dgm:prSet/>
      <dgm:spPr/>
      <dgm:t>
        <a:bodyPr/>
        <a:lstStyle/>
        <a:p>
          <a:endParaRPr lang="es-ES"/>
        </a:p>
      </dgm:t>
    </dgm:pt>
    <dgm:pt modelId="{21683823-AA1E-40F1-A047-44A3AB795645}" type="sibTrans" cxnId="{976C5E23-3381-4883-B6CF-C76A2698B5F9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8A9F3772-5417-43F9-98FF-448FD0D934A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Mantener un ambiente estable, predecible y sin elementos distractores; libre de excesivos ruidos que le generen ansiedad. Puede organizarse en entornos de trabajo.</a:t>
          </a:r>
        </a:p>
      </dgm:t>
    </dgm:pt>
    <dgm:pt modelId="{47850FAC-8524-4567-830E-E5DF8BB542E3}" type="parTrans" cxnId="{6697DD4E-8B63-4CFC-A5C3-E53ADD3DF26C}">
      <dgm:prSet/>
      <dgm:spPr/>
      <dgm:t>
        <a:bodyPr/>
        <a:lstStyle/>
        <a:p>
          <a:endParaRPr lang="es-ES"/>
        </a:p>
      </dgm:t>
    </dgm:pt>
    <dgm:pt modelId="{36FFAA79-90F6-4389-8329-8AEFBC68F70E}" type="sibTrans" cxnId="{6697DD4E-8B63-4CFC-A5C3-E53ADD3DF26C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1293A8CC-5320-4478-8C91-45EC9C174B9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Introducir estímulos visuales y sonoros que permitan anticipar las diferentes actividades.</a:t>
          </a:r>
        </a:p>
      </dgm:t>
    </dgm:pt>
    <dgm:pt modelId="{D77FD5BC-7468-4818-8784-9A0DBD7B045E}" type="parTrans" cxnId="{2BFC29F4-2942-49FC-96B4-02CF7E44D9E0}">
      <dgm:prSet/>
      <dgm:spPr/>
      <dgm:t>
        <a:bodyPr/>
        <a:lstStyle/>
        <a:p>
          <a:endParaRPr lang="es-ES"/>
        </a:p>
      </dgm:t>
    </dgm:pt>
    <dgm:pt modelId="{A4EF027B-2870-4860-8411-F5663980C515}" type="sibTrans" cxnId="{2BFC29F4-2942-49FC-96B4-02CF7E44D9E0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A8ECBB0F-C3CF-4C17-A867-20893C40FDFC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Utilizar guías y soportes gráficos que recuerden los pasos a seguir en las distintas tareas (pictogramas, bandejas de actividades).</a:t>
          </a:r>
        </a:p>
      </dgm:t>
    </dgm:pt>
    <dgm:pt modelId="{44A8DA7B-E7E9-45E5-AFFA-21D480191BC0}" type="parTrans" cxnId="{BBE8FFAA-E01B-465D-A922-35F8670397DE}">
      <dgm:prSet/>
      <dgm:spPr/>
      <dgm:t>
        <a:bodyPr/>
        <a:lstStyle/>
        <a:p>
          <a:endParaRPr lang="es-ES"/>
        </a:p>
      </dgm:t>
    </dgm:pt>
    <dgm:pt modelId="{8D28E9FD-E736-4364-97A5-B2F283221FC1}" type="sibTrans" cxnId="{BBE8FFAA-E01B-465D-A922-35F8670397DE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614C5AA3-D7F0-463A-AB75-B6AFA1955CB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Aprovechar las rutinas para ofrecer previsibilidad y seguridad, la interiorización de los diferentes comportamientos y sus consecuencias.</a:t>
          </a:r>
        </a:p>
      </dgm:t>
    </dgm:pt>
    <dgm:pt modelId="{D24B10CC-5A3D-48F9-BADD-E057F7097AE7}" type="parTrans" cxnId="{5D974D0D-1194-4BA7-9EE2-4091B4A77D0D}">
      <dgm:prSet/>
      <dgm:spPr/>
      <dgm:t>
        <a:bodyPr/>
        <a:lstStyle/>
        <a:p>
          <a:endParaRPr lang="es-ES"/>
        </a:p>
      </dgm:t>
    </dgm:pt>
    <dgm:pt modelId="{124765D5-0B8A-4E4F-B144-C78C7DE0C073}" type="sibTrans" cxnId="{5D974D0D-1194-4BA7-9EE2-4091B4A77D0D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CF24FDC9-8D42-4491-932D-6FCD54A6B27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Priorizar contenidos de autonomía personal y destrezas para la vida diaria.</a:t>
          </a:r>
        </a:p>
      </dgm:t>
    </dgm:pt>
    <dgm:pt modelId="{638DF430-5815-4EAE-BF5F-51B6B4EB1521}" type="parTrans" cxnId="{653AF6FC-B900-4685-895E-901033ED7129}">
      <dgm:prSet/>
      <dgm:spPr/>
      <dgm:t>
        <a:bodyPr/>
        <a:lstStyle/>
        <a:p>
          <a:endParaRPr lang="es-ES"/>
        </a:p>
      </dgm:t>
    </dgm:pt>
    <dgm:pt modelId="{9B233FE2-E8B4-45EA-8DB3-0938726E98DE}" type="sibTrans" cxnId="{653AF6FC-B900-4685-895E-901033ED7129}">
      <dgm:prSet/>
      <dgm:spPr/>
      <dgm:t>
        <a:bodyPr/>
        <a:lstStyle/>
        <a:p>
          <a:pPr>
            <a:lnSpc>
              <a:spcPct val="100000"/>
            </a:lnSpc>
          </a:pPr>
          <a:endParaRPr lang="es-ES"/>
        </a:p>
      </dgm:t>
    </dgm:pt>
    <dgm:pt modelId="{26B01007-89CE-4FCB-8787-72CBABC0E181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Proponer juegos y actividades, aprovechando sus intereses, tendentes a una mayor participación del niño y que permitan la interacción con sus compañeros (trabajo por proyectos, talleres).</a:t>
          </a:r>
        </a:p>
      </dgm:t>
    </dgm:pt>
    <dgm:pt modelId="{924A44E4-6388-45AC-B44F-62369F74EC3E}" type="parTrans" cxnId="{4FE86043-5F45-4570-9A88-A7FCF5455E50}">
      <dgm:prSet/>
      <dgm:spPr/>
      <dgm:t>
        <a:bodyPr/>
        <a:lstStyle/>
        <a:p>
          <a:endParaRPr lang="es-ES"/>
        </a:p>
      </dgm:t>
    </dgm:pt>
    <dgm:pt modelId="{D704F3F9-08A8-4480-A0DB-01B50B58CBEB}" type="sibTrans" cxnId="{4FE86043-5F45-4570-9A88-A7FCF5455E50}">
      <dgm:prSet/>
      <dgm:spPr/>
      <dgm:t>
        <a:bodyPr/>
        <a:lstStyle/>
        <a:p>
          <a:endParaRPr lang="es-ES"/>
        </a:p>
      </dgm:t>
    </dgm:pt>
    <dgm:pt modelId="{6998B924-F180-472A-AC23-C888150D8AC0}" type="pres">
      <dgm:prSet presAssocID="{D850F412-5E08-49D2-A72B-09ED88EB6A9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0EFC1E-2B57-4810-9EA2-CA9791F04ACF}" type="pres">
      <dgm:prSet presAssocID="{D850F412-5E08-49D2-A72B-09ED88EB6A92}" presName="container" presStyleCnt="0">
        <dgm:presLayoutVars>
          <dgm:dir/>
          <dgm:resizeHandles val="exact"/>
        </dgm:presLayoutVars>
      </dgm:prSet>
      <dgm:spPr/>
    </dgm:pt>
    <dgm:pt modelId="{6516F898-6168-4CAD-8F89-82382E887734}" type="pres">
      <dgm:prSet presAssocID="{31B66203-DD0E-41F3-A0A3-800787B87335}" presName="compNode" presStyleCnt="0"/>
      <dgm:spPr/>
    </dgm:pt>
    <dgm:pt modelId="{DE918800-186C-49CA-AAE1-3689934CE36E}" type="pres">
      <dgm:prSet presAssocID="{31B66203-DD0E-41F3-A0A3-800787B87335}" presName="iconBgRect" presStyleLbl="bgShp" presStyleIdx="0" presStyleCnt="7"/>
      <dgm:spPr/>
    </dgm:pt>
    <dgm:pt modelId="{A0FD3F7A-50C9-4C59-A647-E5C3802EF20D}" type="pres">
      <dgm:prSet presAssocID="{31B66203-DD0E-41F3-A0A3-800787B8733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lassroom"/>
        </a:ext>
      </dgm:extLst>
    </dgm:pt>
    <dgm:pt modelId="{D8273C60-8E5A-43DC-B26C-71770115AD84}" type="pres">
      <dgm:prSet presAssocID="{31B66203-DD0E-41F3-A0A3-800787B87335}" presName="spaceRect" presStyleCnt="0"/>
      <dgm:spPr/>
    </dgm:pt>
    <dgm:pt modelId="{83BB04BE-A43F-4821-B8FA-BE87D541EC5F}" type="pres">
      <dgm:prSet presAssocID="{31B66203-DD0E-41F3-A0A3-800787B87335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FC6EA169-72A8-449C-B0A6-5A9BCD5205BD}" type="pres">
      <dgm:prSet presAssocID="{21683823-AA1E-40F1-A047-44A3AB79564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A6FBF55-3E02-4778-A7F5-A5C75CE0C854}" type="pres">
      <dgm:prSet presAssocID="{8A9F3772-5417-43F9-98FF-448FD0D934AF}" presName="compNode" presStyleCnt="0"/>
      <dgm:spPr/>
    </dgm:pt>
    <dgm:pt modelId="{C8CC52AE-8901-4C18-80E6-811BA173A964}" type="pres">
      <dgm:prSet presAssocID="{8A9F3772-5417-43F9-98FF-448FD0D934AF}" presName="iconBgRect" presStyleLbl="bgShp" presStyleIdx="1" presStyleCnt="7"/>
      <dgm:spPr/>
    </dgm:pt>
    <dgm:pt modelId="{4FB60DAA-30EF-4490-B637-5343592838E4}" type="pres">
      <dgm:prSet presAssocID="{8A9F3772-5417-43F9-98FF-448FD0D934A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Lighthouse scene"/>
        </a:ext>
      </dgm:extLst>
    </dgm:pt>
    <dgm:pt modelId="{A521E25F-8006-4B2D-8F56-DE8AC905E1A5}" type="pres">
      <dgm:prSet presAssocID="{8A9F3772-5417-43F9-98FF-448FD0D934AF}" presName="spaceRect" presStyleCnt="0"/>
      <dgm:spPr/>
    </dgm:pt>
    <dgm:pt modelId="{39580F45-3C0E-4FD8-B19F-0F01C0CEFA0A}" type="pres">
      <dgm:prSet presAssocID="{8A9F3772-5417-43F9-98FF-448FD0D934AF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422CB13B-5C4E-44FD-B28F-E60D28BD06AA}" type="pres">
      <dgm:prSet presAssocID="{36FFAA79-90F6-4389-8329-8AEFBC68F70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35C8B42-2F17-4956-A6A7-A902CD7724D9}" type="pres">
      <dgm:prSet presAssocID="{1293A8CC-5320-4478-8C91-45EC9C174B97}" presName="compNode" presStyleCnt="0"/>
      <dgm:spPr/>
    </dgm:pt>
    <dgm:pt modelId="{E8C4DEC8-D288-4364-88E6-B816A22DB0F9}" type="pres">
      <dgm:prSet presAssocID="{1293A8CC-5320-4478-8C91-45EC9C174B97}" presName="iconBgRect" presStyleLbl="bgShp" presStyleIdx="2" presStyleCnt="7"/>
      <dgm:spPr/>
    </dgm:pt>
    <dgm:pt modelId="{0B68AD96-EC04-4018-9DE2-33D1AB344005}" type="pres">
      <dgm:prSet presAssocID="{1293A8CC-5320-4478-8C91-45EC9C174B97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Light Bulb and Gear"/>
        </a:ext>
      </dgm:extLst>
    </dgm:pt>
    <dgm:pt modelId="{90E219F3-9E29-4B15-8858-CD643FBB1A8E}" type="pres">
      <dgm:prSet presAssocID="{1293A8CC-5320-4478-8C91-45EC9C174B97}" presName="spaceRect" presStyleCnt="0"/>
      <dgm:spPr/>
    </dgm:pt>
    <dgm:pt modelId="{45086FC5-3694-4FC0-B399-0D844DF8811F}" type="pres">
      <dgm:prSet presAssocID="{1293A8CC-5320-4478-8C91-45EC9C174B97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E6669BFB-C01C-4064-A8B2-44710A32FF07}" type="pres">
      <dgm:prSet presAssocID="{A4EF027B-2870-4860-8411-F5663980C51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05EFD3AC-A5F1-4273-A1CF-87A8E11FA236}" type="pres">
      <dgm:prSet presAssocID="{A8ECBB0F-C3CF-4C17-A867-20893C40FDFC}" presName="compNode" presStyleCnt="0"/>
      <dgm:spPr/>
    </dgm:pt>
    <dgm:pt modelId="{B2BBB321-DBC2-4234-884C-03C262DC7D64}" type="pres">
      <dgm:prSet presAssocID="{A8ECBB0F-C3CF-4C17-A867-20893C40FDFC}" presName="iconBgRect" presStyleLbl="bgShp" presStyleIdx="3" presStyleCnt="7"/>
      <dgm:spPr/>
    </dgm:pt>
    <dgm:pt modelId="{DFE2BA91-CC2D-41DB-A221-AC2CF6F90C11}" type="pres">
      <dgm:prSet presAssocID="{A8ECBB0F-C3CF-4C17-A867-20893C40FDF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Presentation with Checklist"/>
        </a:ext>
      </dgm:extLst>
    </dgm:pt>
    <dgm:pt modelId="{1E624099-D8D4-4FFC-B1FB-0595FE656B4F}" type="pres">
      <dgm:prSet presAssocID="{A8ECBB0F-C3CF-4C17-A867-20893C40FDFC}" presName="spaceRect" presStyleCnt="0"/>
      <dgm:spPr/>
    </dgm:pt>
    <dgm:pt modelId="{2AFA5376-F0A5-4261-8450-C78BCF6ED0FF}" type="pres">
      <dgm:prSet presAssocID="{A8ECBB0F-C3CF-4C17-A867-20893C40FDFC}" presName="textRect" presStyleLbl="revTx" presStyleIdx="3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262E294-7F81-4A3F-A63F-FB04CC74DB29}" type="pres">
      <dgm:prSet presAssocID="{8D28E9FD-E736-4364-97A5-B2F283221FC1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B5F721E-D1D3-4ABC-B906-24D7B135CDFD}" type="pres">
      <dgm:prSet presAssocID="{614C5AA3-D7F0-463A-AB75-B6AFA1955CB0}" presName="compNode" presStyleCnt="0"/>
      <dgm:spPr/>
    </dgm:pt>
    <dgm:pt modelId="{8EB5668C-99CF-4E42-8103-DCBF445E8946}" type="pres">
      <dgm:prSet presAssocID="{614C5AA3-D7F0-463A-AB75-B6AFA1955CB0}" presName="iconBgRect" presStyleLbl="bgShp" presStyleIdx="4" presStyleCnt="7"/>
      <dgm:spPr/>
    </dgm:pt>
    <dgm:pt modelId="{48820F2D-AE94-4A90-9937-775FBBDF5449}" type="pres">
      <dgm:prSet presAssocID="{614C5AA3-D7F0-463A-AB75-B6AFA1955CB0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peed Bump"/>
        </a:ext>
      </dgm:extLst>
    </dgm:pt>
    <dgm:pt modelId="{B336CA10-3941-44F8-9B24-29EEEA9AB473}" type="pres">
      <dgm:prSet presAssocID="{614C5AA3-D7F0-463A-AB75-B6AFA1955CB0}" presName="spaceRect" presStyleCnt="0"/>
      <dgm:spPr/>
    </dgm:pt>
    <dgm:pt modelId="{9DE1C35F-6C2E-44DE-8D4B-B539B2F0B7F6}" type="pres">
      <dgm:prSet presAssocID="{614C5AA3-D7F0-463A-AB75-B6AFA1955CB0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698939E3-AABA-486B-9A6A-3ABD60A0EE2D}" type="pres">
      <dgm:prSet presAssocID="{124765D5-0B8A-4E4F-B144-C78C7DE0C073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4029621-B019-4E17-86CE-8DB161E4A08A}" type="pres">
      <dgm:prSet presAssocID="{CF24FDC9-8D42-4491-932D-6FCD54A6B27D}" presName="compNode" presStyleCnt="0"/>
      <dgm:spPr/>
    </dgm:pt>
    <dgm:pt modelId="{CB704811-F99E-4192-B891-8C2D08A7807B}" type="pres">
      <dgm:prSet presAssocID="{CF24FDC9-8D42-4491-932D-6FCD54A6B27D}" presName="iconBgRect" presStyleLbl="bgShp" presStyleIdx="5" presStyleCnt="7"/>
      <dgm:spPr/>
    </dgm:pt>
    <dgm:pt modelId="{699D5C43-F888-4C03-B5A7-34EDAB92A989}" type="pres">
      <dgm:prSet presAssocID="{CF24FDC9-8D42-4491-932D-6FCD54A6B27D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Nerve"/>
        </a:ext>
      </dgm:extLst>
    </dgm:pt>
    <dgm:pt modelId="{6DCF2F7E-EBDB-441D-A2A0-56867638E5ED}" type="pres">
      <dgm:prSet presAssocID="{CF24FDC9-8D42-4491-932D-6FCD54A6B27D}" presName="spaceRect" presStyleCnt="0"/>
      <dgm:spPr/>
    </dgm:pt>
    <dgm:pt modelId="{2F1BEB6E-CE2A-47EA-91B0-CC01E0FD5C55}" type="pres">
      <dgm:prSet presAssocID="{CF24FDC9-8D42-4491-932D-6FCD54A6B27D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  <dgm:pt modelId="{3960F01C-09CB-413A-A5F3-B45A93CAC018}" type="pres">
      <dgm:prSet presAssocID="{9B233FE2-E8B4-45EA-8DB3-0938726E98D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24A4CDD-0AA2-4FA0-85A8-E3BBD0F4F2CD}" type="pres">
      <dgm:prSet presAssocID="{26B01007-89CE-4FCB-8787-72CBABC0E181}" presName="compNode" presStyleCnt="0"/>
      <dgm:spPr/>
    </dgm:pt>
    <dgm:pt modelId="{47B34DA7-CB54-45AE-BFF4-DF263421B7E2}" type="pres">
      <dgm:prSet presAssocID="{26B01007-89CE-4FCB-8787-72CBABC0E181}" presName="iconBgRect" presStyleLbl="bgShp" presStyleIdx="6" presStyleCnt="7"/>
      <dgm:spPr/>
    </dgm:pt>
    <dgm:pt modelId="{59B46517-C7DE-48CA-B9F6-8C7A8EA13195}" type="pres">
      <dgm:prSet presAssocID="{26B01007-89CE-4FCB-8787-72CBABC0E18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onnections"/>
        </a:ext>
      </dgm:extLst>
    </dgm:pt>
    <dgm:pt modelId="{C094A9A7-AF31-479B-88F7-16ED62FFC114}" type="pres">
      <dgm:prSet presAssocID="{26B01007-89CE-4FCB-8787-72CBABC0E181}" presName="spaceRect" presStyleCnt="0"/>
      <dgm:spPr/>
    </dgm:pt>
    <dgm:pt modelId="{1A7DE69C-9195-48C4-AF9C-75BAB2AFC42E}" type="pres">
      <dgm:prSet presAssocID="{26B01007-89CE-4FCB-8787-72CBABC0E181}" presName="textRect" presStyleLbl="revTx" presStyleIdx="6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42577A2-B559-4AD0-A2F7-BF55FF53248D}" type="presOf" srcId="{8D28E9FD-E736-4364-97A5-B2F283221FC1}" destId="{6262E294-7F81-4A3F-A63F-FB04CC74DB29}" srcOrd="0" destOrd="0" presId="urn:microsoft.com/office/officeart/2018/2/layout/IconCircleList"/>
    <dgm:cxn modelId="{1080A29F-0128-4B7A-BD7C-B7912DCF30C4}" type="presOf" srcId="{614C5AA3-D7F0-463A-AB75-B6AFA1955CB0}" destId="{9DE1C35F-6C2E-44DE-8D4B-B539B2F0B7F6}" srcOrd="0" destOrd="0" presId="urn:microsoft.com/office/officeart/2018/2/layout/IconCircleList"/>
    <dgm:cxn modelId="{6697DD4E-8B63-4CFC-A5C3-E53ADD3DF26C}" srcId="{D850F412-5E08-49D2-A72B-09ED88EB6A92}" destId="{8A9F3772-5417-43F9-98FF-448FD0D934AF}" srcOrd="1" destOrd="0" parTransId="{47850FAC-8524-4567-830E-E5DF8BB542E3}" sibTransId="{36FFAA79-90F6-4389-8329-8AEFBC68F70E}"/>
    <dgm:cxn modelId="{4FE86043-5F45-4570-9A88-A7FCF5455E50}" srcId="{D850F412-5E08-49D2-A72B-09ED88EB6A92}" destId="{26B01007-89CE-4FCB-8787-72CBABC0E181}" srcOrd="6" destOrd="0" parTransId="{924A44E4-6388-45AC-B44F-62369F74EC3E}" sibTransId="{D704F3F9-08A8-4480-A0DB-01B50B58CBEB}"/>
    <dgm:cxn modelId="{AEDE226E-5657-430B-BD2A-89D9B23B6C71}" type="presOf" srcId="{124765D5-0B8A-4E4F-B144-C78C7DE0C073}" destId="{698939E3-AABA-486B-9A6A-3ABD60A0EE2D}" srcOrd="0" destOrd="0" presId="urn:microsoft.com/office/officeart/2018/2/layout/IconCircleList"/>
    <dgm:cxn modelId="{5D974D0D-1194-4BA7-9EE2-4091B4A77D0D}" srcId="{D850F412-5E08-49D2-A72B-09ED88EB6A92}" destId="{614C5AA3-D7F0-463A-AB75-B6AFA1955CB0}" srcOrd="4" destOrd="0" parTransId="{D24B10CC-5A3D-48F9-BADD-E057F7097AE7}" sibTransId="{124765D5-0B8A-4E4F-B144-C78C7DE0C073}"/>
    <dgm:cxn modelId="{6106BC3E-D2FC-4901-AC28-79A28DD234F3}" type="presOf" srcId="{8A9F3772-5417-43F9-98FF-448FD0D934AF}" destId="{39580F45-3C0E-4FD8-B19F-0F01C0CEFA0A}" srcOrd="0" destOrd="0" presId="urn:microsoft.com/office/officeart/2018/2/layout/IconCircleList"/>
    <dgm:cxn modelId="{D1F6685A-784B-4005-AEBD-1497E9BB3DE0}" type="presOf" srcId="{1293A8CC-5320-4478-8C91-45EC9C174B97}" destId="{45086FC5-3694-4FC0-B399-0D844DF8811F}" srcOrd="0" destOrd="0" presId="urn:microsoft.com/office/officeart/2018/2/layout/IconCircleList"/>
    <dgm:cxn modelId="{AA481F4B-AA45-426B-AA58-C3D6A24B3CE6}" type="presOf" srcId="{CF24FDC9-8D42-4491-932D-6FCD54A6B27D}" destId="{2F1BEB6E-CE2A-47EA-91B0-CC01E0FD5C55}" srcOrd="0" destOrd="0" presId="urn:microsoft.com/office/officeart/2018/2/layout/IconCircleList"/>
    <dgm:cxn modelId="{91100536-1A06-4154-89DB-9F02AE49D519}" type="presOf" srcId="{26B01007-89CE-4FCB-8787-72CBABC0E181}" destId="{1A7DE69C-9195-48C4-AF9C-75BAB2AFC42E}" srcOrd="0" destOrd="0" presId="urn:microsoft.com/office/officeart/2018/2/layout/IconCircleList"/>
    <dgm:cxn modelId="{013E8699-3174-48A2-A527-87265A41EB06}" type="presOf" srcId="{A4EF027B-2870-4860-8411-F5663980C515}" destId="{E6669BFB-C01C-4064-A8B2-44710A32FF07}" srcOrd="0" destOrd="0" presId="urn:microsoft.com/office/officeart/2018/2/layout/IconCircleList"/>
    <dgm:cxn modelId="{97C355CE-F218-443C-B29B-F05A9825BE3A}" type="presOf" srcId="{A8ECBB0F-C3CF-4C17-A867-20893C40FDFC}" destId="{2AFA5376-F0A5-4261-8450-C78BCF6ED0FF}" srcOrd="0" destOrd="0" presId="urn:microsoft.com/office/officeart/2018/2/layout/IconCircleList"/>
    <dgm:cxn modelId="{BBE8FFAA-E01B-465D-A922-35F8670397DE}" srcId="{D850F412-5E08-49D2-A72B-09ED88EB6A92}" destId="{A8ECBB0F-C3CF-4C17-A867-20893C40FDFC}" srcOrd="3" destOrd="0" parTransId="{44A8DA7B-E7E9-45E5-AFFA-21D480191BC0}" sibTransId="{8D28E9FD-E736-4364-97A5-B2F283221FC1}"/>
    <dgm:cxn modelId="{653AF6FC-B900-4685-895E-901033ED7129}" srcId="{D850F412-5E08-49D2-A72B-09ED88EB6A92}" destId="{CF24FDC9-8D42-4491-932D-6FCD54A6B27D}" srcOrd="5" destOrd="0" parTransId="{638DF430-5815-4EAE-BF5F-51B6B4EB1521}" sibTransId="{9B233FE2-E8B4-45EA-8DB3-0938726E98DE}"/>
    <dgm:cxn modelId="{388DC774-B490-4093-8C05-89370E2589FF}" type="presOf" srcId="{D850F412-5E08-49D2-A72B-09ED88EB6A92}" destId="{6998B924-F180-472A-AC23-C888150D8AC0}" srcOrd="0" destOrd="0" presId="urn:microsoft.com/office/officeart/2018/2/layout/IconCircleList"/>
    <dgm:cxn modelId="{976C5E23-3381-4883-B6CF-C76A2698B5F9}" srcId="{D850F412-5E08-49D2-A72B-09ED88EB6A92}" destId="{31B66203-DD0E-41F3-A0A3-800787B87335}" srcOrd="0" destOrd="0" parTransId="{D6725043-0DFE-49FF-A429-AB3C81ADBCDB}" sibTransId="{21683823-AA1E-40F1-A047-44A3AB795645}"/>
    <dgm:cxn modelId="{C2331D10-D2F2-4CEC-8018-F0EC838190C8}" type="presOf" srcId="{21683823-AA1E-40F1-A047-44A3AB795645}" destId="{FC6EA169-72A8-449C-B0A6-5A9BCD5205BD}" srcOrd="0" destOrd="0" presId="urn:microsoft.com/office/officeart/2018/2/layout/IconCircleList"/>
    <dgm:cxn modelId="{2BFC29F4-2942-49FC-96B4-02CF7E44D9E0}" srcId="{D850F412-5E08-49D2-A72B-09ED88EB6A92}" destId="{1293A8CC-5320-4478-8C91-45EC9C174B97}" srcOrd="2" destOrd="0" parTransId="{D77FD5BC-7468-4818-8784-9A0DBD7B045E}" sibTransId="{A4EF027B-2870-4860-8411-F5663980C515}"/>
    <dgm:cxn modelId="{76D54ED9-DBB0-4F0B-B20A-9B37079FA196}" type="presOf" srcId="{31B66203-DD0E-41F3-A0A3-800787B87335}" destId="{83BB04BE-A43F-4821-B8FA-BE87D541EC5F}" srcOrd="0" destOrd="0" presId="urn:microsoft.com/office/officeart/2018/2/layout/IconCircleList"/>
    <dgm:cxn modelId="{29D657BB-550D-41DC-B7A5-03464FF149E2}" type="presOf" srcId="{36FFAA79-90F6-4389-8329-8AEFBC68F70E}" destId="{422CB13B-5C4E-44FD-B28F-E60D28BD06AA}" srcOrd="0" destOrd="0" presId="urn:microsoft.com/office/officeart/2018/2/layout/IconCircleList"/>
    <dgm:cxn modelId="{81FCE020-5360-4BF5-95E8-B1C6A92B13A2}" type="presOf" srcId="{9B233FE2-E8B4-45EA-8DB3-0938726E98DE}" destId="{3960F01C-09CB-413A-A5F3-B45A93CAC018}" srcOrd="0" destOrd="0" presId="urn:microsoft.com/office/officeart/2018/2/layout/IconCircleList"/>
    <dgm:cxn modelId="{D4750E4B-B8A6-4EA8-9935-AC8868438D65}" type="presParOf" srcId="{6998B924-F180-472A-AC23-C888150D8AC0}" destId="{430EFC1E-2B57-4810-9EA2-CA9791F04ACF}" srcOrd="0" destOrd="0" presId="urn:microsoft.com/office/officeart/2018/2/layout/IconCircleList"/>
    <dgm:cxn modelId="{7C14AB15-08E6-4AE9-99C5-081E4155C6C7}" type="presParOf" srcId="{430EFC1E-2B57-4810-9EA2-CA9791F04ACF}" destId="{6516F898-6168-4CAD-8F89-82382E887734}" srcOrd="0" destOrd="0" presId="urn:microsoft.com/office/officeart/2018/2/layout/IconCircleList"/>
    <dgm:cxn modelId="{A9FADF14-58DB-402F-8A76-BC9D854C810A}" type="presParOf" srcId="{6516F898-6168-4CAD-8F89-82382E887734}" destId="{DE918800-186C-49CA-AAE1-3689934CE36E}" srcOrd="0" destOrd="0" presId="urn:microsoft.com/office/officeart/2018/2/layout/IconCircleList"/>
    <dgm:cxn modelId="{F50948B8-3353-4D80-8672-6134539667A2}" type="presParOf" srcId="{6516F898-6168-4CAD-8F89-82382E887734}" destId="{A0FD3F7A-50C9-4C59-A647-E5C3802EF20D}" srcOrd="1" destOrd="0" presId="urn:microsoft.com/office/officeart/2018/2/layout/IconCircleList"/>
    <dgm:cxn modelId="{1531A324-1C6D-40C8-B537-8FAF5B012569}" type="presParOf" srcId="{6516F898-6168-4CAD-8F89-82382E887734}" destId="{D8273C60-8E5A-43DC-B26C-71770115AD84}" srcOrd="2" destOrd="0" presId="urn:microsoft.com/office/officeart/2018/2/layout/IconCircleList"/>
    <dgm:cxn modelId="{261673C7-BF5E-46A4-A3C0-17934AA7FA9F}" type="presParOf" srcId="{6516F898-6168-4CAD-8F89-82382E887734}" destId="{83BB04BE-A43F-4821-B8FA-BE87D541EC5F}" srcOrd="3" destOrd="0" presId="urn:microsoft.com/office/officeart/2018/2/layout/IconCircleList"/>
    <dgm:cxn modelId="{D6704DC3-B027-46FC-BB89-0819561705FD}" type="presParOf" srcId="{430EFC1E-2B57-4810-9EA2-CA9791F04ACF}" destId="{FC6EA169-72A8-449C-B0A6-5A9BCD5205BD}" srcOrd="1" destOrd="0" presId="urn:microsoft.com/office/officeart/2018/2/layout/IconCircleList"/>
    <dgm:cxn modelId="{4C3D87AC-D4EF-4E26-9389-B776EE81C8DA}" type="presParOf" srcId="{430EFC1E-2B57-4810-9EA2-CA9791F04ACF}" destId="{8A6FBF55-3E02-4778-A7F5-A5C75CE0C854}" srcOrd="2" destOrd="0" presId="urn:microsoft.com/office/officeart/2018/2/layout/IconCircleList"/>
    <dgm:cxn modelId="{93D4A949-C8F0-49E2-A32B-90A67FAECFC4}" type="presParOf" srcId="{8A6FBF55-3E02-4778-A7F5-A5C75CE0C854}" destId="{C8CC52AE-8901-4C18-80E6-811BA173A964}" srcOrd="0" destOrd="0" presId="urn:microsoft.com/office/officeart/2018/2/layout/IconCircleList"/>
    <dgm:cxn modelId="{EFDE4ACC-A8DE-4F4C-90D2-03792C204972}" type="presParOf" srcId="{8A6FBF55-3E02-4778-A7F5-A5C75CE0C854}" destId="{4FB60DAA-30EF-4490-B637-5343592838E4}" srcOrd="1" destOrd="0" presId="urn:microsoft.com/office/officeart/2018/2/layout/IconCircleList"/>
    <dgm:cxn modelId="{58E86068-62EF-44D6-A3F6-61217C0302E4}" type="presParOf" srcId="{8A6FBF55-3E02-4778-A7F5-A5C75CE0C854}" destId="{A521E25F-8006-4B2D-8F56-DE8AC905E1A5}" srcOrd="2" destOrd="0" presId="urn:microsoft.com/office/officeart/2018/2/layout/IconCircleList"/>
    <dgm:cxn modelId="{9B1528BA-FBB8-4CA2-9BC1-954495E31DF2}" type="presParOf" srcId="{8A6FBF55-3E02-4778-A7F5-A5C75CE0C854}" destId="{39580F45-3C0E-4FD8-B19F-0F01C0CEFA0A}" srcOrd="3" destOrd="0" presId="urn:microsoft.com/office/officeart/2018/2/layout/IconCircleList"/>
    <dgm:cxn modelId="{AE46D43D-2A66-4BEC-82F3-8A8EF2185248}" type="presParOf" srcId="{430EFC1E-2B57-4810-9EA2-CA9791F04ACF}" destId="{422CB13B-5C4E-44FD-B28F-E60D28BD06AA}" srcOrd="3" destOrd="0" presId="urn:microsoft.com/office/officeart/2018/2/layout/IconCircleList"/>
    <dgm:cxn modelId="{9237C4E6-B9C0-4353-AC1E-FFE7A50E369A}" type="presParOf" srcId="{430EFC1E-2B57-4810-9EA2-CA9791F04ACF}" destId="{A35C8B42-2F17-4956-A6A7-A902CD7724D9}" srcOrd="4" destOrd="0" presId="urn:microsoft.com/office/officeart/2018/2/layout/IconCircleList"/>
    <dgm:cxn modelId="{9AB051C1-3968-4FAC-AE9E-01EDE594934D}" type="presParOf" srcId="{A35C8B42-2F17-4956-A6A7-A902CD7724D9}" destId="{E8C4DEC8-D288-4364-88E6-B816A22DB0F9}" srcOrd="0" destOrd="0" presId="urn:microsoft.com/office/officeart/2018/2/layout/IconCircleList"/>
    <dgm:cxn modelId="{5E42FF43-0B1A-4577-827D-2062F4B82D47}" type="presParOf" srcId="{A35C8B42-2F17-4956-A6A7-A902CD7724D9}" destId="{0B68AD96-EC04-4018-9DE2-33D1AB344005}" srcOrd="1" destOrd="0" presId="urn:microsoft.com/office/officeart/2018/2/layout/IconCircleList"/>
    <dgm:cxn modelId="{5F79BB41-05C2-46C3-994C-2A8371557C22}" type="presParOf" srcId="{A35C8B42-2F17-4956-A6A7-A902CD7724D9}" destId="{90E219F3-9E29-4B15-8858-CD643FBB1A8E}" srcOrd="2" destOrd="0" presId="urn:microsoft.com/office/officeart/2018/2/layout/IconCircleList"/>
    <dgm:cxn modelId="{28B42DFF-4A6C-4B66-9D38-92AD62D903D7}" type="presParOf" srcId="{A35C8B42-2F17-4956-A6A7-A902CD7724D9}" destId="{45086FC5-3694-4FC0-B399-0D844DF8811F}" srcOrd="3" destOrd="0" presId="urn:microsoft.com/office/officeart/2018/2/layout/IconCircleList"/>
    <dgm:cxn modelId="{2105572B-6670-40E9-A77D-080072D9CE36}" type="presParOf" srcId="{430EFC1E-2B57-4810-9EA2-CA9791F04ACF}" destId="{E6669BFB-C01C-4064-A8B2-44710A32FF07}" srcOrd="5" destOrd="0" presId="urn:microsoft.com/office/officeart/2018/2/layout/IconCircleList"/>
    <dgm:cxn modelId="{F96CC703-9EF2-4F0A-B63C-ACC176173206}" type="presParOf" srcId="{430EFC1E-2B57-4810-9EA2-CA9791F04ACF}" destId="{05EFD3AC-A5F1-4273-A1CF-87A8E11FA236}" srcOrd="6" destOrd="0" presId="urn:microsoft.com/office/officeart/2018/2/layout/IconCircleList"/>
    <dgm:cxn modelId="{3C7E9DAB-EEBF-4406-9AA2-42ED20B8ABC3}" type="presParOf" srcId="{05EFD3AC-A5F1-4273-A1CF-87A8E11FA236}" destId="{B2BBB321-DBC2-4234-884C-03C262DC7D64}" srcOrd="0" destOrd="0" presId="urn:microsoft.com/office/officeart/2018/2/layout/IconCircleList"/>
    <dgm:cxn modelId="{772D5CF1-451A-44B1-B781-533A04C91EE3}" type="presParOf" srcId="{05EFD3AC-A5F1-4273-A1CF-87A8E11FA236}" destId="{DFE2BA91-CC2D-41DB-A221-AC2CF6F90C11}" srcOrd="1" destOrd="0" presId="urn:microsoft.com/office/officeart/2018/2/layout/IconCircleList"/>
    <dgm:cxn modelId="{B13C3D6F-3374-4216-AEA4-4349B75A7FD2}" type="presParOf" srcId="{05EFD3AC-A5F1-4273-A1CF-87A8E11FA236}" destId="{1E624099-D8D4-4FFC-B1FB-0595FE656B4F}" srcOrd="2" destOrd="0" presId="urn:microsoft.com/office/officeart/2018/2/layout/IconCircleList"/>
    <dgm:cxn modelId="{F5DACBB6-48C3-4118-888E-58B6994D8ECC}" type="presParOf" srcId="{05EFD3AC-A5F1-4273-A1CF-87A8E11FA236}" destId="{2AFA5376-F0A5-4261-8450-C78BCF6ED0FF}" srcOrd="3" destOrd="0" presId="urn:microsoft.com/office/officeart/2018/2/layout/IconCircleList"/>
    <dgm:cxn modelId="{E39AA763-3D6E-4483-88D7-457C50D0AFD9}" type="presParOf" srcId="{430EFC1E-2B57-4810-9EA2-CA9791F04ACF}" destId="{6262E294-7F81-4A3F-A63F-FB04CC74DB29}" srcOrd="7" destOrd="0" presId="urn:microsoft.com/office/officeart/2018/2/layout/IconCircleList"/>
    <dgm:cxn modelId="{C1A5AAB2-22A3-4C1E-8AFD-D9071A31E71B}" type="presParOf" srcId="{430EFC1E-2B57-4810-9EA2-CA9791F04ACF}" destId="{FB5F721E-D1D3-4ABC-B906-24D7B135CDFD}" srcOrd="8" destOrd="0" presId="urn:microsoft.com/office/officeart/2018/2/layout/IconCircleList"/>
    <dgm:cxn modelId="{82910A2D-34F1-4243-8235-97890864D2A0}" type="presParOf" srcId="{FB5F721E-D1D3-4ABC-B906-24D7B135CDFD}" destId="{8EB5668C-99CF-4E42-8103-DCBF445E8946}" srcOrd="0" destOrd="0" presId="urn:microsoft.com/office/officeart/2018/2/layout/IconCircleList"/>
    <dgm:cxn modelId="{A3056EC0-ED2A-48C4-99A8-57A7E7C325DD}" type="presParOf" srcId="{FB5F721E-D1D3-4ABC-B906-24D7B135CDFD}" destId="{48820F2D-AE94-4A90-9937-775FBBDF5449}" srcOrd="1" destOrd="0" presId="urn:microsoft.com/office/officeart/2018/2/layout/IconCircleList"/>
    <dgm:cxn modelId="{B643FC19-894E-4072-A8F9-05CAD496C161}" type="presParOf" srcId="{FB5F721E-D1D3-4ABC-B906-24D7B135CDFD}" destId="{B336CA10-3941-44F8-9B24-29EEEA9AB473}" srcOrd="2" destOrd="0" presId="urn:microsoft.com/office/officeart/2018/2/layout/IconCircleList"/>
    <dgm:cxn modelId="{A8B921A5-11FC-4A62-973C-D09975EA5D9F}" type="presParOf" srcId="{FB5F721E-D1D3-4ABC-B906-24D7B135CDFD}" destId="{9DE1C35F-6C2E-44DE-8D4B-B539B2F0B7F6}" srcOrd="3" destOrd="0" presId="urn:microsoft.com/office/officeart/2018/2/layout/IconCircleList"/>
    <dgm:cxn modelId="{80DAC690-9148-4C2F-BFE9-AF6CFB3FDCFC}" type="presParOf" srcId="{430EFC1E-2B57-4810-9EA2-CA9791F04ACF}" destId="{698939E3-AABA-486B-9A6A-3ABD60A0EE2D}" srcOrd="9" destOrd="0" presId="urn:microsoft.com/office/officeart/2018/2/layout/IconCircleList"/>
    <dgm:cxn modelId="{455DA334-1988-44FC-B1AD-CF60D1A5AD22}" type="presParOf" srcId="{430EFC1E-2B57-4810-9EA2-CA9791F04ACF}" destId="{84029621-B019-4E17-86CE-8DB161E4A08A}" srcOrd="10" destOrd="0" presId="urn:microsoft.com/office/officeart/2018/2/layout/IconCircleList"/>
    <dgm:cxn modelId="{6F35BFA5-313A-42EB-A4EC-21104A3EF583}" type="presParOf" srcId="{84029621-B019-4E17-86CE-8DB161E4A08A}" destId="{CB704811-F99E-4192-B891-8C2D08A7807B}" srcOrd="0" destOrd="0" presId="urn:microsoft.com/office/officeart/2018/2/layout/IconCircleList"/>
    <dgm:cxn modelId="{4E918685-76E1-4216-AEA8-B04920F14CE1}" type="presParOf" srcId="{84029621-B019-4E17-86CE-8DB161E4A08A}" destId="{699D5C43-F888-4C03-B5A7-34EDAB92A989}" srcOrd="1" destOrd="0" presId="urn:microsoft.com/office/officeart/2018/2/layout/IconCircleList"/>
    <dgm:cxn modelId="{F26D8B7E-8CDB-45FB-80D4-0F2816A68954}" type="presParOf" srcId="{84029621-B019-4E17-86CE-8DB161E4A08A}" destId="{6DCF2F7E-EBDB-441D-A2A0-56867638E5ED}" srcOrd="2" destOrd="0" presId="urn:microsoft.com/office/officeart/2018/2/layout/IconCircleList"/>
    <dgm:cxn modelId="{A559F63E-6953-478B-89A5-74D52D981497}" type="presParOf" srcId="{84029621-B019-4E17-86CE-8DB161E4A08A}" destId="{2F1BEB6E-CE2A-47EA-91B0-CC01E0FD5C55}" srcOrd="3" destOrd="0" presId="urn:microsoft.com/office/officeart/2018/2/layout/IconCircleList"/>
    <dgm:cxn modelId="{39CDBDF6-6166-4D16-A317-D2AEB1BDF398}" type="presParOf" srcId="{430EFC1E-2B57-4810-9EA2-CA9791F04ACF}" destId="{3960F01C-09CB-413A-A5F3-B45A93CAC018}" srcOrd="11" destOrd="0" presId="urn:microsoft.com/office/officeart/2018/2/layout/IconCircleList"/>
    <dgm:cxn modelId="{8B0A857B-7A25-47A4-A756-256D7A833A41}" type="presParOf" srcId="{430EFC1E-2B57-4810-9EA2-CA9791F04ACF}" destId="{B24A4CDD-0AA2-4FA0-85A8-E3BBD0F4F2CD}" srcOrd="12" destOrd="0" presId="urn:microsoft.com/office/officeart/2018/2/layout/IconCircleList"/>
    <dgm:cxn modelId="{54F4D9C5-F4E5-4106-BF1A-763868D58070}" type="presParOf" srcId="{B24A4CDD-0AA2-4FA0-85A8-E3BBD0F4F2CD}" destId="{47B34DA7-CB54-45AE-BFF4-DF263421B7E2}" srcOrd="0" destOrd="0" presId="urn:microsoft.com/office/officeart/2018/2/layout/IconCircleList"/>
    <dgm:cxn modelId="{8ED1FDCB-7A71-4A17-A995-DD6F28CF1D76}" type="presParOf" srcId="{B24A4CDD-0AA2-4FA0-85A8-E3BBD0F4F2CD}" destId="{59B46517-C7DE-48CA-B9F6-8C7A8EA13195}" srcOrd="1" destOrd="0" presId="urn:microsoft.com/office/officeart/2018/2/layout/IconCircleList"/>
    <dgm:cxn modelId="{AF8D32AD-B331-40C6-8DDF-D648CB9974F2}" type="presParOf" srcId="{B24A4CDD-0AA2-4FA0-85A8-E3BBD0F4F2CD}" destId="{C094A9A7-AF31-479B-88F7-16ED62FFC114}" srcOrd="2" destOrd="0" presId="urn:microsoft.com/office/officeart/2018/2/layout/IconCircleList"/>
    <dgm:cxn modelId="{BE411EE9-B766-4106-A0C8-0B4B419E4A94}" type="presParOf" srcId="{B24A4CDD-0AA2-4FA0-85A8-E3BBD0F4F2CD}" destId="{1A7DE69C-9195-48C4-AF9C-75BAB2AFC42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302BE-A603-4345-9F8F-0D016264B419}" type="doc">
      <dgm:prSet loTypeId="urn:microsoft.com/office/officeart/2005/8/layout/radial6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212043D-BB72-4A4D-B13E-C977CE814D5A}">
      <dgm:prSet phldrT="[Texto]" custT="1"/>
      <dgm:spPr/>
      <dgm:t>
        <a:bodyPr/>
        <a:lstStyle/>
        <a:p>
          <a:r>
            <a:rPr lang="es-ES" sz="1600" b="1" cap="all" baseline="0" dirty="0">
              <a:solidFill>
                <a:schemeClr val="accent3">
                  <a:lumMod val="50000"/>
                </a:schemeClr>
              </a:solidFill>
            </a:rPr>
            <a:t>Criterios diagnósticos</a:t>
          </a:r>
        </a:p>
      </dgm:t>
    </dgm:pt>
    <dgm:pt modelId="{D670C577-78AB-4C7E-B189-39070A0184D2}" type="parTrans" cxnId="{D030DD5F-F80A-4028-A243-A4CBF00677B0}">
      <dgm:prSet/>
      <dgm:spPr/>
      <dgm:t>
        <a:bodyPr/>
        <a:lstStyle/>
        <a:p>
          <a:endParaRPr lang="es-ES"/>
        </a:p>
      </dgm:t>
    </dgm:pt>
    <dgm:pt modelId="{EA607D35-F6D5-4055-9A91-797B86486165}" type="sibTrans" cxnId="{D030DD5F-F80A-4028-A243-A4CBF00677B0}">
      <dgm:prSet/>
      <dgm:spPr/>
      <dgm:t>
        <a:bodyPr/>
        <a:lstStyle/>
        <a:p>
          <a:endParaRPr lang="es-ES"/>
        </a:p>
      </dgm:t>
    </dgm:pt>
    <dgm:pt modelId="{C34D7260-3E68-464B-9266-F056E36EBBA7}">
      <dgm:prSet phldrT="[Texto]"/>
      <dgm:spPr/>
      <dgm:t>
        <a:bodyPr/>
        <a:lstStyle/>
        <a:p>
          <a:r>
            <a:rPr lang="es-ES_tradnl" baseline="0" dirty="0">
              <a:solidFill>
                <a:schemeClr val="accent2">
                  <a:lumMod val="75000"/>
                </a:schemeClr>
              </a:solidFill>
            </a:rPr>
            <a:t>Alteraciones significativas, cualitativas y persistentes en: </a:t>
          </a:r>
          <a:endParaRPr lang="es-ES" baseline="0" dirty="0">
            <a:solidFill>
              <a:schemeClr val="accent2">
                <a:lumMod val="75000"/>
              </a:schemeClr>
            </a:solidFill>
          </a:endParaRPr>
        </a:p>
        <a:p>
          <a:r>
            <a:rPr lang="es-ES_tradnl" baseline="0" dirty="0">
              <a:solidFill>
                <a:schemeClr val="accent2">
                  <a:lumMod val="75000"/>
                </a:schemeClr>
              </a:solidFill>
            </a:rPr>
            <a:t>La interacción social y la comunicación en diferentes contextos </a:t>
          </a:r>
          <a:endParaRPr lang="es-ES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A1B1AA14-0124-419E-B8B9-A0C21F647341}" type="parTrans" cxnId="{AC5A0CE1-9E43-44C9-AA01-F1D4FE4D629F}">
      <dgm:prSet/>
      <dgm:spPr/>
      <dgm:t>
        <a:bodyPr/>
        <a:lstStyle/>
        <a:p>
          <a:endParaRPr lang="es-ES"/>
        </a:p>
      </dgm:t>
    </dgm:pt>
    <dgm:pt modelId="{D30E9FEC-5905-4C93-96FF-348B4CD52798}" type="sibTrans" cxnId="{AC5A0CE1-9E43-44C9-AA01-F1D4FE4D629F}">
      <dgm:prSet/>
      <dgm:spPr/>
      <dgm:t>
        <a:bodyPr/>
        <a:lstStyle/>
        <a:p>
          <a:endParaRPr lang="es-ES"/>
        </a:p>
      </dgm:t>
    </dgm:pt>
    <dgm:pt modelId="{88BC8AEB-599F-465F-92B0-C82873CFB297}">
      <dgm:prSet phldrT="[Texto]"/>
      <dgm:spPr/>
      <dgm:t>
        <a:bodyPr/>
        <a:lstStyle/>
        <a:p>
          <a:pPr>
            <a:buFont typeface="Century Gothic" panose="020B0502020202020204" pitchFamily="34" charset="0"/>
            <a:buChar char="-"/>
          </a:pPr>
          <a:r>
            <a:rPr lang="es-ES_tradnl" baseline="0" dirty="0">
              <a:solidFill>
                <a:schemeClr val="accent2">
                  <a:lumMod val="75000"/>
                </a:schemeClr>
              </a:solidFill>
            </a:rPr>
            <a:t>Restricción de patrones de comportamiento, intereses o actividades</a:t>
          </a:r>
          <a:endParaRPr lang="es-ES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A13D84E5-2D6B-4DBF-862D-B283308F346B}" type="parTrans" cxnId="{5A50C2BF-09FC-4437-AAA0-C6EA23D70DEC}">
      <dgm:prSet/>
      <dgm:spPr/>
      <dgm:t>
        <a:bodyPr/>
        <a:lstStyle/>
        <a:p>
          <a:endParaRPr lang="es-ES"/>
        </a:p>
      </dgm:t>
    </dgm:pt>
    <dgm:pt modelId="{2419D009-C811-493B-A221-39BD6C51855C}" type="sibTrans" cxnId="{5A50C2BF-09FC-4437-AAA0-C6EA23D70DEC}">
      <dgm:prSet/>
      <dgm:spPr/>
      <dgm:t>
        <a:bodyPr/>
        <a:lstStyle/>
        <a:p>
          <a:endParaRPr lang="es-ES" baseline="0"/>
        </a:p>
      </dgm:t>
    </dgm:pt>
    <dgm:pt modelId="{831825CF-1E40-40D1-90B5-DC449D352B4F}">
      <dgm:prSet phldrT="[Texto]"/>
      <dgm:spPr/>
      <dgm:t>
        <a:bodyPr/>
        <a:lstStyle/>
        <a:p>
          <a:pPr>
            <a:buFont typeface="Century Gothic" panose="020B0502020202020204" pitchFamily="34" charset="0"/>
            <a:buChar char="-"/>
          </a:pPr>
          <a:r>
            <a:rPr lang="es-ES_tradnl" baseline="0" dirty="0">
              <a:solidFill>
                <a:schemeClr val="accent2">
                  <a:lumMod val="75000"/>
                </a:schemeClr>
              </a:solidFill>
            </a:rPr>
            <a:t>Se </a:t>
          </a:r>
          <a:r>
            <a:rPr lang="es-ES_tradnl" baseline="0" dirty="0" err="1">
              <a:solidFill>
                <a:schemeClr val="accent2">
                  <a:lumMod val="75000"/>
                </a:schemeClr>
              </a:solidFill>
            </a:rPr>
            <a:t>manifestan</a:t>
          </a:r>
          <a:r>
            <a:rPr lang="es-ES_tradnl" baseline="0" dirty="0">
              <a:solidFill>
                <a:schemeClr val="accent2">
                  <a:lumMod val="75000"/>
                </a:schemeClr>
              </a:solidFill>
            </a:rPr>
            <a:t> en las primeras fases del desarrollo</a:t>
          </a:r>
          <a:endParaRPr lang="es-ES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E9DB7523-06F6-4ACA-A5C8-13EEE7CD1BC4}" type="parTrans" cxnId="{5856EA26-099F-45B3-8EA7-A349188422A7}">
      <dgm:prSet/>
      <dgm:spPr/>
      <dgm:t>
        <a:bodyPr/>
        <a:lstStyle/>
        <a:p>
          <a:endParaRPr lang="es-ES"/>
        </a:p>
      </dgm:t>
    </dgm:pt>
    <dgm:pt modelId="{DC7C2F51-D4A1-4A9B-8FC2-CDD93FCD5D6F}" type="sibTrans" cxnId="{5856EA26-099F-45B3-8EA7-A349188422A7}">
      <dgm:prSet/>
      <dgm:spPr/>
      <dgm:t>
        <a:bodyPr/>
        <a:lstStyle/>
        <a:p>
          <a:endParaRPr lang="es-ES"/>
        </a:p>
      </dgm:t>
    </dgm:pt>
    <dgm:pt modelId="{BABFB60F-9C13-4E9B-88B9-ED609CD4574E}">
      <dgm:prSet/>
      <dgm:spPr/>
      <dgm:t>
        <a:bodyPr/>
        <a:lstStyle/>
        <a:p>
          <a:r>
            <a:rPr lang="es-ES_tradnl" b="1" baseline="0" dirty="0">
              <a:solidFill>
                <a:schemeClr val="accent2">
                  <a:lumMod val="75000"/>
                </a:schemeClr>
              </a:solidFill>
            </a:rPr>
            <a:t>Causan un deterioro significativo en lo social, laboral u otras áreas importantes</a:t>
          </a:r>
          <a:r>
            <a:rPr lang="es-ES_tradnl" b="1" baseline="0" dirty="0"/>
            <a:t>.</a:t>
          </a:r>
          <a:endParaRPr lang="es-ES" baseline="0" dirty="0"/>
        </a:p>
      </dgm:t>
    </dgm:pt>
    <dgm:pt modelId="{9992078A-200C-450F-A9AE-17E307109F29}" type="parTrans" cxnId="{81B87515-1B54-4C33-A2DC-843B69989BDD}">
      <dgm:prSet/>
      <dgm:spPr/>
      <dgm:t>
        <a:bodyPr/>
        <a:lstStyle/>
        <a:p>
          <a:endParaRPr lang="es-ES"/>
        </a:p>
      </dgm:t>
    </dgm:pt>
    <dgm:pt modelId="{20162F71-984A-48D5-B31F-56792A92A8A0}" type="sibTrans" cxnId="{81B87515-1B54-4C33-A2DC-843B69989BDD}">
      <dgm:prSet/>
      <dgm:spPr/>
      <dgm:t>
        <a:bodyPr/>
        <a:lstStyle/>
        <a:p>
          <a:endParaRPr lang="es-ES"/>
        </a:p>
      </dgm:t>
    </dgm:pt>
    <dgm:pt modelId="{A0CD9C1C-7733-447F-9A38-60ECE2523035}">
      <dgm:prSet/>
      <dgm:spPr/>
      <dgm:t>
        <a:bodyPr/>
        <a:lstStyle/>
        <a:p>
          <a:r>
            <a:rPr lang="es-ES_tradnl" baseline="0" dirty="0">
              <a:solidFill>
                <a:schemeClr val="accent2">
                  <a:lumMod val="75000"/>
                </a:schemeClr>
              </a:solidFill>
            </a:rPr>
            <a:t>Las alteraciones </a:t>
          </a:r>
          <a:r>
            <a:rPr lang="es-ES_tradnl" b="1" baseline="0" dirty="0">
              <a:solidFill>
                <a:schemeClr val="accent2">
                  <a:lumMod val="75000"/>
                </a:schemeClr>
              </a:solidFill>
            </a:rPr>
            <a:t>no se explican mejor por la presencia</a:t>
          </a:r>
          <a:r>
            <a:rPr lang="es-ES_tradnl" baseline="0" dirty="0">
              <a:solidFill>
                <a:schemeClr val="accent2">
                  <a:lumMod val="75000"/>
                </a:schemeClr>
              </a:solidFill>
            </a:rPr>
            <a:t> de: </a:t>
          </a:r>
          <a:r>
            <a:rPr lang="es-ES_tradnl" i="1" baseline="0" dirty="0">
              <a:solidFill>
                <a:schemeClr val="accent2">
                  <a:lumMod val="75000"/>
                </a:schemeClr>
              </a:solidFill>
            </a:rPr>
            <a:t>discapacidad intelectual o retraso global del desarrollo.</a:t>
          </a:r>
          <a:endParaRPr lang="es-ES" baseline="0" dirty="0">
            <a:solidFill>
              <a:schemeClr val="accent2">
                <a:lumMod val="75000"/>
              </a:schemeClr>
            </a:solidFill>
          </a:endParaRPr>
        </a:p>
      </dgm:t>
    </dgm:pt>
    <dgm:pt modelId="{48253B23-65B9-488C-88DA-E6C0EB5F6BEE}" type="parTrans" cxnId="{F86F1960-89DB-4AD0-BF9F-0784EA4B248D}">
      <dgm:prSet/>
      <dgm:spPr/>
      <dgm:t>
        <a:bodyPr/>
        <a:lstStyle/>
        <a:p>
          <a:endParaRPr lang="es-ES"/>
        </a:p>
      </dgm:t>
    </dgm:pt>
    <dgm:pt modelId="{67FABA44-7782-453C-8D6E-8808839EE46F}" type="sibTrans" cxnId="{F86F1960-89DB-4AD0-BF9F-0784EA4B248D}">
      <dgm:prSet/>
      <dgm:spPr/>
      <dgm:t>
        <a:bodyPr/>
        <a:lstStyle/>
        <a:p>
          <a:endParaRPr lang="es-ES"/>
        </a:p>
      </dgm:t>
    </dgm:pt>
    <dgm:pt modelId="{4BA010DC-5151-4669-AF6D-7EDDA6DF3E2C}" type="pres">
      <dgm:prSet presAssocID="{5BC302BE-A603-4345-9F8F-0D016264B41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16EDCCB-A9D4-4644-BDDB-9EE4FDB3909D}" type="pres">
      <dgm:prSet presAssocID="{4212043D-BB72-4A4D-B13E-C977CE814D5A}" presName="centerShape" presStyleLbl="node0" presStyleIdx="0" presStyleCnt="1" custScaleX="100915" custScaleY="65838"/>
      <dgm:spPr/>
      <dgm:t>
        <a:bodyPr/>
        <a:lstStyle/>
        <a:p>
          <a:endParaRPr lang="es-ES"/>
        </a:p>
      </dgm:t>
    </dgm:pt>
    <dgm:pt modelId="{D5E04720-B4F6-4F8C-A255-DBC96603EAE3}" type="pres">
      <dgm:prSet presAssocID="{C34D7260-3E68-464B-9266-F056E36EBBA7}" presName="node" presStyleLbl="node1" presStyleIdx="0" presStyleCnt="5" custScaleX="1680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13DF8-E741-4E17-A85F-7581246E7C3E}" type="pres">
      <dgm:prSet presAssocID="{C34D7260-3E68-464B-9266-F056E36EBBA7}" presName="dummy" presStyleCnt="0"/>
      <dgm:spPr/>
    </dgm:pt>
    <dgm:pt modelId="{7129FA52-FDCD-484C-B14F-E4E606D743BD}" type="pres">
      <dgm:prSet presAssocID="{D30E9FEC-5905-4C93-96FF-348B4CD52798}" presName="sibTrans" presStyleLbl="sibTrans2D1" presStyleIdx="0" presStyleCnt="5"/>
      <dgm:spPr/>
      <dgm:t>
        <a:bodyPr/>
        <a:lstStyle/>
        <a:p>
          <a:endParaRPr lang="es-ES"/>
        </a:p>
      </dgm:t>
    </dgm:pt>
    <dgm:pt modelId="{478C1D80-6DCB-4347-8BED-EB9EA3E24249}" type="pres">
      <dgm:prSet presAssocID="{88BC8AEB-599F-465F-92B0-C82873CFB297}" presName="node" presStyleLbl="node1" presStyleIdx="1" presStyleCnt="5" custScaleX="1533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5D1248-CF22-4124-A0E2-348722B7C9F6}" type="pres">
      <dgm:prSet presAssocID="{88BC8AEB-599F-465F-92B0-C82873CFB297}" presName="dummy" presStyleCnt="0"/>
      <dgm:spPr/>
    </dgm:pt>
    <dgm:pt modelId="{16020F5E-2C71-4567-8AA0-BF03E9DF9EF0}" type="pres">
      <dgm:prSet presAssocID="{2419D009-C811-493B-A221-39BD6C51855C}" presName="sibTrans" presStyleLbl="sibTrans2D1" presStyleIdx="1" presStyleCnt="5"/>
      <dgm:spPr/>
      <dgm:t>
        <a:bodyPr/>
        <a:lstStyle/>
        <a:p>
          <a:endParaRPr lang="es-ES"/>
        </a:p>
      </dgm:t>
    </dgm:pt>
    <dgm:pt modelId="{4C4B53B4-4946-4874-A251-1EC9AD79E1BF}" type="pres">
      <dgm:prSet presAssocID="{831825CF-1E40-40D1-90B5-DC449D352B4F}" presName="node" presStyleLbl="node1" presStyleIdx="2" presStyleCnt="5" custScaleX="14144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195C1A-1804-49DA-AEA5-FC6A3D953DE0}" type="pres">
      <dgm:prSet presAssocID="{831825CF-1E40-40D1-90B5-DC449D352B4F}" presName="dummy" presStyleCnt="0"/>
      <dgm:spPr/>
    </dgm:pt>
    <dgm:pt modelId="{34462E46-FF27-4913-A7B0-573E507628B7}" type="pres">
      <dgm:prSet presAssocID="{DC7C2F51-D4A1-4A9B-8FC2-CDD93FCD5D6F}" presName="sibTrans" presStyleLbl="sibTrans2D1" presStyleIdx="2" presStyleCnt="5"/>
      <dgm:spPr/>
      <dgm:t>
        <a:bodyPr/>
        <a:lstStyle/>
        <a:p>
          <a:endParaRPr lang="es-ES"/>
        </a:p>
      </dgm:t>
    </dgm:pt>
    <dgm:pt modelId="{63DA3D40-7E55-4E83-B2EE-E0DA7635505D}" type="pres">
      <dgm:prSet presAssocID="{BABFB60F-9C13-4E9B-88B9-ED609CD4574E}" presName="node" presStyleLbl="node1" presStyleIdx="3" presStyleCnt="5" custScaleX="1536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ED44C-9235-4994-BDD7-D767991142E6}" type="pres">
      <dgm:prSet presAssocID="{BABFB60F-9C13-4E9B-88B9-ED609CD4574E}" presName="dummy" presStyleCnt="0"/>
      <dgm:spPr/>
    </dgm:pt>
    <dgm:pt modelId="{68AE2DA4-69CE-4EAD-84C6-91182C56B597}" type="pres">
      <dgm:prSet presAssocID="{20162F71-984A-48D5-B31F-56792A92A8A0}" presName="sibTrans" presStyleLbl="sibTrans2D1" presStyleIdx="3" presStyleCnt="5"/>
      <dgm:spPr/>
      <dgm:t>
        <a:bodyPr/>
        <a:lstStyle/>
        <a:p>
          <a:endParaRPr lang="es-ES"/>
        </a:p>
      </dgm:t>
    </dgm:pt>
    <dgm:pt modelId="{E93057B2-8C81-433F-8AA6-74D9B0048DBB}" type="pres">
      <dgm:prSet presAssocID="{A0CD9C1C-7733-447F-9A38-60ECE2523035}" presName="node" presStyleLbl="node1" presStyleIdx="4" presStyleCnt="5" custScaleX="1610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14330B-C9D8-40D1-AD97-FA010D6BF002}" type="pres">
      <dgm:prSet presAssocID="{A0CD9C1C-7733-447F-9A38-60ECE2523035}" presName="dummy" presStyleCnt="0"/>
      <dgm:spPr/>
    </dgm:pt>
    <dgm:pt modelId="{7AA1CFF1-A8FB-4989-9EF0-2F9F3E5962AE}" type="pres">
      <dgm:prSet presAssocID="{67FABA44-7782-453C-8D6E-8808839EE46F}" presName="sibTrans" presStyleLbl="sibTrans2D1" presStyleIdx="4" presStyleCnt="5"/>
      <dgm:spPr/>
      <dgm:t>
        <a:bodyPr/>
        <a:lstStyle/>
        <a:p>
          <a:endParaRPr lang="es-ES"/>
        </a:p>
      </dgm:t>
    </dgm:pt>
  </dgm:ptLst>
  <dgm:cxnLst>
    <dgm:cxn modelId="{AC5A0CE1-9E43-44C9-AA01-F1D4FE4D629F}" srcId="{4212043D-BB72-4A4D-B13E-C977CE814D5A}" destId="{C34D7260-3E68-464B-9266-F056E36EBBA7}" srcOrd="0" destOrd="0" parTransId="{A1B1AA14-0124-419E-B8B9-A0C21F647341}" sibTransId="{D30E9FEC-5905-4C93-96FF-348B4CD52798}"/>
    <dgm:cxn modelId="{5856EA26-099F-45B3-8EA7-A349188422A7}" srcId="{4212043D-BB72-4A4D-B13E-C977CE814D5A}" destId="{831825CF-1E40-40D1-90B5-DC449D352B4F}" srcOrd="2" destOrd="0" parTransId="{E9DB7523-06F6-4ACA-A5C8-13EEE7CD1BC4}" sibTransId="{DC7C2F51-D4A1-4A9B-8FC2-CDD93FCD5D6F}"/>
    <dgm:cxn modelId="{81B87515-1B54-4C33-A2DC-843B69989BDD}" srcId="{4212043D-BB72-4A4D-B13E-C977CE814D5A}" destId="{BABFB60F-9C13-4E9B-88B9-ED609CD4574E}" srcOrd="3" destOrd="0" parTransId="{9992078A-200C-450F-A9AE-17E307109F29}" sibTransId="{20162F71-984A-48D5-B31F-56792A92A8A0}"/>
    <dgm:cxn modelId="{C855361B-A0E8-4E1F-BD76-AF142028EC48}" type="presOf" srcId="{67FABA44-7782-453C-8D6E-8808839EE46F}" destId="{7AA1CFF1-A8FB-4989-9EF0-2F9F3E5962AE}" srcOrd="0" destOrd="0" presId="urn:microsoft.com/office/officeart/2005/8/layout/radial6"/>
    <dgm:cxn modelId="{5A50C2BF-09FC-4437-AAA0-C6EA23D70DEC}" srcId="{4212043D-BB72-4A4D-B13E-C977CE814D5A}" destId="{88BC8AEB-599F-465F-92B0-C82873CFB297}" srcOrd="1" destOrd="0" parTransId="{A13D84E5-2D6B-4DBF-862D-B283308F346B}" sibTransId="{2419D009-C811-493B-A221-39BD6C51855C}"/>
    <dgm:cxn modelId="{8E4CF4CB-EA6D-4057-9275-0C26493571F9}" type="presOf" srcId="{C34D7260-3E68-464B-9266-F056E36EBBA7}" destId="{D5E04720-B4F6-4F8C-A255-DBC96603EAE3}" srcOrd="0" destOrd="0" presId="urn:microsoft.com/office/officeart/2005/8/layout/radial6"/>
    <dgm:cxn modelId="{DD77AE61-B4F5-4ABD-9D49-5027ECBD7C55}" type="presOf" srcId="{88BC8AEB-599F-465F-92B0-C82873CFB297}" destId="{478C1D80-6DCB-4347-8BED-EB9EA3E24249}" srcOrd="0" destOrd="0" presId="urn:microsoft.com/office/officeart/2005/8/layout/radial6"/>
    <dgm:cxn modelId="{DCD0BB1A-9899-4B14-804F-224585BAE211}" type="presOf" srcId="{DC7C2F51-D4A1-4A9B-8FC2-CDD93FCD5D6F}" destId="{34462E46-FF27-4913-A7B0-573E507628B7}" srcOrd="0" destOrd="0" presId="urn:microsoft.com/office/officeart/2005/8/layout/radial6"/>
    <dgm:cxn modelId="{8CEE1183-7192-4699-87A5-B934C5AB9BDC}" type="presOf" srcId="{D30E9FEC-5905-4C93-96FF-348B4CD52798}" destId="{7129FA52-FDCD-484C-B14F-E4E606D743BD}" srcOrd="0" destOrd="0" presId="urn:microsoft.com/office/officeart/2005/8/layout/radial6"/>
    <dgm:cxn modelId="{D030DD5F-F80A-4028-A243-A4CBF00677B0}" srcId="{5BC302BE-A603-4345-9F8F-0D016264B419}" destId="{4212043D-BB72-4A4D-B13E-C977CE814D5A}" srcOrd="0" destOrd="0" parTransId="{D670C577-78AB-4C7E-B189-39070A0184D2}" sibTransId="{EA607D35-F6D5-4055-9A91-797B86486165}"/>
    <dgm:cxn modelId="{73E1D762-D6B2-474E-9375-010B0061B899}" type="presOf" srcId="{BABFB60F-9C13-4E9B-88B9-ED609CD4574E}" destId="{63DA3D40-7E55-4E83-B2EE-E0DA7635505D}" srcOrd="0" destOrd="0" presId="urn:microsoft.com/office/officeart/2005/8/layout/radial6"/>
    <dgm:cxn modelId="{C5AE05F9-51A5-4EA0-AF6C-D79D2E220125}" type="presOf" srcId="{A0CD9C1C-7733-447F-9A38-60ECE2523035}" destId="{E93057B2-8C81-433F-8AA6-74D9B0048DBB}" srcOrd="0" destOrd="0" presId="urn:microsoft.com/office/officeart/2005/8/layout/radial6"/>
    <dgm:cxn modelId="{7EA5028E-C909-4BD0-AF80-01E5D9DC8B6F}" type="presOf" srcId="{831825CF-1E40-40D1-90B5-DC449D352B4F}" destId="{4C4B53B4-4946-4874-A251-1EC9AD79E1BF}" srcOrd="0" destOrd="0" presId="urn:microsoft.com/office/officeart/2005/8/layout/radial6"/>
    <dgm:cxn modelId="{97BC7B2E-D5E4-4A26-A01E-9F70627CED8A}" type="presOf" srcId="{20162F71-984A-48D5-B31F-56792A92A8A0}" destId="{68AE2DA4-69CE-4EAD-84C6-91182C56B597}" srcOrd="0" destOrd="0" presId="urn:microsoft.com/office/officeart/2005/8/layout/radial6"/>
    <dgm:cxn modelId="{7F259D92-65B1-4730-BD03-2AC67D9CA107}" type="presOf" srcId="{2419D009-C811-493B-A221-39BD6C51855C}" destId="{16020F5E-2C71-4567-8AA0-BF03E9DF9EF0}" srcOrd="0" destOrd="0" presId="urn:microsoft.com/office/officeart/2005/8/layout/radial6"/>
    <dgm:cxn modelId="{5005EB51-8C8C-4A75-AF23-33EC7A3080E7}" type="presOf" srcId="{5BC302BE-A603-4345-9F8F-0D016264B419}" destId="{4BA010DC-5151-4669-AF6D-7EDDA6DF3E2C}" srcOrd="0" destOrd="0" presId="urn:microsoft.com/office/officeart/2005/8/layout/radial6"/>
    <dgm:cxn modelId="{F20E5D14-9447-470C-B243-5197A92FB61F}" type="presOf" srcId="{4212043D-BB72-4A4D-B13E-C977CE814D5A}" destId="{716EDCCB-A9D4-4644-BDDB-9EE4FDB3909D}" srcOrd="0" destOrd="0" presId="urn:microsoft.com/office/officeart/2005/8/layout/radial6"/>
    <dgm:cxn modelId="{F86F1960-89DB-4AD0-BF9F-0784EA4B248D}" srcId="{4212043D-BB72-4A4D-B13E-C977CE814D5A}" destId="{A0CD9C1C-7733-447F-9A38-60ECE2523035}" srcOrd="4" destOrd="0" parTransId="{48253B23-65B9-488C-88DA-E6C0EB5F6BEE}" sibTransId="{67FABA44-7782-453C-8D6E-8808839EE46F}"/>
    <dgm:cxn modelId="{ABE19787-AD58-4988-90CB-96831E12A985}" type="presParOf" srcId="{4BA010DC-5151-4669-AF6D-7EDDA6DF3E2C}" destId="{716EDCCB-A9D4-4644-BDDB-9EE4FDB3909D}" srcOrd="0" destOrd="0" presId="urn:microsoft.com/office/officeart/2005/8/layout/radial6"/>
    <dgm:cxn modelId="{30B7E294-23F7-401D-B4A8-E55913ECA01F}" type="presParOf" srcId="{4BA010DC-5151-4669-AF6D-7EDDA6DF3E2C}" destId="{D5E04720-B4F6-4F8C-A255-DBC96603EAE3}" srcOrd="1" destOrd="0" presId="urn:microsoft.com/office/officeart/2005/8/layout/radial6"/>
    <dgm:cxn modelId="{8C7C021E-4A5A-401F-856E-48B425D59CAB}" type="presParOf" srcId="{4BA010DC-5151-4669-AF6D-7EDDA6DF3E2C}" destId="{4BE13DF8-E741-4E17-A85F-7581246E7C3E}" srcOrd="2" destOrd="0" presId="urn:microsoft.com/office/officeart/2005/8/layout/radial6"/>
    <dgm:cxn modelId="{FCF32091-1F68-419E-B491-9C68B43A3B31}" type="presParOf" srcId="{4BA010DC-5151-4669-AF6D-7EDDA6DF3E2C}" destId="{7129FA52-FDCD-484C-B14F-E4E606D743BD}" srcOrd="3" destOrd="0" presId="urn:microsoft.com/office/officeart/2005/8/layout/radial6"/>
    <dgm:cxn modelId="{4E248D42-4470-4E80-B57A-729C3671425E}" type="presParOf" srcId="{4BA010DC-5151-4669-AF6D-7EDDA6DF3E2C}" destId="{478C1D80-6DCB-4347-8BED-EB9EA3E24249}" srcOrd="4" destOrd="0" presId="urn:microsoft.com/office/officeart/2005/8/layout/radial6"/>
    <dgm:cxn modelId="{929173BF-2667-4CA2-99F4-86EEC9932C09}" type="presParOf" srcId="{4BA010DC-5151-4669-AF6D-7EDDA6DF3E2C}" destId="{195D1248-CF22-4124-A0E2-348722B7C9F6}" srcOrd="5" destOrd="0" presId="urn:microsoft.com/office/officeart/2005/8/layout/radial6"/>
    <dgm:cxn modelId="{B415D179-3EC7-40A5-BE83-534047FF5B4B}" type="presParOf" srcId="{4BA010DC-5151-4669-AF6D-7EDDA6DF3E2C}" destId="{16020F5E-2C71-4567-8AA0-BF03E9DF9EF0}" srcOrd="6" destOrd="0" presId="urn:microsoft.com/office/officeart/2005/8/layout/radial6"/>
    <dgm:cxn modelId="{6D3A8F5A-3B4E-4282-85E9-E3B9571A039C}" type="presParOf" srcId="{4BA010DC-5151-4669-AF6D-7EDDA6DF3E2C}" destId="{4C4B53B4-4946-4874-A251-1EC9AD79E1BF}" srcOrd="7" destOrd="0" presId="urn:microsoft.com/office/officeart/2005/8/layout/radial6"/>
    <dgm:cxn modelId="{1336C551-29C6-465A-8EB3-EF35D20A125A}" type="presParOf" srcId="{4BA010DC-5151-4669-AF6D-7EDDA6DF3E2C}" destId="{37195C1A-1804-49DA-AEA5-FC6A3D953DE0}" srcOrd="8" destOrd="0" presId="urn:microsoft.com/office/officeart/2005/8/layout/radial6"/>
    <dgm:cxn modelId="{08EF7685-566F-4C9E-90EC-A201EA8C3DB4}" type="presParOf" srcId="{4BA010DC-5151-4669-AF6D-7EDDA6DF3E2C}" destId="{34462E46-FF27-4913-A7B0-573E507628B7}" srcOrd="9" destOrd="0" presId="urn:microsoft.com/office/officeart/2005/8/layout/radial6"/>
    <dgm:cxn modelId="{E3F77A72-BB14-4FDE-947F-84B5BFDA02FE}" type="presParOf" srcId="{4BA010DC-5151-4669-AF6D-7EDDA6DF3E2C}" destId="{63DA3D40-7E55-4E83-B2EE-E0DA7635505D}" srcOrd="10" destOrd="0" presId="urn:microsoft.com/office/officeart/2005/8/layout/radial6"/>
    <dgm:cxn modelId="{4FFDFBC9-4E81-4CE4-A826-6D8B097A210A}" type="presParOf" srcId="{4BA010DC-5151-4669-AF6D-7EDDA6DF3E2C}" destId="{026ED44C-9235-4994-BDD7-D767991142E6}" srcOrd="11" destOrd="0" presId="urn:microsoft.com/office/officeart/2005/8/layout/radial6"/>
    <dgm:cxn modelId="{2B2C1CF6-1EA7-44D9-9D50-E349E7C5D28E}" type="presParOf" srcId="{4BA010DC-5151-4669-AF6D-7EDDA6DF3E2C}" destId="{68AE2DA4-69CE-4EAD-84C6-91182C56B597}" srcOrd="12" destOrd="0" presId="urn:microsoft.com/office/officeart/2005/8/layout/radial6"/>
    <dgm:cxn modelId="{3FD7B680-FA00-4387-B0B3-7F36586EE0CE}" type="presParOf" srcId="{4BA010DC-5151-4669-AF6D-7EDDA6DF3E2C}" destId="{E93057B2-8C81-433F-8AA6-74D9B0048DBB}" srcOrd="13" destOrd="0" presId="urn:microsoft.com/office/officeart/2005/8/layout/radial6"/>
    <dgm:cxn modelId="{D2F409E1-6A5E-46D0-9562-4A9325B08AFD}" type="presParOf" srcId="{4BA010DC-5151-4669-AF6D-7EDDA6DF3E2C}" destId="{E214330B-C9D8-40D1-AD97-FA010D6BF002}" srcOrd="14" destOrd="0" presId="urn:microsoft.com/office/officeart/2005/8/layout/radial6"/>
    <dgm:cxn modelId="{31B23B82-DD7A-4485-8044-7FEB2F67A76C}" type="presParOf" srcId="{4BA010DC-5151-4669-AF6D-7EDDA6DF3E2C}" destId="{7AA1CFF1-A8FB-4989-9EF0-2F9F3E5962A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AD3CCFAB-D4E5-41CA-A7A3-177EB1EF6B2A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0F8D6028-63D0-4C99-9904-156B3A8C1ACF}">
      <dgm:prSet phldrT="[Texto]"/>
      <dgm:spPr/>
      <dgm:t>
        <a:bodyPr/>
        <a:lstStyle/>
        <a:p>
          <a:r>
            <a:rPr lang="es-ES" u="sng" dirty="0"/>
            <a:t>Comunicación e interacción social</a:t>
          </a:r>
          <a:r>
            <a:rPr lang="es-ES" dirty="0"/>
            <a:t> </a:t>
          </a:r>
        </a:p>
      </dgm:t>
    </dgm:pt>
    <dgm:pt modelId="{FCF316DB-0B69-4F04-956C-6EE6C7503961}" type="parTrans" cxnId="{A9C87EAE-A6C2-4A94-BD93-58516774AF0D}">
      <dgm:prSet/>
      <dgm:spPr/>
      <dgm:t>
        <a:bodyPr/>
        <a:lstStyle/>
        <a:p>
          <a:endParaRPr lang="es-ES"/>
        </a:p>
      </dgm:t>
    </dgm:pt>
    <dgm:pt modelId="{35C3006E-A10B-44AD-B098-E563303399D0}" type="sibTrans" cxnId="{A9C87EAE-A6C2-4A94-BD93-58516774AF0D}">
      <dgm:prSet/>
      <dgm:spPr/>
      <dgm:t>
        <a:bodyPr/>
        <a:lstStyle/>
        <a:p>
          <a:endParaRPr lang="es-ES"/>
        </a:p>
      </dgm:t>
    </dgm:pt>
    <dgm:pt modelId="{448A8037-2A77-4BDA-B1D6-EAA7A5F2F26C}">
      <dgm:prSet phldrT="[Texto]"/>
      <dgm:spPr/>
      <dgm:t>
        <a:bodyPr/>
        <a:lstStyle/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SAAC cuando no exista lenguaje.</a:t>
          </a:r>
        </a:p>
      </dgm:t>
    </dgm:pt>
    <dgm:pt modelId="{1924B590-8BA9-44F3-B604-18ACD458E0FB}" type="parTrans" cxnId="{7F24005F-4053-4700-A852-18DE9BA0A3C1}">
      <dgm:prSet/>
      <dgm:spPr/>
      <dgm:t>
        <a:bodyPr/>
        <a:lstStyle/>
        <a:p>
          <a:endParaRPr lang="es-ES"/>
        </a:p>
      </dgm:t>
    </dgm:pt>
    <dgm:pt modelId="{0D82B902-7E83-4A83-AB48-5EA248E85410}" type="sibTrans" cxnId="{7F24005F-4053-4700-A852-18DE9BA0A3C1}">
      <dgm:prSet/>
      <dgm:spPr/>
      <dgm:t>
        <a:bodyPr/>
        <a:lstStyle/>
        <a:p>
          <a:endParaRPr lang="es-ES"/>
        </a:p>
      </dgm:t>
    </dgm:pt>
    <dgm:pt modelId="{8B28ABAE-D21E-4B47-B3B6-739276A79C7F}">
      <dgm:prSet phldrT="[Texto]"/>
      <dgm:spPr/>
      <dgm:t>
        <a:bodyPr/>
        <a:lstStyle/>
        <a:p>
          <a:r>
            <a:rPr lang="es-ES" u="sng" dirty="0"/>
            <a:t>Comportamiento</a:t>
          </a:r>
          <a:r>
            <a:rPr lang="es-ES" dirty="0"/>
            <a:t> y </a:t>
          </a:r>
          <a:r>
            <a:rPr lang="es-ES" u="sng" dirty="0"/>
            <a:t>habilidades de autonomía</a:t>
          </a:r>
          <a:endParaRPr lang="es-ES" dirty="0"/>
        </a:p>
      </dgm:t>
    </dgm:pt>
    <dgm:pt modelId="{A9C68E4D-1FBC-4C95-BFDB-94AF924AA2E1}" type="parTrans" cxnId="{29ADD1ED-FBBA-42B6-8E78-7722C4F40072}">
      <dgm:prSet/>
      <dgm:spPr/>
      <dgm:t>
        <a:bodyPr/>
        <a:lstStyle/>
        <a:p>
          <a:endParaRPr lang="es-ES"/>
        </a:p>
      </dgm:t>
    </dgm:pt>
    <dgm:pt modelId="{6974F809-8724-41FC-8F02-7429E0F844F0}" type="sibTrans" cxnId="{29ADD1ED-FBBA-42B6-8E78-7722C4F40072}">
      <dgm:prSet/>
      <dgm:spPr/>
      <dgm:t>
        <a:bodyPr/>
        <a:lstStyle/>
        <a:p>
          <a:endParaRPr lang="es-ES"/>
        </a:p>
      </dgm:t>
    </dgm:pt>
    <dgm:pt modelId="{34B580F1-32C4-4764-9B9F-E43576ADF46F}">
      <dgm:prSet phldrT="[Texto]"/>
      <dgm:spPr/>
      <dgm:t>
        <a:bodyPr/>
        <a:lstStyle/>
        <a:p>
          <a:pPr algn="ctr">
            <a:lnSpc>
              <a:spcPct val="150000"/>
            </a:lnSpc>
            <a:buNone/>
          </a:pPr>
          <a:r>
            <a:rPr lang="es-ES" dirty="0"/>
            <a:t>Facilitar la percepción de contingencias entre sus respuestas y las del medio por medio de reforzamiento.</a:t>
          </a:r>
        </a:p>
      </dgm:t>
    </dgm:pt>
    <dgm:pt modelId="{99A0BC5F-02AA-42E7-B9F8-CCF2D4695079}" type="parTrans" cxnId="{51A9734E-512C-4F44-9A73-FEEB74F41672}">
      <dgm:prSet/>
      <dgm:spPr/>
      <dgm:t>
        <a:bodyPr/>
        <a:lstStyle/>
        <a:p>
          <a:endParaRPr lang="es-ES"/>
        </a:p>
      </dgm:t>
    </dgm:pt>
    <dgm:pt modelId="{0B64AEF8-4883-4821-B95A-239A8F0719F2}" type="sibTrans" cxnId="{51A9734E-512C-4F44-9A73-FEEB74F41672}">
      <dgm:prSet/>
      <dgm:spPr/>
      <dgm:t>
        <a:bodyPr/>
        <a:lstStyle/>
        <a:p>
          <a:endParaRPr lang="es-ES"/>
        </a:p>
      </dgm:t>
    </dgm:pt>
    <dgm:pt modelId="{14BB426D-C35E-4F5C-A584-33003E1967DC}">
      <dgm:prSet phldrT="[Texto]"/>
      <dgm:spPr/>
      <dgm:t>
        <a:bodyPr/>
        <a:lstStyle/>
        <a:p>
          <a:r>
            <a:rPr lang="es-ES" u="sng" dirty="0"/>
            <a:t>Desarrollo cognitivo</a:t>
          </a:r>
          <a:r>
            <a:rPr lang="es-ES" dirty="0"/>
            <a:t>, la </a:t>
          </a:r>
          <a:r>
            <a:rPr lang="es-ES" u="sng" dirty="0"/>
            <a:t>actividad y representación simbólica</a:t>
          </a:r>
          <a:endParaRPr lang="es-ES" dirty="0"/>
        </a:p>
      </dgm:t>
    </dgm:pt>
    <dgm:pt modelId="{33D2E53B-5573-4DF1-9BA2-EF294CD63BC4}" type="parTrans" cxnId="{D809BCCB-B411-4816-9AC0-6E7A44861BDE}">
      <dgm:prSet/>
      <dgm:spPr/>
      <dgm:t>
        <a:bodyPr/>
        <a:lstStyle/>
        <a:p>
          <a:endParaRPr lang="es-ES"/>
        </a:p>
      </dgm:t>
    </dgm:pt>
    <dgm:pt modelId="{1EC2D82B-B817-4934-949C-C4474FE27BDB}" type="sibTrans" cxnId="{D809BCCB-B411-4816-9AC0-6E7A44861BDE}">
      <dgm:prSet/>
      <dgm:spPr/>
      <dgm:t>
        <a:bodyPr/>
        <a:lstStyle/>
        <a:p>
          <a:endParaRPr lang="es-ES"/>
        </a:p>
      </dgm:t>
    </dgm:pt>
    <dgm:pt modelId="{158539A9-9F94-47E4-8AF1-BB3DB16899CB}">
      <dgm:prSet phldrT="[Texto]"/>
      <dgm:spPr/>
      <dgm:t>
        <a:bodyPr/>
        <a:lstStyle/>
        <a:p>
          <a:pPr algn="ctr">
            <a:buFont typeface="Symbol" panose="05050102010706020507" pitchFamily="18" charset="2"/>
            <a:buNone/>
          </a:pPr>
          <a:r>
            <a:rPr lang="es-ES" dirty="0"/>
            <a:t>Estimular el juego funcional.</a:t>
          </a:r>
        </a:p>
      </dgm:t>
    </dgm:pt>
    <dgm:pt modelId="{CD174A02-6A05-4A2C-905C-D36AD19340A0}" type="parTrans" cxnId="{A17865FF-C69D-44F5-B9DE-DF291B05BAED}">
      <dgm:prSet/>
      <dgm:spPr/>
      <dgm:t>
        <a:bodyPr/>
        <a:lstStyle/>
        <a:p>
          <a:endParaRPr lang="es-ES"/>
        </a:p>
      </dgm:t>
    </dgm:pt>
    <dgm:pt modelId="{9A7E63B4-0591-4B21-8C8D-1750AEE21603}" type="sibTrans" cxnId="{A17865FF-C69D-44F5-B9DE-DF291B05BAED}">
      <dgm:prSet/>
      <dgm:spPr/>
      <dgm:t>
        <a:bodyPr/>
        <a:lstStyle/>
        <a:p>
          <a:endParaRPr lang="es-ES"/>
        </a:p>
      </dgm:t>
    </dgm:pt>
    <dgm:pt modelId="{9DB9C946-A4B2-4286-AA50-1DC5885350AA}">
      <dgm:prSet/>
      <dgm:spPr/>
      <dgm:t>
        <a:bodyPr/>
        <a:lstStyle/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Provocar la petición.</a:t>
          </a:r>
        </a:p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Responder ante conductas comunicativas verbales o gestuales. </a:t>
          </a:r>
        </a:p>
      </dgm:t>
    </dgm:pt>
    <dgm:pt modelId="{A6F3EC6F-81C3-4C8B-8FE7-06B4B05D76A3}" type="parTrans" cxnId="{90080CDA-087C-4911-B958-E849904B83F3}">
      <dgm:prSet/>
      <dgm:spPr/>
      <dgm:t>
        <a:bodyPr/>
        <a:lstStyle/>
        <a:p>
          <a:endParaRPr lang="es-ES"/>
        </a:p>
      </dgm:t>
    </dgm:pt>
    <dgm:pt modelId="{EB7FF675-1733-4963-91DD-3AC73032740C}" type="sibTrans" cxnId="{90080CDA-087C-4911-B958-E849904B83F3}">
      <dgm:prSet/>
      <dgm:spPr/>
      <dgm:t>
        <a:bodyPr/>
        <a:lstStyle/>
        <a:p>
          <a:endParaRPr lang="es-ES"/>
        </a:p>
      </dgm:t>
    </dgm:pt>
    <dgm:pt modelId="{6290D4DD-6D31-462F-A6F9-F4A71C1E0DB6}">
      <dgm:prSet/>
      <dgm:spPr/>
      <dgm:t>
        <a:bodyPr/>
        <a:lstStyle/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Crear hábitos sistemáticos de relación.</a:t>
          </a:r>
        </a:p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Simplificar la comunicación social.</a:t>
          </a:r>
        </a:p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Trabajar habilidades mentalistas</a:t>
          </a:r>
        </a:p>
      </dgm:t>
    </dgm:pt>
    <dgm:pt modelId="{A5454BCB-DB38-4A86-A838-8C001487DA59}" type="parTrans" cxnId="{6AE2F03A-E9C2-4F88-B712-E1B5B398D974}">
      <dgm:prSet/>
      <dgm:spPr/>
      <dgm:t>
        <a:bodyPr/>
        <a:lstStyle/>
        <a:p>
          <a:endParaRPr lang="es-ES"/>
        </a:p>
      </dgm:t>
    </dgm:pt>
    <dgm:pt modelId="{23DF3BD3-C80D-4E99-8996-B6294B50D8BB}" type="sibTrans" cxnId="{6AE2F03A-E9C2-4F88-B712-E1B5B398D974}">
      <dgm:prSet/>
      <dgm:spPr/>
      <dgm:t>
        <a:bodyPr/>
        <a:lstStyle/>
        <a:p>
          <a:endParaRPr lang="es-ES"/>
        </a:p>
      </dgm:t>
    </dgm:pt>
    <dgm:pt modelId="{9350479B-48ED-41D7-984C-04621E59123C}">
      <dgm:prSet/>
      <dgm:spPr/>
      <dgm:t>
        <a:bodyPr/>
        <a:lstStyle/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Establecer rutinas.</a:t>
          </a:r>
        </a:p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Crear un entorno claro y </a:t>
          </a:r>
          <a:r>
            <a:rPr lang="es-ES" dirty="0" err="1"/>
            <a:t>anticipable</a:t>
          </a:r>
          <a:r>
            <a:rPr lang="es-ES" dirty="0"/>
            <a:t>.</a:t>
          </a:r>
        </a:p>
      </dgm:t>
    </dgm:pt>
    <dgm:pt modelId="{0E2A16AF-FB20-4614-91C0-DE0682508BAC}" type="parTrans" cxnId="{FB177386-D4D4-4022-89A2-A6A4132A0DF5}">
      <dgm:prSet/>
      <dgm:spPr/>
      <dgm:t>
        <a:bodyPr/>
        <a:lstStyle/>
        <a:p>
          <a:endParaRPr lang="es-ES"/>
        </a:p>
      </dgm:t>
    </dgm:pt>
    <dgm:pt modelId="{D246DAD5-2ECB-4893-A628-25228DBB9C3E}" type="sibTrans" cxnId="{FB177386-D4D4-4022-89A2-A6A4132A0DF5}">
      <dgm:prSet/>
      <dgm:spPr/>
      <dgm:t>
        <a:bodyPr/>
        <a:lstStyle/>
        <a:p>
          <a:endParaRPr lang="es-ES"/>
        </a:p>
      </dgm:t>
    </dgm:pt>
    <dgm:pt modelId="{7AEF4C13-3C3E-4EB5-8691-C8EA5961CB68}">
      <dgm:prSet/>
      <dgm:spPr/>
      <dgm:t>
        <a:bodyPr/>
        <a:lstStyle/>
        <a:p>
          <a:pPr algn="ctr">
            <a:lnSpc>
              <a:spcPct val="150000"/>
            </a:lnSpc>
            <a:buFont typeface="Symbol" panose="05050102010706020507" pitchFamily="18" charset="2"/>
            <a:buChar char=""/>
          </a:pPr>
          <a:r>
            <a:rPr lang="es-ES" dirty="0"/>
            <a:t>Anticipar las salidas escolares o cambios en la actividad diaria.</a:t>
          </a:r>
        </a:p>
      </dgm:t>
    </dgm:pt>
    <dgm:pt modelId="{455588BC-2221-4D84-9726-F34B9CBE24C2}" type="parTrans" cxnId="{3DBB783F-8E2C-4E69-9F77-D71D7AA542C7}">
      <dgm:prSet/>
      <dgm:spPr/>
      <dgm:t>
        <a:bodyPr/>
        <a:lstStyle/>
        <a:p>
          <a:endParaRPr lang="es-ES"/>
        </a:p>
      </dgm:t>
    </dgm:pt>
    <dgm:pt modelId="{58D7BB57-1D2A-48E5-B297-DBCFFA37F3D1}" type="sibTrans" cxnId="{3DBB783F-8E2C-4E69-9F77-D71D7AA542C7}">
      <dgm:prSet/>
      <dgm:spPr/>
      <dgm:t>
        <a:bodyPr/>
        <a:lstStyle/>
        <a:p>
          <a:endParaRPr lang="es-ES"/>
        </a:p>
      </dgm:t>
    </dgm:pt>
    <dgm:pt modelId="{0E23A205-DA6C-4284-9F74-4B778095B443}">
      <dgm:prSet/>
      <dgm:spPr/>
      <dgm:t>
        <a:bodyPr/>
        <a:lstStyle/>
        <a:p>
          <a:pPr algn="ctr">
            <a:buFont typeface="Arial" panose="020B0604020202020204" pitchFamily="34" charset="0"/>
            <a:buNone/>
          </a:pPr>
          <a:endParaRPr lang="es-ES" dirty="0"/>
        </a:p>
        <a:p>
          <a:pPr algn="ctr">
            <a:buFont typeface="Arial" panose="020B0604020202020204" pitchFamily="34" charset="0"/>
            <a:buNone/>
          </a:pPr>
          <a:r>
            <a:rPr lang="es-ES" dirty="0"/>
            <a:t>Utilizar el aprendizaje sin error.</a:t>
          </a:r>
        </a:p>
        <a:p>
          <a:pPr algn="ctr">
            <a:buFont typeface="Arial" panose="020B0604020202020204" pitchFamily="34" charset="0"/>
            <a:buNone/>
          </a:pPr>
          <a:endParaRPr lang="es-ES" dirty="0"/>
        </a:p>
        <a:p>
          <a:pPr algn="ctr">
            <a:buFont typeface="Arial" panose="020B0604020202020204" pitchFamily="34" charset="0"/>
            <a:buNone/>
          </a:pPr>
          <a:r>
            <a:rPr lang="es-ES" dirty="0"/>
            <a:t>Utilizar la enseñanza incidental. </a:t>
          </a:r>
        </a:p>
        <a:p>
          <a:pPr algn="ctr">
            <a:buFont typeface="Arial" panose="020B0604020202020204" pitchFamily="34" charset="0"/>
            <a:buNone/>
          </a:pPr>
          <a:endParaRPr lang="es-ES" dirty="0"/>
        </a:p>
        <a:p>
          <a:pPr algn="ctr">
            <a:buFont typeface="Arial" panose="020B0604020202020204" pitchFamily="34" charset="0"/>
            <a:buNone/>
          </a:pPr>
          <a:r>
            <a:rPr lang="es-ES" dirty="0"/>
            <a:t>Diseñar actividades en contextos naturales.</a:t>
          </a:r>
        </a:p>
      </dgm:t>
    </dgm:pt>
    <dgm:pt modelId="{6EDDE242-8D15-4D9B-80B3-3E251AF91C45}" type="parTrans" cxnId="{81F456A3-85A9-450C-915D-76DFC0FFCD88}">
      <dgm:prSet/>
      <dgm:spPr/>
      <dgm:t>
        <a:bodyPr/>
        <a:lstStyle/>
        <a:p>
          <a:endParaRPr lang="es-ES"/>
        </a:p>
      </dgm:t>
    </dgm:pt>
    <dgm:pt modelId="{6B8F989B-21D1-4760-9163-9B79EC468091}" type="sibTrans" cxnId="{81F456A3-85A9-450C-915D-76DFC0FFCD88}">
      <dgm:prSet/>
      <dgm:spPr/>
      <dgm:t>
        <a:bodyPr/>
        <a:lstStyle/>
        <a:p>
          <a:endParaRPr lang="es-ES"/>
        </a:p>
      </dgm:t>
    </dgm:pt>
    <dgm:pt modelId="{DF37EA17-C0BE-443D-8E72-BE65B58DBF2E}" type="pres">
      <dgm:prSet presAssocID="{AD3CCFAB-D4E5-41CA-A7A3-177EB1EF6B2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22E2B7C-5B8F-4428-81A0-67D333AD8A26}" type="pres">
      <dgm:prSet presAssocID="{0F8D6028-63D0-4C99-9904-156B3A8C1ACF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E08ED2-9CB6-4D01-9583-094988D2D63B}" type="pres">
      <dgm:prSet presAssocID="{0F8D6028-63D0-4C99-9904-156B3A8C1ACF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1CB695-FB66-4162-9AE1-5E2EBB2BD7A3}" type="pres">
      <dgm:prSet presAssocID="{8B28ABAE-D21E-4B47-B3B6-739276A79C7F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330FC9-56D6-4913-A18B-59E3023CB402}" type="pres">
      <dgm:prSet presAssocID="{8B28ABAE-D21E-4B47-B3B6-739276A79C7F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4439B1-7335-4065-B2A1-A4661838E815}" type="pres">
      <dgm:prSet presAssocID="{14BB426D-C35E-4F5C-A584-33003E1967D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697857-1EC1-4890-813E-ED44F58A3FC0}" type="pres">
      <dgm:prSet presAssocID="{14BB426D-C35E-4F5C-A584-33003E1967D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95C342-CD94-4125-84C4-04B2898471EE}" type="presOf" srcId="{9DB9C946-A4B2-4286-AA50-1DC5885350AA}" destId="{34E08ED2-9CB6-4D01-9583-094988D2D63B}" srcOrd="0" destOrd="1" presId="urn:microsoft.com/office/officeart/2009/3/layout/IncreasingArrowsProcess"/>
    <dgm:cxn modelId="{D809BCCB-B411-4816-9AC0-6E7A44861BDE}" srcId="{AD3CCFAB-D4E5-41CA-A7A3-177EB1EF6B2A}" destId="{14BB426D-C35E-4F5C-A584-33003E1967DC}" srcOrd="2" destOrd="0" parTransId="{33D2E53B-5573-4DF1-9BA2-EF294CD63BC4}" sibTransId="{1EC2D82B-B817-4934-949C-C4474FE27BDB}"/>
    <dgm:cxn modelId="{A1A7D5A4-03CD-4AF2-B0EA-CE68C884FA7C}" type="presOf" srcId="{448A8037-2A77-4BDA-B1D6-EAA7A5F2F26C}" destId="{34E08ED2-9CB6-4D01-9583-094988D2D63B}" srcOrd="0" destOrd="0" presId="urn:microsoft.com/office/officeart/2009/3/layout/IncreasingArrowsProcess"/>
    <dgm:cxn modelId="{0F2F3213-54E5-4495-A159-7196EF13C899}" type="presOf" srcId="{0F8D6028-63D0-4C99-9904-156B3A8C1ACF}" destId="{E22E2B7C-5B8F-4428-81A0-67D333AD8A26}" srcOrd="0" destOrd="0" presId="urn:microsoft.com/office/officeart/2009/3/layout/IncreasingArrowsProcess"/>
    <dgm:cxn modelId="{0F515F1D-3C80-4BF3-B315-5FA4F9FC8C43}" type="presOf" srcId="{AD3CCFAB-D4E5-41CA-A7A3-177EB1EF6B2A}" destId="{DF37EA17-C0BE-443D-8E72-BE65B58DBF2E}" srcOrd="0" destOrd="0" presId="urn:microsoft.com/office/officeart/2009/3/layout/IncreasingArrowsProcess"/>
    <dgm:cxn modelId="{0A9999F3-BB69-49A4-8159-EF60F8ECE6F9}" type="presOf" srcId="{158539A9-9F94-47E4-8AF1-BB3DB16899CB}" destId="{CF697857-1EC1-4890-813E-ED44F58A3FC0}" srcOrd="0" destOrd="0" presId="urn:microsoft.com/office/officeart/2009/3/layout/IncreasingArrowsProcess"/>
    <dgm:cxn modelId="{C237DF57-0552-48C6-B253-6126DBC3496A}" type="presOf" srcId="{8B28ABAE-D21E-4B47-B3B6-739276A79C7F}" destId="{801CB695-FB66-4162-9AE1-5E2EBB2BD7A3}" srcOrd="0" destOrd="0" presId="urn:microsoft.com/office/officeart/2009/3/layout/IncreasingArrowsProcess"/>
    <dgm:cxn modelId="{FB177386-D4D4-4022-89A2-A6A4132A0DF5}" srcId="{8B28ABAE-D21E-4B47-B3B6-739276A79C7F}" destId="{9350479B-48ED-41D7-984C-04621E59123C}" srcOrd="1" destOrd="0" parTransId="{0E2A16AF-FB20-4614-91C0-DE0682508BAC}" sibTransId="{D246DAD5-2ECB-4893-A628-25228DBB9C3E}"/>
    <dgm:cxn modelId="{A17865FF-C69D-44F5-B9DE-DF291B05BAED}" srcId="{14BB426D-C35E-4F5C-A584-33003E1967DC}" destId="{158539A9-9F94-47E4-8AF1-BB3DB16899CB}" srcOrd="0" destOrd="0" parTransId="{CD174A02-6A05-4A2C-905C-D36AD19340A0}" sibTransId="{9A7E63B4-0591-4B21-8C8D-1750AEE21603}"/>
    <dgm:cxn modelId="{80C84668-6CCB-42C6-A098-C5A562B528B2}" type="presOf" srcId="{9350479B-48ED-41D7-984C-04621E59123C}" destId="{48330FC9-56D6-4913-A18B-59E3023CB402}" srcOrd="0" destOrd="1" presId="urn:microsoft.com/office/officeart/2009/3/layout/IncreasingArrowsProcess"/>
    <dgm:cxn modelId="{81F456A3-85A9-450C-915D-76DFC0FFCD88}" srcId="{14BB426D-C35E-4F5C-A584-33003E1967DC}" destId="{0E23A205-DA6C-4284-9F74-4B778095B443}" srcOrd="1" destOrd="0" parTransId="{6EDDE242-8D15-4D9B-80B3-3E251AF91C45}" sibTransId="{6B8F989B-21D1-4760-9163-9B79EC468091}"/>
    <dgm:cxn modelId="{C7346ED1-E9F0-434D-B111-14393353CA50}" type="presOf" srcId="{0E23A205-DA6C-4284-9F74-4B778095B443}" destId="{CF697857-1EC1-4890-813E-ED44F58A3FC0}" srcOrd="0" destOrd="1" presId="urn:microsoft.com/office/officeart/2009/3/layout/IncreasingArrowsProcess"/>
    <dgm:cxn modelId="{5DD52D44-5C60-4178-99E6-E0BEC8C9F8B1}" type="presOf" srcId="{7AEF4C13-3C3E-4EB5-8691-C8EA5961CB68}" destId="{48330FC9-56D6-4913-A18B-59E3023CB402}" srcOrd="0" destOrd="2" presId="urn:microsoft.com/office/officeart/2009/3/layout/IncreasingArrowsProcess"/>
    <dgm:cxn modelId="{F5DB370B-DE2B-435A-BAB5-4096F600734A}" type="presOf" srcId="{34B580F1-32C4-4764-9B9F-E43576ADF46F}" destId="{48330FC9-56D6-4913-A18B-59E3023CB402}" srcOrd="0" destOrd="0" presId="urn:microsoft.com/office/officeart/2009/3/layout/IncreasingArrowsProcess"/>
    <dgm:cxn modelId="{79AB4EFD-1AF5-43EE-B210-F09884305F07}" type="presOf" srcId="{6290D4DD-6D31-462F-A6F9-F4A71C1E0DB6}" destId="{34E08ED2-9CB6-4D01-9583-094988D2D63B}" srcOrd="0" destOrd="2" presId="urn:microsoft.com/office/officeart/2009/3/layout/IncreasingArrowsProcess"/>
    <dgm:cxn modelId="{6AE2F03A-E9C2-4F88-B712-E1B5B398D974}" srcId="{0F8D6028-63D0-4C99-9904-156B3A8C1ACF}" destId="{6290D4DD-6D31-462F-A6F9-F4A71C1E0DB6}" srcOrd="2" destOrd="0" parTransId="{A5454BCB-DB38-4A86-A838-8C001487DA59}" sibTransId="{23DF3BD3-C80D-4E99-8996-B6294B50D8BB}"/>
    <dgm:cxn modelId="{7F24005F-4053-4700-A852-18DE9BA0A3C1}" srcId="{0F8D6028-63D0-4C99-9904-156B3A8C1ACF}" destId="{448A8037-2A77-4BDA-B1D6-EAA7A5F2F26C}" srcOrd="0" destOrd="0" parTransId="{1924B590-8BA9-44F3-B604-18ACD458E0FB}" sibTransId="{0D82B902-7E83-4A83-AB48-5EA248E85410}"/>
    <dgm:cxn modelId="{3DBB783F-8E2C-4E69-9F77-D71D7AA542C7}" srcId="{8B28ABAE-D21E-4B47-B3B6-739276A79C7F}" destId="{7AEF4C13-3C3E-4EB5-8691-C8EA5961CB68}" srcOrd="2" destOrd="0" parTransId="{455588BC-2221-4D84-9726-F34B9CBE24C2}" sibTransId="{58D7BB57-1D2A-48E5-B297-DBCFFA37F3D1}"/>
    <dgm:cxn modelId="{29ADD1ED-FBBA-42B6-8E78-7722C4F40072}" srcId="{AD3CCFAB-D4E5-41CA-A7A3-177EB1EF6B2A}" destId="{8B28ABAE-D21E-4B47-B3B6-739276A79C7F}" srcOrd="1" destOrd="0" parTransId="{A9C68E4D-1FBC-4C95-BFDB-94AF924AA2E1}" sibTransId="{6974F809-8724-41FC-8F02-7429E0F844F0}"/>
    <dgm:cxn modelId="{A9C87EAE-A6C2-4A94-BD93-58516774AF0D}" srcId="{AD3CCFAB-D4E5-41CA-A7A3-177EB1EF6B2A}" destId="{0F8D6028-63D0-4C99-9904-156B3A8C1ACF}" srcOrd="0" destOrd="0" parTransId="{FCF316DB-0B69-4F04-956C-6EE6C7503961}" sibTransId="{35C3006E-A10B-44AD-B098-E563303399D0}"/>
    <dgm:cxn modelId="{51A9734E-512C-4F44-9A73-FEEB74F41672}" srcId="{8B28ABAE-D21E-4B47-B3B6-739276A79C7F}" destId="{34B580F1-32C4-4764-9B9F-E43576ADF46F}" srcOrd="0" destOrd="0" parTransId="{99A0BC5F-02AA-42E7-B9F8-CCF2D4695079}" sibTransId="{0B64AEF8-4883-4821-B95A-239A8F0719F2}"/>
    <dgm:cxn modelId="{DBAF101B-1058-45FA-B62A-19DF1705368C}" type="presOf" srcId="{14BB426D-C35E-4F5C-A584-33003E1967DC}" destId="{444439B1-7335-4065-B2A1-A4661838E815}" srcOrd="0" destOrd="0" presId="urn:microsoft.com/office/officeart/2009/3/layout/IncreasingArrowsProcess"/>
    <dgm:cxn modelId="{90080CDA-087C-4911-B958-E849904B83F3}" srcId="{0F8D6028-63D0-4C99-9904-156B3A8C1ACF}" destId="{9DB9C946-A4B2-4286-AA50-1DC5885350AA}" srcOrd="1" destOrd="0" parTransId="{A6F3EC6F-81C3-4C8B-8FE7-06B4B05D76A3}" sibTransId="{EB7FF675-1733-4963-91DD-3AC73032740C}"/>
    <dgm:cxn modelId="{D7207684-635B-4955-AD9C-7CBEABDE1350}" type="presParOf" srcId="{DF37EA17-C0BE-443D-8E72-BE65B58DBF2E}" destId="{E22E2B7C-5B8F-4428-81A0-67D333AD8A26}" srcOrd="0" destOrd="0" presId="urn:microsoft.com/office/officeart/2009/3/layout/IncreasingArrowsProcess"/>
    <dgm:cxn modelId="{01E2185C-7833-4CAF-BCDE-5918960B5351}" type="presParOf" srcId="{DF37EA17-C0BE-443D-8E72-BE65B58DBF2E}" destId="{34E08ED2-9CB6-4D01-9583-094988D2D63B}" srcOrd="1" destOrd="0" presId="urn:microsoft.com/office/officeart/2009/3/layout/IncreasingArrowsProcess"/>
    <dgm:cxn modelId="{A0BCC1F1-8D8A-472E-9EC8-709A96288D5D}" type="presParOf" srcId="{DF37EA17-C0BE-443D-8E72-BE65B58DBF2E}" destId="{801CB695-FB66-4162-9AE1-5E2EBB2BD7A3}" srcOrd="2" destOrd="0" presId="urn:microsoft.com/office/officeart/2009/3/layout/IncreasingArrowsProcess"/>
    <dgm:cxn modelId="{5F54E061-63D5-4C3D-BAFD-BFE6B8863E96}" type="presParOf" srcId="{DF37EA17-C0BE-443D-8E72-BE65B58DBF2E}" destId="{48330FC9-56D6-4913-A18B-59E3023CB402}" srcOrd="3" destOrd="0" presId="urn:microsoft.com/office/officeart/2009/3/layout/IncreasingArrowsProcess"/>
    <dgm:cxn modelId="{5ACF32F6-A8A3-4F43-BA5E-154E75081890}" type="presParOf" srcId="{DF37EA17-C0BE-443D-8E72-BE65B58DBF2E}" destId="{444439B1-7335-4065-B2A1-A4661838E815}" srcOrd="4" destOrd="0" presId="urn:microsoft.com/office/officeart/2009/3/layout/IncreasingArrowsProcess"/>
    <dgm:cxn modelId="{F3554DFB-E878-4CC0-B4FC-34CA91B0BD41}" type="presParOf" srcId="{DF37EA17-C0BE-443D-8E72-BE65B58DBF2E}" destId="{CF697857-1EC1-4890-813E-ED44F58A3FC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05E20E6-C8CD-45E8-8C5E-15F10B3BC31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S"/>
        </a:p>
      </dgm:t>
    </dgm:pt>
    <dgm:pt modelId="{A935A167-52A2-4474-81A5-4ED419F83AF2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La intervención ha de centrarse prioritariamente en cuatro áreas:</a:t>
          </a:r>
        </a:p>
      </dgm:t>
    </dgm:pt>
    <dgm:pt modelId="{46534BB0-73F8-4C56-AADA-8C90FC9FD1DE}" type="parTrans" cxnId="{9F533B64-7617-43A8-B670-774DA78E4194}">
      <dgm:prSet/>
      <dgm:spPr/>
      <dgm:t>
        <a:bodyPr/>
        <a:lstStyle/>
        <a:p>
          <a:endParaRPr lang="es-ES"/>
        </a:p>
      </dgm:t>
    </dgm:pt>
    <dgm:pt modelId="{02444AE3-AA4F-413A-B80E-D143D3060D47}" type="sibTrans" cxnId="{9F533B64-7617-43A8-B670-774DA78E4194}">
      <dgm:prSet/>
      <dgm:spPr/>
      <dgm:t>
        <a:bodyPr/>
        <a:lstStyle/>
        <a:p>
          <a:endParaRPr lang="es-ES"/>
        </a:p>
      </dgm:t>
    </dgm:pt>
    <dgm:pt modelId="{2846097C-8AB9-4DDA-A430-88BB4524364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Los aprendizajes:</a:t>
          </a:r>
        </a:p>
      </dgm:t>
    </dgm:pt>
    <dgm:pt modelId="{A32C0152-E81A-4C24-9E82-EEEDBA3D926B}" type="parTrans" cxnId="{FE0C395A-912D-41C3-8F08-94515E1E600B}">
      <dgm:prSet/>
      <dgm:spPr/>
      <dgm:t>
        <a:bodyPr/>
        <a:lstStyle/>
        <a:p>
          <a:endParaRPr lang="es-ES"/>
        </a:p>
      </dgm:t>
    </dgm:pt>
    <dgm:pt modelId="{A7DB9FE8-F357-471F-8F2A-A2C47A090A05}" type="sibTrans" cxnId="{FE0C395A-912D-41C3-8F08-94515E1E600B}">
      <dgm:prSet/>
      <dgm:spPr/>
      <dgm:t>
        <a:bodyPr/>
        <a:lstStyle/>
        <a:p>
          <a:endParaRPr lang="es-ES"/>
        </a:p>
      </dgm:t>
    </dgm:pt>
    <dgm:pt modelId="{C51FCF44-D8B5-4B8D-B074-B40B159516A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Implicación de la familia</a:t>
          </a:r>
        </a:p>
        <a:p>
          <a:pPr>
            <a:lnSpc>
              <a:spcPct val="100000"/>
            </a:lnSpc>
          </a:pPr>
          <a:r>
            <a:rPr lang="es-ES" dirty="0"/>
            <a:t>Coordinación tanto interna como con los servicios externos que intervengan con el alumno.</a:t>
          </a:r>
        </a:p>
      </dgm:t>
    </dgm:pt>
    <dgm:pt modelId="{F3C2C693-9BE0-4477-A859-D9619E6D7B95}" type="parTrans" cxnId="{FF422650-804F-4310-BD04-4FB0B1895B36}">
      <dgm:prSet/>
      <dgm:spPr/>
      <dgm:t>
        <a:bodyPr/>
        <a:lstStyle/>
        <a:p>
          <a:endParaRPr lang="es-ES"/>
        </a:p>
      </dgm:t>
    </dgm:pt>
    <dgm:pt modelId="{FF9C84A7-BF0E-4599-AC3D-00884BD5F0E2}" type="sibTrans" cxnId="{FF422650-804F-4310-BD04-4FB0B1895B36}">
      <dgm:prSet/>
      <dgm:spPr/>
      <dgm:t>
        <a:bodyPr/>
        <a:lstStyle/>
        <a:p>
          <a:endParaRPr lang="es-ES"/>
        </a:p>
      </dgm:t>
    </dgm:pt>
    <dgm:pt modelId="{BB167F20-37BE-4E28-B520-1C8124248BF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Comunicación</a:t>
          </a:r>
        </a:p>
      </dgm:t>
    </dgm:pt>
    <dgm:pt modelId="{C52ABED2-F007-4F81-BEB5-9A6AF7ACE8F6}" type="parTrans" cxnId="{F78BE19B-DC1F-4BD3-A9E6-C26255AB975D}">
      <dgm:prSet/>
      <dgm:spPr/>
      <dgm:t>
        <a:bodyPr/>
        <a:lstStyle/>
        <a:p>
          <a:endParaRPr lang="es-ES"/>
        </a:p>
      </dgm:t>
    </dgm:pt>
    <dgm:pt modelId="{936CE88E-EAE9-41A8-BBA4-E49D18DF9C53}" type="sibTrans" cxnId="{F78BE19B-DC1F-4BD3-A9E6-C26255AB975D}">
      <dgm:prSet/>
      <dgm:spPr/>
      <dgm:t>
        <a:bodyPr/>
        <a:lstStyle/>
        <a:p>
          <a:endParaRPr lang="es-ES"/>
        </a:p>
      </dgm:t>
    </dgm:pt>
    <dgm:pt modelId="{A4A15C7A-2496-4617-8173-2D1D9A6390C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Relaciones sociales</a:t>
          </a:r>
        </a:p>
      </dgm:t>
    </dgm:pt>
    <dgm:pt modelId="{0B07BDC5-199B-4CE4-A3E3-0E71DB3D31F3}" type="parTrans" cxnId="{5A685F49-EB06-4BFF-A976-E38D83B1BE0E}">
      <dgm:prSet/>
      <dgm:spPr/>
      <dgm:t>
        <a:bodyPr/>
        <a:lstStyle/>
        <a:p>
          <a:endParaRPr lang="es-ES"/>
        </a:p>
      </dgm:t>
    </dgm:pt>
    <dgm:pt modelId="{93CC5441-05AD-4F54-BD68-E758390A8FDC}" type="sibTrans" cxnId="{5A685F49-EB06-4BFF-A976-E38D83B1BE0E}">
      <dgm:prSet/>
      <dgm:spPr/>
      <dgm:t>
        <a:bodyPr/>
        <a:lstStyle/>
        <a:p>
          <a:endParaRPr lang="es-ES"/>
        </a:p>
      </dgm:t>
    </dgm:pt>
    <dgm:pt modelId="{CB9D7541-8E28-4E55-AEEF-F3DE63AD308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Flexibilidad </a:t>
          </a:r>
        </a:p>
        <a:p>
          <a:pPr>
            <a:lnSpc>
              <a:spcPct val="100000"/>
            </a:lnSpc>
          </a:pPr>
          <a:r>
            <a:rPr lang="es-ES" dirty="0"/>
            <a:t>mundo simbólico</a:t>
          </a:r>
        </a:p>
      </dgm:t>
    </dgm:pt>
    <dgm:pt modelId="{1A8582C9-E70F-4769-BF42-7C462CDEBD8B}" type="parTrans" cxnId="{C2F1874C-CD18-4228-91E0-B16137827853}">
      <dgm:prSet/>
      <dgm:spPr/>
      <dgm:t>
        <a:bodyPr/>
        <a:lstStyle/>
        <a:p>
          <a:endParaRPr lang="es-ES"/>
        </a:p>
      </dgm:t>
    </dgm:pt>
    <dgm:pt modelId="{35427FEC-6F32-4353-826A-CEAB01C53B14}" type="sibTrans" cxnId="{C2F1874C-CD18-4228-91E0-B16137827853}">
      <dgm:prSet/>
      <dgm:spPr/>
      <dgm:t>
        <a:bodyPr/>
        <a:lstStyle/>
        <a:p>
          <a:endParaRPr lang="es-ES"/>
        </a:p>
      </dgm:t>
    </dgm:pt>
    <dgm:pt modelId="{1137493A-8862-4E1D-9567-60F11AE06F0D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Claramente estructurados</a:t>
          </a:r>
        </a:p>
      </dgm:t>
    </dgm:pt>
    <dgm:pt modelId="{8EB4DA3D-406D-465F-A684-6081D3BD5736}" type="parTrans" cxnId="{5FE30840-0886-4B65-90E7-24F1B9238FDD}">
      <dgm:prSet/>
      <dgm:spPr/>
      <dgm:t>
        <a:bodyPr/>
        <a:lstStyle/>
        <a:p>
          <a:endParaRPr lang="es-ES"/>
        </a:p>
      </dgm:t>
    </dgm:pt>
    <dgm:pt modelId="{9759D85D-A541-4A8F-9564-BD76F483FEFB}" type="sibTrans" cxnId="{5FE30840-0886-4B65-90E7-24F1B9238FDD}">
      <dgm:prSet/>
      <dgm:spPr/>
      <dgm:t>
        <a:bodyPr/>
        <a:lstStyle/>
        <a:p>
          <a:endParaRPr lang="es-ES"/>
        </a:p>
      </dgm:t>
    </dgm:pt>
    <dgm:pt modelId="{833E7A9F-7507-4172-A9D8-EE441FEBE6C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Sin error</a:t>
          </a:r>
        </a:p>
      </dgm:t>
    </dgm:pt>
    <dgm:pt modelId="{5AEAB82A-A4BF-4590-84ED-0A5602CD1026}" type="parTrans" cxnId="{45EFF0E1-022F-496A-9952-F8F719E5C768}">
      <dgm:prSet/>
      <dgm:spPr/>
      <dgm:t>
        <a:bodyPr/>
        <a:lstStyle/>
        <a:p>
          <a:endParaRPr lang="es-ES"/>
        </a:p>
      </dgm:t>
    </dgm:pt>
    <dgm:pt modelId="{F0094B21-D3E1-4C19-BC98-BBCB1C522CEA}" type="sibTrans" cxnId="{45EFF0E1-022F-496A-9952-F8F719E5C768}">
      <dgm:prSet/>
      <dgm:spPr/>
      <dgm:t>
        <a:bodyPr/>
        <a:lstStyle/>
        <a:p>
          <a:endParaRPr lang="es-ES"/>
        </a:p>
      </dgm:t>
    </dgm:pt>
    <dgm:pt modelId="{1AEFCF96-F307-44C8-9FDB-947CBC8F5C5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Ser intensivos y precoces</a:t>
          </a:r>
        </a:p>
      </dgm:t>
    </dgm:pt>
    <dgm:pt modelId="{ED8E1AD9-B311-4EE0-B5FF-96C8E1A0873C}" type="parTrans" cxnId="{A6E9CDC8-EC3B-4022-BB5E-45EABE8212CB}">
      <dgm:prSet/>
      <dgm:spPr/>
      <dgm:t>
        <a:bodyPr/>
        <a:lstStyle/>
        <a:p>
          <a:endParaRPr lang="es-ES"/>
        </a:p>
      </dgm:t>
    </dgm:pt>
    <dgm:pt modelId="{A9BCF4BE-2722-4507-B8B8-9A0C8292B9BE}" type="sibTrans" cxnId="{A6E9CDC8-EC3B-4022-BB5E-45EABE8212CB}">
      <dgm:prSet/>
      <dgm:spPr/>
      <dgm:t>
        <a:bodyPr/>
        <a:lstStyle/>
        <a:p>
          <a:endParaRPr lang="es-ES"/>
        </a:p>
      </dgm:t>
    </dgm:pt>
    <dgm:pt modelId="{E818FC2E-420D-48DC-BC0C-F1963FFCB72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Funcionales y adaptados a las características y desarrollo del alumnado</a:t>
          </a:r>
        </a:p>
      </dgm:t>
    </dgm:pt>
    <dgm:pt modelId="{6AC60B65-E08A-4A29-A107-1EC6725EB2A9}" type="parTrans" cxnId="{06CBCA5D-E843-44DC-9504-ECE7354C0B35}">
      <dgm:prSet/>
      <dgm:spPr/>
      <dgm:t>
        <a:bodyPr/>
        <a:lstStyle/>
        <a:p>
          <a:endParaRPr lang="es-ES"/>
        </a:p>
      </dgm:t>
    </dgm:pt>
    <dgm:pt modelId="{2CBA5571-D0BD-4FD8-A8B8-F1A98ECFE0DF}" type="sibTrans" cxnId="{06CBCA5D-E843-44DC-9504-ECE7354C0B35}">
      <dgm:prSet/>
      <dgm:spPr/>
      <dgm:t>
        <a:bodyPr/>
        <a:lstStyle/>
        <a:p>
          <a:endParaRPr lang="es-ES"/>
        </a:p>
      </dgm:t>
    </dgm:pt>
    <dgm:pt modelId="{F9A882E4-B929-49EF-B63A-D15CD7A687EE}" type="pres">
      <dgm:prSet presAssocID="{305E20E6-C8CD-45E8-8C5E-15F10B3BC31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AAAAB4-088D-4056-BFAA-6196910D75A9}" type="pres">
      <dgm:prSet presAssocID="{A935A167-52A2-4474-81A5-4ED419F83AF2}" presName="compNode" presStyleCnt="0"/>
      <dgm:spPr/>
    </dgm:pt>
    <dgm:pt modelId="{944FA596-5DA3-4CD5-97C8-1BDFE5358DD0}" type="pres">
      <dgm:prSet presAssocID="{A935A167-52A2-4474-81A5-4ED419F83AF2}" presName="bgRect" presStyleLbl="bgShp" presStyleIdx="0" presStyleCnt="3"/>
      <dgm:spPr/>
    </dgm:pt>
    <dgm:pt modelId="{64D7DF86-C597-4C43-A173-BA6033711A0D}" type="pres">
      <dgm:prSet presAssocID="{A935A167-52A2-4474-81A5-4ED419F83A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Connections"/>
        </a:ext>
      </dgm:extLst>
    </dgm:pt>
    <dgm:pt modelId="{32F3C624-BDEC-4B9E-B862-E2C402178F10}" type="pres">
      <dgm:prSet presAssocID="{A935A167-52A2-4474-81A5-4ED419F83AF2}" presName="spaceRect" presStyleCnt="0"/>
      <dgm:spPr/>
    </dgm:pt>
    <dgm:pt modelId="{4065226A-5F91-4C7B-9E5B-6A6DC6AEA77D}" type="pres">
      <dgm:prSet presAssocID="{A935A167-52A2-4474-81A5-4ED419F83AF2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EEF2C98-11BF-4B09-A294-8CD95FE3FA9B}" type="pres">
      <dgm:prSet presAssocID="{A935A167-52A2-4474-81A5-4ED419F83AF2}" presName="desTx" presStyleLbl="revTx" presStyleIdx="1" presStyleCnt="5">
        <dgm:presLayoutVars/>
      </dgm:prSet>
      <dgm:spPr/>
      <dgm:t>
        <a:bodyPr/>
        <a:lstStyle/>
        <a:p>
          <a:endParaRPr lang="es-ES"/>
        </a:p>
      </dgm:t>
    </dgm:pt>
    <dgm:pt modelId="{675E0393-0450-40A9-AC97-5177AA06E80E}" type="pres">
      <dgm:prSet presAssocID="{02444AE3-AA4F-413A-B80E-D143D3060D47}" presName="sibTrans" presStyleCnt="0"/>
      <dgm:spPr/>
    </dgm:pt>
    <dgm:pt modelId="{4C3EAFC4-7111-4B20-BDFF-8270670FBD7D}" type="pres">
      <dgm:prSet presAssocID="{2846097C-8AB9-4DDA-A430-88BB45243648}" presName="compNode" presStyleCnt="0"/>
      <dgm:spPr/>
    </dgm:pt>
    <dgm:pt modelId="{5E20E835-60D7-4949-8783-1D93504F9066}" type="pres">
      <dgm:prSet presAssocID="{2846097C-8AB9-4DDA-A430-88BB45243648}" presName="bgRect" presStyleLbl="bgShp" presStyleIdx="1" presStyleCnt="3"/>
      <dgm:spPr/>
    </dgm:pt>
    <dgm:pt modelId="{0C408984-B9B4-446F-8BE4-CD482D56DB7B}" type="pres">
      <dgm:prSet presAssocID="{2846097C-8AB9-4DDA-A430-88BB4524364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Speed Bump"/>
        </a:ext>
      </dgm:extLst>
    </dgm:pt>
    <dgm:pt modelId="{B0F80E84-064C-423E-8D83-A16FAA840B87}" type="pres">
      <dgm:prSet presAssocID="{2846097C-8AB9-4DDA-A430-88BB45243648}" presName="spaceRect" presStyleCnt="0"/>
      <dgm:spPr/>
    </dgm:pt>
    <dgm:pt modelId="{CBC9E517-451F-40AD-B89C-F38154B1A2FC}" type="pres">
      <dgm:prSet presAssocID="{2846097C-8AB9-4DDA-A430-88BB45243648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80FF620-3EFC-42AE-9D58-09E332535792}" type="pres">
      <dgm:prSet presAssocID="{2846097C-8AB9-4DDA-A430-88BB45243648}" presName="desTx" presStyleLbl="revTx" presStyleIdx="3" presStyleCnt="5">
        <dgm:presLayoutVars/>
      </dgm:prSet>
      <dgm:spPr/>
      <dgm:t>
        <a:bodyPr/>
        <a:lstStyle/>
        <a:p>
          <a:endParaRPr lang="es-ES"/>
        </a:p>
      </dgm:t>
    </dgm:pt>
    <dgm:pt modelId="{E59DB366-3522-4A7C-BE52-E6289E80E441}" type="pres">
      <dgm:prSet presAssocID="{A7DB9FE8-F357-471F-8F2A-A2C47A090A05}" presName="sibTrans" presStyleCnt="0"/>
      <dgm:spPr/>
    </dgm:pt>
    <dgm:pt modelId="{48DF000D-E65E-4BAA-A4E3-395A915EF667}" type="pres">
      <dgm:prSet presAssocID="{C51FCF44-D8B5-4B8D-B074-B40B159516AE}" presName="compNode" presStyleCnt="0"/>
      <dgm:spPr/>
    </dgm:pt>
    <dgm:pt modelId="{692CE8C4-E06F-4A6F-A637-03B4301F712B}" type="pres">
      <dgm:prSet presAssocID="{C51FCF44-D8B5-4B8D-B074-B40B159516AE}" presName="bgRect" presStyleLbl="bgShp" presStyleIdx="2" presStyleCnt="3"/>
      <dgm:spPr/>
    </dgm:pt>
    <dgm:pt modelId="{B5A0AD2D-2B1F-4E45-A04C-4E45D83216E2}" type="pres">
      <dgm:prSet presAssocID="{C51FCF44-D8B5-4B8D-B074-B40B159516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xmlns="" id="0" name="" descr="Home1"/>
        </a:ext>
      </dgm:extLst>
    </dgm:pt>
    <dgm:pt modelId="{35C767DC-7CC5-4564-8265-530EA5489F6A}" type="pres">
      <dgm:prSet presAssocID="{C51FCF44-D8B5-4B8D-B074-B40B159516AE}" presName="spaceRect" presStyleCnt="0"/>
      <dgm:spPr/>
    </dgm:pt>
    <dgm:pt modelId="{EBA51B43-E1AA-44EB-BA4C-BFDC9D59538D}" type="pres">
      <dgm:prSet presAssocID="{C51FCF44-D8B5-4B8D-B074-B40B159516AE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</dgm:ptLst>
  <dgm:cxnLst>
    <dgm:cxn modelId="{E633DA6E-A00E-4757-9AED-F52AE340D354}" type="presOf" srcId="{1AEFCF96-F307-44C8-9FDB-947CBC8F5C58}" destId="{B80FF620-3EFC-42AE-9D58-09E332535792}" srcOrd="0" destOrd="2" presId="urn:microsoft.com/office/officeart/2018/2/layout/IconVerticalSolidList"/>
    <dgm:cxn modelId="{06CBCA5D-E843-44DC-9504-ECE7354C0B35}" srcId="{2846097C-8AB9-4DDA-A430-88BB45243648}" destId="{E818FC2E-420D-48DC-BC0C-F1963FFCB727}" srcOrd="3" destOrd="0" parTransId="{6AC60B65-E08A-4A29-A107-1EC6725EB2A9}" sibTransId="{2CBA5571-D0BD-4FD8-A8B8-F1A98ECFE0DF}"/>
    <dgm:cxn modelId="{F78BE19B-DC1F-4BD3-A9E6-C26255AB975D}" srcId="{A935A167-52A2-4474-81A5-4ED419F83AF2}" destId="{BB167F20-37BE-4E28-B520-1C8124248BFB}" srcOrd="0" destOrd="0" parTransId="{C52ABED2-F007-4F81-BEB5-9A6AF7ACE8F6}" sibTransId="{936CE88E-EAE9-41A8-BBA4-E49D18DF9C53}"/>
    <dgm:cxn modelId="{3EE6047A-80F0-41A8-94A0-6A63553906DB}" type="presOf" srcId="{C51FCF44-D8B5-4B8D-B074-B40B159516AE}" destId="{EBA51B43-E1AA-44EB-BA4C-BFDC9D59538D}" srcOrd="0" destOrd="0" presId="urn:microsoft.com/office/officeart/2018/2/layout/IconVerticalSolidList"/>
    <dgm:cxn modelId="{AFACEC20-0DE4-498D-AADC-FA1567BCFFBA}" type="presOf" srcId="{833E7A9F-7507-4172-A9D8-EE441FEBE6CE}" destId="{B80FF620-3EFC-42AE-9D58-09E332535792}" srcOrd="0" destOrd="1" presId="urn:microsoft.com/office/officeart/2018/2/layout/IconVerticalSolidList"/>
    <dgm:cxn modelId="{5FE30840-0886-4B65-90E7-24F1B9238FDD}" srcId="{2846097C-8AB9-4DDA-A430-88BB45243648}" destId="{1137493A-8862-4E1D-9567-60F11AE06F0D}" srcOrd="0" destOrd="0" parTransId="{8EB4DA3D-406D-465F-A684-6081D3BD5736}" sibTransId="{9759D85D-A541-4A8F-9564-BD76F483FEFB}"/>
    <dgm:cxn modelId="{29C50472-0E0C-4B81-ADC4-35F7095F2A88}" type="presOf" srcId="{CB9D7541-8E28-4E55-AEEF-F3DE63AD3083}" destId="{EEEF2C98-11BF-4B09-A294-8CD95FE3FA9B}" srcOrd="0" destOrd="2" presId="urn:microsoft.com/office/officeart/2018/2/layout/IconVerticalSolidList"/>
    <dgm:cxn modelId="{C2F1874C-CD18-4228-91E0-B16137827853}" srcId="{A935A167-52A2-4474-81A5-4ED419F83AF2}" destId="{CB9D7541-8E28-4E55-AEEF-F3DE63AD3083}" srcOrd="2" destOrd="0" parTransId="{1A8582C9-E70F-4769-BF42-7C462CDEBD8B}" sibTransId="{35427FEC-6F32-4353-826A-CEAB01C53B14}"/>
    <dgm:cxn modelId="{9F533B64-7617-43A8-B670-774DA78E4194}" srcId="{305E20E6-C8CD-45E8-8C5E-15F10B3BC310}" destId="{A935A167-52A2-4474-81A5-4ED419F83AF2}" srcOrd="0" destOrd="0" parTransId="{46534BB0-73F8-4C56-AADA-8C90FC9FD1DE}" sibTransId="{02444AE3-AA4F-413A-B80E-D143D3060D47}"/>
    <dgm:cxn modelId="{5F74E234-457A-4858-95A3-AF9C9F82DC9E}" type="presOf" srcId="{2846097C-8AB9-4DDA-A430-88BB45243648}" destId="{CBC9E517-451F-40AD-B89C-F38154B1A2FC}" srcOrd="0" destOrd="0" presId="urn:microsoft.com/office/officeart/2018/2/layout/IconVerticalSolidList"/>
    <dgm:cxn modelId="{58CE0A32-BE55-402D-A0B4-4C18F5803AB9}" type="presOf" srcId="{A935A167-52A2-4474-81A5-4ED419F83AF2}" destId="{4065226A-5F91-4C7B-9E5B-6A6DC6AEA77D}" srcOrd="0" destOrd="0" presId="urn:microsoft.com/office/officeart/2018/2/layout/IconVerticalSolidList"/>
    <dgm:cxn modelId="{FE0C395A-912D-41C3-8F08-94515E1E600B}" srcId="{305E20E6-C8CD-45E8-8C5E-15F10B3BC310}" destId="{2846097C-8AB9-4DDA-A430-88BB45243648}" srcOrd="1" destOrd="0" parTransId="{A32C0152-E81A-4C24-9E82-EEEDBA3D926B}" sibTransId="{A7DB9FE8-F357-471F-8F2A-A2C47A090A05}"/>
    <dgm:cxn modelId="{FAEBA13E-856A-460E-A61E-5E5E0AC9B02F}" type="presOf" srcId="{E818FC2E-420D-48DC-BC0C-F1963FFCB727}" destId="{B80FF620-3EFC-42AE-9D58-09E332535792}" srcOrd="0" destOrd="3" presId="urn:microsoft.com/office/officeart/2018/2/layout/IconVerticalSolidList"/>
    <dgm:cxn modelId="{14330A25-9867-4C79-8069-CC2383A0B749}" type="presOf" srcId="{BB167F20-37BE-4E28-B520-1C8124248BFB}" destId="{EEEF2C98-11BF-4B09-A294-8CD95FE3FA9B}" srcOrd="0" destOrd="0" presId="urn:microsoft.com/office/officeart/2018/2/layout/IconVerticalSolidList"/>
    <dgm:cxn modelId="{18AB66D8-D9E3-442E-9A7D-BC9FA538689D}" type="presOf" srcId="{1137493A-8862-4E1D-9567-60F11AE06F0D}" destId="{B80FF620-3EFC-42AE-9D58-09E332535792}" srcOrd="0" destOrd="0" presId="urn:microsoft.com/office/officeart/2018/2/layout/IconVerticalSolidList"/>
    <dgm:cxn modelId="{FF422650-804F-4310-BD04-4FB0B1895B36}" srcId="{305E20E6-C8CD-45E8-8C5E-15F10B3BC310}" destId="{C51FCF44-D8B5-4B8D-B074-B40B159516AE}" srcOrd="2" destOrd="0" parTransId="{F3C2C693-9BE0-4477-A859-D9619E6D7B95}" sibTransId="{FF9C84A7-BF0E-4599-AC3D-00884BD5F0E2}"/>
    <dgm:cxn modelId="{5A685F49-EB06-4BFF-A976-E38D83B1BE0E}" srcId="{A935A167-52A2-4474-81A5-4ED419F83AF2}" destId="{A4A15C7A-2496-4617-8173-2D1D9A6390C4}" srcOrd="1" destOrd="0" parTransId="{0B07BDC5-199B-4CE4-A3E3-0E71DB3D31F3}" sibTransId="{93CC5441-05AD-4F54-BD68-E758390A8FDC}"/>
    <dgm:cxn modelId="{864B1FA3-9166-4495-8274-3E03CC0101E9}" type="presOf" srcId="{305E20E6-C8CD-45E8-8C5E-15F10B3BC310}" destId="{F9A882E4-B929-49EF-B63A-D15CD7A687EE}" srcOrd="0" destOrd="0" presId="urn:microsoft.com/office/officeart/2018/2/layout/IconVerticalSolidList"/>
    <dgm:cxn modelId="{45EFF0E1-022F-496A-9952-F8F719E5C768}" srcId="{2846097C-8AB9-4DDA-A430-88BB45243648}" destId="{833E7A9F-7507-4172-A9D8-EE441FEBE6CE}" srcOrd="1" destOrd="0" parTransId="{5AEAB82A-A4BF-4590-84ED-0A5602CD1026}" sibTransId="{F0094B21-D3E1-4C19-BC98-BBCB1C522CEA}"/>
    <dgm:cxn modelId="{45FD436A-2858-4550-98E3-2EA9AF7EB692}" type="presOf" srcId="{A4A15C7A-2496-4617-8173-2D1D9A6390C4}" destId="{EEEF2C98-11BF-4B09-A294-8CD95FE3FA9B}" srcOrd="0" destOrd="1" presId="urn:microsoft.com/office/officeart/2018/2/layout/IconVerticalSolidList"/>
    <dgm:cxn modelId="{A6E9CDC8-EC3B-4022-BB5E-45EABE8212CB}" srcId="{2846097C-8AB9-4DDA-A430-88BB45243648}" destId="{1AEFCF96-F307-44C8-9FDB-947CBC8F5C58}" srcOrd="2" destOrd="0" parTransId="{ED8E1AD9-B311-4EE0-B5FF-96C8E1A0873C}" sibTransId="{A9BCF4BE-2722-4507-B8B8-9A0C8292B9BE}"/>
    <dgm:cxn modelId="{4AC1AA20-0837-4816-9317-ED5257E79060}" type="presParOf" srcId="{F9A882E4-B929-49EF-B63A-D15CD7A687EE}" destId="{08AAAAB4-088D-4056-BFAA-6196910D75A9}" srcOrd="0" destOrd="0" presId="urn:microsoft.com/office/officeart/2018/2/layout/IconVerticalSolidList"/>
    <dgm:cxn modelId="{93B655EE-F294-4DAB-A09D-4C31C4BAD14E}" type="presParOf" srcId="{08AAAAB4-088D-4056-BFAA-6196910D75A9}" destId="{944FA596-5DA3-4CD5-97C8-1BDFE5358DD0}" srcOrd="0" destOrd="0" presId="urn:microsoft.com/office/officeart/2018/2/layout/IconVerticalSolidList"/>
    <dgm:cxn modelId="{DA2C77A5-0959-4919-8671-EDC427D2D47B}" type="presParOf" srcId="{08AAAAB4-088D-4056-BFAA-6196910D75A9}" destId="{64D7DF86-C597-4C43-A173-BA6033711A0D}" srcOrd="1" destOrd="0" presId="urn:microsoft.com/office/officeart/2018/2/layout/IconVerticalSolidList"/>
    <dgm:cxn modelId="{11130DBF-E0DC-4BCC-AE7F-1303A05BF059}" type="presParOf" srcId="{08AAAAB4-088D-4056-BFAA-6196910D75A9}" destId="{32F3C624-BDEC-4B9E-B862-E2C402178F10}" srcOrd="2" destOrd="0" presId="urn:microsoft.com/office/officeart/2018/2/layout/IconVerticalSolidList"/>
    <dgm:cxn modelId="{893DE003-CC29-43E6-80D0-AE8C91D97DEA}" type="presParOf" srcId="{08AAAAB4-088D-4056-BFAA-6196910D75A9}" destId="{4065226A-5F91-4C7B-9E5B-6A6DC6AEA77D}" srcOrd="3" destOrd="0" presId="urn:microsoft.com/office/officeart/2018/2/layout/IconVerticalSolidList"/>
    <dgm:cxn modelId="{E110D386-AB9B-4838-B374-7F43200C3CB8}" type="presParOf" srcId="{08AAAAB4-088D-4056-BFAA-6196910D75A9}" destId="{EEEF2C98-11BF-4B09-A294-8CD95FE3FA9B}" srcOrd="4" destOrd="0" presId="urn:microsoft.com/office/officeart/2018/2/layout/IconVerticalSolidList"/>
    <dgm:cxn modelId="{A890FD45-9E84-47AD-9F2F-647468DD10BA}" type="presParOf" srcId="{F9A882E4-B929-49EF-B63A-D15CD7A687EE}" destId="{675E0393-0450-40A9-AC97-5177AA06E80E}" srcOrd="1" destOrd="0" presId="urn:microsoft.com/office/officeart/2018/2/layout/IconVerticalSolidList"/>
    <dgm:cxn modelId="{EFEB5BD5-87E6-4EC6-B9F3-31A20220BB8B}" type="presParOf" srcId="{F9A882E4-B929-49EF-B63A-D15CD7A687EE}" destId="{4C3EAFC4-7111-4B20-BDFF-8270670FBD7D}" srcOrd="2" destOrd="0" presId="urn:microsoft.com/office/officeart/2018/2/layout/IconVerticalSolidList"/>
    <dgm:cxn modelId="{90AB51CF-295C-43E5-9AF8-F4A94A827BBA}" type="presParOf" srcId="{4C3EAFC4-7111-4B20-BDFF-8270670FBD7D}" destId="{5E20E835-60D7-4949-8783-1D93504F9066}" srcOrd="0" destOrd="0" presId="urn:microsoft.com/office/officeart/2018/2/layout/IconVerticalSolidList"/>
    <dgm:cxn modelId="{2666DD75-143C-4128-BE9F-360C2CFCB1EF}" type="presParOf" srcId="{4C3EAFC4-7111-4B20-BDFF-8270670FBD7D}" destId="{0C408984-B9B4-446F-8BE4-CD482D56DB7B}" srcOrd="1" destOrd="0" presId="urn:microsoft.com/office/officeart/2018/2/layout/IconVerticalSolidList"/>
    <dgm:cxn modelId="{3096AA52-3076-4806-A0F1-5C92C2481E47}" type="presParOf" srcId="{4C3EAFC4-7111-4B20-BDFF-8270670FBD7D}" destId="{B0F80E84-064C-423E-8D83-A16FAA840B87}" srcOrd="2" destOrd="0" presId="urn:microsoft.com/office/officeart/2018/2/layout/IconVerticalSolidList"/>
    <dgm:cxn modelId="{F25A9193-90A2-49D0-A292-019E8D1B0B47}" type="presParOf" srcId="{4C3EAFC4-7111-4B20-BDFF-8270670FBD7D}" destId="{CBC9E517-451F-40AD-B89C-F38154B1A2FC}" srcOrd="3" destOrd="0" presId="urn:microsoft.com/office/officeart/2018/2/layout/IconVerticalSolidList"/>
    <dgm:cxn modelId="{C73CA684-4F88-449A-8AEE-DD6AEC1C7652}" type="presParOf" srcId="{4C3EAFC4-7111-4B20-BDFF-8270670FBD7D}" destId="{B80FF620-3EFC-42AE-9D58-09E332535792}" srcOrd="4" destOrd="0" presId="urn:microsoft.com/office/officeart/2018/2/layout/IconVerticalSolidList"/>
    <dgm:cxn modelId="{B23EF656-577A-423B-9746-D8DBCAFA1827}" type="presParOf" srcId="{F9A882E4-B929-49EF-B63A-D15CD7A687EE}" destId="{E59DB366-3522-4A7C-BE52-E6289E80E441}" srcOrd="3" destOrd="0" presId="urn:microsoft.com/office/officeart/2018/2/layout/IconVerticalSolidList"/>
    <dgm:cxn modelId="{CE6BE771-BE2A-4138-B5B4-D19346F58798}" type="presParOf" srcId="{F9A882E4-B929-49EF-B63A-D15CD7A687EE}" destId="{48DF000D-E65E-4BAA-A4E3-395A915EF667}" srcOrd="4" destOrd="0" presId="urn:microsoft.com/office/officeart/2018/2/layout/IconVerticalSolidList"/>
    <dgm:cxn modelId="{14E82935-B410-4D74-AA70-3A7D590B22D7}" type="presParOf" srcId="{48DF000D-E65E-4BAA-A4E3-395A915EF667}" destId="{692CE8C4-E06F-4A6F-A637-03B4301F712B}" srcOrd="0" destOrd="0" presId="urn:microsoft.com/office/officeart/2018/2/layout/IconVerticalSolidList"/>
    <dgm:cxn modelId="{BBAE7790-F2B5-4977-B818-3520CFB963C2}" type="presParOf" srcId="{48DF000D-E65E-4BAA-A4E3-395A915EF667}" destId="{B5A0AD2D-2B1F-4E45-A04C-4E45D83216E2}" srcOrd="1" destOrd="0" presId="urn:microsoft.com/office/officeart/2018/2/layout/IconVerticalSolidList"/>
    <dgm:cxn modelId="{B9388770-EF15-4238-B68B-4A486CC93F94}" type="presParOf" srcId="{48DF000D-E65E-4BAA-A4E3-395A915EF667}" destId="{35C767DC-7CC5-4564-8265-530EA5489F6A}" srcOrd="2" destOrd="0" presId="urn:microsoft.com/office/officeart/2018/2/layout/IconVerticalSolidList"/>
    <dgm:cxn modelId="{FFA3C494-E877-4234-8D02-2F000AB1C7B3}" type="presParOf" srcId="{48DF000D-E65E-4BAA-A4E3-395A915EF667}" destId="{EBA51B43-E1AA-44EB-BA4C-BFDC9D5953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F177EB-EC03-4E48-8CF6-F2606E0B91AA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05F0A64-F393-4C8E-8F2E-C986B9173A98}">
      <dgm:prSet phldrT="[Texto]" custT="1"/>
      <dgm:spPr/>
      <dgm:t>
        <a:bodyPr/>
        <a:lstStyle/>
        <a:p>
          <a:r>
            <a:rPr lang="es-ES" sz="2400" b="1" dirty="0"/>
            <a:t>TEORIAS EXPLICATIVAS DE BASE PSICOLÓGICA</a:t>
          </a:r>
        </a:p>
      </dgm:t>
    </dgm:pt>
    <dgm:pt modelId="{6F1D669F-3F89-428B-B5F6-7CCCEB5E4DE1}" type="parTrans" cxnId="{D91563E8-77EA-4F91-8035-B38B122E202D}">
      <dgm:prSet/>
      <dgm:spPr/>
      <dgm:t>
        <a:bodyPr/>
        <a:lstStyle/>
        <a:p>
          <a:endParaRPr lang="es-ES"/>
        </a:p>
      </dgm:t>
    </dgm:pt>
    <dgm:pt modelId="{66EFEC22-4590-4717-BFEF-53A8B68378E2}" type="sibTrans" cxnId="{D91563E8-77EA-4F91-8035-B38B122E202D}">
      <dgm:prSet/>
      <dgm:spPr/>
      <dgm:t>
        <a:bodyPr/>
        <a:lstStyle/>
        <a:p>
          <a:endParaRPr lang="es-ES"/>
        </a:p>
      </dgm:t>
    </dgm:pt>
    <dgm:pt modelId="{9205CE4E-2E46-461F-A94D-246B47D5DE28}">
      <dgm:prSet phldrT="[Texto]" custT="1"/>
      <dgm:spPr/>
      <dgm:t>
        <a:bodyPr/>
        <a:lstStyle/>
        <a:p>
          <a:r>
            <a:rPr lang="es-ES_tradnl" sz="1600" b="1" i="1" dirty="0"/>
            <a:t>Teoría </a:t>
          </a:r>
        </a:p>
        <a:p>
          <a:r>
            <a:rPr lang="es-ES_tradnl" sz="1600" b="1" i="1" dirty="0"/>
            <a:t>de la mente </a:t>
          </a:r>
        </a:p>
        <a:p>
          <a:r>
            <a:rPr lang="es-ES_tradnl" sz="1000" dirty="0"/>
            <a:t>(</a:t>
          </a:r>
          <a:r>
            <a:rPr lang="es-ES_tradnl" sz="1000" dirty="0" err="1"/>
            <a:t>Baron</a:t>
          </a:r>
          <a:r>
            <a:rPr lang="es-ES_tradnl" sz="1000" dirty="0"/>
            <a:t>-Cohen, Leslie y Frith, 1985)</a:t>
          </a:r>
          <a:endParaRPr lang="es-ES" sz="1000" dirty="0"/>
        </a:p>
      </dgm:t>
    </dgm:pt>
    <dgm:pt modelId="{4EBDC569-632F-4CAA-B127-BD7F942452F8}" type="parTrans" cxnId="{96B6209C-5FF8-4B1F-800D-1A9071BC7307}">
      <dgm:prSet/>
      <dgm:spPr/>
      <dgm:t>
        <a:bodyPr/>
        <a:lstStyle/>
        <a:p>
          <a:endParaRPr lang="es-ES"/>
        </a:p>
      </dgm:t>
    </dgm:pt>
    <dgm:pt modelId="{90E4ED9C-A2D4-4E96-859C-7CE597EF03F3}" type="sibTrans" cxnId="{96B6209C-5FF8-4B1F-800D-1A9071BC7307}">
      <dgm:prSet/>
      <dgm:spPr/>
      <dgm:t>
        <a:bodyPr/>
        <a:lstStyle/>
        <a:p>
          <a:endParaRPr lang="es-ES"/>
        </a:p>
      </dgm:t>
    </dgm:pt>
    <dgm:pt modelId="{528B7C5B-CBEA-438E-B66C-8286B9E286D4}">
      <dgm:prSet phldrT="[Texto]" custT="1"/>
      <dgm:spPr/>
      <dgm:t>
        <a:bodyPr/>
        <a:lstStyle/>
        <a:p>
          <a:r>
            <a:rPr lang="es-ES_tradnl" sz="1600" b="1" i="1"/>
            <a:t>Teoría de la cohecia cerenntral</a:t>
          </a:r>
        </a:p>
        <a:p>
          <a:r>
            <a:rPr lang="es-ES_tradnl" sz="1000" b="1"/>
            <a:t> </a:t>
          </a:r>
          <a:r>
            <a:rPr lang="es-ES_tradnl" sz="1000" b="0"/>
            <a:t>(Uta Frith,1989)</a:t>
          </a:r>
          <a:endParaRPr lang="es-ES" sz="1000" b="0" dirty="0"/>
        </a:p>
      </dgm:t>
    </dgm:pt>
    <dgm:pt modelId="{6033CE3E-765D-4759-8218-8EBFA963686A}" type="parTrans" cxnId="{FD0D815D-099A-494E-8237-0FED4A821056}">
      <dgm:prSet/>
      <dgm:spPr/>
      <dgm:t>
        <a:bodyPr/>
        <a:lstStyle/>
        <a:p>
          <a:endParaRPr lang="es-ES"/>
        </a:p>
      </dgm:t>
    </dgm:pt>
    <dgm:pt modelId="{DD556BB7-94A6-4AAF-BA4E-5451C1263E09}" type="sibTrans" cxnId="{FD0D815D-099A-494E-8237-0FED4A821056}">
      <dgm:prSet/>
      <dgm:spPr/>
      <dgm:t>
        <a:bodyPr/>
        <a:lstStyle/>
        <a:p>
          <a:endParaRPr lang="es-ES"/>
        </a:p>
      </dgm:t>
    </dgm:pt>
    <dgm:pt modelId="{9980DFCC-A727-4EC5-83A3-5443F192264D}">
      <dgm:prSet phldrT="[Texto]" custT="1"/>
      <dgm:spPr/>
      <dgm:t>
        <a:bodyPr/>
        <a:lstStyle/>
        <a:p>
          <a:r>
            <a:rPr lang="es-ES_tradnl" sz="1600" b="1" i="1"/>
            <a:t>Teoría de la función ejecutiva</a:t>
          </a:r>
          <a:r>
            <a:rPr lang="es-ES_tradnl" sz="1600" b="1"/>
            <a:t> </a:t>
          </a:r>
        </a:p>
        <a:p>
          <a:r>
            <a:rPr lang="es-ES_tradnl" sz="1000" b="0"/>
            <a:t>(Russell, 1994)</a:t>
          </a:r>
          <a:endParaRPr lang="es-ES" sz="1000" b="0" dirty="0"/>
        </a:p>
      </dgm:t>
    </dgm:pt>
    <dgm:pt modelId="{B048A945-C5B0-428C-8158-7467BDEA25EF}" type="parTrans" cxnId="{0CE8EC7F-AB18-410C-8CA3-3A34E10104FE}">
      <dgm:prSet/>
      <dgm:spPr/>
      <dgm:t>
        <a:bodyPr/>
        <a:lstStyle/>
        <a:p>
          <a:endParaRPr lang="es-ES"/>
        </a:p>
      </dgm:t>
    </dgm:pt>
    <dgm:pt modelId="{C798A5E8-9D13-4C76-9B64-9B0F9499263F}" type="sibTrans" cxnId="{0CE8EC7F-AB18-410C-8CA3-3A34E10104FE}">
      <dgm:prSet/>
      <dgm:spPr/>
      <dgm:t>
        <a:bodyPr/>
        <a:lstStyle/>
        <a:p>
          <a:endParaRPr lang="es-ES"/>
        </a:p>
      </dgm:t>
    </dgm:pt>
    <dgm:pt modelId="{F5B0155F-AF11-4F90-98FD-09CC96A58D5E}">
      <dgm:prSet custT="1"/>
      <dgm:spPr/>
      <dgm:t>
        <a:bodyPr/>
        <a:lstStyle/>
        <a:p>
          <a:r>
            <a:rPr lang="es-ES_tradnl" sz="1600" b="1" i="1"/>
            <a:t>Teoría de la empatía-sistematización</a:t>
          </a:r>
        </a:p>
        <a:p>
          <a:r>
            <a:rPr lang="es-ES" sz="1000" b="0" i="0"/>
            <a:t>(Simon Baron Cohen, 2.009)</a:t>
          </a:r>
          <a:endParaRPr lang="es-ES" sz="1000" b="1" dirty="0"/>
        </a:p>
      </dgm:t>
    </dgm:pt>
    <dgm:pt modelId="{5E45C76E-D900-44D7-A715-1718FDEF48E1}" type="parTrans" cxnId="{1B6A0B44-7122-4A24-A93A-1BDA85A9C491}">
      <dgm:prSet/>
      <dgm:spPr/>
      <dgm:t>
        <a:bodyPr/>
        <a:lstStyle/>
        <a:p>
          <a:endParaRPr lang="es-ES"/>
        </a:p>
      </dgm:t>
    </dgm:pt>
    <dgm:pt modelId="{5AE80136-A3C1-4E3C-A86E-332092601F8E}" type="sibTrans" cxnId="{1B6A0B44-7122-4A24-A93A-1BDA85A9C491}">
      <dgm:prSet/>
      <dgm:spPr/>
      <dgm:t>
        <a:bodyPr/>
        <a:lstStyle/>
        <a:p>
          <a:endParaRPr lang="es-ES"/>
        </a:p>
      </dgm:t>
    </dgm:pt>
    <dgm:pt modelId="{62A087A2-C3D4-4EC1-86C4-25305303267F}">
      <dgm:prSet custT="1"/>
      <dgm:spPr/>
      <dgm:t>
        <a:bodyPr/>
        <a:lstStyle/>
        <a:p>
          <a:pPr algn="ctr"/>
          <a:r>
            <a:rPr lang="es-ES" sz="1200" b="0" i="0" dirty="0">
              <a:solidFill>
                <a:schemeClr val="accent4">
                  <a:lumMod val="75000"/>
                </a:schemeClr>
              </a:solidFill>
            </a:rPr>
            <a:t>Explica las dificultades:</a:t>
          </a:r>
        </a:p>
        <a:p>
          <a:pPr algn="l"/>
          <a:r>
            <a:rPr lang="es-ES" sz="1200" b="0" i="0" dirty="0"/>
            <a:t>- Establecer comunicación </a:t>
          </a:r>
        </a:p>
        <a:p>
          <a:pPr algn="l"/>
          <a:r>
            <a:rPr lang="es-ES" sz="1200" b="0" i="0" dirty="0"/>
            <a:t>- Crear relaciones sociales</a:t>
          </a:r>
          <a:endParaRPr lang="es-ES" sz="1200" dirty="0"/>
        </a:p>
      </dgm:t>
    </dgm:pt>
    <dgm:pt modelId="{55314F0C-E076-4FDA-A017-DA19DDBA379E}" type="parTrans" cxnId="{4892710C-D669-4573-BA9A-849CFA0AE0CB}">
      <dgm:prSet/>
      <dgm:spPr/>
      <dgm:t>
        <a:bodyPr/>
        <a:lstStyle/>
        <a:p>
          <a:endParaRPr lang="es-ES"/>
        </a:p>
      </dgm:t>
    </dgm:pt>
    <dgm:pt modelId="{561FD59C-2744-4D15-A63A-0C33496864AC}" type="sibTrans" cxnId="{4892710C-D669-4573-BA9A-849CFA0AE0CB}">
      <dgm:prSet/>
      <dgm:spPr/>
      <dgm:t>
        <a:bodyPr/>
        <a:lstStyle/>
        <a:p>
          <a:endParaRPr lang="es-ES"/>
        </a:p>
      </dgm:t>
    </dgm:pt>
    <dgm:pt modelId="{06D0D1DE-AC78-48F7-9069-B2B7F03FF7CF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accent4">
                  <a:lumMod val="75000"/>
                </a:schemeClr>
              </a:solidFill>
            </a:rPr>
            <a:t>Explica las dificultades:</a:t>
          </a:r>
        </a:p>
        <a:p>
          <a:pPr algn="l"/>
          <a:r>
            <a:rPr lang="es-ES" sz="1200" dirty="0"/>
            <a:t>- Planificación</a:t>
          </a:r>
        </a:p>
        <a:p>
          <a:pPr algn="l"/>
          <a:r>
            <a:rPr lang="es-ES" sz="1200" dirty="0"/>
            <a:t>-  Control de impulsos</a:t>
          </a:r>
        </a:p>
        <a:p>
          <a:pPr algn="l"/>
          <a:r>
            <a:rPr lang="es-ES" sz="1200" dirty="0"/>
            <a:t>- Búsqueda organizada</a:t>
          </a:r>
        </a:p>
        <a:p>
          <a:pPr algn="l"/>
          <a:r>
            <a:rPr lang="es-ES" sz="1200" dirty="0"/>
            <a:t>- Flexibilidad de pensamiento y acción</a:t>
          </a:r>
        </a:p>
        <a:p>
          <a:pPr algn="ctr"/>
          <a:endParaRPr lang="es-ES" sz="1000" dirty="0"/>
        </a:p>
      </dgm:t>
    </dgm:pt>
    <dgm:pt modelId="{51DD8A90-8DBA-4249-A13A-F67BEE0A3953}" type="parTrans" cxnId="{01E17FDD-2109-44C2-895A-77A626E72647}">
      <dgm:prSet/>
      <dgm:spPr/>
      <dgm:t>
        <a:bodyPr/>
        <a:lstStyle/>
        <a:p>
          <a:endParaRPr lang="es-ES"/>
        </a:p>
      </dgm:t>
    </dgm:pt>
    <dgm:pt modelId="{0838D06D-20E5-4C66-9CC5-3FC07D4DA40D}" type="sibTrans" cxnId="{01E17FDD-2109-44C2-895A-77A626E72647}">
      <dgm:prSet/>
      <dgm:spPr/>
      <dgm:t>
        <a:bodyPr/>
        <a:lstStyle/>
        <a:p>
          <a:endParaRPr lang="es-ES"/>
        </a:p>
      </dgm:t>
    </dgm:pt>
    <dgm:pt modelId="{FDAF5A24-8378-4CF0-B64C-01708B22A9E0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accent4">
                  <a:lumMod val="75000"/>
                </a:schemeClr>
              </a:solidFill>
            </a:rPr>
            <a:t>Explica las dificultades:</a:t>
          </a:r>
        </a:p>
        <a:p>
          <a:pPr algn="l"/>
          <a:r>
            <a:rPr lang="es-ES" sz="1200" dirty="0"/>
            <a:t> - Comprensión de situaciones ambiguas</a:t>
          </a:r>
        </a:p>
        <a:p>
          <a:pPr algn="l"/>
          <a:r>
            <a:rPr lang="es-ES" sz="1200" dirty="0"/>
            <a:t>- Evaluación crítica </a:t>
          </a:r>
        </a:p>
        <a:p>
          <a:pPr algn="l"/>
          <a:r>
            <a:rPr lang="es-ES" sz="1200" dirty="0"/>
            <a:t>- Toma de decisiones</a:t>
          </a:r>
        </a:p>
      </dgm:t>
    </dgm:pt>
    <dgm:pt modelId="{EE8BE432-CE17-454B-ACDA-A16BDB481733}" type="parTrans" cxnId="{7E8FD625-549E-425B-A612-652422E4F233}">
      <dgm:prSet/>
      <dgm:spPr/>
      <dgm:t>
        <a:bodyPr/>
        <a:lstStyle/>
        <a:p>
          <a:endParaRPr lang="es-ES"/>
        </a:p>
      </dgm:t>
    </dgm:pt>
    <dgm:pt modelId="{B6AEBFA8-8705-462F-A692-1F839C451EC1}" type="sibTrans" cxnId="{7E8FD625-549E-425B-A612-652422E4F233}">
      <dgm:prSet/>
      <dgm:spPr/>
      <dgm:t>
        <a:bodyPr/>
        <a:lstStyle/>
        <a:p>
          <a:endParaRPr lang="es-ES"/>
        </a:p>
      </dgm:t>
    </dgm:pt>
    <dgm:pt modelId="{5E6F16CA-F8D9-490F-84B6-39361C4CC088}">
      <dgm:prSet custT="1"/>
      <dgm:spPr/>
      <dgm:t>
        <a:bodyPr/>
        <a:lstStyle/>
        <a:p>
          <a:pPr algn="ctr"/>
          <a:r>
            <a:rPr lang="es-ES" sz="1200" b="0" i="0" dirty="0">
              <a:solidFill>
                <a:schemeClr val="accent4">
                  <a:lumMod val="75000"/>
                </a:schemeClr>
              </a:solidFill>
            </a:rPr>
            <a:t>Explica las dificultades:</a:t>
          </a:r>
        </a:p>
        <a:p>
          <a:pPr algn="l"/>
          <a:r>
            <a:rPr lang="es-ES" sz="1200" b="0" i="0" dirty="0"/>
            <a:t>- Comunicación</a:t>
          </a:r>
        </a:p>
        <a:p>
          <a:pPr algn="l"/>
          <a:r>
            <a:rPr lang="es-ES" sz="1200" b="0" i="0" dirty="0"/>
            <a:t>- Interacción social en diversos contextos</a:t>
          </a:r>
          <a:endParaRPr lang="es-ES" sz="1200" dirty="0"/>
        </a:p>
      </dgm:t>
    </dgm:pt>
    <dgm:pt modelId="{3D2BF237-E61D-4176-9596-7F320FCB9DBB}" type="parTrans" cxnId="{F217E38D-76C6-4B8C-A039-3D91D7898806}">
      <dgm:prSet/>
      <dgm:spPr/>
      <dgm:t>
        <a:bodyPr/>
        <a:lstStyle/>
        <a:p>
          <a:endParaRPr lang="es-ES"/>
        </a:p>
      </dgm:t>
    </dgm:pt>
    <dgm:pt modelId="{640B6DC7-033F-428D-8442-2D27C5218DED}" type="sibTrans" cxnId="{F217E38D-76C6-4B8C-A039-3D91D7898806}">
      <dgm:prSet/>
      <dgm:spPr/>
      <dgm:t>
        <a:bodyPr/>
        <a:lstStyle/>
        <a:p>
          <a:endParaRPr lang="es-ES"/>
        </a:p>
      </dgm:t>
    </dgm:pt>
    <dgm:pt modelId="{B7AAB15C-4039-4B07-98A1-5059CDDDB18B}" type="pres">
      <dgm:prSet presAssocID="{36F177EB-EC03-4E48-8CF6-F2606E0B91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A61537-6255-447D-AA06-E4CBE78F266D}" type="pres">
      <dgm:prSet presAssocID="{A05F0A64-F393-4C8E-8F2E-C986B9173A98}" presName="hierRoot1" presStyleCnt="0">
        <dgm:presLayoutVars>
          <dgm:hierBranch val="init"/>
        </dgm:presLayoutVars>
      </dgm:prSet>
      <dgm:spPr/>
    </dgm:pt>
    <dgm:pt modelId="{DE3B8FB0-86AA-4E8D-8B79-721ADD811F4C}" type="pres">
      <dgm:prSet presAssocID="{A05F0A64-F393-4C8E-8F2E-C986B9173A98}" presName="rootComposite1" presStyleCnt="0"/>
      <dgm:spPr/>
    </dgm:pt>
    <dgm:pt modelId="{1E7F2308-EEF3-4C8C-8554-D226A325BB29}" type="pres">
      <dgm:prSet presAssocID="{A05F0A64-F393-4C8E-8F2E-C986B9173A98}" presName="rootText1" presStyleLbl="node0" presStyleIdx="0" presStyleCnt="1" custScaleX="223224" custLinFactY="-100000" custLinFactNeighborX="-5067" custLinFactNeighborY="-109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35D30-6B0D-4D2F-9277-778DEEA4B300}" type="pres">
      <dgm:prSet presAssocID="{A05F0A64-F393-4C8E-8F2E-C986B9173A9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412D9F-198F-426A-BF6D-BBF7368ED1FC}" type="pres">
      <dgm:prSet presAssocID="{A05F0A64-F393-4C8E-8F2E-C986B9173A98}" presName="hierChild2" presStyleCnt="0"/>
      <dgm:spPr/>
    </dgm:pt>
    <dgm:pt modelId="{9B337B54-F6E4-429B-BA0B-BB0F54068013}" type="pres">
      <dgm:prSet presAssocID="{4EBDC569-632F-4CAA-B127-BD7F942452F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C3C8A4F-9AB0-4090-A3D0-7582BCB90376}" type="pres">
      <dgm:prSet presAssocID="{9205CE4E-2E46-461F-A94D-246B47D5DE28}" presName="hierRoot2" presStyleCnt="0">
        <dgm:presLayoutVars>
          <dgm:hierBranch val="init"/>
        </dgm:presLayoutVars>
      </dgm:prSet>
      <dgm:spPr/>
    </dgm:pt>
    <dgm:pt modelId="{A0EC994A-CC52-4AC2-B68B-9DE0EAE64CC2}" type="pres">
      <dgm:prSet presAssocID="{9205CE4E-2E46-461F-A94D-246B47D5DE28}" presName="rootComposite" presStyleCnt="0"/>
      <dgm:spPr/>
    </dgm:pt>
    <dgm:pt modelId="{61F61462-B4EF-49C6-955E-A469FABB0348}" type="pres">
      <dgm:prSet presAssocID="{9205CE4E-2E46-461F-A94D-246B47D5DE28}" presName="rootText" presStyleLbl="node2" presStyleIdx="0" presStyleCnt="4" custLinFactNeighborX="1100" custLinFactNeighborY="-7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209D4-DD4A-443A-A238-955567291A82}" type="pres">
      <dgm:prSet presAssocID="{9205CE4E-2E46-461F-A94D-246B47D5DE28}" presName="rootConnector" presStyleLbl="node2" presStyleIdx="0" presStyleCnt="4"/>
      <dgm:spPr/>
      <dgm:t>
        <a:bodyPr/>
        <a:lstStyle/>
        <a:p>
          <a:endParaRPr lang="es-ES"/>
        </a:p>
      </dgm:t>
    </dgm:pt>
    <dgm:pt modelId="{F463290D-F881-4F3C-B428-285DF2CE8DDE}" type="pres">
      <dgm:prSet presAssocID="{9205CE4E-2E46-461F-A94D-246B47D5DE28}" presName="hierChild4" presStyleCnt="0"/>
      <dgm:spPr/>
    </dgm:pt>
    <dgm:pt modelId="{A188BB22-0363-49C6-8AFE-ED02D7C6884D}" type="pres">
      <dgm:prSet presAssocID="{3D2BF237-E61D-4176-9596-7F320FCB9DBB}" presName="Name37" presStyleLbl="parChTrans1D3" presStyleIdx="0" presStyleCnt="4"/>
      <dgm:spPr/>
      <dgm:t>
        <a:bodyPr/>
        <a:lstStyle/>
        <a:p>
          <a:endParaRPr lang="es-ES"/>
        </a:p>
      </dgm:t>
    </dgm:pt>
    <dgm:pt modelId="{6312E176-7B75-4B7A-B51B-BF78501060BF}" type="pres">
      <dgm:prSet presAssocID="{5E6F16CA-F8D9-490F-84B6-39361C4CC088}" presName="hierRoot2" presStyleCnt="0">
        <dgm:presLayoutVars>
          <dgm:hierBranch val="init"/>
        </dgm:presLayoutVars>
      </dgm:prSet>
      <dgm:spPr/>
    </dgm:pt>
    <dgm:pt modelId="{75BCEBAB-44B5-4D86-8BCC-9C1B97E3E623}" type="pres">
      <dgm:prSet presAssocID="{5E6F16CA-F8D9-490F-84B6-39361C4CC088}" presName="rootComposite" presStyleCnt="0"/>
      <dgm:spPr/>
    </dgm:pt>
    <dgm:pt modelId="{73EB1679-600D-4821-A8D2-C8D2EF3E7ABE}" type="pres">
      <dgm:prSet presAssocID="{5E6F16CA-F8D9-490F-84B6-39361C4CC088}" presName="rootText" presStyleLbl="node3" presStyleIdx="0" presStyleCnt="4" custScaleY="192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4A616D-5BAD-41AE-AC8D-D9C7F3F25FAF}" type="pres">
      <dgm:prSet presAssocID="{5E6F16CA-F8D9-490F-84B6-39361C4CC088}" presName="rootConnector" presStyleLbl="node3" presStyleIdx="0" presStyleCnt="4"/>
      <dgm:spPr/>
      <dgm:t>
        <a:bodyPr/>
        <a:lstStyle/>
        <a:p>
          <a:endParaRPr lang="es-ES"/>
        </a:p>
      </dgm:t>
    </dgm:pt>
    <dgm:pt modelId="{A92D155A-F6C4-4E8F-A9B0-FF75AE5D691B}" type="pres">
      <dgm:prSet presAssocID="{5E6F16CA-F8D9-490F-84B6-39361C4CC088}" presName="hierChild4" presStyleCnt="0"/>
      <dgm:spPr/>
    </dgm:pt>
    <dgm:pt modelId="{7CADB4D4-D09C-4C47-AC5B-99CCF017EA7C}" type="pres">
      <dgm:prSet presAssocID="{5E6F16CA-F8D9-490F-84B6-39361C4CC088}" presName="hierChild5" presStyleCnt="0"/>
      <dgm:spPr/>
    </dgm:pt>
    <dgm:pt modelId="{F278545A-D989-4537-A335-E4FC83BB0C83}" type="pres">
      <dgm:prSet presAssocID="{9205CE4E-2E46-461F-A94D-246B47D5DE28}" presName="hierChild5" presStyleCnt="0"/>
      <dgm:spPr/>
    </dgm:pt>
    <dgm:pt modelId="{38A1BCC1-9DF1-4B0D-A3CC-519D536EF537}" type="pres">
      <dgm:prSet presAssocID="{6033CE3E-765D-4759-8218-8EBFA963686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EF0001A-9DC3-4DCA-985B-51A84329CC42}" type="pres">
      <dgm:prSet presAssocID="{528B7C5B-CBEA-438E-B66C-8286B9E286D4}" presName="hierRoot2" presStyleCnt="0">
        <dgm:presLayoutVars>
          <dgm:hierBranch val="init"/>
        </dgm:presLayoutVars>
      </dgm:prSet>
      <dgm:spPr/>
    </dgm:pt>
    <dgm:pt modelId="{13799D2E-7821-408A-BF3F-CA03952EA065}" type="pres">
      <dgm:prSet presAssocID="{528B7C5B-CBEA-438E-B66C-8286B9E286D4}" presName="rootComposite" presStyleCnt="0"/>
      <dgm:spPr/>
    </dgm:pt>
    <dgm:pt modelId="{666FD3CD-F5B9-4A74-8FDA-D170E6638D10}" type="pres">
      <dgm:prSet presAssocID="{528B7C5B-CBEA-438E-B66C-8286B9E286D4}" presName="rootText" presStyleLbl="node2" presStyleIdx="1" presStyleCnt="4" custLinFactNeighborX="-1193" custLinFactNeighborY="-7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87172F-FC7F-49E3-B2F2-E116FE581FDE}" type="pres">
      <dgm:prSet presAssocID="{528B7C5B-CBEA-438E-B66C-8286B9E286D4}" presName="rootConnector" presStyleLbl="node2" presStyleIdx="1" presStyleCnt="4"/>
      <dgm:spPr/>
      <dgm:t>
        <a:bodyPr/>
        <a:lstStyle/>
        <a:p>
          <a:endParaRPr lang="es-ES"/>
        </a:p>
      </dgm:t>
    </dgm:pt>
    <dgm:pt modelId="{07B59AF1-74DB-43A9-AE35-06D7A8536677}" type="pres">
      <dgm:prSet presAssocID="{528B7C5B-CBEA-438E-B66C-8286B9E286D4}" presName="hierChild4" presStyleCnt="0"/>
      <dgm:spPr/>
    </dgm:pt>
    <dgm:pt modelId="{B718365F-7003-4288-954A-EFC2896D245B}" type="pres">
      <dgm:prSet presAssocID="{EE8BE432-CE17-454B-ACDA-A16BDB481733}" presName="Name37" presStyleLbl="parChTrans1D3" presStyleIdx="1" presStyleCnt="4"/>
      <dgm:spPr/>
      <dgm:t>
        <a:bodyPr/>
        <a:lstStyle/>
        <a:p>
          <a:endParaRPr lang="es-ES"/>
        </a:p>
      </dgm:t>
    </dgm:pt>
    <dgm:pt modelId="{E0145EF7-12BC-4178-A355-58C52F726869}" type="pres">
      <dgm:prSet presAssocID="{FDAF5A24-8378-4CF0-B64C-01708B22A9E0}" presName="hierRoot2" presStyleCnt="0">
        <dgm:presLayoutVars>
          <dgm:hierBranch val="init"/>
        </dgm:presLayoutVars>
      </dgm:prSet>
      <dgm:spPr/>
    </dgm:pt>
    <dgm:pt modelId="{1CC7C947-2D81-4438-BA48-2EFB221F64FB}" type="pres">
      <dgm:prSet presAssocID="{FDAF5A24-8378-4CF0-B64C-01708B22A9E0}" presName="rootComposite" presStyleCnt="0"/>
      <dgm:spPr/>
    </dgm:pt>
    <dgm:pt modelId="{33A14318-CD04-4EEE-A8AE-62387C314AFF}" type="pres">
      <dgm:prSet presAssocID="{FDAF5A24-8378-4CF0-B64C-01708B22A9E0}" presName="rootText" presStyleLbl="node3" presStyleIdx="1" presStyleCnt="4" custScaleY="1713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EA563E-4FF9-4ECF-AAD2-7C91214FC3E4}" type="pres">
      <dgm:prSet presAssocID="{FDAF5A24-8378-4CF0-B64C-01708B22A9E0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8D825C-89EF-4867-9C2D-42D01AF210F4}" type="pres">
      <dgm:prSet presAssocID="{FDAF5A24-8378-4CF0-B64C-01708B22A9E0}" presName="hierChild4" presStyleCnt="0"/>
      <dgm:spPr/>
    </dgm:pt>
    <dgm:pt modelId="{F42A78C1-46EA-4D43-A2D9-952468A5D585}" type="pres">
      <dgm:prSet presAssocID="{FDAF5A24-8378-4CF0-B64C-01708B22A9E0}" presName="hierChild5" presStyleCnt="0"/>
      <dgm:spPr/>
    </dgm:pt>
    <dgm:pt modelId="{690012E9-101E-43DD-A298-1CCACE25DA23}" type="pres">
      <dgm:prSet presAssocID="{528B7C5B-CBEA-438E-B66C-8286B9E286D4}" presName="hierChild5" presStyleCnt="0"/>
      <dgm:spPr/>
    </dgm:pt>
    <dgm:pt modelId="{BE014AD3-4698-4830-AA17-F5201F4D69F2}" type="pres">
      <dgm:prSet presAssocID="{B048A945-C5B0-428C-8158-7467BDEA25EF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07531DE-67B2-44B8-87B9-A1D10278B775}" type="pres">
      <dgm:prSet presAssocID="{9980DFCC-A727-4EC5-83A3-5443F192264D}" presName="hierRoot2" presStyleCnt="0">
        <dgm:presLayoutVars>
          <dgm:hierBranch val="init"/>
        </dgm:presLayoutVars>
      </dgm:prSet>
      <dgm:spPr/>
    </dgm:pt>
    <dgm:pt modelId="{08DD1877-D948-44B6-AB82-06B94A33778A}" type="pres">
      <dgm:prSet presAssocID="{9980DFCC-A727-4EC5-83A3-5443F192264D}" presName="rootComposite" presStyleCnt="0"/>
      <dgm:spPr/>
    </dgm:pt>
    <dgm:pt modelId="{2DE822BD-F039-4D25-8AAF-FC78347E5311}" type="pres">
      <dgm:prSet presAssocID="{9980DFCC-A727-4EC5-83A3-5443F192264D}" presName="rootText" presStyleLbl="node2" presStyleIdx="2" presStyleCnt="4" custLinFactNeighborX="-1193" custLinFactNeighborY="-7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BC8F3-0026-4DED-85C0-6C0F685678F4}" type="pres">
      <dgm:prSet presAssocID="{9980DFCC-A727-4EC5-83A3-5443F192264D}" presName="rootConnector" presStyleLbl="node2" presStyleIdx="2" presStyleCnt="4"/>
      <dgm:spPr/>
      <dgm:t>
        <a:bodyPr/>
        <a:lstStyle/>
        <a:p>
          <a:endParaRPr lang="es-ES"/>
        </a:p>
      </dgm:t>
    </dgm:pt>
    <dgm:pt modelId="{078391F5-5295-4772-8C28-D2567A756419}" type="pres">
      <dgm:prSet presAssocID="{9980DFCC-A727-4EC5-83A3-5443F192264D}" presName="hierChild4" presStyleCnt="0"/>
      <dgm:spPr/>
    </dgm:pt>
    <dgm:pt modelId="{F8DBC6C8-23E4-4DB0-B0AF-BC5CE12B34F6}" type="pres">
      <dgm:prSet presAssocID="{51DD8A90-8DBA-4249-A13A-F67BEE0A3953}" presName="Name37" presStyleLbl="parChTrans1D3" presStyleIdx="2" presStyleCnt="4"/>
      <dgm:spPr/>
      <dgm:t>
        <a:bodyPr/>
        <a:lstStyle/>
        <a:p>
          <a:endParaRPr lang="es-ES"/>
        </a:p>
      </dgm:t>
    </dgm:pt>
    <dgm:pt modelId="{E0B23E62-B3B3-49E5-8967-ED536CB4C38B}" type="pres">
      <dgm:prSet presAssocID="{06D0D1DE-AC78-48F7-9069-B2B7F03FF7CF}" presName="hierRoot2" presStyleCnt="0">
        <dgm:presLayoutVars>
          <dgm:hierBranch val="init"/>
        </dgm:presLayoutVars>
      </dgm:prSet>
      <dgm:spPr/>
    </dgm:pt>
    <dgm:pt modelId="{503F8934-BB71-4348-987C-A9225E807B21}" type="pres">
      <dgm:prSet presAssocID="{06D0D1DE-AC78-48F7-9069-B2B7F03FF7CF}" presName="rootComposite" presStyleCnt="0"/>
      <dgm:spPr/>
    </dgm:pt>
    <dgm:pt modelId="{296B6737-E955-4F8F-8B85-995823AABDC3}" type="pres">
      <dgm:prSet presAssocID="{06D0D1DE-AC78-48F7-9069-B2B7F03FF7CF}" presName="rootText" presStyleLbl="node3" presStyleIdx="2" presStyleCnt="4" custScaleY="1968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270D57-6190-44D9-BF2B-BC7FA85E4E25}" type="pres">
      <dgm:prSet presAssocID="{06D0D1DE-AC78-48F7-9069-B2B7F03FF7CF}" presName="rootConnector" presStyleLbl="node3" presStyleIdx="2" presStyleCnt="4"/>
      <dgm:spPr/>
      <dgm:t>
        <a:bodyPr/>
        <a:lstStyle/>
        <a:p>
          <a:endParaRPr lang="es-ES"/>
        </a:p>
      </dgm:t>
    </dgm:pt>
    <dgm:pt modelId="{3DF18618-33C0-4DB5-9270-7FE8C61684E1}" type="pres">
      <dgm:prSet presAssocID="{06D0D1DE-AC78-48F7-9069-B2B7F03FF7CF}" presName="hierChild4" presStyleCnt="0"/>
      <dgm:spPr/>
    </dgm:pt>
    <dgm:pt modelId="{1E9600C1-4C4A-4F9D-B03C-761EC9DC30A1}" type="pres">
      <dgm:prSet presAssocID="{06D0D1DE-AC78-48F7-9069-B2B7F03FF7CF}" presName="hierChild5" presStyleCnt="0"/>
      <dgm:spPr/>
    </dgm:pt>
    <dgm:pt modelId="{83769052-D25F-4113-935F-A3FCB43F750F}" type="pres">
      <dgm:prSet presAssocID="{9980DFCC-A727-4EC5-83A3-5443F192264D}" presName="hierChild5" presStyleCnt="0"/>
      <dgm:spPr/>
    </dgm:pt>
    <dgm:pt modelId="{643B45BE-12BE-43EB-BD66-22ED3AE8ABD0}" type="pres">
      <dgm:prSet presAssocID="{5E45C76E-D900-44D7-A715-1718FDEF48E1}" presName="Name37" presStyleLbl="parChTrans1D2" presStyleIdx="3" presStyleCnt="4"/>
      <dgm:spPr/>
      <dgm:t>
        <a:bodyPr/>
        <a:lstStyle/>
        <a:p>
          <a:endParaRPr lang="es-ES"/>
        </a:p>
      </dgm:t>
    </dgm:pt>
    <dgm:pt modelId="{7C3A3C34-77E7-4BC1-BCC8-6299B4620259}" type="pres">
      <dgm:prSet presAssocID="{F5B0155F-AF11-4F90-98FD-09CC96A58D5E}" presName="hierRoot2" presStyleCnt="0">
        <dgm:presLayoutVars>
          <dgm:hierBranch val="init"/>
        </dgm:presLayoutVars>
      </dgm:prSet>
      <dgm:spPr/>
    </dgm:pt>
    <dgm:pt modelId="{F01F16D6-8702-4D53-80EB-582F0B7EC61C}" type="pres">
      <dgm:prSet presAssocID="{F5B0155F-AF11-4F90-98FD-09CC96A58D5E}" presName="rootComposite" presStyleCnt="0"/>
      <dgm:spPr/>
    </dgm:pt>
    <dgm:pt modelId="{0DC2EA70-0D84-4FD2-88CC-289374BF03D9}" type="pres">
      <dgm:prSet presAssocID="{F5B0155F-AF11-4F90-98FD-09CC96A58D5E}" presName="rootText" presStyleLbl="node2" presStyleIdx="3" presStyleCnt="4" custLinFactNeighborX="-1193" custLinFactNeighborY="-71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255C85-6271-4783-83A8-A85999E0826C}" type="pres">
      <dgm:prSet presAssocID="{F5B0155F-AF11-4F90-98FD-09CC96A58D5E}" presName="rootConnector" presStyleLbl="node2" presStyleIdx="3" presStyleCnt="4"/>
      <dgm:spPr/>
      <dgm:t>
        <a:bodyPr/>
        <a:lstStyle/>
        <a:p>
          <a:endParaRPr lang="es-ES"/>
        </a:p>
      </dgm:t>
    </dgm:pt>
    <dgm:pt modelId="{A0261025-85EE-46A3-A647-9E3FAF30440B}" type="pres">
      <dgm:prSet presAssocID="{F5B0155F-AF11-4F90-98FD-09CC96A58D5E}" presName="hierChild4" presStyleCnt="0"/>
      <dgm:spPr/>
    </dgm:pt>
    <dgm:pt modelId="{F35ECB7A-238A-4F7B-8E82-038A5C9A8193}" type="pres">
      <dgm:prSet presAssocID="{55314F0C-E076-4FDA-A017-DA19DDBA379E}" presName="Name37" presStyleLbl="parChTrans1D3" presStyleIdx="3" presStyleCnt="4"/>
      <dgm:spPr/>
      <dgm:t>
        <a:bodyPr/>
        <a:lstStyle/>
        <a:p>
          <a:endParaRPr lang="es-ES"/>
        </a:p>
      </dgm:t>
    </dgm:pt>
    <dgm:pt modelId="{7EE44DA9-32BE-4CC7-B239-224EF7A4C2EA}" type="pres">
      <dgm:prSet presAssocID="{62A087A2-C3D4-4EC1-86C4-25305303267F}" presName="hierRoot2" presStyleCnt="0">
        <dgm:presLayoutVars>
          <dgm:hierBranch val="init"/>
        </dgm:presLayoutVars>
      </dgm:prSet>
      <dgm:spPr/>
    </dgm:pt>
    <dgm:pt modelId="{398E639C-B1CE-446F-ABD3-0D4F3A127F1A}" type="pres">
      <dgm:prSet presAssocID="{62A087A2-C3D4-4EC1-86C4-25305303267F}" presName="rootComposite" presStyleCnt="0"/>
      <dgm:spPr/>
    </dgm:pt>
    <dgm:pt modelId="{171592F2-47FA-494E-B8FB-A4D53E9961E8}" type="pres">
      <dgm:prSet presAssocID="{62A087A2-C3D4-4EC1-86C4-25305303267F}" presName="rootText" presStyleLbl="node3" presStyleIdx="3" presStyleCnt="4" custScaleY="177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A5A584-25F5-4C2B-9475-CEDEFDC69AE8}" type="pres">
      <dgm:prSet presAssocID="{62A087A2-C3D4-4EC1-86C4-25305303267F}" presName="rootConnector" presStyleLbl="node3" presStyleIdx="3" presStyleCnt="4"/>
      <dgm:spPr/>
      <dgm:t>
        <a:bodyPr/>
        <a:lstStyle/>
        <a:p>
          <a:endParaRPr lang="es-ES"/>
        </a:p>
      </dgm:t>
    </dgm:pt>
    <dgm:pt modelId="{8EBAE220-4595-4589-A7B8-DD5F0D44625A}" type="pres">
      <dgm:prSet presAssocID="{62A087A2-C3D4-4EC1-86C4-25305303267F}" presName="hierChild4" presStyleCnt="0"/>
      <dgm:spPr/>
    </dgm:pt>
    <dgm:pt modelId="{626A471B-D787-49BF-B56F-2E624787E8A4}" type="pres">
      <dgm:prSet presAssocID="{62A087A2-C3D4-4EC1-86C4-25305303267F}" presName="hierChild5" presStyleCnt="0"/>
      <dgm:spPr/>
    </dgm:pt>
    <dgm:pt modelId="{7D1893F0-6AB2-46DE-8011-E39D0E3EAEB9}" type="pres">
      <dgm:prSet presAssocID="{F5B0155F-AF11-4F90-98FD-09CC96A58D5E}" presName="hierChild5" presStyleCnt="0"/>
      <dgm:spPr/>
    </dgm:pt>
    <dgm:pt modelId="{36FE2F5E-8651-407B-B627-ADB022F60FDC}" type="pres">
      <dgm:prSet presAssocID="{A05F0A64-F393-4C8E-8F2E-C986B9173A98}" presName="hierChild3" presStyleCnt="0"/>
      <dgm:spPr/>
    </dgm:pt>
  </dgm:ptLst>
  <dgm:cxnLst>
    <dgm:cxn modelId="{DB764401-9A90-47ED-8ECC-B319A2770E18}" type="presOf" srcId="{06D0D1DE-AC78-48F7-9069-B2B7F03FF7CF}" destId="{43270D57-6190-44D9-BF2B-BC7FA85E4E25}" srcOrd="1" destOrd="0" presId="urn:microsoft.com/office/officeart/2005/8/layout/orgChart1"/>
    <dgm:cxn modelId="{FA54F07A-36BF-4EB9-B093-9EDF2D591062}" type="presOf" srcId="{528B7C5B-CBEA-438E-B66C-8286B9E286D4}" destId="{666FD3CD-F5B9-4A74-8FDA-D170E6638D10}" srcOrd="0" destOrd="0" presId="urn:microsoft.com/office/officeart/2005/8/layout/orgChart1"/>
    <dgm:cxn modelId="{1768E491-B10F-426A-8F75-01C926C971C4}" type="presOf" srcId="{9205CE4E-2E46-461F-A94D-246B47D5DE28}" destId="{61F61462-B4EF-49C6-955E-A469FABB0348}" srcOrd="0" destOrd="0" presId="urn:microsoft.com/office/officeart/2005/8/layout/orgChart1"/>
    <dgm:cxn modelId="{11181CF0-CDD5-4F0F-9B20-AAFE771E13C9}" type="presOf" srcId="{9980DFCC-A727-4EC5-83A3-5443F192264D}" destId="{2DE822BD-F039-4D25-8AAF-FC78347E5311}" srcOrd="0" destOrd="0" presId="urn:microsoft.com/office/officeart/2005/8/layout/orgChart1"/>
    <dgm:cxn modelId="{696E965E-37FD-49A7-B74E-75EB01D53EAB}" type="presOf" srcId="{6033CE3E-765D-4759-8218-8EBFA963686A}" destId="{38A1BCC1-9DF1-4B0D-A3CC-519D536EF537}" srcOrd="0" destOrd="0" presId="urn:microsoft.com/office/officeart/2005/8/layout/orgChart1"/>
    <dgm:cxn modelId="{0CE8EC7F-AB18-410C-8CA3-3A34E10104FE}" srcId="{A05F0A64-F393-4C8E-8F2E-C986B9173A98}" destId="{9980DFCC-A727-4EC5-83A3-5443F192264D}" srcOrd="2" destOrd="0" parTransId="{B048A945-C5B0-428C-8158-7467BDEA25EF}" sibTransId="{C798A5E8-9D13-4C76-9B64-9B0F9499263F}"/>
    <dgm:cxn modelId="{01E17FDD-2109-44C2-895A-77A626E72647}" srcId="{9980DFCC-A727-4EC5-83A3-5443F192264D}" destId="{06D0D1DE-AC78-48F7-9069-B2B7F03FF7CF}" srcOrd="0" destOrd="0" parTransId="{51DD8A90-8DBA-4249-A13A-F67BEE0A3953}" sibTransId="{0838D06D-20E5-4C66-9CC5-3FC07D4DA40D}"/>
    <dgm:cxn modelId="{82DCDAFF-EB52-4B81-840E-93443F934845}" type="presOf" srcId="{EE8BE432-CE17-454B-ACDA-A16BDB481733}" destId="{B718365F-7003-4288-954A-EFC2896D245B}" srcOrd="0" destOrd="0" presId="urn:microsoft.com/office/officeart/2005/8/layout/orgChart1"/>
    <dgm:cxn modelId="{EE2F247F-609B-4DE6-A0E6-798F491C38C9}" type="presOf" srcId="{5E6F16CA-F8D9-490F-84B6-39361C4CC088}" destId="{364A616D-5BAD-41AE-AC8D-D9C7F3F25FAF}" srcOrd="1" destOrd="0" presId="urn:microsoft.com/office/officeart/2005/8/layout/orgChart1"/>
    <dgm:cxn modelId="{1B6A0B44-7122-4A24-A93A-1BDA85A9C491}" srcId="{A05F0A64-F393-4C8E-8F2E-C986B9173A98}" destId="{F5B0155F-AF11-4F90-98FD-09CC96A58D5E}" srcOrd="3" destOrd="0" parTransId="{5E45C76E-D900-44D7-A715-1718FDEF48E1}" sibTransId="{5AE80136-A3C1-4E3C-A86E-332092601F8E}"/>
    <dgm:cxn modelId="{D91563E8-77EA-4F91-8035-B38B122E202D}" srcId="{36F177EB-EC03-4E48-8CF6-F2606E0B91AA}" destId="{A05F0A64-F393-4C8E-8F2E-C986B9173A98}" srcOrd="0" destOrd="0" parTransId="{6F1D669F-3F89-428B-B5F6-7CCCEB5E4DE1}" sibTransId="{66EFEC22-4590-4717-BFEF-53A8B68378E2}"/>
    <dgm:cxn modelId="{A7812034-8919-496B-A617-EC654CC19DC0}" type="presOf" srcId="{FDAF5A24-8378-4CF0-B64C-01708B22A9E0}" destId="{33A14318-CD04-4EEE-A8AE-62387C314AFF}" srcOrd="0" destOrd="0" presId="urn:microsoft.com/office/officeart/2005/8/layout/orgChart1"/>
    <dgm:cxn modelId="{2A9E4151-1D41-4B6A-A81B-F8062BE17BF1}" type="presOf" srcId="{4EBDC569-632F-4CAA-B127-BD7F942452F8}" destId="{9B337B54-F6E4-429B-BA0B-BB0F54068013}" srcOrd="0" destOrd="0" presId="urn:microsoft.com/office/officeart/2005/8/layout/orgChart1"/>
    <dgm:cxn modelId="{4892710C-D669-4573-BA9A-849CFA0AE0CB}" srcId="{F5B0155F-AF11-4F90-98FD-09CC96A58D5E}" destId="{62A087A2-C3D4-4EC1-86C4-25305303267F}" srcOrd="0" destOrd="0" parTransId="{55314F0C-E076-4FDA-A017-DA19DDBA379E}" sibTransId="{561FD59C-2744-4D15-A63A-0C33496864AC}"/>
    <dgm:cxn modelId="{4CCF4E38-07F9-4AB7-880C-C2EE5458AE26}" type="presOf" srcId="{51DD8A90-8DBA-4249-A13A-F67BEE0A3953}" destId="{F8DBC6C8-23E4-4DB0-B0AF-BC5CE12B34F6}" srcOrd="0" destOrd="0" presId="urn:microsoft.com/office/officeart/2005/8/layout/orgChart1"/>
    <dgm:cxn modelId="{3D7A0FCE-8384-422C-AE44-95A7EA227B45}" type="presOf" srcId="{55314F0C-E076-4FDA-A017-DA19DDBA379E}" destId="{F35ECB7A-238A-4F7B-8E82-038A5C9A8193}" srcOrd="0" destOrd="0" presId="urn:microsoft.com/office/officeart/2005/8/layout/orgChart1"/>
    <dgm:cxn modelId="{B34D794B-0D23-459A-B2EC-97F46958FFDE}" type="presOf" srcId="{5E45C76E-D900-44D7-A715-1718FDEF48E1}" destId="{643B45BE-12BE-43EB-BD66-22ED3AE8ABD0}" srcOrd="0" destOrd="0" presId="urn:microsoft.com/office/officeart/2005/8/layout/orgChart1"/>
    <dgm:cxn modelId="{3EC75F0E-FE9D-4CC5-9128-C7F61EA69EEE}" type="presOf" srcId="{36F177EB-EC03-4E48-8CF6-F2606E0B91AA}" destId="{B7AAB15C-4039-4B07-98A1-5059CDDDB18B}" srcOrd="0" destOrd="0" presId="urn:microsoft.com/office/officeart/2005/8/layout/orgChart1"/>
    <dgm:cxn modelId="{FA9E2E4D-BE48-4F3B-B64A-F725A0574908}" type="presOf" srcId="{A05F0A64-F393-4C8E-8F2E-C986B9173A98}" destId="{1E7F2308-EEF3-4C8C-8554-D226A325BB29}" srcOrd="0" destOrd="0" presId="urn:microsoft.com/office/officeart/2005/8/layout/orgChart1"/>
    <dgm:cxn modelId="{FAFEFAD3-7881-4453-AFB8-6900649890BA}" type="presOf" srcId="{F5B0155F-AF11-4F90-98FD-09CC96A58D5E}" destId="{0DC2EA70-0D84-4FD2-88CC-289374BF03D9}" srcOrd="0" destOrd="0" presId="urn:microsoft.com/office/officeart/2005/8/layout/orgChart1"/>
    <dgm:cxn modelId="{831327A7-AE89-4E4F-BA3C-CFC59CD0B702}" type="presOf" srcId="{9980DFCC-A727-4EC5-83A3-5443F192264D}" destId="{C09BC8F3-0026-4DED-85C0-6C0F685678F4}" srcOrd="1" destOrd="0" presId="urn:microsoft.com/office/officeart/2005/8/layout/orgChart1"/>
    <dgm:cxn modelId="{170487B5-B70D-4C1D-9C32-E01DCD40D6C5}" type="presOf" srcId="{FDAF5A24-8378-4CF0-B64C-01708B22A9E0}" destId="{88EA563E-4FF9-4ECF-AAD2-7C91214FC3E4}" srcOrd="1" destOrd="0" presId="urn:microsoft.com/office/officeart/2005/8/layout/orgChart1"/>
    <dgm:cxn modelId="{17DCAE4C-0209-44AA-AF01-847C5D740475}" type="presOf" srcId="{F5B0155F-AF11-4F90-98FD-09CC96A58D5E}" destId="{93255C85-6271-4783-83A8-A85999E0826C}" srcOrd="1" destOrd="0" presId="urn:microsoft.com/office/officeart/2005/8/layout/orgChart1"/>
    <dgm:cxn modelId="{7E8FD625-549E-425B-A612-652422E4F233}" srcId="{528B7C5B-CBEA-438E-B66C-8286B9E286D4}" destId="{FDAF5A24-8378-4CF0-B64C-01708B22A9E0}" srcOrd="0" destOrd="0" parTransId="{EE8BE432-CE17-454B-ACDA-A16BDB481733}" sibTransId="{B6AEBFA8-8705-462F-A692-1F839C451EC1}"/>
    <dgm:cxn modelId="{6F8DA9C2-5CDC-47AF-8E83-2114FE10F84C}" type="presOf" srcId="{62A087A2-C3D4-4EC1-86C4-25305303267F}" destId="{A3A5A584-25F5-4C2B-9475-CEDEFDC69AE8}" srcOrd="1" destOrd="0" presId="urn:microsoft.com/office/officeart/2005/8/layout/orgChart1"/>
    <dgm:cxn modelId="{96B6209C-5FF8-4B1F-800D-1A9071BC7307}" srcId="{A05F0A64-F393-4C8E-8F2E-C986B9173A98}" destId="{9205CE4E-2E46-461F-A94D-246B47D5DE28}" srcOrd="0" destOrd="0" parTransId="{4EBDC569-632F-4CAA-B127-BD7F942452F8}" sibTransId="{90E4ED9C-A2D4-4E96-859C-7CE597EF03F3}"/>
    <dgm:cxn modelId="{E5E27687-570A-4364-9096-15DDD0CD24B5}" type="presOf" srcId="{06D0D1DE-AC78-48F7-9069-B2B7F03FF7CF}" destId="{296B6737-E955-4F8F-8B85-995823AABDC3}" srcOrd="0" destOrd="0" presId="urn:microsoft.com/office/officeart/2005/8/layout/orgChart1"/>
    <dgm:cxn modelId="{F9D0A9B6-B37E-44E2-B475-07F906EF9703}" type="presOf" srcId="{B048A945-C5B0-428C-8158-7467BDEA25EF}" destId="{BE014AD3-4698-4830-AA17-F5201F4D69F2}" srcOrd="0" destOrd="0" presId="urn:microsoft.com/office/officeart/2005/8/layout/orgChart1"/>
    <dgm:cxn modelId="{FD0D815D-099A-494E-8237-0FED4A821056}" srcId="{A05F0A64-F393-4C8E-8F2E-C986B9173A98}" destId="{528B7C5B-CBEA-438E-B66C-8286B9E286D4}" srcOrd="1" destOrd="0" parTransId="{6033CE3E-765D-4759-8218-8EBFA963686A}" sibTransId="{DD556BB7-94A6-4AAF-BA4E-5451C1263E09}"/>
    <dgm:cxn modelId="{F217E38D-76C6-4B8C-A039-3D91D7898806}" srcId="{9205CE4E-2E46-461F-A94D-246B47D5DE28}" destId="{5E6F16CA-F8D9-490F-84B6-39361C4CC088}" srcOrd="0" destOrd="0" parTransId="{3D2BF237-E61D-4176-9596-7F320FCB9DBB}" sibTransId="{640B6DC7-033F-428D-8442-2D27C5218DED}"/>
    <dgm:cxn modelId="{AD6ED07F-5038-481A-A607-4BF2B5B5331F}" type="presOf" srcId="{A05F0A64-F393-4C8E-8F2E-C986B9173A98}" destId="{CAE35D30-6B0D-4D2F-9277-778DEEA4B300}" srcOrd="1" destOrd="0" presId="urn:microsoft.com/office/officeart/2005/8/layout/orgChart1"/>
    <dgm:cxn modelId="{802E4604-565E-4E0F-B7D5-8380230710B2}" type="presOf" srcId="{5E6F16CA-F8D9-490F-84B6-39361C4CC088}" destId="{73EB1679-600D-4821-A8D2-C8D2EF3E7ABE}" srcOrd="0" destOrd="0" presId="urn:microsoft.com/office/officeart/2005/8/layout/orgChart1"/>
    <dgm:cxn modelId="{DFEE1257-C0B9-4E72-9166-4395120A4A54}" type="presOf" srcId="{528B7C5B-CBEA-438E-B66C-8286B9E286D4}" destId="{4287172F-FC7F-49E3-B2F2-E116FE581FDE}" srcOrd="1" destOrd="0" presId="urn:microsoft.com/office/officeart/2005/8/layout/orgChart1"/>
    <dgm:cxn modelId="{1E24C1BD-3C7A-4C0F-8A83-C5513ABB14E3}" type="presOf" srcId="{9205CE4E-2E46-461F-A94D-246B47D5DE28}" destId="{E65209D4-DD4A-443A-A238-955567291A82}" srcOrd="1" destOrd="0" presId="urn:microsoft.com/office/officeart/2005/8/layout/orgChart1"/>
    <dgm:cxn modelId="{8C0D35EC-39E6-4B7A-B503-2D47325AFC53}" type="presOf" srcId="{3D2BF237-E61D-4176-9596-7F320FCB9DBB}" destId="{A188BB22-0363-49C6-8AFE-ED02D7C6884D}" srcOrd="0" destOrd="0" presId="urn:microsoft.com/office/officeart/2005/8/layout/orgChart1"/>
    <dgm:cxn modelId="{19FAF492-05EA-438D-846F-E0FDFD11C949}" type="presOf" srcId="{62A087A2-C3D4-4EC1-86C4-25305303267F}" destId="{171592F2-47FA-494E-B8FB-A4D53E9961E8}" srcOrd="0" destOrd="0" presId="urn:microsoft.com/office/officeart/2005/8/layout/orgChart1"/>
    <dgm:cxn modelId="{BA7644F1-4DC3-47DC-A567-44A75D8FD2F9}" type="presParOf" srcId="{B7AAB15C-4039-4B07-98A1-5059CDDDB18B}" destId="{95A61537-6255-447D-AA06-E4CBE78F266D}" srcOrd="0" destOrd="0" presId="urn:microsoft.com/office/officeart/2005/8/layout/orgChart1"/>
    <dgm:cxn modelId="{1905F169-C51F-4864-819C-8C9FFE178B5A}" type="presParOf" srcId="{95A61537-6255-447D-AA06-E4CBE78F266D}" destId="{DE3B8FB0-86AA-4E8D-8B79-721ADD811F4C}" srcOrd="0" destOrd="0" presId="urn:microsoft.com/office/officeart/2005/8/layout/orgChart1"/>
    <dgm:cxn modelId="{289D3373-004D-4E0D-B14B-A72BB8AAC536}" type="presParOf" srcId="{DE3B8FB0-86AA-4E8D-8B79-721ADD811F4C}" destId="{1E7F2308-EEF3-4C8C-8554-D226A325BB29}" srcOrd="0" destOrd="0" presId="urn:microsoft.com/office/officeart/2005/8/layout/orgChart1"/>
    <dgm:cxn modelId="{235E88F4-D48D-4F0F-800C-46653D4FE09B}" type="presParOf" srcId="{DE3B8FB0-86AA-4E8D-8B79-721ADD811F4C}" destId="{CAE35D30-6B0D-4D2F-9277-778DEEA4B300}" srcOrd="1" destOrd="0" presId="urn:microsoft.com/office/officeart/2005/8/layout/orgChart1"/>
    <dgm:cxn modelId="{14F23C6D-5B94-49F0-A277-249CF6306B3C}" type="presParOf" srcId="{95A61537-6255-447D-AA06-E4CBE78F266D}" destId="{84412D9F-198F-426A-BF6D-BBF7368ED1FC}" srcOrd="1" destOrd="0" presId="urn:microsoft.com/office/officeart/2005/8/layout/orgChart1"/>
    <dgm:cxn modelId="{27B4EED7-9C3B-486E-B175-2F1717788EB7}" type="presParOf" srcId="{84412D9F-198F-426A-BF6D-BBF7368ED1FC}" destId="{9B337B54-F6E4-429B-BA0B-BB0F54068013}" srcOrd="0" destOrd="0" presId="urn:microsoft.com/office/officeart/2005/8/layout/orgChart1"/>
    <dgm:cxn modelId="{365B25C7-6309-4FBB-9C6B-2AA25D663A4B}" type="presParOf" srcId="{84412D9F-198F-426A-BF6D-BBF7368ED1FC}" destId="{1C3C8A4F-9AB0-4090-A3D0-7582BCB90376}" srcOrd="1" destOrd="0" presId="urn:microsoft.com/office/officeart/2005/8/layout/orgChart1"/>
    <dgm:cxn modelId="{8C7EB79A-0775-4329-9E54-E0B41D046355}" type="presParOf" srcId="{1C3C8A4F-9AB0-4090-A3D0-7582BCB90376}" destId="{A0EC994A-CC52-4AC2-B68B-9DE0EAE64CC2}" srcOrd="0" destOrd="0" presId="urn:microsoft.com/office/officeart/2005/8/layout/orgChart1"/>
    <dgm:cxn modelId="{00A51883-EB95-4F31-91B5-DC4378DA0852}" type="presParOf" srcId="{A0EC994A-CC52-4AC2-B68B-9DE0EAE64CC2}" destId="{61F61462-B4EF-49C6-955E-A469FABB0348}" srcOrd="0" destOrd="0" presId="urn:microsoft.com/office/officeart/2005/8/layout/orgChart1"/>
    <dgm:cxn modelId="{B7B96A36-8BB2-478C-B301-1115F110C9B0}" type="presParOf" srcId="{A0EC994A-CC52-4AC2-B68B-9DE0EAE64CC2}" destId="{E65209D4-DD4A-443A-A238-955567291A82}" srcOrd="1" destOrd="0" presId="urn:microsoft.com/office/officeart/2005/8/layout/orgChart1"/>
    <dgm:cxn modelId="{2A80C6BF-75C3-4F21-B5CB-7C16AE2B842E}" type="presParOf" srcId="{1C3C8A4F-9AB0-4090-A3D0-7582BCB90376}" destId="{F463290D-F881-4F3C-B428-285DF2CE8DDE}" srcOrd="1" destOrd="0" presId="urn:microsoft.com/office/officeart/2005/8/layout/orgChart1"/>
    <dgm:cxn modelId="{88767836-41A4-4444-A536-5330C5B7ED38}" type="presParOf" srcId="{F463290D-F881-4F3C-B428-285DF2CE8DDE}" destId="{A188BB22-0363-49C6-8AFE-ED02D7C6884D}" srcOrd="0" destOrd="0" presId="urn:microsoft.com/office/officeart/2005/8/layout/orgChart1"/>
    <dgm:cxn modelId="{1229C3F2-2F21-4248-A57B-37ABFDBE3F8B}" type="presParOf" srcId="{F463290D-F881-4F3C-B428-285DF2CE8DDE}" destId="{6312E176-7B75-4B7A-B51B-BF78501060BF}" srcOrd="1" destOrd="0" presId="urn:microsoft.com/office/officeart/2005/8/layout/orgChart1"/>
    <dgm:cxn modelId="{D22D51B5-5550-4FDA-8CEE-FB9DDEC072F9}" type="presParOf" srcId="{6312E176-7B75-4B7A-B51B-BF78501060BF}" destId="{75BCEBAB-44B5-4D86-8BCC-9C1B97E3E623}" srcOrd="0" destOrd="0" presId="urn:microsoft.com/office/officeart/2005/8/layout/orgChart1"/>
    <dgm:cxn modelId="{CC6E84AC-4377-4E18-8ED1-84C177DB77AD}" type="presParOf" srcId="{75BCEBAB-44B5-4D86-8BCC-9C1B97E3E623}" destId="{73EB1679-600D-4821-A8D2-C8D2EF3E7ABE}" srcOrd="0" destOrd="0" presId="urn:microsoft.com/office/officeart/2005/8/layout/orgChart1"/>
    <dgm:cxn modelId="{38730502-D880-44E3-8FCA-4D52364D3919}" type="presParOf" srcId="{75BCEBAB-44B5-4D86-8BCC-9C1B97E3E623}" destId="{364A616D-5BAD-41AE-AC8D-D9C7F3F25FAF}" srcOrd="1" destOrd="0" presId="urn:microsoft.com/office/officeart/2005/8/layout/orgChart1"/>
    <dgm:cxn modelId="{AA7403D5-C6E7-406B-A783-22D30D687970}" type="presParOf" srcId="{6312E176-7B75-4B7A-B51B-BF78501060BF}" destId="{A92D155A-F6C4-4E8F-A9B0-FF75AE5D691B}" srcOrd="1" destOrd="0" presId="urn:microsoft.com/office/officeart/2005/8/layout/orgChart1"/>
    <dgm:cxn modelId="{D806A8D8-08CF-402C-A670-FF35A0AF2050}" type="presParOf" srcId="{6312E176-7B75-4B7A-B51B-BF78501060BF}" destId="{7CADB4D4-D09C-4C47-AC5B-99CCF017EA7C}" srcOrd="2" destOrd="0" presId="urn:microsoft.com/office/officeart/2005/8/layout/orgChart1"/>
    <dgm:cxn modelId="{48DAF629-D070-4219-9E8F-F3D2FC43D012}" type="presParOf" srcId="{1C3C8A4F-9AB0-4090-A3D0-7582BCB90376}" destId="{F278545A-D989-4537-A335-E4FC83BB0C83}" srcOrd="2" destOrd="0" presId="urn:microsoft.com/office/officeart/2005/8/layout/orgChart1"/>
    <dgm:cxn modelId="{74D5EE09-C61A-4483-86A9-2F4DACAA857E}" type="presParOf" srcId="{84412D9F-198F-426A-BF6D-BBF7368ED1FC}" destId="{38A1BCC1-9DF1-4B0D-A3CC-519D536EF537}" srcOrd="2" destOrd="0" presId="urn:microsoft.com/office/officeart/2005/8/layout/orgChart1"/>
    <dgm:cxn modelId="{53B4C419-482A-473F-82DA-00B16B11FD1D}" type="presParOf" srcId="{84412D9F-198F-426A-BF6D-BBF7368ED1FC}" destId="{BEF0001A-9DC3-4DCA-985B-51A84329CC42}" srcOrd="3" destOrd="0" presId="urn:microsoft.com/office/officeart/2005/8/layout/orgChart1"/>
    <dgm:cxn modelId="{65364D0F-C031-4528-97AA-2A223DE74B2A}" type="presParOf" srcId="{BEF0001A-9DC3-4DCA-985B-51A84329CC42}" destId="{13799D2E-7821-408A-BF3F-CA03952EA065}" srcOrd="0" destOrd="0" presId="urn:microsoft.com/office/officeart/2005/8/layout/orgChart1"/>
    <dgm:cxn modelId="{C8E80746-070D-4477-8424-12487F0D341D}" type="presParOf" srcId="{13799D2E-7821-408A-BF3F-CA03952EA065}" destId="{666FD3CD-F5B9-4A74-8FDA-D170E6638D10}" srcOrd="0" destOrd="0" presId="urn:microsoft.com/office/officeart/2005/8/layout/orgChart1"/>
    <dgm:cxn modelId="{F6749EEE-1C98-4322-BD9A-BCD7316032C5}" type="presParOf" srcId="{13799D2E-7821-408A-BF3F-CA03952EA065}" destId="{4287172F-FC7F-49E3-B2F2-E116FE581FDE}" srcOrd="1" destOrd="0" presId="urn:microsoft.com/office/officeart/2005/8/layout/orgChart1"/>
    <dgm:cxn modelId="{AE301F02-679D-4FDA-8DC6-8962C95EC56A}" type="presParOf" srcId="{BEF0001A-9DC3-4DCA-985B-51A84329CC42}" destId="{07B59AF1-74DB-43A9-AE35-06D7A8536677}" srcOrd="1" destOrd="0" presId="urn:microsoft.com/office/officeart/2005/8/layout/orgChart1"/>
    <dgm:cxn modelId="{197C5D50-C942-47AF-9717-D4EEDE6D999B}" type="presParOf" srcId="{07B59AF1-74DB-43A9-AE35-06D7A8536677}" destId="{B718365F-7003-4288-954A-EFC2896D245B}" srcOrd="0" destOrd="0" presId="urn:microsoft.com/office/officeart/2005/8/layout/orgChart1"/>
    <dgm:cxn modelId="{6E50EE44-34BA-41CF-AA4E-F104EC947919}" type="presParOf" srcId="{07B59AF1-74DB-43A9-AE35-06D7A8536677}" destId="{E0145EF7-12BC-4178-A355-58C52F726869}" srcOrd="1" destOrd="0" presId="urn:microsoft.com/office/officeart/2005/8/layout/orgChart1"/>
    <dgm:cxn modelId="{EB3A4B23-6E4D-4155-A626-BCA4B2B9A1EA}" type="presParOf" srcId="{E0145EF7-12BC-4178-A355-58C52F726869}" destId="{1CC7C947-2D81-4438-BA48-2EFB221F64FB}" srcOrd="0" destOrd="0" presId="urn:microsoft.com/office/officeart/2005/8/layout/orgChart1"/>
    <dgm:cxn modelId="{9D4F98D2-5B34-427E-BF2E-81D5091C6486}" type="presParOf" srcId="{1CC7C947-2D81-4438-BA48-2EFB221F64FB}" destId="{33A14318-CD04-4EEE-A8AE-62387C314AFF}" srcOrd="0" destOrd="0" presId="urn:microsoft.com/office/officeart/2005/8/layout/orgChart1"/>
    <dgm:cxn modelId="{B548B735-CEEB-49ED-A987-3252E15B4F9F}" type="presParOf" srcId="{1CC7C947-2D81-4438-BA48-2EFB221F64FB}" destId="{88EA563E-4FF9-4ECF-AAD2-7C91214FC3E4}" srcOrd="1" destOrd="0" presId="urn:microsoft.com/office/officeart/2005/8/layout/orgChart1"/>
    <dgm:cxn modelId="{DC41A512-F13F-46E0-8D4D-05243B462129}" type="presParOf" srcId="{E0145EF7-12BC-4178-A355-58C52F726869}" destId="{5D8D825C-89EF-4867-9C2D-42D01AF210F4}" srcOrd="1" destOrd="0" presId="urn:microsoft.com/office/officeart/2005/8/layout/orgChart1"/>
    <dgm:cxn modelId="{A455ACB8-EBA5-48F1-B9D8-23C34E208F7C}" type="presParOf" srcId="{E0145EF7-12BC-4178-A355-58C52F726869}" destId="{F42A78C1-46EA-4D43-A2D9-952468A5D585}" srcOrd="2" destOrd="0" presId="urn:microsoft.com/office/officeart/2005/8/layout/orgChart1"/>
    <dgm:cxn modelId="{3C8536BD-89F5-4569-8D6D-D622FD909D32}" type="presParOf" srcId="{BEF0001A-9DC3-4DCA-985B-51A84329CC42}" destId="{690012E9-101E-43DD-A298-1CCACE25DA23}" srcOrd="2" destOrd="0" presId="urn:microsoft.com/office/officeart/2005/8/layout/orgChart1"/>
    <dgm:cxn modelId="{8FD3E290-FC44-48E9-B9D5-80E87392A4EE}" type="presParOf" srcId="{84412D9F-198F-426A-BF6D-BBF7368ED1FC}" destId="{BE014AD3-4698-4830-AA17-F5201F4D69F2}" srcOrd="4" destOrd="0" presId="urn:microsoft.com/office/officeart/2005/8/layout/orgChart1"/>
    <dgm:cxn modelId="{52DD7C94-4530-42E4-9DEA-DDA04B8E7EF3}" type="presParOf" srcId="{84412D9F-198F-426A-BF6D-BBF7368ED1FC}" destId="{907531DE-67B2-44B8-87B9-A1D10278B775}" srcOrd="5" destOrd="0" presId="urn:microsoft.com/office/officeart/2005/8/layout/orgChart1"/>
    <dgm:cxn modelId="{933828B2-E9AC-478D-82D7-22403E72AB36}" type="presParOf" srcId="{907531DE-67B2-44B8-87B9-A1D10278B775}" destId="{08DD1877-D948-44B6-AB82-06B94A33778A}" srcOrd="0" destOrd="0" presId="urn:microsoft.com/office/officeart/2005/8/layout/orgChart1"/>
    <dgm:cxn modelId="{63A78332-2722-4BA8-B36B-FC7933F8C55F}" type="presParOf" srcId="{08DD1877-D948-44B6-AB82-06B94A33778A}" destId="{2DE822BD-F039-4D25-8AAF-FC78347E5311}" srcOrd="0" destOrd="0" presId="urn:microsoft.com/office/officeart/2005/8/layout/orgChart1"/>
    <dgm:cxn modelId="{7A70FC5E-B67B-45CC-82AF-27476DEBA2C6}" type="presParOf" srcId="{08DD1877-D948-44B6-AB82-06B94A33778A}" destId="{C09BC8F3-0026-4DED-85C0-6C0F685678F4}" srcOrd="1" destOrd="0" presId="urn:microsoft.com/office/officeart/2005/8/layout/orgChart1"/>
    <dgm:cxn modelId="{8177B015-3C27-4178-A2EF-2B26B05D417A}" type="presParOf" srcId="{907531DE-67B2-44B8-87B9-A1D10278B775}" destId="{078391F5-5295-4772-8C28-D2567A756419}" srcOrd="1" destOrd="0" presId="urn:microsoft.com/office/officeart/2005/8/layout/orgChart1"/>
    <dgm:cxn modelId="{E1288F9F-F804-4652-9CF9-E0D486BAFB99}" type="presParOf" srcId="{078391F5-5295-4772-8C28-D2567A756419}" destId="{F8DBC6C8-23E4-4DB0-B0AF-BC5CE12B34F6}" srcOrd="0" destOrd="0" presId="urn:microsoft.com/office/officeart/2005/8/layout/orgChart1"/>
    <dgm:cxn modelId="{9BDCEA73-80BF-4BF2-81B1-38E9AF05B09E}" type="presParOf" srcId="{078391F5-5295-4772-8C28-D2567A756419}" destId="{E0B23E62-B3B3-49E5-8967-ED536CB4C38B}" srcOrd="1" destOrd="0" presId="urn:microsoft.com/office/officeart/2005/8/layout/orgChart1"/>
    <dgm:cxn modelId="{18F560D0-013F-49CB-9F0C-AF0D2E31B92F}" type="presParOf" srcId="{E0B23E62-B3B3-49E5-8967-ED536CB4C38B}" destId="{503F8934-BB71-4348-987C-A9225E807B21}" srcOrd="0" destOrd="0" presId="urn:microsoft.com/office/officeart/2005/8/layout/orgChart1"/>
    <dgm:cxn modelId="{640EAE99-591E-46ED-B252-B30B04FB07B1}" type="presParOf" srcId="{503F8934-BB71-4348-987C-A9225E807B21}" destId="{296B6737-E955-4F8F-8B85-995823AABDC3}" srcOrd="0" destOrd="0" presId="urn:microsoft.com/office/officeart/2005/8/layout/orgChart1"/>
    <dgm:cxn modelId="{C3C76B1F-E5CE-4297-B027-B50707484F5B}" type="presParOf" srcId="{503F8934-BB71-4348-987C-A9225E807B21}" destId="{43270D57-6190-44D9-BF2B-BC7FA85E4E25}" srcOrd="1" destOrd="0" presId="urn:microsoft.com/office/officeart/2005/8/layout/orgChart1"/>
    <dgm:cxn modelId="{54E32860-ECBE-4803-87B9-7677FE5E7D37}" type="presParOf" srcId="{E0B23E62-B3B3-49E5-8967-ED536CB4C38B}" destId="{3DF18618-33C0-4DB5-9270-7FE8C61684E1}" srcOrd="1" destOrd="0" presId="urn:microsoft.com/office/officeart/2005/8/layout/orgChart1"/>
    <dgm:cxn modelId="{898B5307-D871-4754-A1F2-FB01D8B92534}" type="presParOf" srcId="{E0B23E62-B3B3-49E5-8967-ED536CB4C38B}" destId="{1E9600C1-4C4A-4F9D-B03C-761EC9DC30A1}" srcOrd="2" destOrd="0" presId="urn:microsoft.com/office/officeart/2005/8/layout/orgChart1"/>
    <dgm:cxn modelId="{7ACD76FA-6B50-48CA-9860-4C647A0D33E7}" type="presParOf" srcId="{907531DE-67B2-44B8-87B9-A1D10278B775}" destId="{83769052-D25F-4113-935F-A3FCB43F750F}" srcOrd="2" destOrd="0" presId="urn:microsoft.com/office/officeart/2005/8/layout/orgChart1"/>
    <dgm:cxn modelId="{1FFC9D23-415D-4A55-9552-7220DAE5493C}" type="presParOf" srcId="{84412D9F-198F-426A-BF6D-BBF7368ED1FC}" destId="{643B45BE-12BE-43EB-BD66-22ED3AE8ABD0}" srcOrd="6" destOrd="0" presId="urn:microsoft.com/office/officeart/2005/8/layout/orgChart1"/>
    <dgm:cxn modelId="{A3B4DF05-70CD-4A09-955B-D722D90E700C}" type="presParOf" srcId="{84412D9F-198F-426A-BF6D-BBF7368ED1FC}" destId="{7C3A3C34-77E7-4BC1-BCC8-6299B4620259}" srcOrd="7" destOrd="0" presId="urn:microsoft.com/office/officeart/2005/8/layout/orgChart1"/>
    <dgm:cxn modelId="{4D8A8B4A-5C24-4D48-ACA5-F2A61F44147D}" type="presParOf" srcId="{7C3A3C34-77E7-4BC1-BCC8-6299B4620259}" destId="{F01F16D6-8702-4D53-80EB-582F0B7EC61C}" srcOrd="0" destOrd="0" presId="urn:microsoft.com/office/officeart/2005/8/layout/orgChart1"/>
    <dgm:cxn modelId="{4DA179E5-A321-4776-85A1-A67781212813}" type="presParOf" srcId="{F01F16D6-8702-4D53-80EB-582F0B7EC61C}" destId="{0DC2EA70-0D84-4FD2-88CC-289374BF03D9}" srcOrd="0" destOrd="0" presId="urn:microsoft.com/office/officeart/2005/8/layout/orgChart1"/>
    <dgm:cxn modelId="{A13079D9-7FC4-4825-B691-74FCAD16D07B}" type="presParOf" srcId="{F01F16D6-8702-4D53-80EB-582F0B7EC61C}" destId="{93255C85-6271-4783-83A8-A85999E0826C}" srcOrd="1" destOrd="0" presId="urn:microsoft.com/office/officeart/2005/8/layout/orgChart1"/>
    <dgm:cxn modelId="{D46F9680-1F33-42C9-90CC-84D75D88C1E6}" type="presParOf" srcId="{7C3A3C34-77E7-4BC1-BCC8-6299B4620259}" destId="{A0261025-85EE-46A3-A647-9E3FAF30440B}" srcOrd="1" destOrd="0" presId="urn:microsoft.com/office/officeart/2005/8/layout/orgChart1"/>
    <dgm:cxn modelId="{3E162383-AA36-4B92-B590-FEFCAC6F49A0}" type="presParOf" srcId="{A0261025-85EE-46A3-A647-9E3FAF30440B}" destId="{F35ECB7A-238A-4F7B-8E82-038A5C9A8193}" srcOrd="0" destOrd="0" presId="urn:microsoft.com/office/officeart/2005/8/layout/orgChart1"/>
    <dgm:cxn modelId="{2B1C0E7B-FD86-4540-A5BD-8CF65CC1B0E2}" type="presParOf" srcId="{A0261025-85EE-46A3-A647-9E3FAF30440B}" destId="{7EE44DA9-32BE-4CC7-B239-224EF7A4C2EA}" srcOrd="1" destOrd="0" presId="urn:microsoft.com/office/officeart/2005/8/layout/orgChart1"/>
    <dgm:cxn modelId="{4C06C603-06D5-47E7-94CF-C3036B0D7E13}" type="presParOf" srcId="{7EE44DA9-32BE-4CC7-B239-224EF7A4C2EA}" destId="{398E639C-B1CE-446F-ABD3-0D4F3A127F1A}" srcOrd="0" destOrd="0" presId="urn:microsoft.com/office/officeart/2005/8/layout/orgChart1"/>
    <dgm:cxn modelId="{9812669B-F980-46BC-953E-64F8993E5586}" type="presParOf" srcId="{398E639C-B1CE-446F-ABD3-0D4F3A127F1A}" destId="{171592F2-47FA-494E-B8FB-A4D53E9961E8}" srcOrd="0" destOrd="0" presId="urn:microsoft.com/office/officeart/2005/8/layout/orgChart1"/>
    <dgm:cxn modelId="{FAFD207A-AC62-4C90-90EA-BED759EB4499}" type="presParOf" srcId="{398E639C-B1CE-446F-ABD3-0D4F3A127F1A}" destId="{A3A5A584-25F5-4C2B-9475-CEDEFDC69AE8}" srcOrd="1" destOrd="0" presId="urn:microsoft.com/office/officeart/2005/8/layout/orgChart1"/>
    <dgm:cxn modelId="{3CCE5234-820C-4D4E-88CE-0E4A6DBF675C}" type="presParOf" srcId="{7EE44DA9-32BE-4CC7-B239-224EF7A4C2EA}" destId="{8EBAE220-4595-4589-A7B8-DD5F0D44625A}" srcOrd="1" destOrd="0" presId="urn:microsoft.com/office/officeart/2005/8/layout/orgChart1"/>
    <dgm:cxn modelId="{811D59C0-CBE5-4B68-A4FE-A84190727197}" type="presParOf" srcId="{7EE44DA9-32BE-4CC7-B239-224EF7A4C2EA}" destId="{626A471B-D787-49BF-B56F-2E624787E8A4}" srcOrd="2" destOrd="0" presId="urn:microsoft.com/office/officeart/2005/8/layout/orgChart1"/>
    <dgm:cxn modelId="{6677DC26-A8D2-4E8E-B3D3-A5A373A4CC60}" type="presParOf" srcId="{7C3A3C34-77E7-4BC1-BCC8-6299B4620259}" destId="{7D1893F0-6AB2-46DE-8011-E39D0E3EAEB9}" srcOrd="2" destOrd="0" presId="urn:microsoft.com/office/officeart/2005/8/layout/orgChart1"/>
    <dgm:cxn modelId="{3D966D86-5CF5-44A3-A507-501038C3F8C5}" type="presParOf" srcId="{95A61537-6255-447D-AA06-E4CBE78F266D}" destId="{36FE2F5E-8651-407B-B627-ADB022F60F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805E28-0439-43A8-AA6F-CCAA9AB781DE}" type="doc">
      <dgm:prSet loTypeId="urn:microsoft.com/office/officeart/2005/8/layout/hProcess10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26ACBE-98B7-490A-A11D-99B92D5CDB75}" type="pres">
      <dgm:prSet presAssocID="{08805E28-0439-43A8-AA6F-CCAA9AB781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047D7E2C-49DF-4CE0-9FB5-0F71BCECD390}" type="presOf" srcId="{08805E28-0439-43A8-AA6F-CCAA9AB781DE}" destId="{5426ACBE-98B7-490A-A11D-99B92D5CDB75}" srcOrd="0" destOrd="0" presId="urn:microsoft.com/office/officeart/2005/8/layout/hProcess10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2F140F-8DD8-4FFD-99B1-F48C4D681857}" type="doc">
      <dgm:prSet loTypeId="urn:microsoft.com/office/officeart/2005/8/layout/chevron2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3EECCF-668C-42ED-80DB-EA0AE39CC9C7}">
      <dgm:prSet phldrT="[Texto]" custT="1"/>
      <dgm:spPr/>
      <dgm:t>
        <a:bodyPr/>
        <a:lstStyle/>
        <a:p>
          <a:r>
            <a:rPr lang="es-ES" sz="1100" b="1" i="0" dirty="0"/>
            <a:t>Antes de los 12 meses</a:t>
          </a:r>
          <a:endParaRPr lang="es-ES" sz="1100" b="1" dirty="0"/>
        </a:p>
      </dgm:t>
    </dgm:pt>
    <dgm:pt modelId="{C244FB43-8512-4912-889D-CE2B4B229434}" type="parTrans" cxnId="{7BDA76FC-11EB-4779-A918-BA4E13846731}">
      <dgm:prSet/>
      <dgm:spPr/>
      <dgm:t>
        <a:bodyPr/>
        <a:lstStyle/>
        <a:p>
          <a:endParaRPr lang="es-ES" sz="1100" b="0"/>
        </a:p>
      </dgm:t>
    </dgm:pt>
    <dgm:pt modelId="{67B645A8-0A09-4725-A38B-C90BFF429172}" type="sibTrans" cxnId="{7BDA76FC-11EB-4779-A918-BA4E13846731}">
      <dgm:prSet/>
      <dgm:spPr/>
      <dgm:t>
        <a:bodyPr/>
        <a:lstStyle/>
        <a:p>
          <a:endParaRPr lang="es-ES" sz="1100" b="0"/>
        </a:p>
      </dgm:t>
    </dgm:pt>
    <dgm:pt modelId="{F303CA04-8311-407A-ADAC-C25ECA1FBBB6}">
      <dgm:prSet phldrT="[Texto]" custT="1"/>
      <dgm:spPr/>
      <dgm:t>
        <a:bodyPr/>
        <a:lstStyle/>
        <a:p>
          <a:r>
            <a:rPr lang="es-ES" sz="1100" b="0" i="0" dirty="0"/>
            <a:t>No contacto ocular</a:t>
          </a:r>
          <a:endParaRPr lang="es-ES" sz="1100" b="0" dirty="0"/>
        </a:p>
      </dgm:t>
    </dgm:pt>
    <dgm:pt modelId="{E7D50996-880D-4563-AEF4-E86E0C538757}" type="parTrans" cxnId="{A5B56EA4-72B2-43AB-9EFE-7231B4FAE65F}">
      <dgm:prSet/>
      <dgm:spPr/>
      <dgm:t>
        <a:bodyPr/>
        <a:lstStyle/>
        <a:p>
          <a:endParaRPr lang="es-ES" sz="1100" b="0"/>
        </a:p>
      </dgm:t>
    </dgm:pt>
    <dgm:pt modelId="{ACAC9663-B9A6-4BFA-8562-B51FE47ECA61}" type="sibTrans" cxnId="{A5B56EA4-72B2-43AB-9EFE-7231B4FAE65F}">
      <dgm:prSet/>
      <dgm:spPr/>
      <dgm:t>
        <a:bodyPr/>
        <a:lstStyle/>
        <a:p>
          <a:endParaRPr lang="es-ES" sz="1100" b="0"/>
        </a:p>
      </dgm:t>
    </dgm:pt>
    <dgm:pt modelId="{9D764D9F-F878-422B-AA33-6DDB4CB6E804}">
      <dgm:prSet phldrT="[Texto]" custT="1"/>
      <dgm:spPr/>
      <dgm:t>
        <a:bodyPr/>
        <a:lstStyle/>
        <a:p>
          <a:r>
            <a:rPr lang="es-ES" sz="1100" b="1" i="0"/>
            <a:t>A los 12 meses</a:t>
          </a:r>
          <a:endParaRPr lang="es-ES" sz="1100" b="1" dirty="0"/>
        </a:p>
      </dgm:t>
    </dgm:pt>
    <dgm:pt modelId="{C0A2D4EF-B860-4EF1-890D-E930535A543A}" type="parTrans" cxnId="{E06F78FA-1175-4123-B0B8-9C5440D670E4}">
      <dgm:prSet/>
      <dgm:spPr/>
      <dgm:t>
        <a:bodyPr/>
        <a:lstStyle/>
        <a:p>
          <a:endParaRPr lang="es-ES" sz="1100" b="0"/>
        </a:p>
      </dgm:t>
    </dgm:pt>
    <dgm:pt modelId="{522C18C1-EC6E-45F9-8FB7-CEBEAC7312F7}" type="sibTrans" cxnId="{E06F78FA-1175-4123-B0B8-9C5440D670E4}">
      <dgm:prSet/>
      <dgm:spPr/>
      <dgm:t>
        <a:bodyPr/>
        <a:lstStyle/>
        <a:p>
          <a:endParaRPr lang="es-ES" sz="1100" b="0"/>
        </a:p>
      </dgm:t>
    </dgm:pt>
    <dgm:pt modelId="{C2B08951-63A3-4F30-BED9-D77D6D8F47DC}">
      <dgm:prSet phldrT="[Texto]" custT="1"/>
      <dgm:spPr/>
      <dgm:t>
        <a:bodyPr/>
        <a:lstStyle/>
        <a:p>
          <a:r>
            <a:rPr lang="es-ES" sz="1100" b="0" i="0" dirty="0"/>
            <a:t>No balbucea y no hace gestos para comunicarse</a:t>
          </a:r>
          <a:endParaRPr lang="es-ES" sz="1100" b="0" dirty="0"/>
        </a:p>
      </dgm:t>
    </dgm:pt>
    <dgm:pt modelId="{F99137BE-6105-4CAC-A154-7AAABD2D1ED3}" type="parTrans" cxnId="{686B5A8B-4038-444B-B98D-A13DF9CCD5E4}">
      <dgm:prSet/>
      <dgm:spPr/>
      <dgm:t>
        <a:bodyPr/>
        <a:lstStyle/>
        <a:p>
          <a:endParaRPr lang="es-ES" sz="1100" b="0"/>
        </a:p>
      </dgm:t>
    </dgm:pt>
    <dgm:pt modelId="{997B47C6-06CC-4CAD-97A1-2DB4FD386D29}" type="sibTrans" cxnId="{686B5A8B-4038-444B-B98D-A13DF9CCD5E4}">
      <dgm:prSet/>
      <dgm:spPr/>
      <dgm:t>
        <a:bodyPr/>
        <a:lstStyle/>
        <a:p>
          <a:endParaRPr lang="es-ES" sz="1100" b="0"/>
        </a:p>
      </dgm:t>
    </dgm:pt>
    <dgm:pt modelId="{92D1F7FD-EA50-44B2-A9A0-4507F91F5521}">
      <dgm:prSet phldrT="[Texto]" custT="1"/>
      <dgm:spPr/>
      <dgm:t>
        <a:bodyPr/>
        <a:lstStyle/>
        <a:p>
          <a:r>
            <a:rPr lang="es-ES" sz="1100" b="1" i="0"/>
            <a:t>Entre los 12 y los 18 meses</a:t>
          </a:r>
          <a:endParaRPr lang="es-ES" sz="1100" b="1" dirty="0"/>
        </a:p>
      </dgm:t>
    </dgm:pt>
    <dgm:pt modelId="{BB9AD47B-4EB0-4B19-9B26-DE848C8D620D}" type="parTrans" cxnId="{E0937B40-BE7E-462A-A9BD-D5FA9C09FDE3}">
      <dgm:prSet/>
      <dgm:spPr/>
      <dgm:t>
        <a:bodyPr/>
        <a:lstStyle/>
        <a:p>
          <a:endParaRPr lang="es-ES" sz="1100" b="0"/>
        </a:p>
      </dgm:t>
    </dgm:pt>
    <dgm:pt modelId="{72FE6ADC-7F5C-4F97-8EE2-0385DFEEA1EE}" type="sibTrans" cxnId="{E0937B40-BE7E-462A-A9BD-D5FA9C09FDE3}">
      <dgm:prSet/>
      <dgm:spPr/>
      <dgm:t>
        <a:bodyPr/>
        <a:lstStyle/>
        <a:p>
          <a:endParaRPr lang="es-ES" sz="1100" b="0"/>
        </a:p>
      </dgm:t>
    </dgm:pt>
    <dgm:pt modelId="{BF3F5068-0633-45E9-B5C4-A4756B00E883}">
      <dgm:prSet phldrT="[Texto]" custT="1"/>
      <dgm:spPr/>
      <dgm:t>
        <a:bodyPr/>
        <a:lstStyle/>
        <a:p>
          <a:r>
            <a:rPr lang="es-ES" sz="1100" b="0" i="0" dirty="0"/>
            <a:t>No responde a su nombre</a:t>
          </a:r>
          <a:endParaRPr lang="es-ES" sz="1100" b="0" dirty="0"/>
        </a:p>
      </dgm:t>
    </dgm:pt>
    <dgm:pt modelId="{23A171F2-03F9-43E0-8E73-A3D312A5ACD2}" type="parTrans" cxnId="{0EDE882E-0C28-4DE1-8D3E-A436E157D50E}">
      <dgm:prSet/>
      <dgm:spPr/>
      <dgm:t>
        <a:bodyPr/>
        <a:lstStyle/>
        <a:p>
          <a:endParaRPr lang="es-ES" sz="1100" b="0"/>
        </a:p>
      </dgm:t>
    </dgm:pt>
    <dgm:pt modelId="{B1AFC00F-00CA-4DAC-9B02-0C31CBCAA62B}" type="sibTrans" cxnId="{0EDE882E-0C28-4DE1-8D3E-A436E157D50E}">
      <dgm:prSet/>
      <dgm:spPr/>
      <dgm:t>
        <a:bodyPr/>
        <a:lstStyle/>
        <a:p>
          <a:endParaRPr lang="es-ES" sz="1100" b="0"/>
        </a:p>
      </dgm:t>
    </dgm:pt>
    <dgm:pt modelId="{8491BB83-02B0-4115-B626-3B5503989E77}">
      <dgm:prSet custT="1"/>
      <dgm:spPr/>
      <dgm:t>
        <a:bodyPr/>
        <a:lstStyle/>
        <a:p>
          <a:r>
            <a:rPr lang="es-ES" sz="1100" b="0" i="0" dirty="0"/>
            <a:t>No anticipación </a:t>
          </a:r>
          <a:r>
            <a:rPr lang="es-ES" sz="1100" b="0" i="0" dirty="0">
              <a:sym typeface="Wingdings" panose="05000000000000000000" pitchFamily="2" charset="2"/>
            </a:rPr>
            <a:t> </a:t>
          </a:r>
          <a:r>
            <a:rPr lang="es-ES" sz="1100" b="0" i="0" dirty="0"/>
            <a:t>coger en brazos</a:t>
          </a:r>
        </a:p>
      </dgm:t>
    </dgm:pt>
    <dgm:pt modelId="{9BDAE632-7357-46DF-BD69-A6ECE65F8688}" type="parTrans" cxnId="{0086639A-35C1-4672-B600-2E055D361BE7}">
      <dgm:prSet/>
      <dgm:spPr/>
      <dgm:t>
        <a:bodyPr/>
        <a:lstStyle/>
        <a:p>
          <a:endParaRPr lang="es-ES" sz="1100" b="0"/>
        </a:p>
      </dgm:t>
    </dgm:pt>
    <dgm:pt modelId="{E6E221B3-5012-4085-BB32-BC08795DF0EE}" type="sibTrans" cxnId="{0086639A-35C1-4672-B600-2E055D361BE7}">
      <dgm:prSet/>
      <dgm:spPr/>
      <dgm:t>
        <a:bodyPr/>
        <a:lstStyle/>
        <a:p>
          <a:endParaRPr lang="es-ES" sz="1100" b="0"/>
        </a:p>
      </dgm:t>
    </dgm:pt>
    <dgm:pt modelId="{DB6E663F-DA02-46D7-BD4C-70934551F386}">
      <dgm:prSet custT="1"/>
      <dgm:spPr/>
      <dgm:t>
        <a:bodyPr/>
        <a:lstStyle/>
        <a:p>
          <a:r>
            <a:rPr lang="es-ES" sz="1100" b="0" i="0" dirty="0"/>
            <a:t>Falta de interés en juegos interactivos</a:t>
          </a:r>
        </a:p>
      </dgm:t>
    </dgm:pt>
    <dgm:pt modelId="{62E710ED-4E9C-45AB-A083-29C5DCB63DD0}" type="parTrans" cxnId="{E55669E8-D2C2-4386-B78E-D4198DA9F0DE}">
      <dgm:prSet/>
      <dgm:spPr/>
      <dgm:t>
        <a:bodyPr/>
        <a:lstStyle/>
        <a:p>
          <a:endParaRPr lang="es-ES" sz="1100" b="0"/>
        </a:p>
      </dgm:t>
    </dgm:pt>
    <dgm:pt modelId="{D5E38250-EAAA-4490-957F-8C5B38754E8A}" type="sibTrans" cxnId="{E55669E8-D2C2-4386-B78E-D4198DA9F0DE}">
      <dgm:prSet/>
      <dgm:spPr/>
      <dgm:t>
        <a:bodyPr/>
        <a:lstStyle/>
        <a:p>
          <a:endParaRPr lang="es-ES" sz="1100" b="0"/>
        </a:p>
      </dgm:t>
    </dgm:pt>
    <dgm:pt modelId="{AC29AFC1-DB9F-4061-A8E9-B2B2376B7FA1}">
      <dgm:prSet custT="1"/>
      <dgm:spPr/>
      <dgm:t>
        <a:bodyPr/>
        <a:lstStyle/>
        <a:p>
          <a:r>
            <a:rPr lang="es-ES" sz="1100" b="0" i="0" dirty="0"/>
            <a:t>No mira hacia donde otros señalan</a:t>
          </a:r>
        </a:p>
      </dgm:t>
    </dgm:pt>
    <dgm:pt modelId="{6C761176-69D8-4E47-9587-6F6421F31FC9}" type="parTrans" cxnId="{182CD260-5A41-4587-AA69-511DF6ABFED8}">
      <dgm:prSet/>
      <dgm:spPr/>
      <dgm:t>
        <a:bodyPr/>
        <a:lstStyle/>
        <a:p>
          <a:endParaRPr lang="es-ES" sz="1100" b="0"/>
        </a:p>
      </dgm:t>
    </dgm:pt>
    <dgm:pt modelId="{643497DB-1E0B-4CB8-811C-5E61F82F0091}" type="sibTrans" cxnId="{182CD260-5A41-4587-AA69-511DF6ABFED8}">
      <dgm:prSet/>
      <dgm:spPr/>
      <dgm:t>
        <a:bodyPr/>
        <a:lstStyle/>
        <a:p>
          <a:endParaRPr lang="es-ES" sz="1100" b="0"/>
        </a:p>
      </dgm:t>
    </dgm:pt>
    <dgm:pt modelId="{C5701E74-35FF-4687-AF9E-A74C20D04D4B}">
      <dgm:prSet custT="1"/>
      <dgm:spPr/>
      <dgm:t>
        <a:bodyPr/>
        <a:lstStyle/>
        <a:p>
          <a:r>
            <a:rPr lang="es-ES" sz="1100" b="0" i="0" dirty="0"/>
            <a:t>No señala para pedir algo</a:t>
          </a:r>
        </a:p>
      </dgm:t>
    </dgm:pt>
    <dgm:pt modelId="{A373640C-3F37-4825-9268-2FEBAFDAB231}" type="parTrans" cxnId="{B9084B26-B322-4302-860A-776B95AF0B57}">
      <dgm:prSet/>
      <dgm:spPr/>
      <dgm:t>
        <a:bodyPr/>
        <a:lstStyle/>
        <a:p>
          <a:endParaRPr lang="es-ES" sz="1100" b="0"/>
        </a:p>
      </dgm:t>
    </dgm:pt>
    <dgm:pt modelId="{DBF9B036-36AF-4E08-A130-815427397679}" type="sibTrans" cxnId="{B9084B26-B322-4302-860A-776B95AF0B57}">
      <dgm:prSet/>
      <dgm:spPr/>
      <dgm:t>
        <a:bodyPr/>
        <a:lstStyle/>
        <a:p>
          <a:endParaRPr lang="es-ES" sz="1100" b="0"/>
        </a:p>
      </dgm:t>
    </dgm:pt>
    <dgm:pt modelId="{BD860BD8-F7B7-4FB4-8EA2-E35BDC88C6A0}">
      <dgm:prSet custT="1"/>
      <dgm:spPr/>
      <dgm:t>
        <a:bodyPr/>
        <a:lstStyle/>
        <a:p>
          <a:r>
            <a:rPr lang="es-ES" sz="1100" b="0" i="0" dirty="0"/>
            <a:t>No muestra objetos</a:t>
          </a:r>
        </a:p>
      </dgm:t>
    </dgm:pt>
    <dgm:pt modelId="{61C4EF04-D4EB-49AC-93EA-CD2BCC2BCF30}" type="parTrans" cxnId="{C57EFA1A-D3CD-434B-AECE-94286381E930}">
      <dgm:prSet/>
      <dgm:spPr/>
      <dgm:t>
        <a:bodyPr/>
        <a:lstStyle/>
        <a:p>
          <a:endParaRPr lang="es-ES" sz="1100" b="0"/>
        </a:p>
      </dgm:t>
    </dgm:pt>
    <dgm:pt modelId="{316752FB-2E89-4F6C-986F-E4E395B15A06}" type="sibTrans" cxnId="{C57EFA1A-D3CD-434B-AECE-94286381E930}">
      <dgm:prSet/>
      <dgm:spPr/>
      <dgm:t>
        <a:bodyPr/>
        <a:lstStyle/>
        <a:p>
          <a:endParaRPr lang="es-ES" sz="1100" b="0"/>
        </a:p>
      </dgm:t>
    </dgm:pt>
    <dgm:pt modelId="{20B84FF1-2AC9-4225-9195-9D38E1B1BC6E}">
      <dgm:prSet custT="1"/>
      <dgm:spPr/>
      <dgm:t>
        <a:bodyPr/>
        <a:lstStyle/>
        <a:p>
          <a:r>
            <a:rPr lang="es-ES" sz="1100" b="0" i="0" dirty="0"/>
            <a:t>Tiene una respuesta inusual ante determinados estímulos auditivos</a:t>
          </a:r>
        </a:p>
      </dgm:t>
    </dgm:pt>
    <dgm:pt modelId="{23AA19EC-664A-4FCA-AF0B-0C749EF2B360}" type="parTrans" cxnId="{B89C080F-1632-4D73-8121-3C0B79BB2375}">
      <dgm:prSet/>
      <dgm:spPr/>
      <dgm:t>
        <a:bodyPr/>
        <a:lstStyle/>
        <a:p>
          <a:endParaRPr lang="es-ES" sz="1100" b="0"/>
        </a:p>
      </dgm:t>
    </dgm:pt>
    <dgm:pt modelId="{CD9B4735-FEA0-4263-AD50-6291247B27FE}" type="sibTrans" cxnId="{B89C080F-1632-4D73-8121-3C0B79BB2375}">
      <dgm:prSet/>
      <dgm:spPr/>
      <dgm:t>
        <a:bodyPr/>
        <a:lstStyle/>
        <a:p>
          <a:endParaRPr lang="es-ES" sz="1100" b="0"/>
        </a:p>
      </dgm:t>
    </dgm:pt>
    <dgm:pt modelId="{8BEE0887-C374-4092-8C31-8B7454D08F1B}">
      <dgm:prSet custT="1"/>
      <dgm:spPr/>
      <dgm:t>
        <a:bodyPr/>
        <a:lstStyle/>
        <a:p>
          <a:r>
            <a:rPr lang="es-ES" sz="1100" b="1" i="0"/>
            <a:t>Entre los 18 y los 24 meses:</a:t>
          </a:r>
          <a:endParaRPr lang="es-ES" sz="1100" b="1" i="0" dirty="0"/>
        </a:p>
      </dgm:t>
    </dgm:pt>
    <dgm:pt modelId="{E395B94D-307E-4267-BC0C-B45D5DF9307D}" type="parTrans" cxnId="{4C921C4F-CE4C-4416-8EBF-E319F3BF2808}">
      <dgm:prSet/>
      <dgm:spPr/>
      <dgm:t>
        <a:bodyPr/>
        <a:lstStyle/>
        <a:p>
          <a:endParaRPr lang="es-ES" sz="1100" b="0"/>
        </a:p>
      </dgm:t>
    </dgm:pt>
    <dgm:pt modelId="{35566F2F-F907-4349-85F4-9468C7830534}" type="sibTrans" cxnId="{4C921C4F-CE4C-4416-8EBF-E319F3BF2808}">
      <dgm:prSet/>
      <dgm:spPr/>
      <dgm:t>
        <a:bodyPr/>
        <a:lstStyle/>
        <a:p>
          <a:endParaRPr lang="es-ES" sz="1100" b="0"/>
        </a:p>
      </dgm:t>
    </dgm:pt>
    <dgm:pt modelId="{B8F7961D-7D6C-409F-BB0C-B4324A7F785B}">
      <dgm:prSet custT="1"/>
      <dgm:spPr/>
      <dgm:t>
        <a:bodyPr/>
        <a:lstStyle/>
        <a:p>
          <a:r>
            <a:rPr lang="es-ES" sz="1100" b="0" i="0"/>
            <a:t>- Retraso en el desarrollo del lenguaje</a:t>
          </a:r>
        </a:p>
      </dgm:t>
    </dgm:pt>
    <dgm:pt modelId="{7878376F-B17B-46B6-A081-5B482DE1967D}" type="parTrans" cxnId="{6F9F618C-4D2D-4FB2-A46B-3F726ED811B1}">
      <dgm:prSet/>
      <dgm:spPr/>
      <dgm:t>
        <a:bodyPr/>
        <a:lstStyle/>
        <a:p>
          <a:endParaRPr lang="es-ES" sz="1100" b="0"/>
        </a:p>
      </dgm:t>
    </dgm:pt>
    <dgm:pt modelId="{23CD838E-2C81-4748-B5E7-90D37A898391}" type="sibTrans" cxnId="{6F9F618C-4D2D-4FB2-A46B-3F726ED811B1}">
      <dgm:prSet/>
      <dgm:spPr/>
      <dgm:t>
        <a:bodyPr/>
        <a:lstStyle/>
        <a:p>
          <a:endParaRPr lang="es-ES" sz="1100" b="0"/>
        </a:p>
      </dgm:t>
    </dgm:pt>
    <dgm:pt modelId="{8D376AC2-0562-4B5A-BE5C-DDBC771C8DCF}">
      <dgm:prSet custT="1"/>
      <dgm:spPr/>
      <dgm:t>
        <a:bodyPr/>
        <a:lstStyle/>
        <a:p>
          <a:r>
            <a:rPr lang="es-ES" sz="1100" b="0" i="0"/>
            <a:t>- Falta de imitación (gestos, acciones)</a:t>
          </a:r>
        </a:p>
      </dgm:t>
    </dgm:pt>
    <dgm:pt modelId="{5F88C263-85EF-494B-8FF1-1E0C2AD5C454}" type="parTrans" cxnId="{DFACC80F-7FDB-4C04-A944-59520B11CD88}">
      <dgm:prSet/>
      <dgm:spPr/>
      <dgm:t>
        <a:bodyPr/>
        <a:lstStyle/>
        <a:p>
          <a:endParaRPr lang="es-ES" sz="1100" b="0"/>
        </a:p>
      </dgm:t>
    </dgm:pt>
    <dgm:pt modelId="{30B43CD8-06C1-4142-BB2F-7BCBE1F67EB1}" type="sibTrans" cxnId="{DFACC80F-7FDB-4C04-A944-59520B11CD88}">
      <dgm:prSet/>
      <dgm:spPr/>
      <dgm:t>
        <a:bodyPr/>
        <a:lstStyle/>
        <a:p>
          <a:endParaRPr lang="es-ES" sz="1100" b="0"/>
        </a:p>
      </dgm:t>
    </dgm:pt>
    <dgm:pt modelId="{1F9E46F2-15CA-4643-88CD-38BB906ED0CB}">
      <dgm:prSet custT="1"/>
      <dgm:spPr/>
      <dgm:t>
        <a:bodyPr/>
        <a:lstStyle/>
        <a:p>
          <a:r>
            <a:rPr lang="es-ES" sz="1100" b="0" i="0" dirty="0"/>
            <a:t>- Formas repetitivas de juego (alinear cosas, abrir y cerrar…)</a:t>
          </a:r>
        </a:p>
      </dgm:t>
    </dgm:pt>
    <dgm:pt modelId="{4734A748-64F5-4DFF-9A10-3DD89461E802}" type="parTrans" cxnId="{AE854BFC-94C3-49C3-A6BC-760FA82EAD41}">
      <dgm:prSet/>
      <dgm:spPr/>
      <dgm:t>
        <a:bodyPr/>
        <a:lstStyle/>
        <a:p>
          <a:endParaRPr lang="es-ES" sz="1100" b="0"/>
        </a:p>
      </dgm:t>
    </dgm:pt>
    <dgm:pt modelId="{F7E2324E-D856-4BD8-BACB-74BB3B2639A7}" type="sibTrans" cxnId="{AE854BFC-94C3-49C3-A6BC-760FA82EAD41}">
      <dgm:prSet/>
      <dgm:spPr/>
      <dgm:t>
        <a:bodyPr/>
        <a:lstStyle/>
        <a:p>
          <a:endParaRPr lang="es-ES" sz="1100" b="0"/>
        </a:p>
      </dgm:t>
    </dgm:pt>
    <dgm:pt modelId="{397FDCD0-B507-497B-A4BE-ABF6E290095B}">
      <dgm:prSet custT="1"/>
      <dgm:spPr/>
      <dgm:t>
        <a:bodyPr/>
        <a:lstStyle/>
        <a:p>
          <a:r>
            <a:rPr lang="es-ES" sz="1100" b="0" i="0" dirty="0"/>
            <a:t>- Ausencia de juego funcional o simbólico</a:t>
          </a:r>
        </a:p>
      </dgm:t>
    </dgm:pt>
    <dgm:pt modelId="{997F37AC-FB33-4FC9-AEB8-29E57019C85C}" type="parTrans" cxnId="{6DE26DC3-C04A-4792-88B3-3C8D178CF06A}">
      <dgm:prSet/>
      <dgm:spPr/>
      <dgm:t>
        <a:bodyPr/>
        <a:lstStyle/>
        <a:p>
          <a:endParaRPr lang="es-ES" sz="1100" b="0"/>
        </a:p>
      </dgm:t>
    </dgm:pt>
    <dgm:pt modelId="{133BE1B4-A6EE-40F0-B882-F618AE5B651E}" type="sibTrans" cxnId="{6DE26DC3-C04A-4792-88B3-3C8D178CF06A}">
      <dgm:prSet/>
      <dgm:spPr/>
      <dgm:t>
        <a:bodyPr/>
        <a:lstStyle/>
        <a:p>
          <a:endParaRPr lang="es-ES" sz="1100" b="0"/>
        </a:p>
      </dgm:t>
    </dgm:pt>
    <dgm:pt modelId="{8F0E7547-D131-4939-B48D-337C257E889D}">
      <dgm:prSet custT="1"/>
      <dgm:spPr/>
      <dgm:t>
        <a:bodyPr/>
        <a:lstStyle/>
        <a:p>
          <a:r>
            <a:rPr lang="es-ES" sz="1100" b="0" i="0"/>
            <a:t>- Falta de interés por relacionarse con otros niños/as</a:t>
          </a:r>
        </a:p>
      </dgm:t>
    </dgm:pt>
    <dgm:pt modelId="{0918B780-F30A-4EED-A8F1-08BC9B57DA01}" type="parTrans" cxnId="{88010066-6116-46A8-9670-BFDF4AF4D518}">
      <dgm:prSet/>
      <dgm:spPr/>
      <dgm:t>
        <a:bodyPr/>
        <a:lstStyle/>
        <a:p>
          <a:endParaRPr lang="es-ES" sz="1100" b="0"/>
        </a:p>
      </dgm:t>
    </dgm:pt>
    <dgm:pt modelId="{971351E0-9F45-48E5-9F9B-A529F49D1511}" type="sibTrans" cxnId="{88010066-6116-46A8-9670-BFDF4AF4D518}">
      <dgm:prSet/>
      <dgm:spPr/>
      <dgm:t>
        <a:bodyPr/>
        <a:lstStyle/>
        <a:p>
          <a:endParaRPr lang="es-ES" sz="1100" b="0"/>
        </a:p>
      </dgm:t>
    </dgm:pt>
    <dgm:pt modelId="{EC5E061B-B507-42BF-A9D9-2A5BE1AA5DEA}">
      <dgm:prSet custT="1"/>
      <dgm:spPr/>
      <dgm:t>
        <a:bodyPr/>
        <a:lstStyle/>
        <a:p>
          <a:r>
            <a:rPr lang="es-ES" sz="1100" b="1" i="0"/>
            <a:t>A los 24 meses:</a:t>
          </a:r>
          <a:endParaRPr lang="es-ES" sz="1100" b="1" i="0" dirty="0"/>
        </a:p>
      </dgm:t>
    </dgm:pt>
    <dgm:pt modelId="{EB2D5765-CAD4-4140-8573-9EE1942989A3}" type="parTrans" cxnId="{5240E720-DC66-4DE1-ADF7-73284F36761F}">
      <dgm:prSet/>
      <dgm:spPr/>
      <dgm:t>
        <a:bodyPr/>
        <a:lstStyle/>
        <a:p>
          <a:endParaRPr lang="es-ES" sz="1100" b="0"/>
        </a:p>
      </dgm:t>
    </dgm:pt>
    <dgm:pt modelId="{88024312-E722-4389-AE5F-76FC0C15E7F4}" type="sibTrans" cxnId="{5240E720-DC66-4DE1-ADF7-73284F36761F}">
      <dgm:prSet/>
      <dgm:spPr/>
      <dgm:t>
        <a:bodyPr/>
        <a:lstStyle/>
        <a:p>
          <a:endParaRPr lang="es-ES" sz="1100" b="0"/>
        </a:p>
      </dgm:t>
    </dgm:pt>
    <dgm:pt modelId="{6ABDB237-40AB-420E-98AE-D7B46949C06A}">
      <dgm:prSet custT="1"/>
      <dgm:spPr/>
      <dgm:t>
        <a:bodyPr/>
        <a:lstStyle/>
        <a:p>
          <a:r>
            <a:rPr lang="es-ES" sz="1100" b="0" i="0" dirty="0"/>
            <a:t>- No dice frases espontáneas de dos o más palabras.</a:t>
          </a:r>
          <a:endParaRPr lang="es-ES" sz="1100" b="0" dirty="0"/>
        </a:p>
      </dgm:t>
    </dgm:pt>
    <dgm:pt modelId="{B2B2697C-B516-4806-94FE-14ADAE278EE2}" type="parTrans" cxnId="{522373E1-8CE8-4B36-AE83-9CF38C57FF0D}">
      <dgm:prSet/>
      <dgm:spPr/>
      <dgm:t>
        <a:bodyPr/>
        <a:lstStyle/>
        <a:p>
          <a:endParaRPr lang="es-ES" sz="1100" b="0"/>
        </a:p>
      </dgm:t>
    </dgm:pt>
    <dgm:pt modelId="{46A25418-9695-41BD-ADCC-DBEBCFE82936}" type="sibTrans" cxnId="{522373E1-8CE8-4B36-AE83-9CF38C57FF0D}">
      <dgm:prSet/>
      <dgm:spPr/>
      <dgm:t>
        <a:bodyPr/>
        <a:lstStyle/>
        <a:p>
          <a:endParaRPr lang="es-ES" sz="1100" b="0"/>
        </a:p>
      </dgm:t>
    </dgm:pt>
    <dgm:pt modelId="{2EB43ADE-3D07-401E-BCB4-74E590394F04}" type="pres">
      <dgm:prSet presAssocID="{D32F140F-8DD8-4FFD-99B1-F48C4D6818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92D6B47-030D-4207-B4D6-EDAFB3B22E94}" type="pres">
      <dgm:prSet presAssocID="{D33EECCF-668C-42ED-80DB-EA0AE39CC9C7}" presName="composite" presStyleCnt="0"/>
      <dgm:spPr/>
    </dgm:pt>
    <dgm:pt modelId="{7DC21394-1E05-409C-9834-7E09ED21A71E}" type="pres">
      <dgm:prSet presAssocID="{D33EECCF-668C-42ED-80DB-EA0AE39CC9C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E238D7-377F-4B8A-BB58-420984AADA69}" type="pres">
      <dgm:prSet presAssocID="{D33EECCF-668C-42ED-80DB-EA0AE39CC9C7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208E12-7A5E-4541-B863-15A5B0F9F684}" type="pres">
      <dgm:prSet presAssocID="{67B645A8-0A09-4725-A38B-C90BFF429172}" presName="sp" presStyleCnt="0"/>
      <dgm:spPr/>
    </dgm:pt>
    <dgm:pt modelId="{18053B87-B77D-4C8C-A1A1-499AC7988EBC}" type="pres">
      <dgm:prSet presAssocID="{9D764D9F-F878-422B-AA33-6DDB4CB6E804}" presName="composite" presStyleCnt="0"/>
      <dgm:spPr/>
    </dgm:pt>
    <dgm:pt modelId="{CE57E4E7-1DF8-4443-9786-E5E98144EABC}" type="pres">
      <dgm:prSet presAssocID="{9D764D9F-F878-422B-AA33-6DDB4CB6E80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9D9B3-480C-48F7-A5F8-00B8049322C3}" type="pres">
      <dgm:prSet presAssocID="{9D764D9F-F878-422B-AA33-6DDB4CB6E804}" presName="descendantText" presStyleLbl="alignAcc1" presStyleIdx="1" presStyleCnt="5" custScaleY="402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40B779-C4C1-4CD6-89E4-E2C97E8E6E19}" type="pres">
      <dgm:prSet presAssocID="{522C18C1-EC6E-45F9-8FB7-CEBEAC7312F7}" presName="sp" presStyleCnt="0"/>
      <dgm:spPr/>
    </dgm:pt>
    <dgm:pt modelId="{E73A70A5-3AA0-415F-962C-A436BBD40970}" type="pres">
      <dgm:prSet presAssocID="{92D1F7FD-EA50-44B2-A9A0-4507F91F5521}" presName="composite" presStyleCnt="0"/>
      <dgm:spPr/>
    </dgm:pt>
    <dgm:pt modelId="{57E1E948-2270-4994-BBE6-21C2050B425E}" type="pres">
      <dgm:prSet presAssocID="{92D1F7FD-EA50-44B2-A9A0-4507F91F5521}" presName="parentText" presStyleLbl="alignNode1" presStyleIdx="2" presStyleCnt="5" custLinFactNeighborX="2192" custLinFactNeighborY="-2403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AC65D7-5764-4AED-A20A-C81098B9855C}" type="pres">
      <dgm:prSet presAssocID="{92D1F7FD-EA50-44B2-A9A0-4507F91F5521}" presName="descendantText" presStyleLbl="alignAcc1" presStyleIdx="2" presStyleCnt="5" custScaleY="172009" custLinFactNeighborX="257" custLinFactNeighborY="-149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3596C-82C2-455A-AC10-EB84F28EF630}" type="pres">
      <dgm:prSet presAssocID="{72FE6ADC-7F5C-4F97-8EE2-0385DFEEA1EE}" presName="sp" presStyleCnt="0"/>
      <dgm:spPr/>
    </dgm:pt>
    <dgm:pt modelId="{6B97EAF6-9253-40BB-9B4D-17CEABDA8EB6}" type="pres">
      <dgm:prSet presAssocID="{8BEE0887-C374-4092-8C31-8B7454D08F1B}" presName="composite" presStyleCnt="0"/>
      <dgm:spPr/>
    </dgm:pt>
    <dgm:pt modelId="{0CF57493-18CA-4ACA-BF5A-A660C05872BC}" type="pres">
      <dgm:prSet presAssocID="{8BEE0887-C374-4092-8C31-8B7454D08F1B}" presName="parentText" presStyleLbl="alignNode1" presStyleIdx="3" presStyleCnt="5" custLinFactNeighborY="-1227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F13AF1-49CC-49C4-8132-8B57B8C2AF89}" type="pres">
      <dgm:prSet presAssocID="{8BEE0887-C374-4092-8C31-8B7454D08F1B}" presName="descendantText" presStyleLbl="alignAcc1" presStyleIdx="3" presStyleCnt="5" custScaleY="1594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098E15-084A-4038-8F5B-DF2A4EC9D9BC}" type="pres">
      <dgm:prSet presAssocID="{35566F2F-F907-4349-85F4-9468C7830534}" presName="sp" presStyleCnt="0"/>
      <dgm:spPr/>
    </dgm:pt>
    <dgm:pt modelId="{5470C541-8F4D-42F3-B31C-5B119C46FD0B}" type="pres">
      <dgm:prSet presAssocID="{EC5E061B-B507-42BF-A9D9-2A5BE1AA5DEA}" presName="composite" presStyleCnt="0"/>
      <dgm:spPr/>
    </dgm:pt>
    <dgm:pt modelId="{0618A6C8-97BC-4D37-944E-FAB360D28694}" type="pres">
      <dgm:prSet presAssocID="{EC5E061B-B507-42BF-A9D9-2A5BE1AA5DE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D24EC5-08E0-4B7B-9815-3D57CE4EAD72}" type="pres">
      <dgm:prSet presAssocID="{EC5E061B-B507-42BF-A9D9-2A5BE1AA5DEA}" presName="descendantText" presStyleLbl="alignAcc1" presStyleIdx="4" presStyleCnt="5" custScaleY="790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40D7BCA-CD86-48C3-BCB0-A6957492D6E1}" type="presOf" srcId="{8F0E7547-D131-4939-B48D-337C257E889D}" destId="{26F13AF1-49CC-49C4-8132-8B57B8C2AF89}" srcOrd="0" destOrd="4" presId="urn:microsoft.com/office/officeart/2005/8/layout/chevron2"/>
    <dgm:cxn modelId="{C26EFD54-0BA3-4FBB-9F92-EF86FF10DA3F}" type="presOf" srcId="{397FDCD0-B507-497B-A4BE-ABF6E290095B}" destId="{26F13AF1-49CC-49C4-8132-8B57B8C2AF89}" srcOrd="0" destOrd="3" presId="urn:microsoft.com/office/officeart/2005/8/layout/chevron2"/>
    <dgm:cxn modelId="{B9084B26-B322-4302-860A-776B95AF0B57}" srcId="{92D1F7FD-EA50-44B2-A9A0-4507F91F5521}" destId="{C5701E74-35FF-4687-AF9E-A74C20D04D4B}" srcOrd="2" destOrd="0" parTransId="{A373640C-3F37-4825-9268-2FEBAFDAB231}" sibTransId="{DBF9B036-36AF-4E08-A130-815427397679}"/>
    <dgm:cxn modelId="{6F9F618C-4D2D-4FB2-A46B-3F726ED811B1}" srcId="{8BEE0887-C374-4092-8C31-8B7454D08F1B}" destId="{B8F7961D-7D6C-409F-BB0C-B4324A7F785B}" srcOrd="0" destOrd="0" parTransId="{7878376F-B17B-46B6-A081-5B482DE1967D}" sibTransId="{23CD838E-2C81-4748-B5E7-90D37A898391}"/>
    <dgm:cxn modelId="{A5B56EA4-72B2-43AB-9EFE-7231B4FAE65F}" srcId="{D33EECCF-668C-42ED-80DB-EA0AE39CC9C7}" destId="{F303CA04-8311-407A-ADAC-C25ECA1FBBB6}" srcOrd="0" destOrd="0" parTransId="{E7D50996-880D-4563-AEF4-E86E0C538757}" sibTransId="{ACAC9663-B9A6-4BFA-8562-B51FE47ECA61}"/>
    <dgm:cxn modelId="{A3E2AEBD-A245-49B3-849B-DCA53416FDED}" type="presOf" srcId="{BF3F5068-0633-45E9-B5C4-A4756B00E883}" destId="{8FAC65D7-5764-4AED-A20A-C81098B9855C}" srcOrd="0" destOrd="0" presId="urn:microsoft.com/office/officeart/2005/8/layout/chevron2"/>
    <dgm:cxn modelId="{22216873-E10A-4EE1-81FC-CD6755D5FDCD}" type="presOf" srcId="{F303CA04-8311-407A-ADAC-C25ECA1FBBB6}" destId="{6AE238D7-377F-4B8A-BB58-420984AADA69}" srcOrd="0" destOrd="0" presId="urn:microsoft.com/office/officeart/2005/8/layout/chevron2"/>
    <dgm:cxn modelId="{6DE26DC3-C04A-4792-88B3-3C8D178CF06A}" srcId="{8BEE0887-C374-4092-8C31-8B7454D08F1B}" destId="{397FDCD0-B507-497B-A4BE-ABF6E290095B}" srcOrd="3" destOrd="0" parTransId="{997F37AC-FB33-4FC9-AEB8-29E57019C85C}" sibTransId="{133BE1B4-A6EE-40F0-B882-F618AE5B651E}"/>
    <dgm:cxn modelId="{E3BE474B-1A28-4B1D-86C8-B24E17253921}" type="presOf" srcId="{8BEE0887-C374-4092-8C31-8B7454D08F1B}" destId="{0CF57493-18CA-4ACA-BF5A-A660C05872BC}" srcOrd="0" destOrd="0" presId="urn:microsoft.com/office/officeart/2005/8/layout/chevron2"/>
    <dgm:cxn modelId="{F9576A28-C6B3-41AC-B776-64E8F2FA185B}" type="presOf" srcId="{6ABDB237-40AB-420E-98AE-D7B46949C06A}" destId="{59D24EC5-08E0-4B7B-9815-3D57CE4EAD72}" srcOrd="0" destOrd="0" presId="urn:microsoft.com/office/officeart/2005/8/layout/chevron2"/>
    <dgm:cxn modelId="{52B63AEA-6CA9-4565-A89C-16F9B1BF8A3D}" type="presOf" srcId="{8D376AC2-0562-4B5A-BE5C-DDBC771C8DCF}" destId="{26F13AF1-49CC-49C4-8132-8B57B8C2AF89}" srcOrd="0" destOrd="1" presId="urn:microsoft.com/office/officeart/2005/8/layout/chevron2"/>
    <dgm:cxn modelId="{88010066-6116-46A8-9670-BFDF4AF4D518}" srcId="{8BEE0887-C374-4092-8C31-8B7454D08F1B}" destId="{8F0E7547-D131-4939-B48D-337C257E889D}" srcOrd="4" destOrd="0" parTransId="{0918B780-F30A-4EED-A8F1-08BC9B57DA01}" sibTransId="{971351E0-9F45-48E5-9F9B-A529F49D1511}"/>
    <dgm:cxn modelId="{7BDA76FC-11EB-4779-A918-BA4E13846731}" srcId="{D32F140F-8DD8-4FFD-99B1-F48C4D681857}" destId="{D33EECCF-668C-42ED-80DB-EA0AE39CC9C7}" srcOrd="0" destOrd="0" parTransId="{C244FB43-8512-4912-889D-CE2B4B229434}" sibTransId="{67B645A8-0A09-4725-A38B-C90BFF429172}"/>
    <dgm:cxn modelId="{5FA16668-4707-458C-8FE7-EC6A8D8F6D53}" type="presOf" srcId="{92D1F7FD-EA50-44B2-A9A0-4507F91F5521}" destId="{57E1E948-2270-4994-BBE6-21C2050B425E}" srcOrd="0" destOrd="0" presId="urn:microsoft.com/office/officeart/2005/8/layout/chevron2"/>
    <dgm:cxn modelId="{0EDE882E-0C28-4DE1-8D3E-A436E157D50E}" srcId="{92D1F7FD-EA50-44B2-A9A0-4507F91F5521}" destId="{BF3F5068-0633-45E9-B5C4-A4756B00E883}" srcOrd="0" destOrd="0" parTransId="{23A171F2-03F9-43E0-8E73-A3D312A5ACD2}" sibTransId="{B1AFC00F-00CA-4DAC-9B02-0C31CBCAA62B}"/>
    <dgm:cxn modelId="{E0937B40-BE7E-462A-A9BD-D5FA9C09FDE3}" srcId="{D32F140F-8DD8-4FFD-99B1-F48C4D681857}" destId="{92D1F7FD-EA50-44B2-A9A0-4507F91F5521}" srcOrd="2" destOrd="0" parTransId="{BB9AD47B-4EB0-4B19-9B26-DE848C8D620D}" sibTransId="{72FE6ADC-7F5C-4F97-8EE2-0385DFEEA1EE}"/>
    <dgm:cxn modelId="{C57EFA1A-D3CD-434B-AECE-94286381E930}" srcId="{92D1F7FD-EA50-44B2-A9A0-4507F91F5521}" destId="{BD860BD8-F7B7-4FB4-8EA2-E35BDC88C6A0}" srcOrd="3" destOrd="0" parTransId="{61C4EF04-D4EB-49AC-93EA-CD2BCC2BCF30}" sibTransId="{316752FB-2E89-4F6C-986F-E4E395B15A06}"/>
    <dgm:cxn modelId="{E06F78FA-1175-4123-B0B8-9C5440D670E4}" srcId="{D32F140F-8DD8-4FFD-99B1-F48C4D681857}" destId="{9D764D9F-F878-422B-AA33-6DDB4CB6E804}" srcOrd="1" destOrd="0" parTransId="{C0A2D4EF-B860-4EF1-890D-E930535A543A}" sibTransId="{522C18C1-EC6E-45F9-8FB7-CEBEAC7312F7}"/>
    <dgm:cxn modelId="{182CD260-5A41-4587-AA69-511DF6ABFED8}" srcId="{92D1F7FD-EA50-44B2-A9A0-4507F91F5521}" destId="{AC29AFC1-DB9F-4061-A8E9-B2B2376B7FA1}" srcOrd="1" destOrd="0" parTransId="{6C761176-69D8-4E47-9587-6F6421F31FC9}" sibTransId="{643497DB-1E0B-4CB8-811C-5E61F82F0091}"/>
    <dgm:cxn modelId="{5240E720-DC66-4DE1-ADF7-73284F36761F}" srcId="{D32F140F-8DD8-4FFD-99B1-F48C4D681857}" destId="{EC5E061B-B507-42BF-A9D9-2A5BE1AA5DEA}" srcOrd="4" destOrd="0" parTransId="{EB2D5765-CAD4-4140-8573-9EE1942989A3}" sibTransId="{88024312-E722-4389-AE5F-76FC0C15E7F4}"/>
    <dgm:cxn modelId="{30DB0CF3-E917-4D46-B37E-E7CB0AB9A63E}" type="presOf" srcId="{DB6E663F-DA02-46D7-BD4C-70934551F386}" destId="{6AE238D7-377F-4B8A-BB58-420984AADA69}" srcOrd="0" destOrd="2" presId="urn:microsoft.com/office/officeart/2005/8/layout/chevron2"/>
    <dgm:cxn modelId="{E55669E8-D2C2-4386-B78E-D4198DA9F0DE}" srcId="{D33EECCF-668C-42ED-80DB-EA0AE39CC9C7}" destId="{DB6E663F-DA02-46D7-BD4C-70934551F386}" srcOrd="2" destOrd="0" parTransId="{62E710ED-4E9C-45AB-A083-29C5DCB63DD0}" sibTransId="{D5E38250-EAAA-4490-957F-8C5B38754E8A}"/>
    <dgm:cxn modelId="{2A8491CB-7294-4EB6-AD88-BE9C3C6FA719}" type="presOf" srcId="{8491BB83-02B0-4115-B626-3B5503989E77}" destId="{6AE238D7-377F-4B8A-BB58-420984AADA69}" srcOrd="0" destOrd="1" presId="urn:microsoft.com/office/officeart/2005/8/layout/chevron2"/>
    <dgm:cxn modelId="{3C090790-508F-4DA1-BA75-061E6A0B5ADD}" type="presOf" srcId="{D33EECCF-668C-42ED-80DB-EA0AE39CC9C7}" destId="{7DC21394-1E05-409C-9834-7E09ED21A71E}" srcOrd="0" destOrd="0" presId="urn:microsoft.com/office/officeart/2005/8/layout/chevron2"/>
    <dgm:cxn modelId="{DFACC80F-7FDB-4C04-A944-59520B11CD88}" srcId="{8BEE0887-C374-4092-8C31-8B7454D08F1B}" destId="{8D376AC2-0562-4B5A-BE5C-DDBC771C8DCF}" srcOrd="1" destOrd="0" parTransId="{5F88C263-85EF-494B-8FF1-1E0C2AD5C454}" sibTransId="{30B43CD8-06C1-4142-BB2F-7BCBE1F67EB1}"/>
    <dgm:cxn modelId="{9281EE9C-D254-4367-83A0-9406160883A6}" type="presOf" srcId="{EC5E061B-B507-42BF-A9D9-2A5BE1AA5DEA}" destId="{0618A6C8-97BC-4D37-944E-FAB360D28694}" srcOrd="0" destOrd="0" presId="urn:microsoft.com/office/officeart/2005/8/layout/chevron2"/>
    <dgm:cxn modelId="{AE854BFC-94C3-49C3-A6BC-760FA82EAD41}" srcId="{8BEE0887-C374-4092-8C31-8B7454D08F1B}" destId="{1F9E46F2-15CA-4643-88CD-38BB906ED0CB}" srcOrd="2" destOrd="0" parTransId="{4734A748-64F5-4DFF-9A10-3DD89461E802}" sibTransId="{F7E2324E-D856-4BD8-BACB-74BB3B2639A7}"/>
    <dgm:cxn modelId="{0086639A-35C1-4672-B600-2E055D361BE7}" srcId="{D33EECCF-668C-42ED-80DB-EA0AE39CC9C7}" destId="{8491BB83-02B0-4115-B626-3B5503989E77}" srcOrd="1" destOrd="0" parTransId="{9BDAE632-7357-46DF-BD69-A6ECE65F8688}" sibTransId="{E6E221B3-5012-4085-BB32-BC08795DF0EE}"/>
    <dgm:cxn modelId="{A73EBD47-306E-40BE-95CB-495A84B57A6B}" type="presOf" srcId="{BD860BD8-F7B7-4FB4-8EA2-E35BDC88C6A0}" destId="{8FAC65D7-5764-4AED-A20A-C81098B9855C}" srcOrd="0" destOrd="3" presId="urn:microsoft.com/office/officeart/2005/8/layout/chevron2"/>
    <dgm:cxn modelId="{0F1BD222-4FA8-45FF-8A12-AC868DD3CA4E}" type="presOf" srcId="{20B84FF1-2AC9-4225-9195-9D38E1B1BC6E}" destId="{8FAC65D7-5764-4AED-A20A-C81098B9855C}" srcOrd="0" destOrd="4" presId="urn:microsoft.com/office/officeart/2005/8/layout/chevron2"/>
    <dgm:cxn modelId="{A8597927-E957-41EB-9C8A-B762A21D5BB3}" type="presOf" srcId="{9D764D9F-F878-422B-AA33-6DDB4CB6E804}" destId="{CE57E4E7-1DF8-4443-9786-E5E98144EABC}" srcOrd="0" destOrd="0" presId="urn:microsoft.com/office/officeart/2005/8/layout/chevron2"/>
    <dgm:cxn modelId="{522373E1-8CE8-4B36-AE83-9CF38C57FF0D}" srcId="{EC5E061B-B507-42BF-A9D9-2A5BE1AA5DEA}" destId="{6ABDB237-40AB-420E-98AE-D7B46949C06A}" srcOrd="0" destOrd="0" parTransId="{B2B2697C-B516-4806-94FE-14ADAE278EE2}" sibTransId="{46A25418-9695-41BD-ADCC-DBEBCFE82936}"/>
    <dgm:cxn modelId="{4C921C4F-CE4C-4416-8EBF-E319F3BF2808}" srcId="{D32F140F-8DD8-4FFD-99B1-F48C4D681857}" destId="{8BEE0887-C374-4092-8C31-8B7454D08F1B}" srcOrd="3" destOrd="0" parTransId="{E395B94D-307E-4267-BC0C-B45D5DF9307D}" sibTransId="{35566F2F-F907-4349-85F4-9468C7830534}"/>
    <dgm:cxn modelId="{B89C080F-1632-4D73-8121-3C0B79BB2375}" srcId="{92D1F7FD-EA50-44B2-A9A0-4507F91F5521}" destId="{20B84FF1-2AC9-4225-9195-9D38E1B1BC6E}" srcOrd="4" destOrd="0" parTransId="{23AA19EC-664A-4FCA-AF0B-0C749EF2B360}" sibTransId="{CD9B4735-FEA0-4263-AD50-6291247B27FE}"/>
    <dgm:cxn modelId="{34463168-159F-4A4F-9B2F-8F20D5E8606D}" type="presOf" srcId="{1F9E46F2-15CA-4643-88CD-38BB906ED0CB}" destId="{26F13AF1-49CC-49C4-8132-8B57B8C2AF89}" srcOrd="0" destOrd="2" presId="urn:microsoft.com/office/officeart/2005/8/layout/chevron2"/>
    <dgm:cxn modelId="{E56468DF-58CA-4BA3-B64C-44C58F2B12BD}" type="presOf" srcId="{C5701E74-35FF-4687-AF9E-A74C20D04D4B}" destId="{8FAC65D7-5764-4AED-A20A-C81098B9855C}" srcOrd="0" destOrd="2" presId="urn:microsoft.com/office/officeart/2005/8/layout/chevron2"/>
    <dgm:cxn modelId="{51CFD421-FCCE-4E70-89A7-2A783668BD82}" type="presOf" srcId="{D32F140F-8DD8-4FFD-99B1-F48C4D681857}" destId="{2EB43ADE-3D07-401E-BCB4-74E590394F04}" srcOrd="0" destOrd="0" presId="urn:microsoft.com/office/officeart/2005/8/layout/chevron2"/>
    <dgm:cxn modelId="{E3400776-11E5-4F17-849F-59A1A88FD0F0}" type="presOf" srcId="{B8F7961D-7D6C-409F-BB0C-B4324A7F785B}" destId="{26F13AF1-49CC-49C4-8132-8B57B8C2AF89}" srcOrd="0" destOrd="0" presId="urn:microsoft.com/office/officeart/2005/8/layout/chevron2"/>
    <dgm:cxn modelId="{D0CC244D-5788-4037-BA83-D78E544E50AD}" type="presOf" srcId="{C2B08951-63A3-4F30-BED9-D77D6D8F47DC}" destId="{B889D9B3-480C-48F7-A5F8-00B8049322C3}" srcOrd="0" destOrd="0" presId="urn:microsoft.com/office/officeart/2005/8/layout/chevron2"/>
    <dgm:cxn modelId="{A50BB0E2-18BA-452D-BBA2-1349E2A8655E}" type="presOf" srcId="{AC29AFC1-DB9F-4061-A8E9-B2B2376B7FA1}" destId="{8FAC65D7-5764-4AED-A20A-C81098B9855C}" srcOrd="0" destOrd="1" presId="urn:microsoft.com/office/officeart/2005/8/layout/chevron2"/>
    <dgm:cxn modelId="{686B5A8B-4038-444B-B98D-A13DF9CCD5E4}" srcId="{9D764D9F-F878-422B-AA33-6DDB4CB6E804}" destId="{C2B08951-63A3-4F30-BED9-D77D6D8F47DC}" srcOrd="0" destOrd="0" parTransId="{F99137BE-6105-4CAC-A154-7AAABD2D1ED3}" sibTransId="{997B47C6-06CC-4CAD-97A1-2DB4FD386D29}"/>
    <dgm:cxn modelId="{E5D21D4A-CB57-48F6-9078-0AA537D09F7E}" type="presParOf" srcId="{2EB43ADE-3D07-401E-BCB4-74E590394F04}" destId="{092D6B47-030D-4207-B4D6-EDAFB3B22E94}" srcOrd="0" destOrd="0" presId="urn:microsoft.com/office/officeart/2005/8/layout/chevron2"/>
    <dgm:cxn modelId="{A534267A-1DAD-4875-953C-4BDC04A87B10}" type="presParOf" srcId="{092D6B47-030D-4207-B4D6-EDAFB3B22E94}" destId="{7DC21394-1E05-409C-9834-7E09ED21A71E}" srcOrd="0" destOrd="0" presId="urn:microsoft.com/office/officeart/2005/8/layout/chevron2"/>
    <dgm:cxn modelId="{09AC428B-9A9B-42A2-B2FB-62AB68F75EBA}" type="presParOf" srcId="{092D6B47-030D-4207-B4D6-EDAFB3B22E94}" destId="{6AE238D7-377F-4B8A-BB58-420984AADA69}" srcOrd="1" destOrd="0" presId="urn:microsoft.com/office/officeart/2005/8/layout/chevron2"/>
    <dgm:cxn modelId="{209DCCAF-FD56-4891-9B38-2382A8764DFF}" type="presParOf" srcId="{2EB43ADE-3D07-401E-BCB4-74E590394F04}" destId="{45208E12-7A5E-4541-B863-15A5B0F9F684}" srcOrd="1" destOrd="0" presId="urn:microsoft.com/office/officeart/2005/8/layout/chevron2"/>
    <dgm:cxn modelId="{E654D269-8A30-4E72-9D38-514E068DD9F6}" type="presParOf" srcId="{2EB43ADE-3D07-401E-BCB4-74E590394F04}" destId="{18053B87-B77D-4C8C-A1A1-499AC7988EBC}" srcOrd="2" destOrd="0" presId="urn:microsoft.com/office/officeart/2005/8/layout/chevron2"/>
    <dgm:cxn modelId="{3C4D9D3F-9DF1-4EAB-AC2F-8B4F249A2CF1}" type="presParOf" srcId="{18053B87-B77D-4C8C-A1A1-499AC7988EBC}" destId="{CE57E4E7-1DF8-4443-9786-E5E98144EABC}" srcOrd="0" destOrd="0" presId="urn:microsoft.com/office/officeart/2005/8/layout/chevron2"/>
    <dgm:cxn modelId="{F6D893DC-BDBF-4944-947A-B7BF6A225ACA}" type="presParOf" srcId="{18053B87-B77D-4C8C-A1A1-499AC7988EBC}" destId="{B889D9B3-480C-48F7-A5F8-00B8049322C3}" srcOrd="1" destOrd="0" presId="urn:microsoft.com/office/officeart/2005/8/layout/chevron2"/>
    <dgm:cxn modelId="{A7FC6AEC-DDA0-422A-8025-556F050B1C82}" type="presParOf" srcId="{2EB43ADE-3D07-401E-BCB4-74E590394F04}" destId="{EE40B779-C4C1-4CD6-89E4-E2C97E8E6E19}" srcOrd="3" destOrd="0" presId="urn:microsoft.com/office/officeart/2005/8/layout/chevron2"/>
    <dgm:cxn modelId="{7018CCC7-907A-4615-9409-45CB0B714D74}" type="presParOf" srcId="{2EB43ADE-3D07-401E-BCB4-74E590394F04}" destId="{E73A70A5-3AA0-415F-962C-A436BBD40970}" srcOrd="4" destOrd="0" presId="urn:microsoft.com/office/officeart/2005/8/layout/chevron2"/>
    <dgm:cxn modelId="{268CF06D-4D90-4242-96EA-41772A55DE7B}" type="presParOf" srcId="{E73A70A5-3AA0-415F-962C-A436BBD40970}" destId="{57E1E948-2270-4994-BBE6-21C2050B425E}" srcOrd="0" destOrd="0" presId="urn:microsoft.com/office/officeart/2005/8/layout/chevron2"/>
    <dgm:cxn modelId="{9C178E06-3A5F-4E56-9C5E-109E5B7B3F85}" type="presParOf" srcId="{E73A70A5-3AA0-415F-962C-A436BBD40970}" destId="{8FAC65D7-5764-4AED-A20A-C81098B9855C}" srcOrd="1" destOrd="0" presId="urn:microsoft.com/office/officeart/2005/8/layout/chevron2"/>
    <dgm:cxn modelId="{74D20474-9538-400D-9186-E4EC109AB9F0}" type="presParOf" srcId="{2EB43ADE-3D07-401E-BCB4-74E590394F04}" destId="{E673596C-82C2-455A-AC10-EB84F28EF630}" srcOrd="5" destOrd="0" presId="urn:microsoft.com/office/officeart/2005/8/layout/chevron2"/>
    <dgm:cxn modelId="{4F1EBCA6-EB18-4AAC-B93A-FE7691AD165F}" type="presParOf" srcId="{2EB43ADE-3D07-401E-BCB4-74E590394F04}" destId="{6B97EAF6-9253-40BB-9B4D-17CEABDA8EB6}" srcOrd="6" destOrd="0" presId="urn:microsoft.com/office/officeart/2005/8/layout/chevron2"/>
    <dgm:cxn modelId="{8FBAC8D8-2E61-4EC7-993C-B30F1EAEC4E0}" type="presParOf" srcId="{6B97EAF6-9253-40BB-9B4D-17CEABDA8EB6}" destId="{0CF57493-18CA-4ACA-BF5A-A660C05872BC}" srcOrd="0" destOrd="0" presId="urn:microsoft.com/office/officeart/2005/8/layout/chevron2"/>
    <dgm:cxn modelId="{D1B5A406-B6C0-42F2-B9E2-1B28EB6BD7EE}" type="presParOf" srcId="{6B97EAF6-9253-40BB-9B4D-17CEABDA8EB6}" destId="{26F13AF1-49CC-49C4-8132-8B57B8C2AF89}" srcOrd="1" destOrd="0" presId="urn:microsoft.com/office/officeart/2005/8/layout/chevron2"/>
    <dgm:cxn modelId="{ED12568B-81E7-4582-AECB-BD43EADC6648}" type="presParOf" srcId="{2EB43ADE-3D07-401E-BCB4-74E590394F04}" destId="{B4098E15-084A-4038-8F5B-DF2A4EC9D9BC}" srcOrd="7" destOrd="0" presId="urn:microsoft.com/office/officeart/2005/8/layout/chevron2"/>
    <dgm:cxn modelId="{747C3288-1A25-4D39-AA94-747C14BA6259}" type="presParOf" srcId="{2EB43ADE-3D07-401E-BCB4-74E590394F04}" destId="{5470C541-8F4D-42F3-B31C-5B119C46FD0B}" srcOrd="8" destOrd="0" presId="urn:microsoft.com/office/officeart/2005/8/layout/chevron2"/>
    <dgm:cxn modelId="{E12BB006-81F4-4A22-A17A-4FF7050B7E3E}" type="presParOf" srcId="{5470C541-8F4D-42F3-B31C-5B119C46FD0B}" destId="{0618A6C8-97BC-4D37-944E-FAB360D28694}" srcOrd="0" destOrd="0" presId="urn:microsoft.com/office/officeart/2005/8/layout/chevron2"/>
    <dgm:cxn modelId="{90ADAE80-ED5F-421E-9906-E977F37CF313}" type="presParOf" srcId="{5470C541-8F4D-42F3-B31C-5B119C46FD0B}" destId="{59D24EC5-08E0-4B7B-9815-3D57CE4EAD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0DF36D-AC49-4C9C-8AD6-ED6E40989D2D}" type="doc">
      <dgm:prSet loTypeId="urn:microsoft.com/office/officeart/2005/8/layout/bProcess4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3DA6063-8C43-4F1F-A95F-D2CD5580FBD7}">
      <dgm:prSet phldrT="[Texto]" custT="1"/>
      <dgm:spPr/>
      <dgm:t>
        <a:bodyPr/>
        <a:lstStyle/>
        <a:p>
          <a:r>
            <a:rPr lang="es-ES" sz="1400" b="1" dirty="0"/>
            <a:t>Examen médico</a:t>
          </a:r>
        </a:p>
      </dgm:t>
    </dgm:pt>
    <dgm:pt modelId="{7D6A9216-8441-47F5-BCB1-2850F8B4F892}" type="parTrans" cxnId="{0D3D5DCF-1432-4D66-B960-242963CEEC7E}">
      <dgm:prSet/>
      <dgm:spPr/>
      <dgm:t>
        <a:bodyPr/>
        <a:lstStyle/>
        <a:p>
          <a:endParaRPr lang="es-ES"/>
        </a:p>
      </dgm:t>
    </dgm:pt>
    <dgm:pt modelId="{8186273A-1769-440E-B671-5AA034BA9AA7}" type="sibTrans" cxnId="{0D3D5DCF-1432-4D66-B960-242963CEEC7E}">
      <dgm:prSet/>
      <dgm:spPr/>
      <dgm:t>
        <a:bodyPr/>
        <a:lstStyle/>
        <a:p>
          <a:endParaRPr lang="es-ES"/>
        </a:p>
      </dgm:t>
    </dgm:pt>
    <dgm:pt modelId="{E303C634-A8C1-45E6-81CA-0995B622210C}">
      <dgm:prSet phldrT="[Texto]" custT="1"/>
      <dgm:spPr/>
      <dgm:t>
        <a:bodyPr/>
        <a:lstStyle/>
        <a:p>
          <a:r>
            <a:rPr lang="es-ES" sz="1200" b="1" dirty="0"/>
            <a:t>Valoración genética</a:t>
          </a:r>
        </a:p>
      </dgm:t>
    </dgm:pt>
    <dgm:pt modelId="{AA5A1684-9718-44E7-8E68-B546E727FB08}" type="parTrans" cxnId="{ACFE6E5A-22EB-4CA2-B01C-C29B54BB0420}">
      <dgm:prSet/>
      <dgm:spPr/>
      <dgm:t>
        <a:bodyPr/>
        <a:lstStyle/>
        <a:p>
          <a:endParaRPr lang="es-ES"/>
        </a:p>
      </dgm:t>
    </dgm:pt>
    <dgm:pt modelId="{E889C2DE-5D40-49F5-95BD-B3F49EF63144}" type="sibTrans" cxnId="{ACFE6E5A-22EB-4CA2-B01C-C29B54BB0420}">
      <dgm:prSet/>
      <dgm:spPr/>
      <dgm:t>
        <a:bodyPr/>
        <a:lstStyle/>
        <a:p>
          <a:endParaRPr lang="es-ES"/>
        </a:p>
      </dgm:t>
    </dgm:pt>
    <dgm:pt modelId="{AB6BAF10-78E1-405F-B609-88F2D4A219AF}">
      <dgm:prSet phldrT="[Texto]" custT="1"/>
      <dgm:spPr/>
      <dgm:t>
        <a:bodyPr/>
        <a:lstStyle/>
        <a:p>
          <a:r>
            <a:rPr lang="es-ES" sz="1200" b="1" i="0" dirty="0"/>
            <a:t>Exploración otorrinolaringológica</a:t>
          </a:r>
          <a:endParaRPr lang="es-ES" sz="1200" b="1" dirty="0"/>
        </a:p>
      </dgm:t>
    </dgm:pt>
    <dgm:pt modelId="{CFD7F6D7-3A34-44BD-A9C8-D247FC6342A2}" type="parTrans" cxnId="{0BB754A5-C1AE-4ED7-A10D-FFB332E4247B}">
      <dgm:prSet/>
      <dgm:spPr/>
      <dgm:t>
        <a:bodyPr/>
        <a:lstStyle/>
        <a:p>
          <a:endParaRPr lang="es-ES"/>
        </a:p>
      </dgm:t>
    </dgm:pt>
    <dgm:pt modelId="{480001AE-37BF-49AB-BA77-47558B86F57B}" type="sibTrans" cxnId="{0BB754A5-C1AE-4ED7-A10D-FFB332E4247B}">
      <dgm:prSet/>
      <dgm:spPr/>
      <dgm:t>
        <a:bodyPr/>
        <a:lstStyle/>
        <a:p>
          <a:endParaRPr lang="es-ES"/>
        </a:p>
      </dgm:t>
    </dgm:pt>
    <dgm:pt modelId="{E959F94B-55D2-4B99-B19B-B577886B079C}">
      <dgm:prSet phldrT="[Texto]" custT="1"/>
      <dgm:spPr/>
      <dgm:t>
        <a:bodyPr/>
        <a:lstStyle/>
        <a:p>
          <a:r>
            <a:rPr lang="es-ES" sz="1400" b="1" i="0" dirty="0"/>
            <a:t>Evaluación psicológica</a:t>
          </a:r>
          <a:endParaRPr lang="es-ES" sz="1400" b="1" dirty="0"/>
        </a:p>
      </dgm:t>
    </dgm:pt>
    <dgm:pt modelId="{6C5585C1-AF0F-4F1B-B564-C49433B81D75}" type="parTrans" cxnId="{D097AAFE-C928-4D2C-AC85-D7CEB79CE07A}">
      <dgm:prSet/>
      <dgm:spPr/>
      <dgm:t>
        <a:bodyPr/>
        <a:lstStyle/>
        <a:p>
          <a:endParaRPr lang="es-ES"/>
        </a:p>
      </dgm:t>
    </dgm:pt>
    <dgm:pt modelId="{8875061D-6265-4497-B2F3-83EF8FCAAD25}" type="sibTrans" cxnId="{D097AAFE-C928-4D2C-AC85-D7CEB79CE07A}">
      <dgm:prSet/>
      <dgm:spPr/>
      <dgm:t>
        <a:bodyPr/>
        <a:lstStyle/>
        <a:p>
          <a:endParaRPr lang="es-ES"/>
        </a:p>
      </dgm:t>
    </dgm:pt>
    <dgm:pt modelId="{6C279A95-5D68-488F-AEEB-B4809DCA2A4B}" type="pres">
      <dgm:prSet presAssocID="{760DF36D-AC49-4C9C-8AD6-ED6E40989D2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BBA8E9DC-5156-4428-B14D-3A4336B26F11}" type="pres">
      <dgm:prSet presAssocID="{03DA6063-8C43-4F1F-A95F-D2CD5580FBD7}" presName="compNode" presStyleCnt="0"/>
      <dgm:spPr/>
    </dgm:pt>
    <dgm:pt modelId="{C754282B-616D-4D75-B447-FC320A118681}" type="pres">
      <dgm:prSet presAssocID="{03DA6063-8C43-4F1F-A95F-D2CD5580FBD7}" presName="dummyConnPt" presStyleCnt="0"/>
      <dgm:spPr/>
    </dgm:pt>
    <dgm:pt modelId="{35BB94F1-FA31-4EFA-8C39-4295D49E15A6}" type="pres">
      <dgm:prSet presAssocID="{03DA6063-8C43-4F1F-A95F-D2CD5580FBD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89FA3B-8CCA-4510-82F0-0E735B652C16}" type="pres">
      <dgm:prSet presAssocID="{8186273A-1769-440E-B671-5AA034BA9AA7}" presName="sibTrans" presStyleLbl="bgSibTrans2D1" presStyleIdx="0" presStyleCnt="3"/>
      <dgm:spPr/>
      <dgm:t>
        <a:bodyPr/>
        <a:lstStyle/>
        <a:p>
          <a:endParaRPr lang="es-ES"/>
        </a:p>
      </dgm:t>
    </dgm:pt>
    <dgm:pt modelId="{E2880869-90FB-475B-9024-941091607620}" type="pres">
      <dgm:prSet presAssocID="{E303C634-A8C1-45E6-81CA-0995B622210C}" presName="compNode" presStyleCnt="0"/>
      <dgm:spPr/>
    </dgm:pt>
    <dgm:pt modelId="{E271E1E5-472F-48DA-9352-C9469B6F0F1D}" type="pres">
      <dgm:prSet presAssocID="{E303C634-A8C1-45E6-81CA-0995B622210C}" presName="dummyConnPt" presStyleCnt="0"/>
      <dgm:spPr/>
    </dgm:pt>
    <dgm:pt modelId="{D71D1C52-CAF8-4929-9D16-0F58A90D25EF}" type="pres">
      <dgm:prSet presAssocID="{E303C634-A8C1-45E6-81CA-0995B622210C}" presName="node" presStyleLbl="node1" presStyleIdx="1" presStyleCnt="4" custLinFactNeighborX="-2252" custLinFactNeighborY="59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C19360-27D7-4EB5-A1B8-FCC5969E4D4F}" type="pres">
      <dgm:prSet presAssocID="{E889C2DE-5D40-49F5-95BD-B3F49EF63144}" presName="sibTrans" presStyleLbl="bgSibTrans2D1" presStyleIdx="1" presStyleCnt="3"/>
      <dgm:spPr/>
      <dgm:t>
        <a:bodyPr/>
        <a:lstStyle/>
        <a:p>
          <a:endParaRPr lang="es-ES"/>
        </a:p>
      </dgm:t>
    </dgm:pt>
    <dgm:pt modelId="{16B0E89E-12CB-48C5-A130-9B32E895DE2C}" type="pres">
      <dgm:prSet presAssocID="{AB6BAF10-78E1-405F-B609-88F2D4A219AF}" presName="compNode" presStyleCnt="0"/>
      <dgm:spPr/>
    </dgm:pt>
    <dgm:pt modelId="{F01F6476-6F96-4839-8BAD-B8BEA9CCAB7B}" type="pres">
      <dgm:prSet presAssocID="{AB6BAF10-78E1-405F-B609-88F2D4A219AF}" presName="dummyConnPt" presStyleCnt="0"/>
      <dgm:spPr/>
    </dgm:pt>
    <dgm:pt modelId="{3862FDF2-4311-46F9-A038-07B57088C135}" type="pres">
      <dgm:prSet presAssocID="{AB6BAF10-78E1-405F-B609-88F2D4A219AF}" presName="node" presStyleLbl="node1" presStyleIdx="2" presStyleCnt="4" custScaleX="15129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F85E95-8AE0-45D8-91A6-75366935A23C}" type="pres">
      <dgm:prSet presAssocID="{480001AE-37BF-49AB-BA77-47558B86F57B}" presName="sibTrans" presStyleLbl="bgSibTrans2D1" presStyleIdx="2" presStyleCnt="3"/>
      <dgm:spPr/>
      <dgm:t>
        <a:bodyPr/>
        <a:lstStyle/>
        <a:p>
          <a:endParaRPr lang="es-ES"/>
        </a:p>
      </dgm:t>
    </dgm:pt>
    <dgm:pt modelId="{9C8A3B95-7F1F-43D4-ABC9-44C6973CA3F4}" type="pres">
      <dgm:prSet presAssocID="{E959F94B-55D2-4B99-B19B-B577886B079C}" presName="compNode" presStyleCnt="0"/>
      <dgm:spPr/>
    </dgm:pt>
    <dgm:pt modelId="{3889B6CC-78A1-4E72-B008-DD6DF40D28CC}" type="pres">
      <dgm:prSet presAssocID="{E959F94B-55D2-4B99-B19B-B577886B079C}" presName="dummyConnPt" presStyleCnt="0"/>
      <dgm:spPr/>
    </dgm:pt>
    <dgm:pt modelId="{37EF5241-BDC1-42B3-BDBF-2C70372EB3C5}" type="pres">
      <dgm:prSet presAssocID="{E959F94B-55D2-4B99-B19B-B577886B07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097AAFE-C928-4D2C-AC85-D7CEB79CE07A}" srcId="{760DF36D-AC49-4C9C-8AD6-ED6E40989D2D}" destId="{E959F94B-55D2-4B99-B19B-B577886B079C}" srcOrd="3" destOrd="0" parTransId="{6C5585C1-AF0F-4F1B-B564-C49433B81D75}" sibTransId="{8875061D-6265-4497-B2F3-83EF8FCAAD25}"/>
    <dgm:cxn modelId="{0BB754A5-C1AE-4ED7-A10D-FFB332E4247B}" srcId="{760DF36D-AC49-4C9C-8AD6-ED6E40989D2D}" destId="{AB6BAF10-78E1-405F-B609-88F2D4A219AF}" srcOrd="2" destOrd="0" parTransId="{CFD7F6D7-3A34-44BD-A9C8-D247FC6342A2}" sibTransId="{480001AE-37BF-49AB-BA77-47558B86F57B}"/>
    <dgm:cxn modelId="{6F4099E2-6476-48C3-80E3-DE6C1F603516}" type="presOf" srcId="{E889C2DE-5D40-49F5-95BD-B3F49EF63144}" destId="{0DC19360-27D7-4EB5-A1B8-FCC5969E4D4F}" srcOrd="0" destOrd="0" presId="urn:microsoft.com/office/officeart/2005/8/layout/bProcess4"/>
    <dgm:cxn modelId="{03016C0F-C28A-4970-AA25-A841320D0B1F}" type="presOf" srcId="{480001AE-37BF-49AB-BA77-47558B86F57B}" destId="{83F85E95-8AE0-45D8-91A6-75366935A23C}" srcOrd="0" destOrd="0" presId="urn:microsoft.com/office/officeart/2005/8/layout/bProcess4"/>
    <dgm:cxn modelId="{0DF2A803-4477-425A-ACE3-134FA17A48A3}" type="presOf" srcId="{E959F94B-55D2-4B99-B19B-B577886B079C}" destId="{37EF5241-BDC1-42B3-BDBF-2C70372EB3C5}" srcOrd="0" destOrd="0" presId="urn:microsoft.com/office/officeart/2005/8/layout/bProcess4"/>
    <dgm:cxn modelId="{0D3D5DCF-1432-4D66-B960-242963CEEC7E}" srcId="{760DF36D-AC49-4C9C-8AD6-ED6E40989D2D}" destId="{03DA6063-8C43-4F1F-A95F-D2CD5580FBD7}" srcOrd="0" destOrd="0" parTransId="{7D6A9216-8441-47F5-BCB1-2850F8B4F892}" sibTransId="{8186273A-1769-440E-B671-5AA034BA9AA7}"/>
    <dgm:cxn modelId="{46BDEA0B-7661-4DB6-BF8F-C497F9F866F5}" type="presOf" srcId="{AB6BAF10-78E1-405F-B609-88F2D4A219AF}" destId="{3862FDF2-4311-46F9-A038-07B57088C135}" srcOrd="0" destOrd="0" presId="urn:microsoft.com/office/officeart/2005/8/layout/bProcess4"/>
    <dgm:cxn modelId="{ACFE6E5A-22EB-4CA2-B01C-C29B54BB0420}" srcId="{760DF36D-AC49-4C9C-8AD6-ED6E40989D2D}" destId="{E303C634-A8C1-45E6-81CA-0995B622210C}" srcOrd="1" destOrd="0" parTransId="{AA5A1684-9718-44E7-8E68-B546E727FB08}" sibTransId="{E889C2DE-5D40-49F5-95BD-B3F49EF63144}"/>
    <dgm:cxn modelId="{C08C0391-6453-4184-83B2-A5C18A18C3D6}" type="presOf" srcId="{8186273A-1769-440E-B671-5AA034BA9AA7}" destId="{1F89FA3B-8CCA-4510-82F0-0E735B652C16}" srcOrd="0" destOrd="0" presId="urn:microsoft.com/office/officeart/2005/8/layout/bProcess4"/>
    <dgm:cxn modelId="{5E2058E1-D657-4E4C-B28D-3CEB86D5C005}" type="presOf" srcId="{760DF36D-AC49-4C9C-8AD6-ED6E40989D2D}" destId="{6C279A95-5D68-488F-AEEB-B4809DCA2A4B}" srcOrd="0" destOrd="0" presId="urn:microsoft.com/office/officeart/2005/8/layout/bProcess4"/>
    <dgm:cxn modelId="{9E52C553-401E-4963-A90F-B774FB53ADE9}" type="presOf" srcId="{E303C634-A8C1-45E6-81CA-0995B622210C}" destId="{D71D1C52-CAF8-4929-9D16-0F58A90D25EF}" srcOrd="0" destOrd="0" presId="urn:microsoft.com/office/officeart/2005/8/layout/bProcess4"/>
    <dgm:cxn modelId="{A18E8627-F010-419B-B4F6-597370E13AEF}" type="presOf" srcId="{03DA6063-8C43-4F1F-A95F-D2CD5580FBD7}" destId="{35BB94F1-FA31-4EFA-8C39-4295D49E15A6}" srcOrd="0" destOrd="0" presId="urn:microsoft.com/office/officeart/2005/8/layout/bProcess4"/>
    <dgm:cxn modelId="{1C0F7A6A-A066-447C-9676-2F9BDAC8C603}" type="presParOf" srcId="{6C279A95-5D68-488F-AEEB-B4809DCA2A4B}" destId="{BBA8E9DC-5156-4428-B14D-3A4336B26F11}" srcOrd="0" destOrd="0" presId="urn:microsoft.com/office/officeart/2005/8/layout/bProcess4"/>
    <dgm:cxn modelId="{146F0FD8-CC5D-45C9-8EDD-8302F6CB7473}" type="presParOf" srcId="{BBA8E9DC-5156-4428-B14D-3A4336B26F11}" destId="{C754282B-616D-4D75-B447-FC320A118681}" srcOrd="0" destOrd="0" presId="urn:microsoft.com/office/officeart/2005/8/layout/bProcess4"/>
    <dgm:cxn modelId="{C32D1E31-585C-4015-A79E-81CDF8A0CE92}" type="presParOf" srcId="{BBA8E9DC-5156-4428-B14D-3A4336B26F11}" destId="{35BB94F1-FA31-4EFA-8C39-4295D49E15A6}" srcOrd="1" destOrd="0" presId="urn:microsoft.com/office/officeart/2005/8/layout/bProcess4"/>
    <dgm:cxn modelId="{BCBF8BB5-92AE-4389-A9F7-08B7EB9F15E0}" type="presParOf" srcId="{6C279A95-5D68-488F-AEEB-B4809DCA2A4B}" destId="{1F89FA3B-8CCA-4510-82F0-0E735B652C16}" srcOrd="1" destOrd="0" presId="urn:microsoft.com/office/officeart/2005/8/layout/bProcess4"/>
    <dgm:cxn modelId="{FD3AB400-39A1-4FB6-A07C-0D00BF08D24A}" type="presParOf" srcId="{6C279A95-5D68-488F-AEEB-B4809DCA2A4B}" destId="{E2880869-90FB-475B-9024-941091607620}" srcOrd="2" destOrd="0" presId="urn:microsoft.com/office/officeart/2005/8/layout/bProcess4"/>
    <dgm:cxn modelId="{492B9DCA-1CCF-4479-B30F-67E426E66F01}" type="presParOf" srcId="{E2880869-90FB-475B-9024-941091607620}" destId="{E271E1E5-472F-48DA-9352-C9469B6F0F1D}" srcOrd="0" destOrd="0" presId="urn:microsoft.com/office/officeart/2005/8/layout/bProcess4"/>
    <dgm:cxn modelId="{E793205C-9F96-44FD-9507-728F691C5BDA}" type="presParOf" srcId="{E2880869-90FB-475B-9024-941091607620}" destId="{D71D1C52-CAF8-4929-9D16-0F58A90D25EF}" srcOrd="1" destOrd="0" presId="urn:microsoft.com/office/officeart/2005/8/layout/bProcess4"/>
    <dgm:cxn modelId="{D74A315A-DAC3-4BAD-A575-D55DC1F23A27}" type="presParOf" srcId="{6C279A95-5D68-488F-AEEB-B4809DCA2A4B}" destId="{0DC19360-27D7-4EB5-A1B8-FCC5969E4D4F}" srcOrd="3" destOrd="0" presId="urn:microsoft.com/office/officeart/2005/8/layout/bProcess4"/>
    <dgm:cxn modelId="{37B508CE-3106-4C82-AC6F-C9F91922C2CE}" type="presParOf" srcId="{6C279A95-5D68-488F-AEEB-B4809DCA2A4B}" destId="{16B0E89E-12CB-48C5-A130-9B32E895DE2C}" srcOrd="4" destOrd="0" presId="urn:microsoft.com/office/officeart/2005/8/layout/bProcess4"/>
    <dgm:cxn modelId="{B7C09B36-2A0A-4BF7-A4C5-77370391D472}" type="presParOf" srcId="{16B0E89E-12CB-48C5-A130-9B32E895DE2C}" destId="{F01F6476-6F96-4839-8BAD-B8BEA9CCAB7B}" srcOrd="0" destOrd="0" presId="urn:microsoft.com/office/officeart/2005/8/layout/bProcess4"/>
    <dgm:cxn modelId="{53F1824B-0984-4303-B6B8-D5110A854F5D}" type="presParOf" srcId="{16B0E89E-12CB-48C5-A130-9B32E895DE2C}" destId="{3862FDF2-4311-46F9-A038-07B57088C135}" srcOrd="1" destOrd="0" presId="urn:microsoft.com/office/officeart/2005/8/layout/bProcess4"/>
    <dgm:cxn modelId="{5F4F553A-927C-46F8-B6D0-A15576A1DCA2}" type="presParOf" srcId="{6C279A95-5D68-488F-AEEB-B4809DCA2A4B}" destId="{83F85E95-8AE0-45D8-91A6-75366935A23C}" srcOrd="5" destOrd="0" presId="urn:microsoft.com/office/officeart/2005/8/layout/bProcess4"/>
    <dgm:cxn modelId="{11C2876A-A6FC-456E-81BD-EE7A04842022}" type="presParOf" srcId="{6C279A95-5D68-488F-AEEB-B4809DCA2A4B}" destId="{9C8A3B95-7F1F-43D4-ABC9-44C6973CA3F4}" srcOrd="6" destOrd="0" presId="urn:microsoft.com/office/officeart/2005/8/layout/bProcess4"/>
    <dgm:cxn modelId="{DE8F4A4A-3085-4787-8EC5-D1E2DA6F883A}" type="presParOf" srcId="{9C8A3B95-7F1F-43D4-ABC9-44C6973CA3F4}" destId="{3889B6CC-78A1-4E72-B008-DD6DF40D28CC}" srcOrd="0" destOrd="0" presId="urn:microsoft.com/office/officeart/2005/8/layout/bProcess4"/>
    <dgm:cxn modelId="{AA0D87BE-B976-40B4-B0D8-87FA9A95AC0A}" type="presParOf" srcId="{9C8A3B95-7F1F-43D4-ABC9-44C6973CA3F4}" destId="{37EF5241-BDC1-42B3-BDBF-2C70372EB3C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5C1166-8701-45C9-9B71-401DDBE2A3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29A975-C55A-4EFA-8BDE-3F3B2E4661B6}">
      <dgm:prSet phldrT="[Texto]"/>
      <dgm:spPr/>
      <dgm:t>
        <a:bodyPr/>
        <a:lstStyle/>
        <a:p>
          <a:r>
            <a:rPr lang="es-ES" dirty="0"/>
            <a:t>CRITERIOS DIAGNÓSTICOS:</a:t>
          </a:r>
        </a:p>
      </dgm:t>
    </dgm:pt>
    <dgm:pt modelId="{DE6837E7-A906-409A-A692-6E3149002F73}" type="parTrans" cxnId="{DB985323-8298-41AF-9175-4B6C67A91853}">
      <dgm:prSet/>
      <dgm:spPr/>
      <dgm:t>
        <a:bodyPr/>
        <a:lstStyle/>
        <a:p>
          <a:endParaRPr lang="es-ES"/>
        </a:p>
      </dgm:t>
    </dgm:pt>
    <dgm:pt modelId="{C9C5DB32-8859-44FA-85F6-6A41DACE7105}" type="sibTrans" cxnId="{DB985323-8298-41AF-9175-4B6C67A91853}">
      <dgm:prSet/>
      <dgm:spPr/>
      <dgm:t>
        <a:bodyPr/>
        <a:lstStyle/>
        <a:p>
          <a:endParaRPr lang="es-ES"/>
        </a:p>
      </dgm:t>
    </dgm:pt>
    <dgm:pt modelId="{771FD833-FAC9-4D93-A3AA-298149797EDD}">
      <dgm:prSet phldrT="[Texto]"/>
      <dgm:spPr/>
      <dgm:t>
        <a:bodyPr/>
        <a:lstStyle/>
        <a:p>
          <a:r>
            <a:rPr lang="es-ES" dirty="0"/>
            <a:t>PRUEBAS</a:t>
          </a:r>
        </a:p>
      </dgm:t>
    </dgm:pt>
    <dgm:pt modelId="{850B5D5B-94D2-4D26-8411-5EEDEA6F7E94}" type="parTrans" cxnId="{235A1932-647A-4FED-9D68-7936A6EE1D1B}">
      <dgm:prSet/>
      <dgm:spPr/>
      <dgm:t>
        <a:bodyPr/>
        <a:lstStyle/>
        <a:p>
          <a:endParaRPr lang="es-ES"/>
        </a:p>
      </dgm:t>
    </dgm:pt>
    <dgm:pt modelId="{7D5759CA-B929-48B2-8A38-FB1667E641CC}" type="sibTrans" cxnId="{235A1932-647A-4FED-9D68-7936A6EE1D1B}">
      <dgm:prSet/>
      <dgm:spPr/>
      <dgm:t>
        <a:bodyPr/>
        <a:lstStyle/>
        <a:p>
          <a:endParaRPr lang="es-ES"/>
        </a:p>
      </dgm:t>
    </dgm:pt>
    <dgm:pt modelId="{983C8957-58C5-44C8-8793-67DDDC0EFE59}">
      <dgm:prSet phldrT="[Texto]"/>
      <dgm:spPr/>
      <dgm:t>
        <a:bodyPr/>
        <a:lstStyle/>
        <a:p>
          <a:r>
            <a:rPr lang="es-ES" dirty="0"/>
            <a:t>JUICIO CLÍNICO</a:t>
          </a:r>
        </a:p>
      </dgm:t>
    </dgm:pt>
    <dgm:pt modelId="{399614B1-C61F-4D5C-9868-B2420739F60B}" type="parTrans" cxnId="{16C297AF-5C99-41F5-8BA5-B4A9B35F2F71}">
      <dgm:prSet/>
      <dgm:spPr/>
      <dgm:t>
        <a:bodyPr/>
        <a:lstStyle/>
        <a:p>
          <a:endParaRPr lang="es-ES"/>
        </a:p>
      </dgm:t>
    </dgm:pt>
    <dgm:pt modelId="{EC5211CD-D0D1-4BB7-AA3C-300A40007285}" type="sibTrans" cxnId="{16C297AF-5C99-41F5-8BA5-B4A9B35F2F71}">
      <dgm:prSet/>
      <dgm:spPr/>
      <dgm:t>
        <a:bodyPr/>
        <a:lstStyle/>
        <a:p>
          <a:endParaRPr lang="es-ES"/>
        </a:p>
      </dgm:t>
    </dgm:pt>
    <dgm:pt modelId="{C7BDE5B2-C43F-4469-8325-FE960E864BAF}">
      <dgm:prSet/>
      <dgm:spPr/>
      <dgm:t>
        <a:bodyPr/>
        <a:lstStyle/>
        <a:p>
          <a:endParaRPr lang="es-ES" sz="700" dirty="0"/>
        </a:p>
      </dgm:t>
    </dgm:pt>
    <dgm:pt modelId="{540A57B2-E3DF-433E-8E85-F6C57F9EBB64}" type="parTrans" cxnId="{53770C6A-E768-412C-80B8-9ABFFFC526D6}">
      <dgm:prSet/>
      <dgm:spPr/>
      <dgm:t>
        <a:bodyPr/>
        <a:lstStyle/>
        <a:p>
          <a:endParaRPr lang="es-ES"/>
        </a:p>
      </dgm:t>
    </dgm:pt>
    <dgm:pt modelId="{6D0C19D3-5CCC-42C4-A30F-C7FAABB699FD}" type="sibTrans" cxnId="{53770C6A-E768-412C-80B8-9ABFFFC526D6}">
      <dgm:prSet/>
      <dgm:spPr/>
      <dgm:t>
        <a:bodyPr/>
        <a:lstStyle/>
        <a:p>
          <a:endParaRPr lang="es-ES"/>
        </a:p>
      </dgm:t>
    </dgm:pt>
    <dgm:pt modelId="{A952AFBA-66FB-491C-AFAA-CF949DA2FDDD}">
      <dgm:prSet custT="1"/>
      <dgm:spPr/>
      <dgm:t>
        <a:bodyPr/>
        <a:lstStyle/>
        <a:p>
          <a:r>
            <a:rPr lang="es-ES" sz="1400" dirty="0"/>
            <a:t>Las pruebas tipificadas: ACACIA. </a:t>
          </a:r>
        </a:p>
      </dgm:t>
    </dgm:pt>
    <dgm:pt modelId="{2475D317-8E0C-4DDF-AC28-0DDB7B976056}" type="parTrans" cxnId="{12C1F540-463B-447D-BFC3-F22C32A26E6F}">
      <dgm:prSet/>
      <dgm:spPr/>
      <dgm:t>
        <a:bodyPr/>
        <a:lstStyle/>
        <a:p>
          <a:endParaRPr lang="es-ES"/>
        </a:p>
      </dgm:t>
    </dgm:pt>
    <dgm:pt modelId="{954BF100-FCC1-44FD-A323-82C44B9F360B}" type="sibTrans" cxnId="{12C1F540-463B-447D-BFC3-F22C32A26E6F}">
      <dgm:prSet/>
      <dgm:spPr/>
      <dgm:t>
        <a:bodyPr/>
        <a:lstStyle/>
        <a:p>
          <a:endParaRPr lang="es-ES"/>
        </a:p>
      </dgm:t>
    </dgm:pt>
    <dgm:pt modelId="{97304CEE-9AE1-4C35-8424-05B9D8CC85E6}">
      <dgm:prSet custT="1"/>
      <dgm:spPr/>
      <dgm:t>
        <a:bodyPr/>
        <a:lstStyle/>
        <a:p>
          <a:r>
            <a:rPr lang="es-ES" sz="1400" dirty="0"/>
            <a:t>Detección </a:t>
          </a:r>
          <a:r>
            <a:rPr lang="es-ES" sz="1400" dirty="0" err="1"/>
            <a:t>temprana:M</a:t>
          </a:r>
          <a:r>
            <a:rPr lang="es-ES" sz="1400" dirty="0"/>
            <a:t>- CHAT o IDTA-18. </a:t>
          </a:r>
        </a:p>
      </dgm:t>
    </dgm:pt>
    <dgm:pt modelId="{BE8E97C3-F0F2-4A98-ABE5-5D5ED9717B8D}" type="parTrans" cxnId="{1D700B0A-0C7B-479B-9DD2-71FBE60C57EC}">
      <dgm:prSet/>
      <dgm:spPr/>
      <dgm:t>
        <a:bodyPr/>
        <a:lstStyle/>
        <a:p>
          <a:endParaRPr lang="es-ES"/>
        </a:p>
      </dgm:t>
    </dgm:pt>
    <dgm:pt modelId="{E00BBCBD-F200-4502-BC55-159CC3781CAA}" type="sibTrans" cxnId="{1D700B0A-0C7B-479B-9DD2-71FBE60C57EC}">
      <dgm:prSet/>
      <dgm:spPr/>
      <dgm:t>
        <a:bodyPr/>
        <a:lstStyle/>
        <a:p>
          <a:endParaRPr lang="es-ES"/>
        </a:p>
      </dgm:t>
    </dgm:pt>
    <dgm:pt modelId="{A5DB0A2A-9FDB-400A-B7D5-1C6B717AE438}">
      <dgm:prSet custT="1"/>
      <dgm:spPr/>
      <dgm:t>
        <a:bodyPr/>
        <a:lstStyle/>
        <a:p>
          <a:r>
            <a:rPr lang="es-ES" sz="1400" dirty="0"/>
            <a:t>La observación de la persona en contextos interactivos naturales estructurados y no estructurados: ADOS, IDEA.</a:t>
          </a:r>
        </a:p>
      </dgm:t>
    </dgm:pt>
    <dgm:pt modelId="{383DA125-F6CC-43E6-BDD6-690B117A7057}" type="parTrans" cxnId="{D076E1A0-F906-45E2-B3B6-FB49A63EA8A6}">
      <dgm:prSet/>
      <dgm:spPr/>
      <dgm:t>
        <a:bodyPr/>
        <a:lstStyle/>
        <a:p>
          <a:endParaRPr lang="es-ES"/>
        </a:p>
      </dgm:t>
    </dgm:pt>
    <dgm:pt modelId="{DC9D5551-0E03-4148-BED2-74509401B837}" type="sibTrans" cxnId="{D076E1A0-F906-45E2-B3B6-FB49A63EA8A6}">
      <dgm:prSet/>
      <dgm:spPr/>
      <dgm:t>
        <a:bodyPr/>
        <a:lstStyle/>
        <a:p>
          <a:endParaRPr lang="es-ES"/>
        </a:p>
      </dgm:t>
    </dgm:pt>
    <dgm:pt modelId="{C4812AF1-F4DF-4D32-83B1-599BDBD24489}">
      <dgm:prSet custT="1"/>
      <dgm:spPr/>
      <dgm:t>
        <a:bodyPr/>
        <a:lstStyle/>
        <a:p>
          <a:r>
            <a:rPr lang="es-ES" sz="1400" dirty="0"/>
            <a:t>Los cuestionarios para padres o profesores: LDA, CARS, ABC,  PDDST. Nivel 3.</a:t>
          </a:r>
        </a:p>
      </dgm:t>
    </dgm:pt>
    <dgm:pt modelId="{3704F6A4-B1F0-4FE1-B50B-0B3FD8E42E34}" type="parTrans" cxnId="{99E495E7-1D80-440F-A2F3-4F70C1048567}">
      <dgm:prSet/>
      <dgm:spPr/>
      <dgm:t>
        <a:bodyPr/>
        <a:lstStyle/>
        <a:p>
          <a:endParaRPr lang="es-ES"/>
        </a:p>
      </dgm:t>
    </dgm:pt>
    <dgm:pt modelId="{462D0565-5FFE-489D-A93A-B39A7400CC1E}" type="sibTrans" cxnId="{99E495E7-1D80-440F-A2F3-4F70C1048567}">
      <dgm:prSet/>
      <dgm:spPr/>
      <dgm:t>
        <a:bodyPr/>
        <a:lstStyle/>
        <a:p>
          <a:endParaRPr lang="es-ES"/>
        </a:p>
      </dgm:t>
    </dgm:pt>
    <dgm:pt modelId="{B805AEB5-A14B-4598-BE3E-96295378B08A}">
      <dgm:prSet/>
      <dgm:spPr/>
      <dgm:t>
        <a:bodyPr/>
        <a:lstStyle/>
        <a:p>
          <a:r>
            <a:rPr lang="es-ES_tradnl" b="0" i="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Aparecen: procedimientos, técnicas e instrumentos que se han utilizado</a:t>
          </a:r>
          <a:endParaRPr lang="es-ES" b="0" i="0" dirty="0">
            <a:solidFill>
              <a:schemeClr val="tx1"/>
            </a:solidFill>
            <a:latin typeface="+mj-lt"/>
          </a:endParaRPr>
        </a:p>
      </dgm:t>
    </dgm:pt>
    <dgm:pt modelId="{9E0A7418-932D-4457-A147-55E401874D4B}" type="parTrans" cxnId="{5E455C46-7031-458F-871A-5D2769D646DF}">
      <dgm:prSet/>
      <dgm:spPr/>
      <dgm:t>
        <a:bodyPr/>
        <a:lstStyle/>
        <a:p>
          <a:endParaRPr lang="es-ES"/>
        </a:p>
      </dgm:t>
    </dgm:pt>
    <dgm:pt modelId="{2705A55B-7268-4A4D-BFBD-E8617D90CF49}" type="sibTrans" cxnId="{5E455C46-7031-458F-871A-5D2769D646DF}">
      <dgm:prSet/>
      <dgm:spPr/>
      <dgm:t>
        <a:bodyPr/>
        <a:lstStyle/>
        <a:p>
          <a:endParaRPr lang="es-ES"/>
        </a:p>
      </dgm:t>
    </dgm:pt>
    <dgm:pt modelId="{6418B75B-08BF-41ED-BFDE-2788F7A2B89D}">
      <dgm:prSet/>
      <dgm:spPr/>
      <dgm:t>
        <a:bodyPr/>
        <a:lstStyle/>
        <a:p>
          <a:r>
            <a:rPr lang="es-ES_tradnl" b="0" i="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Entrevistas a familias y profesionales. </a:t>
          </a:r>
          <a:endParaRPr lang="es-ES" b="0" i="0" dirty="0">
            <a:solidFill>
              <a:schemeClr val="tx1"/>
            </a:solidFill>
            <a:latin typeface="+mj-lt"/>
          </a:endParaRPr>
        </a:p>
      </dgm:t>
    </dgm:pt>
    <dgm:pt modelId="{8C9A792D-93AF-496C-B3BF-0381652BEBDD}" type="parTrans" cxnId="{2D1FA0ED-E9E5-4543-B32D-C41E61A8B7CC}">
      <dgm:prSet/>
      <dgm:spPr/>
      <dgm:t>
        <a:bodyPr/>
        <a:lstStyle/>
        <a:p>
          <a:endParaRPr lang="es-ES"/>
        </a:p>
      </dgm:t>
    </dgm:pt>
    <dgm:pt modelId="{9E649B48-8A27-42FC-B772-4BBDCB097EE7}" type="sibTrans" cxnId="{2D1FA0ED-E9E5-4543-B32D-C41E61A8B7CC}">
      <dgm:prSet/>
      <dgm:spPr/>
      <dgm:t>
        <a:bodyPr/>
        <a:lstStyle/>
        <a:p>
          <a:endParaRPr lang="es-ES"/>
        </a:p>
      </dgm:t>
    </dgm:pt>
    <dgm:pt modelId="{08F22C82-14A1-4487-B4EE-5E53D266295E}">
      <dgm:prSet/>
      <dgm:spPr/>
      <dgm:t>
        <a:bodyPr/>
        <a:lstStyle/>
        <a:p>
          <a:r>
            <a:rPr lang="es-ES" b="0" i="0" dirty="0">
              <a:solidFill>
                <a:schemeClr val="tx1"/>
              </a:solidFill>
              <a:latin typeface="+mj-lt"/>
            </a:rPr>
            <a:t>Informe </a:t>
          </a:r>
          <a:r>
            <a:rPr lang="es-ES" b="0" i="0" dirty="0" err="1">
              <a:solidFill>
                <a:schemeClr val="tx1"/>
              </a:solidFill>
              <a:latin typeface="+mj-lt"/>
            </a:rPr>
            <a:t>detalladado</a:t>
          </a:r>
          <a:r>
            <a:rPr lang="es-ES" b="0" i="0" dirty="0">
              <a:solidFill>
                <a:schemeClr val="tx1"/>
              </a:solidFill>
              <a:latin typeface="+mj-lt"/>
            </a:rPr>
            <a:t>:  con orientaciones, asesoramiento, recursos, apoyos </a:t>
          </a:r>
        </a:p>
      </dgm:t>
    </dgm:pt>
    <dgm:pt modelId="{6D10BC66-F49F-44FB-9484-60081BA40113}" type="parTrans" cxnId="{A6FD4391-4128-4D65-825A-F992F7BAF68E}">
      <dgm:prSet/>
      <dgm:spPr/>
      <dgm:t>
        <a:bodyPr/>
        <a:lstStyle/>
        <a:p>
          <a:endParaRPr lang="es-ES"/>
        </a:p>
      </dgm:t>
    </dgm:pt>
    <dgm:pt modelId="{E6BCF3A9-D135-4AF2-822E-D48FC5BE274D}" type="sibTrans" cxnId="{A6FD4391-4128-4D65-825A-F992F7BAF68E}">
      <dgm:prSet/>
      <dgm:spPr/>
      <dgm:t>
        <a:bodyPr/>
        <a:lstStyle/>
        <a:p>
          <a:endParaRPr lang="es-ES"/>
        </a:p>
      </dgm:t>
    </dgm:pt>
    <dgm:pt modelId="{3E4DEC56-F007-4100-B94C-BF80CCE38F3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dirty="0"/>
            <a:t>DSM-V y CIE-10 </a:t>
          </a:r>
        </a:p>
        <a:p>
          <a:pPr marL="285750" lvl="1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ES" sz="3600" dirty="0"/>
        </a:p>
      </dgm:t>
    </dgm:pt>
    <dgm:pt modelId="{A75318A6-03AF-4D29-9E58-AA2BC801EDC1}" type="parTrans" cxnId="{9C190504-D9B3-42C1-9421-9A114CCE4BE0}">
      <dgm:prSet/>
      <dgm:spPr/>
      <dgm:t>
        <a:bodyPr/>
        <a:lstStyle/>
        <a:p>
          <a:endParaRPr lang="es-ES"/>
        </a:p>
      </dgm:t>
    </dgm:pt>
    <dgm:pt modelId="{558439D1-656E-4A12-A80A-BCB35B5A796E}" type="sibTrans" cxnId="{9C190504-D9B3-42C1-9421-9A114CCE4BE0}">
      <dgm:prSet/>
      <dgm:spPr/>
      <dgm:t>
        <a:bodyPr/>
        <a:lstStyle/>
        <a:p>
          <a:endParaRPr lang="es-ES"/>
        </a:p>
      </dgm:t>
    </dgm:pt>
    <dgm:pt modelId="{91E5FF71-5E4F-49B7-924D-7BF679FABB24}" type="pres">
      <dgm:prSet presAssocID="{955C1166-8701-45C9-9B71-401DDBE2A3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A005C50-596F-4E46-823F-8F69BBF4B348}" type="pres">
      <dgm:prSet presAssocID="{DD29A975-C55A-4EFA-8BDE-3F3B2E4661B6}" presName="linNode" presStyleCnt="0"/>
      <dgm:spPr/>
    </dgm:pt>
    <dgm:pt modelId="{70F96BF4-4519-45D1-8BFC-A0CACE2BC4AC}" type="pres">
      <dgm:prSet presAssocID="{DD29A975-C55A-4EFA-8BDE-3F3B2E4661B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80079E-C8B0-4904-BF48-76904C86415C}" type="pres">
      <dgm:prSet presAssocID="{DD29A975-C55A-4EFA-8BDE-3F3B2E4661B6}" presName="childShp" presStyleLbl="bgAccFollowNode1" presStyleIdx="0" presStyleCnt="3" custScaleY="51996" custLinFactNeighborY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B460E1-3F66-4172-A864-CAEACE8D2A81}" type="pres">
      <dgm:prSet presAssocID="{C9C5DB32-8859-44FA-85F6-6A41DACE7105}" presName="spacing" presStyleCnt="0"/>
      <dgm:spPr/>
    </dgm:pt>
    <dgm:pt modelId="{C3233029-833B-472E-BA9A-8091943FAA91}" type="pres">
      <dgm:prSet presAssocID="{771FD833-FAC9-4D93-A3AA-298149797EDD}" presName="linNode" presStyleCnt="0"/>
      <dgm:spPr/>
    </dgm:pt>
    <dgm:pt modelId="{8A627E1A-319A-4F14-B865-2E9BB9051FFB}" type="pres">
      <dgm:prSet presAssocID="{771FD833-FAC9-4D93-A3AA-298149797EDD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849D8D-5573-45E5-8EB4-7A7B31BB512E}" type="pres">
      <dgm:prSet presAssocID="{771FD833-FAC9-4D93-A3AA-298149797EDD}" presName="childShp" presStyleLbl="bgAccFollowNode1" presStyleIdx="1" presStyleCnt="3" custScaleY="13324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1D9FC8-9CEA-44A7-BBFC-09B4DF5F2C9F}" type="pres">
      <dgm:prSet presAssocID="{7D5759CA-B929-48B2-8A38-FB1667E641CC}" presName="spacing" presStyleCnt="0"/>
      <dgm:spPr/>
    </dgm:pt>
    <dgm:pt modelId="{300A4792-0873-4350-B6BC-DD4E2A5A48DC}" type="pres">
      <dgm:prSet presAssocID="{983C8957-58C5-44C8-8793-67DDDC0EFE59}" presName="linNode" presStyleCnt="0"/>
      <dgm:spPr/>
    </dgm:pt>
    <dgm:pt modelId="{EF91E208-37C6-4B53-A1FF-238359D6A816}" type="pres">
      <dgm:prSet presAssocID="{983C8957-58C5-44C8-8793-67DDDC0EFE59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532747-68BB-4C50-A396-7257D0DB8979}" type="pres">
      <dgm:prSet presAssocID="{983C8957-58C5-44C8-8793-67DDDC0EFE59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2C1F540-463B-447D-BFC3-F22C32A26E6F}" srcId="{771FD833-FAC9-4D93-A3AA-298149797EDD}" destId="{A952AFBA-66FB-491C-AFAA-CF949DA2FDDD}" srcOrd="2" destOrd="0" parTransId="{2475D317-8E0C-4DDF-AC28-0DDB7B976056}" sibTransId="{954BF100-FCC1-44FD-A323-82C44B9F360B}"/>
    <dgm:cxn modelId="{AE553E70-F4DF-4C7A-9A5F-63ACF7021C3E}" type="presOf" srcId="{A952AFBA-66FB-491C-AFAA-CF949DA2FDDD}" destId="{7B849D8D-5573-45E5-8EB4-7A7B31BB512E}" srcOrd="0" destOrd="2" presId="urn:microsoft.com/office/officeart/2005/8/layout/vList6"/>
    <dgm:cxn modelId="{9424332C-95AF-4006-B683-F4AF2214BE31}" type="presOf" srcId="{B805AEB5-A14B-4598-BE3E-96295378B08A}" destId="{C8532747-68BB-4C50-A396-7257D0DB8979}" srcOrd="0" destOrd="0" presId="urn:microsoft.com/office/officeart/2005/8/layout/vList6"/>
    <dgm:cxn modelId="{5E455C46-7031-458F-871A-5D2769D646DF}" srcId="{983C8957-58C5-44C8-8793-67DDDC0EFE59}" destId="{B805AEB5-A14B-4598-BE3E-96295378B08A}" srcOrd="0" destOrd="0" parTransId="{9E0A7418-932D-4457-A147-55E401874D4B}" sibTransId="{2705A55B-7268-4A4D-BFBD-E8617D90CF49}"/>
    <dgm:cxn modelId="{53770C6A-E768-412C-80B8-9ABFFFC526D6}" srcId="{771FD833-FAC9-4D93-A3AA-298149797EDD}" destId="{C7BDE5B2-C43F-4469-8325-FE960E864BAF}" srcOrd="0" destOrd="0" parTransId="{540A57B2-E3DF-433E-8E85-F6C57F9EBB64}" sibTransId="{6D0C19D3-5CCC-42C4-A30F-C7FAABB699FD}"/>
    <dgm:cxn modelId="{9C190504-D9B3-42C1-9421-9A114CCE4BE0}" srcId="{DD29A975-C55A-4EFA-8BDE-3F3B2E4661B6}" destId="{3E4DEC56-F007-4100-B94C-BF80CCE38F32}" srcOrd="0" destOrd="0" parTransId="{A75318A6-03AF-4D29-9E58-AA2BC801EDC1}" sibTransId="{558439D1-656E-4A12-A80A-BCB35B5A796E}"/>
    <dgm:cxn modelId="{81E18C51-BE17-4811-84D2-9BCE5B323B0D}" type="presOf" srcId="{3E4DEC56-F007-4100-B94C-BF80CCE38F32}" destId="{A380079E-C8B0-4904-BF48-76904C86415C}" srcOrd="0" destOrd="0" presId="urn:microsoft.com/office/officeart/2005/8/layout/vList6"/>
    <dgm:cxn modelId="{4C612500-CDA2-4213-A0E9-C39953F7026E}" type="presOf" srcId="{08F22C82-14A1-4487-B4EE-5E53D266295E}" destId="{C8532747-68BB-4C50-A396-7257D0DB8979}" srcOrd="0" destOrd="2" presId="urn:microsoft.com/office/officeart/2005/8/layout/vList6"/>
    <dgm:cxn modelId="{DB985323-8298-41AF-9175-4B6C67A91853}" srcId="{955C1166-8701-45C9-9B71-401DDBE2A35B}" destId="{DD29A975-C55A-4EFA-8BDE-3F3B2E4661B6}" srcOrd="0" destOrd="0" parTransId="{DE6837E7-A906-409A-A692-6E3149002F73}" sibTransId="{C9C5DB32-8859-44FA-85F6-6A41DACE7105}"/>
    <dgm:cxn modelId="{5C396292-3233-4E20-AFB5-F6780CD8F6BC}" type="presOf" srcId="{A5DB0A2A-9FDB-400A-B7D5-1C6B717AE438}" destId="{7B849D8D-5573-45E5-8EB4-7A7B31BB512E}" srcOrd="0" destOrd="3" presId="urn:microsoft.com/office/officeart/2005/8/layout/vList6"/>
    <dgm:cxn modelId="{1D700B0A-0C7B-479B-9DD2-71FBE60C57EC}" srcId="{771FD833-FAC9-4D93-A3AA-298149797EDD}" destId="{97304CEE-9AE1-4C35-8424-05B9D8CC85E6}" srcOrd="1" destOrd="0" parTransId="{BE8E97C3-F0F2-4A98-ABE5-5D5ED9717B8D}" sibTransId="{E00BBCBD-F200-4502-BC55-159CC3781CAA}"/>
    <dgm:cxn modelId="{6B1E75A3-60D9-4115-A09C-3D01B0855E84}" type="presOf" srcId="{97304CEE-9AE1-4C35-8424-05B9D8CC85E6}" destId="{7B849D8D-5573-45E5-8EB4-7A7B31BB512E}" srcOrd="0" destOrd="1" presId="urn:microsoft.com/office/officeart/2005/8/layout/vList6"/>
    <dgm:cxn modelId="{FF0A8906-04AF-4BDF-9981-148406AB336E}" type="presOf" srcId="{983C8957-58C5-44C8-8793-67DDDC0EFE59}" destId="{EF91E208-37C6-4B53-A1FF-238359D6A816}" srcOrd="0" destOrd="0" presId="urn:microsoft.com/office/officeart/2005/8/layout/vList6"/>
    <dgm:cxn modelId="{6919C097-031A-4402-ABC1-54E7C0C62F2C}" type="presOf" srcId="{771FD833-FAC9-4D93-A3AA-298149797EDD}" destId="{8A627E1A-319A-4F14-B865-2E9BB9051FFB}" srcOrd="0" destOrd="0" presId="urn:microsoft.com/office/officeart/2005/8/layout/vList6"/>
    <dgm:cxn modelId="{CD92878D-FE96-474F-B221-901FEF97BD63}" type="presOf" srcId="{DD29A975-C55A-4EFA-8BDE-3F3B2E4661B6}" destId="{70F96BF4-4519-45D1-8BFC-A0CACE2BC4AC}" srcOrd="0" destOrd="0" presId="urn:microsoft.com/office/officeart/2005/8/layout/vList6"/>
    <dgm:cxn modelId="{235A1932-647A-4FED-9D68-7936A6EE1D1B}" srcId="{955C1166-8701-45C9-9B71-401DDBE2A35B}" destId="{771FD833-FAC9-4D93-A3AA-298149797EDD}" srcOrd="1" destOrd="0" parTransId="{850B5D5B-94D2-4D26-8411-5EEDEA6F7E94}" sibTransId="{7D5759CA-B929-48B2-8A38-FB1667E641CC}"/>
    <dgm:cxn modelId="{9415B6AA-ADCA-44C4-A0FE-AE689E977004}" type="presOf" srcId="{6418B75B-08BF-41ED-BFDE-2788F7A2B89D}" destId="{C8532747-68BB-4C50-A396-7257D0DB8979}" srcOrd="0" destOrd="1" presId="urn:microsoft.com/office/officeart/2005/8/layout/vList6"/>
    <dgm:cxn modelId="{C753416D-16D4-438F-8A46-3DD13B3AB334}" type="presOf" srcId="{955C1166-8701-45C9-9B71-401DDBE2A35B}" destId="{91E5FF71-5E4F-49B7-924D-7BF679FABB24}" srcOrd="0" destOrd="0" presId="urn:microsoft.com/office/officeart/2005/8/layout/vList6"/>
    <dgm:cxn modelId="{A6FD4391-4128-4D65-825A-F992F7BAF68E}" srcId="{983C8957-58C5-44C8-8793-67DDDC0EFE59}" destId="{08F22C82-14A1-4487-B4EE-5E53D266295E}" srcOrd="2" destOrd="0" parTransId="{6D10BC66-F49F-44FB-9484-60081BA40113}" sibTransId="{E6BCF3A9-D135-4AF2-822E-D48FC5BE274D}"/>
    <dgm:cxn modelId="{D076E1A0-F906-45E2-B3B6-FB49A63EA8A6}" srcId="{771FD833-FAC9-4D93-A3AA-298149797EDD}" destId="{A5DB0A2A-9FDB-400A-B7D5-1C6B717AE438}" srcOrd="3" destOrd="0" parTransId="{383DA125-F6CC-43E6-BDD6-690B117A7057}" sibTransId="{DC9D5551-0E03-4148-BED2-74509401B837}"/>
    <dgm:cxn modelId="{99E495E7-1D80-440F-A2F3-4F70C1048567}" srcId="{771FD833-FAC9-4D93-A3AA-298149797EDD}" destId="{C4812AF1-F4DF-4D32-83B1-599BDBD24489}" srcOrd="4" destOrd="0" parTransId="{3704F6A4-B1F0-4FE1-B50B-0B3FD8E42E34}" sibTransId="{462D0565-5FFE-489D-A93A-B39A7400CC1E}"/>
    <dgm:cxn modelId="{16C297AF-5C99-41F5-8BA5-B4A9B35F2F71}" srcId="{955C1166-8701-45C9-9B71-401DDBE2A35B}" destId="{983C8957-58C5-44C8-8793-67DDDC0EFE59}" srcOrd="2" destOrd="0" parTransId="{399614B1-C61F-4D5C-9868-B2420739F60B}" sibTransId="{EC5211CD-D0D1-4BB7-AA3C-300A40007285}"/>
    <dgm:cxn modelId="{0B745A48-6C61-487B-9B23-DCB22C882A82}" type="presOf" srcId="{C4812AF1-F4DF-4D32-83B1-599BDBD24489}" destId="{7B849D8D-5573-45E5-8EB4-7A7B31BB512E}" srcOrd="0" destOrd="4" presId="urn:microsoft.com/office/officeart/2005/8/layout/vList6"/>
    <dgm:cxn modelId="{265EE390-1FCC-4D30-AF28-1F2B8E546CBC}" type="presOf" srcId="{C7BDE5B2-C43F-4469-8325-FE960E864BAF}" destId="{7B849D8D-5573-45E5-8EB4-7A7B31BB512E}" srcOrd="0" destOrd="0" presId="urn:microsoft.com/office/officeart/2005/8/layout/vList6"/>
    <dgm:cxn modelId="{2D1FA0ED-E9E5-4543-B32D-C41E61A8B7CC}" srcId="{983C8957-58C5-44C8-8793-67DDDC0EFE59}" destId="{6418B75B-08BF-41ED-BFDE-2788F7A2B89D}" srcOrd="1" destOrd="0" parTransId="{8C9A792D-93AF-496C-B3BF-0381652BEBDD}" sibTransId="{9E649B48-8A27-42FC-B772-4BBDCB097EE7}"/>
    <dgm:cxn modelId="{1A262B94-8B9E-4A9D-BAE1-7B4C909A08C8}" type="presParOf" srcId="{91E5FF71-5E4F-49B7-924D-7BF679FABB24}" destId="{EA005C50-596F-4E46-823F-8F69BBF4B348}" srcOrd="0" destOrd="0" presId="urn:microsoft.com/office/officeart/2005/8/layout/vList6"/>
    <dgm:cxn modelId="{B0C6357C-F7EF-4A79-9398-DD8048C68FBC}" type="presParOf" srcId="{EA005C50-596F-4E46-823F-8F69BBF4B348}" destId="{70F96BF4-4519-45D1-8BFC-A0CACE2BC4AC}" srcOrd="0" destOrd="0" presId="urn:microsoft.com/office/officeart/2005/8/layout/vList6"/>
    <dgm:cxn modelId="{44F287B4-C317-4B30-8849-2CDB3E12B5CC}" type="presParOf" srcId="{EA005C50-596F-4E46-823F-8F69BBF4B348}" destId="{A380079E-C8B0-4904-BF48-76904C86415C}" srcOrd="1" destOrd="0" presId="urn:microsoft.com/office/officeart/2005/8/layout/vList6"/>
    <dgm:cxn modelId="{CF9AFCBA-51F5-4097-8DFD-6C4CE4068E49}" type="presParOf" srcId="{91E5FF71-5E4F-49B7-924D-7BF679FABB24}" destId="{6BB460E1-3F66-4172-A864-CAEACE8D2A81}" srcOrd="1" destOrd="0" presId="urn:microsoft.com/office/officeart/2005/8/layout/vList6"/>
    <dgm:cxn modelId="{CBC32F56-18EC-462A-A732-6413DEB16830}" type="presParOf" srcId="{91E5FF71-5E4F-49B7-924D-7BF679FABB24}" destId="{C3233029-833B-472E-BA9A-8091943FAA91}" srcOrd="2" destOrd="0" presId="urn:microsoft.com/office/officeart/2005/8/layout/vList6"/>
    <dgm:cxn modelId="{8DEF66E0-07D5-4536-8B9A-3F1478105028}" type="presParOf" srcId="{C3233029-833B-472E-BA9A-8091943FAA91}" destId="{8A627E1A-319A-4F14-B865-2E9BB9051FFB}" srcOrd="0" destOrd="0" presId="urn:microsoft.com/office/officeart/2005/8/layout/vList6"/>
    <dgm:cxn modelId="{629C4E18-D31D-4B9B-8AA4-117B88CA5393}" type="presParOf" srcId="{C3233029-833B-472E-BA9A-8091943FAA91}" destId="{7B849D8D-5573-45E5-8EB4-7A7B31BB512E}" srcOrd="1" destOrd="0" presId="urn:microsoft.com/office/officeart/2005/8/layout/vList6"/>
    <dgm:cxn modelId="{A724FB29-3D7C-4AAF-96A9-12CCEFDD6D64}" type="presParOf" srcId="{91E5FF71-5E4F-49B7-924D-7BF679FABB24}" destId="{CF1D9FC8-9CEA-44A7-BBFC-09B4DF5F2C9F}" srcOrd="3" destOrd="0" presId="urn:microsoft.com/office/officeart/2005/8/layout/vList6"/>
    <dgm:cxn modelId="{AA52495B-FE7D-480B-A2EF-2262A174CB5F}" type="presParOf" srcId="{91E5FF71-5E4F-49B7-924D-7BF679FABB24}" destId="{300A4792-0873-4350-B6BC-DD4E2A5A48DC}" srcOrd="4" destOrd="0" presId="urn:microsoft.com/office/officeart/2005/8/layout/vList6"/>
    <dgm:cxn modelId="{DC684C78-6D16-46FF-BB84-B9A7D49CA615}" type="presParOf" srcId="{300A4792-0873-4350-B6BC-DD4E2A5A48DC}" destId="{EF91E208-37C6-4B53-A1FF-238359D6A816}" srcOrd="0" destOrd="0" presId="urn:microsoft.com/office/officeart/2005/8/layout/vList6"/>
    <dgm:cxn modelId="{45110BAF-B01C-463A-9E9B-9D39B1C43957}" type="presParOf" srcId="{300A4792-0873-4350-B6BC-DD4E2A5A48DC}" destId="{C8532747-68BB-4C50-A396-7257D0DB897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AD29D8-055A-4D59-9CF0-04B1A71EFA35}" type="doc">
      <dgm:prSet loTypeId="urn:microsoft.com/office/officeart/2005/8/layout/radial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ES"/>
        </a:p>
      </dgm:t>
    </dgm:pt>
    <dgm:pt modelId="{879D985B-AB67-40FA-A02A-2FFD816D822C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dirty="0">
              <a:solidFill>
                <a:schemeClr val="bg1"/>
              </a:solidFill>
            </a:rPr>
            <a:t>NEE</a:t>
          </a:r>
        </a:p>
      </dgm:t>
    </dgm:pt>
    <dgm:pt modelId="{0226AC5A-56DB-4E23-B9C0-ED133C70C58E}" type="parTrans" cxnId="{DB9583D5-1AA6-453A-B70B-FC904A26126B}">
      <dgm:prSet/>
      <dgm:spPr/>
      <dgm:t>
        <a:bodyPr/>
        <a:lstStyle/>
        <a:p>
          <a:endParaRPr lang="es-ES"/>
        </a:p>
      </dgm:t>
    </dgm:pt>
    <dgm:pt modelId="{2A08B6B1-FB7F-4D01-ABF3-1F856629C957}" type="sibTrans" cxnId="{DB9583D5-1AA6-453A-B70B-FC904A26126B}">
      <dgm:prSet/>
      <dgm:spPr/>
      <dgm:t>
        <a:bodyPr/>
        <a:lstStyle/>
        <a:p>
          <a:endParaRPr lang="es-ES"/>
        </a:p>
      </dgm:t>
    </dgm:pt>
    <dgm:pt modelId="{5447D63F-D1EA-45F8-BF60-6D35F5EC013F}">
      <dgm:prSet phldrT="[Texto]"/>
      <dgm:spPr>
        <a:solidFill>
          <a:srgbClr val="FFCCFF"/>
        </a:solidFill>
      </dgm:spPr>
      <dgm:t>
        <a:bodyPr/>
        <a:lstStyle/>
        <a:p>
          <a:r>
            <a:rPr lang="es-ES" dirty="0"/>
            <a:t>AUTONOMÍA</a:t>
          </a:r>
        </a:p>
      </dgm:t>
    </dgm:pt>
    <dgm:pt modelId="{A8AFDC68-3302-4CAF-A5D2-2F7E27589AEC}" type="parTrans" cxnId="{1DF5E291-BC01-4FA0-95F3-5DD674ED9521}">
      <dgm:prSet/>
      <dgm:spPr/>
      <dgm:t>
        <a:bodyPr/>
        <a:lstStyle/>
        <a:p>
          <a:endParaRPr lang="es-ES"/>
        </a:p>
      </dgm:t>
    </dgm:pt>
    <dgm:pt modelId="{66A1B198-95EB-4607-A9AC-85D5511EE187}" type="sibTrans" cxnId="{1DF5E291-BC01-4FA0-95F3-5DD674ED9521}">
      <dgm:prSet/>
      <dgm:spPr/>
      <dgm:t>
        <a:bodyPr/>
        <a:lstStyle/>
        <a:p>
          <a:endParaRPr lang="es-ES"/>
        </a:p>
      </dgm:t>
    </dgm:pt>
    <dgm:pt modelId="{1E3D062E-7EAE-4EC1-85BC-9ECF8275EA25}">
      <dgm:prSet phldrT="[Texto]"/>
      <dgm:spPr>
        <a:solidFill>
          <a:srgbClr val="FFCC66"/>
        </a:solidFill>
      </dgm:spPr>
      <dgm:t>
        <a:bodyPr/>
        <a:lstStyle/>
        <a:p>
          <a:r>
            <a:rPr lang="es-ES" dirty="0"/>
            <a:t>COMPETENCIA SOCIAL</a:t>
          </a:r>
        </a:p>
      </dgm:t>
    </dgm:pt>
    <dgm:pt modelId="{85702D41-2F5A-4C48-926A-3F61949F737E}" type="parTrans" cxnId="{7790C58D-BD72-4560-9609-12D6BFBC566C}">
      <dgm:prSet/>
      <dgm:spPr/>
      <dgm:t>
        <a:bodyPr/>
        <a:lstStyle/>
        <a:p>
          <a:endParaRPr lang="es-ES"/>
        </a:p>
      </dgm:t>
    </dgm:pt>
    <dgm:pt modelId="{A4E4FBCB-A765-4E74-87BA-9380AD9AFF9F}" type="sibTrans" cxnId="{7790C58D-BD72-4560-9609-12D6BFBC566C}">
      <dgm:prSet/>
      <dgm:spPr/>
      <dgm:t>
        <a:bodyPr/>
        <a:lstStyle/>
        <a:p>
          <a:endParaRPr lang="es-ES"/>
        </a:p>
      </dgm:t>
    </dgm:pt>
    <dgm:pt modelId="{AA796CFE-2AA1-4089-BC0C-740A5C8EEFE6}">
      <dgm:prSet phldrT="[Texto]"/>
      <dgm:spPr>
        <a:solidFill>
          <a:srgbClr val="CCFFCC"/>
        </a:solidFill>
        <a:ln>
          <a:solidFill>
            <a:srgbClr val="CCFFCC"/>
          </a:solidFill>
        </a:ln>
      </dgm:spPr>
      <dgm:t>
        <a:bodyPr/>
        <a:lstStyle/>
        <a:p>
          <a:r>
            <a:rPr lang="es-ES" dirty="0"/>
            <a:t>CAPACIDAD DE COMUNICACIÓN</a:t>
          </a:r>
        </a:p>
      </dgm:t>
    </dgm:pt>
    <dgm:pt modelId="{313DD1F0-CC1B-4AA7-AD6C-A814E87748BB}" type="parTrans" cxnId="{DC12A0E4-7667-45B4-A754-E54B1ACF2B93}">
      <dgm:prSet/>
      <dgm:spPr/>
      <dgm:t>
        <a:bodyPr/>
        <a:lstStyle/>
        <a:p>
          <a:endParaRPr lang="es-ES"/>
        </a:p>
      </dgm:t>
    </dgm:pt>
    <dgm:pt modelId="{FDDACCED-419C-4EFE-BBA6-9FC73681B68A}" type="sibTrans" cxnId="{DC12A0E4-7667-45B4-A754-E54B1ACF2B93}">
      <dgm:prSet/>
      <dgm:spPr/>
      <dgm:t>
        <a:bodyPr/>
        <a:lstStyle/>
        <a:p>
          <a:endParaRPr lang="es-ES"/>
        </a:p>
      </dgm:t>
    </dgm:pt>
    <dgm:pt modelId="{FBEBCAF4-A757-4F1F-91FF-9B2F5CC440C3}">
      <dgm:prSet phldrT="[Texto]"/>
      <dgm:spPr>
        <a:solidFill>
          <a:srgbClr val="FF8181"/>
        </a:solidFill>
      </dgm:spPr>
      <dgm:t>
        <a:bodyPr/>
        <a:lstStyle/>
        <a:p>
          <a:r>
            <a:rPr lang="es-ES" dirty="0"/>
            <a:t>APOYOS VISUALES Y VERBALES</a:t>
          </a:r>
        </a:p>
      </dgm:t>
    </dgm:pt>
    <dgm:pt modelId="{DCDE451B-81D6-4C6D-A642-733809FB7720}" type="parTrans" cxnId="{29B2B85F-D05D-4F82-8913-515159F20C21}">
      <dgm:prSet/>
      <dgm:spPr/>
      <dgm:t>
        <a:bodyPr/>
        <a:lstStyle/>
        <a:p>
          <a:endParaRPr lang="es-ES"/>
        </a:p>
      </dgm:t>
    </dgm:pt>
    <dgm:pt modelId="{A0E7C84D-C645-4230-AD65-BD7D61E74266}" type="sibTrans" cxnId="{29B2B85F-D05D-4F82-8913-515159F20C21}">
      <dgm:prSet/>
      <dgm:spPr/>
      <dgm:t>
        <a:bodyPr/>
        <a:lstStyle/>
        <a:p>
          <a:endParaRPr lang="es-ES"/>
        </a:p>
      </dgm:t>
    </dgm:pt>
    <dgm:pt modelId="{3D289CFE-24A7-4267-886C-1CF992B96883}">
      <dgm:prSet/>
      <dgm:spPr>
        <a:solidFill>
          <a:srgbClr val="DAB48E"/>
        </a:solidFill>
      </dgm:spPr>
      <dgm:t>
        <a:bodyPr/>
        <a:lstStyle/>
        <a:p>
          <a:r>
            <a:rPr lang="es-ES" dirty="0"/>
            <a:t>CAPACIDADES MENTALES BÁSICAS</a:t>
          </a:r>
        </a:p>
      </dgm:t>
    </dgm:pt>
    <dgm:pt modelId="{A9BAC32C-0428-411C-A895-8E9103DF80F4}" type="parTrans" cxnId="{B3EF0DCC-0B32-4EEB-BDA5-0E538263BF51}">
      <dgm:prSet/>
      <dgm:spPr/>
      <dgm:t>
        <a:bodyPr/>
        <a:lstStyle/>
        <a:p>
          <a:endParaRPr lang="es-ES"/>
        </a:p>
      </dgm:t>
    </dgm:pt>
    <dgm:pt modelId="{584C6864-E93F-4F57-80C5-CD5764A55425}" type="sibTrans" cxnId="{B3EF0DCC-0B32-4EEB-BDA5-0E538263BF51}">
      <dgm:prSet/>
      <dgm:spPr/>
      <dgm:t>
        <a:bodyPr/>
        <a:lstStyle/>
        <a:p>
          <a:endParaRPr lang="es-ES"/>
        </a:p>
      </dgm:t>
    </dgm:pt>
    <dgm:pt modelId="{A3A142C1-CE09-4904-8275-66CE3FDC9379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s-ES" dirty="0"/>
            <a:t>MEJORA DE LA MOTRICIDAD</a:t>
          </a:r>
        </a:p>
      </dgm:t>
    </dgm:pt>
    <dgm:pt modelId="{70AB38AE-77ED-4BEE-A174-21F49A3EA3E6}" type="parTrans" cxnId="{A9DEDEF2-C19E-49B6-A10F-F9EDABA78CF2}">
      <dgm:prSet/>
      <dgm:spPr/>
      <dgm:t>
        <a:bodyPr/>
        <a:lstStyle/>
        <a:p>
          <a:endParaRPr lang="es-ES"/>
        </a:p>
      </dgm:t>
    </dgm:pt>
    <dgm:pt modelId="{B4233409-DC7B-4D49-81CC-F7BD97581084}" type="sibTrans" cxnId="{A9DEDEF2-C19E-49B6-A10F-F9EDABA78CF2}">
      <dgm:prSet/>
      <dgm:spPr/>
      <dgm:t>
        <a:bodyPr/>
        <a:lstStyle/>
        <a:p>
          <a:endParaRPr lang="es-ES"/>
        </a:p>
      </dgm:t>
    </dgm:pt>
    <dgm:pt modelId="{CB5676F2-6847-4AC4-B04A-D47CAEFDB261}">
      <dgm:prSet/>
      <dgm:spPr>
        <a:solidFill>
          <a:srgbClr val="FFFF99"/>
        </a:solidFill>
      </dgm:spPr>
      <dgm:t>
        <a:bodyPr/>
        <a:lstStyle/>
        <a:p>
          <a:r>
            <a:rPr lang="es-ES" dirty="0"/>
            <a:t>ESTRATEGIAS DE AUTOCONTROL</a:t>
          </a:r>
        </a:p>
      </dgm:t>
    </dgm:pt>
    <dgm:pt modelId="{8485B735-2739-4D18-89D4-64D22203A875}" type="parTrans" cxnId="{14A083C6-807F-4AB9-8483-FC4E31DEE114}">
      <dgm:prSet/>
      <dgm:spPr/>
      <dgm:t>
        <a:bodyPr/>
        <a:lstStyle/>
        <a:p>
          <a:endParaRPr lang="es-ES"/>
        </a:p>
      </dgm:t>
    </dgm:pt>
    <dgm:pt modelId="{CDA196AD-7349-49C3-BBEE-759948E5EF87}" type="sibTrans" cxnId="{14A083C6-807F-4AB9-8483-FC4E31DEE114}">
      <dgm:prSet/>
      <dgm:spPr/>
      <dgm:t>
        <a:bodyPr/>
        <a:lstStyle/>
        <a:p>
          <a:endParaRPr lang="es-ES"/>
        </a:p>
      </dgm:t>
    </dgm:pt>
    <dgm:pt modelId="{B215A345-9713-42E6-914B-20C4EA8324D9}" type="pres">
      <dgm:prSet presAssocID="{0DAD29D8-055A-4D59-9CF0-04B1A71EFA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62CC964-BF98-4FEE-B320-EA69E1261A23}" type="pres">
      <dgm:prSet presAssocID="{879D985B-AB67-40FA-A02A-2FFD816D822C}" presName="centerShape" presStyleLbl="node0" presStyleIdx="0" presStyleCnt="1"/>
      <dgm:spPr/>
      <dgm:t>
        <a:bodyPr/>
        <a:lstStyle/>
        <a:p>
          <a:endParaRPr lang="es-ES"/>
        </a:p>
      </dgm:t>
    </dgm:pt>
    <dgm:pt modelId="{7DE0759A-E7DA-45A8-B80C-889AE4F98E92}" type="pres">
      <dgm:prSet presAssocID="{5447D63F-D1EA-45F8-BF60-6D35F5EC013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6A07FF-9091-4925-929C-F83BE26445F8}" type="pres">
      <dgm:prSet presAssocID="{5447D63F-D1EA-45F8-BF60-6D35F5EC013F}" presName="dummy" presStyleCnt="0"/>
      <dgm:spPr/>
    </dgm:pt>
    <dgm:pt modelId="{8CCD3108-A28B-4263-BC55-35B18417B777}" type="pres">
      <dgm:prSet presAssocID="{66A1B198-95EB-4607-A9AC-85D5511EE187}" presName="sibTrans" presStyleLbl="sibTrans2D1" presStyleIdx="0" presStyleCnt="7"/>
      <dgm:spPr/>
      <dgm:t>
        <a:bodyPr/>
        <a:lstStyle/>
        <a:p>
          <a:endParaRPr lang="es-ES"/>
        </a:p>
      </dgm:t>
    </dgm:pt>
    <dgm:pt modelId="{81F8F476-5A44-46B5-95DD-7D97DBF5985F}" type="pres">
      <dgm:prSet presAssocID="{1E3D062E-7EAE-4EC1-85BC-9ECF8275EA2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AE14BA-EAE9-44A8-ADB0-B890F5A23F2D}" type="pres">
      <dgm:prSet presAssocID="{1E3D062E-7EAE-4EC1-85BC-9ECF8275EA25}" presName="dummy" presStyleCnt="0"/>
      <dgm:spPr/>
    </dgm:pt>
    <dgm:pt modelId="{FE6BDDE2-5FE9-4019-8EF1-FA6D5B4C3E15}" type="pres">
      <dgm:prSet presAssocID="{A4E4FBCB-A765-4E74-87BA-9380AD9AFF9F}" presName="sibTrans" presStyleLbl="sibTrans2D1" presStyleIdx="1" presStyleCnt="7"/>
      <dgm:spPr/>
      <dgm:t>
        <a:bodyPr/>
        <a:lstStyle/>
        <a:p>
          <a:endParaRPr lang="es-ES"/>
        </a:p>
      </dgm:t>
    </dgm:pt>
    <dgm:pt modelId="{09B5BC3C-EA6D-4BBD-B2EF-D3F3888D592D}" type="pres">
      <dgm:prSet presAssocID="{AA796CFE-2AA1-4089-BC0C-740A5C8EEFE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0FB7BCA-9C33-458C-AF0F-E67CCD9FEBE0}" type="pres">
      <dgm:prSet presAssocID="{AA796CFE-2AA1-4089-BC0C-740A5C8EEFE6}" presName="dummy" presStyleCnt="0"/>
      <dgm:spPr/>
    </dgm:pt>
    <dgm:pt modelId="{C162B9CF-F3C8-4945-943D-3F589446CEAE}" type="pres">
      <dgm:prSet presAssocID="{FDDACCED-419C-4EFE-BBA6-9FC73681B68A}" presName="sibTrans" presStyleLbl="sibTrans2D1" presStyleIdx="2" presStyleCnt="7"/>
      <dgm:spPr/>
      <dgm:t>
        <a:bodyPr/>
        <a:lstStyle/>
        <a:p>
          <a:endParaRPr lang="es-ES"/>
        </a:p>
      </dgm:t>
    </dgm:pt>
    <dgm:pt modelId="{E6941431-6062-46F9-BFAB-BB6116FEA399}" type="pres">
      <dgm:prSet presAssocID="{CB5676F2-6847-4AC4-B04A-D47CAEFDB2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FFE9E2-6A09-4A5E-ACC5-49A859EECF0E}" type="pres">
      <dgm:prSet presAssocID="{CB5676F2-6847-4AC4-B04A-D47CAEFDB261}" presName="dummy" presStyleCnt="0"/>
      <dgm:spPr/>
    </dgm:pt>
    <dgm:pt modelId="{5F0E2719-4BA4-4D49-B7BC-B5CB48A91319}" type="pres">
      <dgm:prSet presAssocID="{CDA196AD-7349-49C3-BBEE-759948E5EF87}" presName="sibTrans" presStyleLbl="sibTrans2D1" presStyleIdx="3" presStyleCnt="7"/>
      <dgm:spPr/>
      <dgm:t>
        <a:bodyPr/>
        <a:lstStyle/>
        <a:p>
          <a:endParaRPr lang="es-ES"/>
        </a:p>
      </dgm:t>
    </dgm:pt>
    <dgm:pt modelId="{0CD4FE4A-16B7-4CB5-AAB6-7B20DC85D0C5}" type="pres">
      <dgm:prSet presAssocID="{A3A142C1-CE09-4904-8275-66CE3FDC937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B7F958-A27D-4B45-BA65-CF79423F5B73}" type="pres">
      <dgm:prSet presAssocID="{A3A142C1-CE09-4904-8275-66CE3FDC9379}" presName="dummy" presStyleCnt="0"/>
      <dgm:spPr/>
    </dgm:pt>
    <dgm:pt modelId="{4A3993BA-2BEC-4284-A771-DFBEDDBF1E89}" type="pres">
      <dgm:prSet presAssocID="{B4233409-DC7B-4D49-81CC-F7BD97581084}" presName="sibTrans" presStyleLbl="sibTrans2D1" presStyleIdx="4" presStyleCnt="7"/>
      <dgm:spPr/>
      <dgm:t>
        <a:bodyPr/>
        <a:lstStyle/>
        <a:p>
          <a:endParaRPr lang="es-ES"/>
        </a:p>
      </dgm:t>
    </dgm:pt>
    <dgm:pt modelId="{36DD5C37-78E3-4437-8AC4-04CA9396083A}" type="pres">
      <dgm:prSet presAssocID="{3D289CFE-24A7-4267-886C-1CF992B9688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D65891-8C44-4A91-A5E6-6E83B97A155A}" type="pres">
      <dgm:prSet presAssocID="{3D289CFE-24A7-4267-886C-1CF992B96883}" presName="dummy" presStyleCnt="0"/>
      <dgm:spPr/>
    </dgm:pt>
    <dgm:pt modelId="{1CDFAD7B-1FE4-4FB0-8C52-BF2366D677F3}" type="pres">
      <dgm:prSet presAssocID="{584C6864-E93F-4F57-80C5-CD5764A55425}" presName="sibTrans" presStyleLbl="sibTrans2D1" presStyleIdx="5" presStyleCnt="7"/>
      <dgm:spPr/>
      <dgm:t>
        <a:bodyPr/>
        <a:lstStyle/>
        <a:p>
          <a:endParaRPr lang="es-ES"/>
        </a:p>
      </dgm:t>
    </dgm:pt>
    <dgm:pt modelId="{D82479E9-3397-4736-9265-835951DBCEA5}" type="pres">
      <dgm:prSet presAssocID="{FBEBCAF4-A757-4F1F-91FF-9B2F5CC440C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AD7628-8F37-4B5D-A7FB-F650CD07D85D}" type="pres">
      <dgm:prSet presAssocID="{FBEBCAF4-A757-4F1F-91FF-9B2F5CC440C3}" presName="dummy" presStyleCnt="0"/>
      <dgm:spPr/>
    </dgm:pt>
    <dgm:pt modelId="{8D2ABD5C-4776-4D1D-922F-D1F2BC799CEB}" type="pres">
      <dgm:prSet presAssocID="{A0E7C84D-C645-4230-AD65-BD7D61E74266}" presName="sibTrans" presStyleLbl="sibTrans2D1" presStyleIdx="6" presStyleCnt="7"/>
      <dgm:spPr/>
      <dgm:t>
        <a:bodyPr/>
        <a:lstStyle/>
        <a:p>
          <a:endParaRPr lang="es-ES"/>
        </a:p>
      </dgm:t>
    </dgm:pt>
  </dgm:ptLst>
  <dgm:cxnLst>
    <dgm:cxn modelId="{4B3E2476-BA86-4CBC-890A-61F7C9FAA459}" type="presOf" srcId="{A0E7C84D-C645-4230-AD65-BD7D61E74266}" destId="{8D2ABD5C-4776-4D1D-922F-D1F2BC799CEB}" srcOrd="0" destOrd="0" presId="urn:microsoft.com/office/officeart/2005/8/layout/radial6"/>
    <dgm:cxn modelId="{7790C58D-BD72-4560-9609-12D6BFBC566C}" srcId="{879D985B-AB67-40FA-A02A-2FFD816D822C}" destId="{1E3D062E-7EAE-4EC1-85BC-9ECF8275EA25}" srcOrd="1" destOrd="0" parTransId="{85702D41-2F5A-4C48-926A-3F61949F737E}" sibTransId="{A4E4FBCB-A765-4E74-87BA-9380AD9AFF9F}"/>
    <dgm:cxn modelId="{29B2B85F-D05D-4F82-8913-515159F20C21}" srcId="{879D985B-AB67-40FA-A02A-2FFD816D822C}" destId="{FBEBCAF4-A757-4F1F-91FF-9B2F5CC440C3}" srcOrd="6" destOrd="0" parTransId="{DCDE451B-81D6-4C6D-A642-733809FB7720}" sibTransId="{A0E7C84D-C645-4230-AD65-BD7D61E74266}"/>
    <dgm:cxn modelId="{DB9583D5-1AA6-453A-B70B-FC904A26126B}" srcId="{0DAD29D8-055A-4D59-9CF0-04B1A71EFA35}" destId="{879D985B-AB67-40FA-A02A-2FFD816D822C}" srcOrd="0" destOrd="0" parTransId="{0226AC5A-56DB-4E23-B9C0-ED133C70C58E}" sibTransId="{2A08B6B1-FB7F-4D01-ABF3-1F856629C957}"/>
    <dgm:cxn modelId="{6FCF5A51-D88B-4CC1-BB18-42E1EBE3D78F}" type="presOf" srcId="{1E3D062E-7EAE-4EC1-85BC-9ECF8275EA25}" destId="{81F8F476-5A44-46B5-95DD-7D97DBF5985F}" srcOrd="0" destOrd="0" presId="urn:microsoft.com/office/officeart/2005/8/layout/radial6"/>
    <dgm:cxn modelId="{5F52685F-9089-44A8-8B91-1D07CEE87C64}" type="presOf" srcId="{A3A142C1-CE09-4904-8275-66CE3FDC9379}" destId="{0CD4FE4A-16B7-4CB5-AAB6-7B20DC85D0C5}" srcOrd="0" destOrd="0" presId="urn:microsoft.com/office/officeart/2005/8/layout/radial6"/>
    <dgm:cxn modelId="{1DF5E291-BC01-4FA0-95F3-5DD674ED9521}" srcId="{879D985B-AB67-40FA-A02A-2FFD816D822C}" destId="{5447D63F-D1EA-45F8-BF60-6D35F5EC013F}" srcOrd="0" destOrd="0" parTransId="{A8AFDC68-3302-4CAF-A5D2-2F7E27589AEC}" sibTransId="{66A1B198-95EB-4607-A9AC-85D5511EE187}"/>
    <dgm:cxn modelId="{3579A599-F243-46CF-BCBA-E47D607C39B3}" type="presOf" srcId="{66A1B198-95EB-4607-A9AC-85D5511EE187}" destId="{8CCD3108-A28B-4263-BC55-35B18417B777}" srcOrd="0" destOrd="0" presId="urn:microsoft.com/office/officeart/2005/8/layout/radial6"/>
    <dgm:cxn modelId="{4FC448FA-FA85-4DE4-99E5-6FE1DCD5255B}" type="presOf" srcId="{FBEBCAF4-A757-4F1F-91FF-9B2F5CC440C3}" destId="{D82479E9-3397-4736-9265-835951DBCEA5}" srcOrd="0" destOrd="0" presId="urn:microsoft.com/office/officeart/2005/8/layout/radial6"/>
    <dgm:cxn modelId="{14A083C6-807F-4AB9-8483-FC4E31DEE114}" srcId="{879D985B-AB67-40FA-A02A-2FFD816D822C}" destId="{CB5676F2-6847-4AC4-B04A-D47CAEFDB261}" srcOrd="3" destOrd="0" parTransId="{8485B735-2739-4D18-89D4-64D22203A875}" sibTransId="{CDA196AD-7349-49C3-BBEE-759948E5EF87}"/>
    <dgm:cxn modelId="{B3EF0DCC-0B32-4EEB-BDA5-0E538263BF51}" srcId="{879D985B-AB67-40FA-A02A-2FFD816D822C}" destId="{3D289CFE-24A7-4267-886C-1CF992B96883}" srcOrd="5" destOrd="0" parTransId="{A9BAC32C-0428-411C-A895-8E9103DF80F4}" sibTransId="{584C6864-E93F-4F57-80C5-CD5764A55425}"/>
    <dgm:cxn modelId="{E2623A12-5D6C-4643-BEE5-E7723F800277}" type="presOf" srcId="{AA796CFE-2AA1-4089-BC0C-740A5C8EEFE6}" destId="{09B5BC3C-EA6D-4BBD-B2EF-D3F3888D592D}" srcOrd="0" destOrd="0" presId="urn:microsoft.com/office/officeart/2005/8/layout/radial6"/>
    <dgm:cxn modelId="{53B5E5CD-8298-466D-B811-378A7C2E73E8}" type="presOf" srcId="{FDDACCED-419C-4EFE-BBA6-9FC73681B68A}" destId="{C162B9CF-F3C8-4945-943D-3F589446CEAE}" srcOrd="0" destOrd="0" presId="urn:microsoft.com/office/officeart/2005/8/layout/radial6"/>
    <dgm:cxn modelId="{D86ACA10-3969-4D85-906B-ECEACEBD2039}" type="presOf" srcId="{0DAD29D8-055A-4D59-9CF0-04B1A71EFA35}" destId="{B215A345-9713-42E6-914B-20C4EA8324D9}" srcOrd="0" destOrd="0" presId="urn:microsoft.com/office/officeart/2005/8/layout/radial6"/>
    <dgm:cxn modelId="{C9EC662C-DFB0-46C3-BDF2-78261956073D}" type="presOf" srcId="{CDA196AD-7349-49C3-BBEE-759948E5EF87}" destId="{5F0E2719-4BA4-4D49-B7BC-B5CB48A91319}" srcOrd="0" destOrd="0" presId="urn:microsoft.com/office/officeart/2005/8/layout/radial6"/>
    <dgm:cxn modelId="{DC12A0E4-7667-45B4-A754-E54B1ACF2B93}" srcId="{879D985B-AB67-40FA-A02A-2FFD816D822C}" destId="{AA796CFE-2AA1-4089-BC0C-740A5C8EEFE6}" srcOrd="2" destOrd="0" parTransId="{313DD1F0-CC1B-4AA7-AD6C-A814E87748BB}" sibTransId="{FDDACCED-419C-4EFE-BBA6-9FC73681B68A}"/>
    <dgm:cxn modelId="{503AFF20-1C0A-4E68-BA32-EB7292D7C80F}" type="presOf" srcId="{A4E4FBCB-A765-4E74-87BA-9380AD9AFF9F}" destId="{FE6BDDE2-5FE9-4019-8EF1-FA6D5B4C3E15}" srcOrd="0" destOrd="0" presId="urn:microsoft.com/office/officeart/2005/8/layout/radial6"/>
    <dgm:cxn modelId="{154049D4-1CD6-4297-BB34-0B4753B29FC9}" type="presOf" srcId="{5447D63F-D1EA-45F8-BF60-6D35F5EC013F}" destId="{7DE0759A-E7DA-45A8-B80C-889AE4F98E92}" srcOrd="0" destOrd="0" presId="urn:microsoft.com/office/officeart/2005/8/layout/radial6"/>
    <dgm:cxn modelId="{A9DEDEF2-C19E-49B6-A10F-F9EDABA78CF2}" srcId="{879D985B-AB67-40FA-A02A-2FFD816D822C}" destId="{A3A142C1-CE09-4904-8275-66CE3FDC9379}" srcOrd="4" destOrd="0" parTransId="{70AB38AE-77ED-4BEE-A174-21F49A3EA3E6}" sibTransId="{B4233409-DC7B-4D49-81CC-F7BD97581084}"/>
    <dgm:cxn modelId="{A9AF83D5-DD22-44D2-B6E4-94099F2CD991}" type="presOf" srcId="{B4233409-DC7B-4D49-81CC-F7BD97581084}" destId="{4A3993BA-2BEC-4284-A771-DFBEDDBF1E89}" srcOrd="0" destOrd="0" presId="urn:microsoft.com/office/officeart/2005/8/layout/radial6"/>
    <dgm:cxn modelId="{9050D056-0A11-4290-9CA2-F2FDD26B3C21}" type="presOf" srcId="{584C6864-E93F-4F57-80C5-CD5764A55425}" destId="{1CDFAD7B-1FE4-4FB0-8C52-BF2366D677F3}" srcOrd="0" destOrd="0" presId="urn:microsoft.com/office/officeart/2005/8/layout/radial6"/>
    <dgm:cxn modelId="{811EE80D-AF62-45DC-B939-2A10BABF3918}" type="presOf" srcId="{3D289CFE-24A7-4267-886C-1CF992B96883}" destId="{36DD5C37-78E3-4437-8AC4-04CA9396083A}" srcOrd="0" destOrd="0" presId="urn:microsoft.com/office/officeart/2005/8/layout/radial6"/>
    <dgm:cxn modelId="{EF18EF12-7E8D-47D4-B87E-163B83FB7F16}" type="presOf" srcId="{CB5676F2-6847-4AC4-B04A-D47CAEFDB261}" destId="{E6941431-6062-46F9-BFAB-BB6116FEA399}" srcOrd="0" destOrd="0" presId="urn:microsoft.com/office/officeart/2005/8/layout/radial6"/>
    <dgm:cxn modelId="{D02E9A94-219D-42E2-A5EC-0CB548969F4B}" type="presOf" srcId="{879D985B-AB67-40FA-A02A-2FFD816D822C}" destId="{162CC964-BF98-4FEE-B320-EA69E1261A23}" srcOrd="0" destOrd="0" presId="urn:microsoft.com/office/officeart/2005/8/layout/radial6"/>
    <dgm:cxn modelId="{C7AFDD89-B3EA-42A5-A14A-8ED8E18877B5}" type="presParOf" srcId="{B215A345-9713-42E6-914B-20C4EA8324D9}" destId="{162CC964-BF98-4FEE-B320-EA69E1261A23}" srcOrd="0" destOrd="0" presId="urn:microsoft.com/office/officeart/2005/8/layout/radial6"/>
    <dgm:cxn modelId="{8D494F20-5610-4E63-BB60-BF8F8DEF7D0A}" type="presParOf" srcId="{B215A345-9713-42E6-914B-20C4EA8324D9}" destId="{7DE0759A-E7DA-45A8-B80C-889AE4F98E92}" srcOrd="1" destOrd="0" presId="urn:microsoft.com/office/officeart/2005/8/layout/radial6"/>
    <dgm:cxn modelId="{ED91C7D1-6258-4176-ADF6-45362C1B9FFF}" type="presParOf" srcId="{B215A345-9713-42E6-914B-20C4EA8324D9}" destId="{676A07FF-9091-4925-929C-F83BE26445F8}" srcOrd="2" destOrd="0" presId="urn:microsoft.com/office/officeart/2005/8/layout/radial6"/>
    <dgm:cxn modelId="{4C3C84AE-CF7B-4302-8BD2-19970C4B2E04}" type="presParOf" srcId="{B215A345-9713-42E6-914B-20C4EA8324D9}" destId="{8CCD3108-A28B-4263-BC55-35B18417B777}" srcOrd="3" destOrd="0" presId="urn:microsoft.com/office/officeart/2005/8/layout/radial6"/>
    <dgm:cxn modelId="{0832C87A-B44E-4AD9-AA2C-9A3C95BEE2C2}" type="presParOf" srcId="{B215A345-9713-42E6-914B-20C4EA8324D9}" destId="{81F8F476-5A44-46B5-95DD-7D97DBF5985F}" srcOrd="4" destOrd="0" presId="urn:microsoft.com/office/officeart/2005/8/layout/radial6"/>
    <dgm:cxn modelId="{44650E0D-34DD-4C3B-A6AF-209210B26801}" type="presParOf" srcId="{B215A345-9713-42E6-914B-20C4EA8324D9}" destId="{B8AE14BA-EAE9-44A8-ADB0-B890F5A23F2D}" srcOrd="5" destOrd="0" presId="urn:microsoft.com/office/officeart/2005/8/layout/radial6"/>
    <dgm:cxn modelId="{443FA461-9EE3-4421-9B26-17BFDA3DA8AD}" type="presParOf" srcId="{B215A345-9713-42E6-914B-20C4EA8324D9}" destId="{FE6BDDE2-5FE9-4019-8EF1-FA6D5B4C3E15}" srcOrd="6" destOrd="0" presId="urn:microsoft.com/office/officeart/2005/8/layout/radial6"/>
    <dgm:cxn modelId="{E2B0D097-C9CA-41B1-9E77-684EDE7ACF65}" type="presParOf" srcId="{B215A345-9713-42E6-914B-20C4EA8324D9}" destId="{09B5BC3C-EA6D-4BBD-B2EF-D3F3888D592D}" srcOrd="7" destOrd="0" presId="urn:microsoft.com/office/officeart/2005/8/layout/radial6"/>
    <dgm:cxn modelId="{7D66953F-ACFC-47BF-B711-689A76C448E9}" type="presParOf" srcId="{B215A345-9713-42E6-914B-20C4EA8324D9}" destId="{F0FB7BCA-9C33-458C-AF0F-E67CCD9FEBE0}" srcOrd="8" destOrd="0" presId="urn:microsoft.com/office/officeart/2005/8/layout/radial6"/>
    <dgm:cxn modelId="{6D65A52D-E6B6-4FCD-910B-61993E16093A}" type="presParOf" srcId="{B215A345-9713-42E6-914B-20C4EA8324D9}" destId="{C162B9CF-F3C8-4945-943D-3F589446CEAE}" srcOrd="9" destOrd="0" presId="urn:microsoft.com/office/officeart/2005/8/layout/radial6"/>
    <dgm:cxn modelId="{AF621E58-96E8-41BF-AD69-2F7D87FBC4E8}" type="presParOf" srcId="{B215A345-9713-42E6-914B-20C4EA8324D9}" destId="{E6941431-6062-46F9-BFAB-BB6116FEA399}" srcOrd="10" destOrd="0" presId="urn:microsoft.com/office/officeart/2005/8/layout/radial6"/>
    <dgm:cxn modelId="{BD05006C-5741-476D-945C-0262F2D8E410}" type="presParOf" srcId="{B215A345-9713-42E6-914B-20C4EA8324D9}" destId="{42FFE9E2-6A09-4A5E-ACC5-49A859EECF0E}" srcOrd="11" destOrd="0" presId="urn:microsoft.com/office/officeart/2005/8/layout/radial6"/>
    <dgm:cxn modelId="{BF2D38E3-23AE-4203-A160-7B7132DD4C7F}" type="presParOf" srcId="{B215A345-9713-42E6-914B-20C4EA8324D9}" destId="{5F0E2719-4BA4-4D49-B7BC-B5CB48A91319}" srcOrd="12" destOrd="0" presId="urn:microsoft.com/office/officeart/2005/8/layout/radial6"/>
    <dgm:cxn modelId="{32D0721F-90E6-4870-AF97-EC53CFA8E105}" type="presParOf" srcId="{B215A345-9713-42E6-914B-20C4EA8324D9}" destId="{0CD4FE4A-16B7-4CB5-AAB6-7B20DC85D0C5}" srcOrd="13" destOrd="0" presId="urn:microsoft.com/office/officeart/2005/8/layout/radial6"/>
    <dgm:cxn modelId="{C5F60530-F560-40AC-826F-56471C8E0E06}" type="presParOf" srcId="{B215A345-9713-42E6-914B-20C4EA8324D9}" destId="{5CB7F958-A27D-4B45-BA65-CF79423F5B73}" srcOrd="14" destOrd="0" presId="urn:microsoft.com/office/officeart/2005/8/layout/radial6"/>
    <dgm:cxn modelId="{5F43CE9E-F430-4525-A393-27F48960E0BE}" type="presParOf" srcId="{B215A345-9713-42E6-914B-20C4EA8324D9}" destId="{4A3993BA-2BEC-4284-A771-DFBEDDBF1E89}" srcOrd="15" destOrd="0" presId="urn:microsoft.com/office/officeart/2005/8/layout/radial6"/>
    <dgm:cxn modelId="{94E89103-CDE7-4191-85AE-D245D3A14726}" type="presParOf" srcId="{B215A345-9713-42E6-914B-20C4EA8324D9}" destId="{36DD5C37-78E3-4437-8AC4-04CA9396083A}" srcOrd="16" destOrd="0" presId="urn:microsoft.com/office/officeart/2005/8/layout/radial6"/>
    <dgm:cxn modelId="{CDDC9C4B-B01E-45A7-8203-5C66F37519FD}" type="presParOf" srcId="{B215A345-9713-42E6-914B-20C4EA8324D9}" destId="{31D65891-8C44-4A91-A5E6-6E83B97A155A}" srcOrd="17" destOrd="0" presId="urn:microsoft.com/office/officeart/2005/8/layout/radial6"/>
    <dgm:cxn modelId="{F3D23481-9229-4701-AF90-BEB11C67711A}" type="presParOf" srcId="{B215A345-9713-42E6-914B-20C4EA8324D9}" destId="{1CDFAD7B-1FE4-4FB0-8C52-BF2366D677F3}" srcOrd="18" destOrd="0" presId="urn:microsoft.com/office/officeart/2005/8/layout/radial6"/>
    <dgm:cxn modelId="{9AF4EEC1-2D9A-40E0-9927-282FA3DB940A}" type="presParOf" srcId="{B215A345-9713-42E6-914B-20C4EA8324D9}" destId="{D82479E9-3397-4736-9265-835951DBCEA5}" srcOrd="19" destOrd="0" presId="urn:microsoft.com/office/officeart/2005/8/layout/radial6"/>
    <dgm:cxn modelId="{4B12D5E3-A535-42EB-97FE-492DFD56F5B3}" type="presParOf" srcId="{B215A345-9713-42E6-914B-20C4EA8324D9}" destId="{59AD7628-8F37-4B5D-A7FB-F650CD07D85D}" srcOrd="20" destOrd="0" presId="urn:microsoft.com/office/officeart/2005/8/layout/radial6"/>
    <dgm:cxn modelId="{DA6FEEF3-035D-4039-8F09-FCADF2BB075E}" type="presParOf" srcId="{B215A345-9713-42E6-914B-20C4EA8324D9}" destId="{8D2ABD5C-4776-4D1D-922F-D1F2BC799CEB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8A739F-16E3-43BC-B164-E424FFA7D3F4}" type="doc">
      <dgm:prSet loTypeId="urn:microsoft.com/office/officeart/2005/8/layout/h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121C24D-6DCD-4269-B958-55ADD2CF4551}">
      <dgm:prSet phldrT="[Texto]"/>
      <dgm:spPr>
        <a:solidFill>
          <a:srgbClr val="FFCCFF"/>
        </a:solidFill>
        <a:ln w="38100">
          <a:solidFill>
            <a:srgbClr val="FF99CC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Personales</a:t>
          </a:r>
        </a:p>
      </dgm:t>
    </dgm:pt>
    <dgm:pt modelId="{B988F976-219D-46D1-A465-35DCABCB2B74}" type="parTrans" cxnId="{5419BA97-2313-4240-B6AC-6179A668F671}">
      <dgm:prSet/>
      <dgm:spPr/>
      <dgm:t>
        <a:bodyPr/>
        <a:lstStyle/>
        <a:p>
          <a:endParaRPr lang="es-ES"/>
        </a:p>
      </dgm:t>
    </dgm:pt>
    <dgm:pt modelId="{DAE861F2-3228-4931-ABEE-0597F4DCD2FF}" type="sibTrans" cxnId="{5419BA97-2313-4240-B6AC-6179A668F671}">
      <dgm:prSet/>
      <dgm:spPr/>
      <dgm:t>
        <a:bodyPr/>
        <a:lstStyle/>
        <a:p>
          <a:endParaRPr lang="es-ES"/>
        </a:p>
      </dgm:t>
    </dgm:pt>
    <dgm:pt modelId="{6CE7472F-CC35-47E4-A7E7-8B49EC3EFED0}">
      <dgm:prSet phldrT="[Texto]"/>
      <dgm:spPr>
        <a:ln w="38100">
          <a:solidFill>
            <a:srgbClr val="FF99CC"/>
          </a:solidFill>
        </a:ln>
      </dgm:spPr>
      <dgm:t>
        <a:bodyPr/>
        <a:lstStyle/>
        <a:p>
          <a:r>
            <a:rPr lang="es-ES" dirty="0"/>
            <a:t>Profesional especialista</a:t>
          </a:r>
        </a:p>
      </dgm:t>
    </dgm:pt>
    <dgm:pt modelId="{325E5648-7F7D-49CE-AE95-0368D3F8BB0B}" type="parTrans" cxnId="{899A4126-C4A2-4ED5-BF78-609C278F7D8F}">
      <dgm:prSet/>
      <dgm:spPr/>
      <dgm:t>
        <a:bodyPr/>
        <a:lstStyle/>
        <a:p>
          <a:endParaRPr lang="es-ES"/>
        </a:p>
      </dgm:t>
    </dgm:pt>
    <dgm:pt modelId="{6FD85CC5-530E-4ABE-B493-524C14EA8AF2}" type="sibTrans" cxnId="{899A4126-C4A2-4ED5-BF78-609C278F7D8F}">
      <dgm:prSet/>
      <dgm:spPr/>
      <dgm:t>
        <a:bodyPr/>
        <a:lstStyle/>
        <a:p>
          <a:endParaRPr lang="es-ES"/>
        </a:p>
      </dgm:t>
    </dgm:pt>
    <dgm:pt modelId="{476C7819-6E14-4B32-8072-DCF0FCCA2186}">
      <dgm:prSet phldrT="[Texto]"/>
      <dgm:spPr>
        <a:solidFill>
          <a:srgbClr val="FFCCFF"/>
        </a:solidFill>
        <a:ln w="38100">
          <a:solidFill>
            <a:srgbClr val="FF99CC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Físico-ambientales</a:t>
          </a:r>
        </a:p>
      </dgm:t>
    </dgm:pt>
    <dgm:pt modelId="{FA60F738-2CDA-4B74-93DF-F0A68C6776BD}" type="parTrans" cxnId="{A075E1CC-ABA6-443E-9155-C626E98F2B17}">
      <dgm:prSet/>
      <dgm:spPr/>
      <dgm:t>
        <a:bodyPr/>
        <a:lstStyle/>
        <a:p>
          <a:endParaRPr lang="es-ES"/>
        </a:p>
      </dgm:t>
    </dgm:pt>
    <dgm:pt modelId="{BC15D234-B60D-4804-AD27-B60EF711991C}" type="sibTrans" cxnId="{A075E1CC-ABA6-443E-9155-C626E98F2B17}">
      <dgm:prSet/>
      <dgm:spPr/>
      <dgm:t>
        <a:bodyPr/>
        <a:lstStyle/>
        <a:p>
          <a:endParaRPr lang="es-ES"/>
        </a:p>
      </dgm:t>
    </dgm:pt>
    <dgm:pt modelId="{69E81977-8D1C-48A0-8121-BE33CC7C9727}">
      <dgm:prSet phldrT="[Texto]"/>
      <dgm:spPr>
        <a:ln w="38100">
          <a:solidFill>
            <a:srgbClr val="FF99CC"/>
          </a:solidFill>
        </a:ln>
      </dgm:spPr>
      <dgm:t>
        <a:bodyPr/>
        <a:lstStyle/>
        <a:p>
          <a:r>
            <a:rPr lang="es-ES" dirty="0"/>
            <a:t>Adecuar los espacios</a:t>
          </a:r>
        </a:p>
      </dgm:t>
    </dgm:pt>
    <dgm:pt modelId="{5842FF19-3B1D-4B60-B79D-124AEE8B7745}" type="parTrans" cxnId="{3EEEAED8-09E4-4CD2-98B4-F3180569A06D}">
      <dgm:prSet/>
      <dgm:spPr/>
      <dgm:t>
        <a:bodyPr/>
        <a:lstStyle/>
        <a:p>
          <a:endParaRPr lang="es-ES"/>
        </a:p>
      </dgm:t>
    </dgm:pt>
    <dgm:pt modelId="{98BC8252-1652-4757-9390-9603E649DA3E}" type="sibTrans" cxnId="{3EEEAED8-09E4-4CD2-98B4-F3180569A06D}">
      <dgm:prSet/>
      <dgm:spPr/>
      <dgm:t>
        <a:bodyPr/>
        <a:lstStyle/>
        <a:p>
          <a:endParaRPr lang="es-ES"/>
        </a:p>
      </dgm:t>
    </dgm:pt>
    <dgm:pt modelId="{A0B9A31B-FBA3-46B4-B102-24BD27107D83}">
      <dgm:prSet phldrT="[Texto]"/>
      <dgm:spPr>
        <a:ln w="38100">
          <a:solidFill>
            <a:srgbClr val="FF99CC"/>
          </a:solidFill>
        </a:ln>
      </dgm:spPr>
      <dgm:t>
        <a:bodyPr/>
        <a:lstStyle/>
        <a:p>
          <a:r>
            <a:rPr lang="es-ES" dirty="0"/>
            <a:t>Favorecer la accesibilidad y la movilidad por el centro</a:t>
          </a:r>
        </a:p>
      </dgm:t>
    </dgm:pt>
    <dgm:pt modelId="{83942865-5BE2-44E9-A528-F331EF911D82}" type="parTrans" cxnId="{BA63F276-464F-46E3-8754-446FCEE1EF64}">
      <dgm:prSet/>
      <dgm:spPr/>
      <dgm:t>
        <a:bodyPr/>
        <a:lstStyle/>
        <a:p>
          <a:endParaRPr lang="es-ES"/>
        </a:p>
      </dgm:t>
    </dgm:pt>
    <dgm:pt modelId="{B2EE727A-020C-4317-9DA6-F84555C951FF}" type="sibTrans" cxnId="{BA63F276-464F-46E3-8754-446FCEE1EF64}">
      <dgm:prSet/>
      <dgm:spPr/>
      <dgm:t>
        <a:bodyPr/>
        <a:lstStyle/>
        <a:p>
          <a:endParaRPr lang="es-ES"/>
        </a:p>
      </dgm:t>
    </dgm:pt>
    <dgm:pt modelId="{2AABF1CE-2D78-419C-850D-274CEC01ED60}">
      <dgm:prSet phldrT="[Texto]"/>
      <dgm:spPr>
        <a:solidFill>
          <a:srgbClr val="FFCCFF"/>
        </a:solidFill>
        <a:ln w="38100">
          <a:solidFill>
            <a:srgbClr val="FF99CC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Temporales</a:t>
          </a:r>
        </a:p>
      </dgm:t>
    </dgm:pt>
    <dgm:pt modelId="{3C34AA48-3AD3-4D3C-87F2-C083949A6673}" type="parTrans" cxnId="{E1DDA3C9-3B73-4C1E-8580-FF83DF4B6878}">
      <dgm:prSet/>
      <dgm:spPr/>
      <dgm:t>
        <a:bodyPr/>
        <a:lstStyle/>
        <a:p>
          <a:endParaRPr lang="es-ES"/>
        </a:p>
      </dgm:t>
    </dgm:pt>
    <dgm:pt modelId="{388A62FB-1B02-4A30-B2E1-D4E251618FD5}" type="sibTrans" cxnId="{E1DDA3C9-3B73-4C1E-8580-FF83DF4B6878}">
      <dgm:prSet/>
      <dgm:spPr/>
      <dgm:t>
        <a:bodyPr/>
        <a:lstStyle/>
        <a:p>
          <a:endParaRPr lang="es-ES"/>
        </a:p>
      </dgm:t>
    </dgm:pt>
    <dgm:pt modelId="{67DEADB0-BF92-40BB-ADCF-A8CAC300EBC9}">
      <dgm:prSet phldrT="[Texto]"/>
      <dgm:spPr>
        <a:ln w="38100">
          <a:solidFill>
            <a:srgbClr val="FF99CC"/>
          </a:solidFill>
        </a:ln>
      </dgm:spPr>
      <dgm:t>
        <a:bodyPr/>
        <a:lstStyle/>
        <a:p>
          <a:r>
            <a:rPr lang="es-ES" dirty="0"/>
            <a:t>Individualidad, periodicidad y flexibilidad de lugares y momentos.</a:t>
          </a:r>
        </a:p>
      </dgm:t>
    </dgm:pt>
    <dgm:pt modelId="{5509F53C-0076-47FA-8208-B2C8CD9A9422}" type="parTrans" cxnId="{2CFCD025-C75A-4487-BB58-149E1E422779}">
      <dgm:prSet/>
      <dgm:spPr/>
      <dgm:t>
        <a:bodyPr/>
        <a:lstStyle/>
        <a:p>
          <a:endParaRPr lang="es-ES"/>
        </a:p>
      </dgm:t>
    </dgm:pt>
    <dgm:pt modelId="{C1BEEA15-B885-4CF1-B419-2DD8EDE6C713}" type="sibTrans" cxnId="{2CFCD025-C75A-4487-BB58-149E1E422779}">
      <dgm:prSet/>
      <dgm:spPr/>
      <dgm:t>
        <a:bodyPr/>
        <a:lstStyle/>
        <a:p>
          <a:endParaRPr lang="es-ES"/>
        </a:p>
      </dgm:t>
    </dgm:pt>
    <dgm:pt modelId="{F68C884A-E5B3-46E6-9A9D-2A47AAEA412F}">
      <dgm:prSet/>
      <dgm:spPr>
        <a:solidFill>
          <a:srgbClr val="FFCCFF"/>
        </a:solidFill>
        <a:ln w="38100">
          <a:solidFill>
            <a:srgbClr val="FF99CC"/>
          </a:solidFill>
        </a:ln>
      </dgm:spPr>
      <dgm:t>
        <a:bodyPr/>
        <a:lstStyle/>
        <a:p>
          <a:r>
            <a:rPr lang="es-ES" dirty="0">
              <a:solidFill>
                <a:schemeClr val="tx1"/>
              </a:solidFill>
            </a:rPr>
            <a:t>SAAC</a:t>
          </a:r>
        </a:p>
      </dgm:t>
    </dgm:pt>
    <dgm:pt modelId="{CE895DC8-3343-458A-851C-7918054D3371}" type="parTrans" cxnId="{FD8782BC-704F-411D-86CF-7C32AFEAAFD2}">
      <dgm:prSet/>
      <dgm:spPr/>
      <dgm:t>
        <a:bodyPr/>
        <a:lstStyle/>
        <a:p>
          <a:endParaRPr lang="es-ES"/>
        </a:p>
      </dgm:t>
    </dgm:pt>
    <dgm:pt modelId="{7E75C8A6-9A47-4620-8828-036E54E68D67}" type="sibTrans" cxnId="{FD8782BC-704F-411D-86CF-7C32AFEAAFD2}">
      <dgm:prSet/>
      <dgm:spPr/>
      <dgm:t>
        <a:bodyPr/>
        <a:lstStyle/>
        <a:p>
          <a:endParaRPr lang="es-ES"/>
        </a:p>
      </dgm:t>
    </dgm:pt>
    <dgm:pt modelId="{08314045-7347-4970-8627-140779A11706}">
      <dgm:prSet phldrT="[Texto]"/>
      <dgm:spPr>
        <a:ln w="38100">
          <a:solidFill>
            <a:srgbClr val="FF99CC"/>
          </a:solidFill>
        </a:ln>
      </dgm:spPr>
      <dgm:t>
        <a:bodyPr/>
        <a:lstStyle/>
        <a:p>
          <a:r>
            <a:rPr lang="es-ES" dirty="0"/>
            <a:t>Ubicación del alumno</a:t>
          </a:r>
        </a:p>
      </dgm:t>
    </dgm:pt>
    <dgm:pt modelId="{793C6A49-A857-4A1B-9BAB-EBF44CB79559}" type="parTrans" cxnId="{6ADC4D5E-8B67-4963-AB5D-57AB4A63C758}">
      <dgm:prSet/>
      <dgm:spPr/>
      <dgm:t>
        <a:bodyPr/>
        <a:lstStyle/>
        <a:p>
          <a:endParaRPr lang="es-ES"/>
        </a:p>
      </dgm:t>
    </dgm:pt>
    <dgm:pt modelId="{59AA20CD-B669-4BF7-AF2F-066DA2D0E360}" type="sibTrans" cxnId="{6ADC4D5E-8B67-4963-AB5D-57AB4A63C758}">
      <dgm:prSet/>
      <dgm:spPr/>
      <dgm:t>
        <a:bodyPr/>
        <a:lstStyle/>
        <a:p>
          <a:endParaRPr lang="es-ES"/>
        </a:p>
      </dgm:t>
    </dgm:pt>
    <dgm:pt modelId="{6F6D54E8-6AB6-427C-A949-553C126632EE}">
      <dgm:prSet phldrT="[Texto]"/>
      <dgm:spPr>
        <a:ln w="38100">
          <a:solidFill>
            <a:srgbClr val="FF99CC"/>
          </a:solidFill>
        </a:ln>
      </dgm:spPr>
      <dgm:t>
        <a:bodyPr/>
        <a:lstStyle/>
        <a:p>
          <a:endParaRPr lang="es-ES" dirty="0"/>
        </a:p>
      </dgm:t>
    </dgm:pt>
    <dgm:pt modelId="{046CFDF8-483D-4682-A8D4-A16627C9A01D}" type="parTrans" cxnId="{37FA9ACD-43FE-424A-94D8-BB104AD49F4D}">
      <dgm:prSet/>
      <dgm:spPr/>
      <dgm:t>
        <a:bodyPr/>
        <a:lstStyle/>
        <a:p>
          <a:endParaRPr lang="es-ES"/>
        </a:p>
      </dgm:t>
    </dgm:pt>
    <dgm:pt modelId="{6E4BF697-A475-4E46-BAEE-FF66161D6F40}" type="sibTrans" cxnId="{37FA9ACD-43FE-424A-94D8-BB104AD49F4D}">
      <dgm:prSet/>
      <dgm:spPr/>
      <dgm:t>
        <a:bodyPr/>
        <a:lstStyle/>
        <a:p>
          <a:endParaRPr lang="es-ES"/>
        </a:p>
      </dgm:t>
    </dgm:pt>
    <dgm:pt modelId="{4B447262-37EF-4030-8075-15CDA7BC7C5B}">
      <dgm:prSet/>
      <dgm:spPr>
        <a:ln w="38100">
          <a:solidFill>
            <a:srgbClr val="FF99CC"/>
          </a:solidFill>
        </a:ln>
      </dgm:spPr>
      <dgm:t>
        <a:bodyPr/>
        <a:lstStyle/>
        <a:p>
          <a:r>
            <a:rPr lang="es-ES" dirty="0"/>
            <a:t>máxima funcionalidad en el aprendizaje</a:t>
          </a:r>
        </a:p>
      </dgm:t>
    </dgm:pt>
    <dgm:pt modelId="{8358BA9B-7273-4CD1-80B8-DF980010D5B5}" type="parTrans" cxnId="{45A0FED2-B5DD-462A-8D94-8DC59A51AE43}">
      <dgm:prSet/>
      <dgm:spPr/>
      <dgm:t>
        <a:bodyPr/>
        <a:lstStyle/>
        <a:p>
          <a:endParaRPr lang="es-ES"/>
        </a:p>
      </dgm:t>
    </dgm:pt>
    <dgm:pt modelId="{7B331D7A-A6C1-4DC9-8519-493207C2C79A}" type="sibTrans" cxnId="{45A0FED2-B5DD-462A-8D94-8DC59A51AE43}">
      <dgm:prSet/>
      <dgm:spPr/>
      <dgm:t>
        <a:bodyPr/>
        <a:lstStyle/>
        <a:p>
          <a:endParaRPr lang="es-ES"/>
        </a:p>
      </dgm:t>
    </dgm:pt>
    <dgm:pt modelId="{AE41CA07-9A73-46BE-82AE-902A94E2AF31}">
      <dgm:prSet/>
      <dgm:spPr>
        <a:ln w="38100">
          <a:solidFill>
            <a:srgbClr val="FF99CC"/>
          </a:solidFill>
        </a:ln>
      </dgm:spPr>
      <dgm:t>
        <a:bodyPr/>
        <a:lstStyle/>
        <a:p>
          <a:r>
            <a:rPr lang="es-ES" dirty="0"/>
            <a:t>sistema más adecuado atendiendo a la individualidad</a:t>
          </a:r>
        </a:p>
      </dgm:t>
    </dgm:pt>
    <dgm:pt modelId="{A8096CF0-5662-4FE4-A0F6-50A94B3DD272}" type="parTrans" cxnId="{D58CB5C0-600F-4D81-A090-EF9514D6016B}">
      <dgm:prSet/>
      <dgm:spPr/>
      <dgm:t>
        <a:bodyPr/>
        <a:lstStyle/>
        <a:p>
          <a:endParaRPr lang="es-ES"/>
        </a:p>
      </dgm:t>
    </dgm:pt>
    <dgm:pt modelId="{D717283B-5ECB-4FD4-B998-116C1470B133}" type="sibTrans" cxnId="{D58CB5C0-600F-4D81-A090-EF9514D6016B}">
      <dgm:prSet/>
      <dgm:spPr/>
      <dgm:t>
        <a:bodyPr/>
        <a:lstStyle/>
        <a:p>
          <a:endParaRPr lang="es-ES"/>
        </a:p>
      </dgm:t>
    </dgm:pt>
    <dgm:pt modelId="{9B32178C-5CD6-4958-A964-8439A0662D02}" type="pres">
      <dgm:prSet presAssocID="{228A739F-16E3-43BC-B164-E424FFA7D3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E5E246-54E3-4F6E-AAB5-6F52EEEF080E}" type="pres">
      <dgm:prSet presAssocID="{0121C24D-6DCD-4269-B958-55ADD2CF4551}" presName="composite" presStyleCnt="0"/>
      <dgm:spPr/>
    </dgm:pt>
    <dgm:pt modelId="{371FE09B-25FA-48CE-B576-994B5DBFC4C1}" type="pres">
      <dgm:prSet presAssocID="{0121C24D-6DCD-4269-B958-55ADD2CF455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9444D3-B8B1-4136-A9F3-C84282A9D50E}" type="pres">
      <dgm:prSet presAssocID="{0121C24D-6DCD-4269-B958-55ADD2CF455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F558BD-4000-484D-8A18-ADB9330930A3}" type="pres">
      <dgm:prSet presAssocID="{DAE861F2-3228-4931-ABEE-0597F4DCD2FF}" presName="space" presStyleCnt="0"/>
      <dgm:spPr/>
    </dgm:pt>
    <dgm:pt modelId="{7098F54A-60E8-47D3-B0D7-B42931801E74}" type="pres">
      <dgm:prSet presAssocID="{476C7819-6E14-4B32-8072-DCF0FCCA2186}" presName="composite" presStyleCnt="0"/>
      <dgm:spPr/>
    </dgm:pt>
    <dgm:pt modelId="{5D03C292-D732-4D15-B35C-56B813A056AF}" type="pres">
      <dgm:prSet presAssocID="{476C7819-6E14-4B32-8072-DCF0FCCA2186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D3040A-035D-4EE8-90C3-356F5C3A9885}" type="pres">
      <dgm:prSet presAssocID="{476C7819-6E14-4B32-8072-DCF0FCCA2186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9FE2CC-3E13-44CC-8F12-B01B08D6CBB0}" type="pres">
      <dgm:prSet presAssocID="{BC15D234-B60D-4804-AD27-B60EF711991C}" presName="space" presStyleCnt="0"/>
      <dgm:spPr/>
    </dgm:pt>
    <dgm:pt modelId="{8D8A29B9-9018-49AE-8273-BAD542292CE9}" type="pres">
      <dgm:prSet presAssocID="{2AABF1CE-2D78-419C-850D-274CEC01ED60}" presName="composite" presStyleCnt="0"/>
      <dgm:spPr/>
    </dgm:pt>
    <dgm:pt modelId="{303345D3-2B2F-4966-AEBB-DF99831FDD3A}" type="pres">
      <dgm:prSet presAssocID="{2AABF1CE-2D78-419C-850D-274CEC01ED6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ED3C7B-53FE-4CEE-8BF4-81CE13A18FF3}" type="pres">
      <dgm:prSet presAssocID="{2AABF1CE-2D78-419C-850D-274CEC01ED60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E9CE2E-CD16-41C7-88D8-1B975AE39325}" type="pres">
      <dgm:prSet presAssocID="{388A62FB-1B02-4A30-B2E1-D4E251618FD5}" presName="space" presStyleCnt="0"/>
      <dgm:spPr/>
    </dgm:pt>
    <dgm:pt modelId="{97B416F7-CB0E-449B-9CE4-F7C02CC3A204}" type="pres">
      <dgm:prSet presAssocID="{F68C884A-E5B3-46E6-9A9D-2A47AAEA412F}" presName="composite" presStyleCnt="0"/>
      <dgm:spPr/>
    </dgm:pt>
    <dgm:pt modelId="{45B57D94-0E71-444D-835C-FC3F67AD9801}" type="pres">
      <dgm:prSet presAssocID="{F68C884A-E5B3-46E6-9A9D-2A47AAEA412F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7FA0FE-D888-4B26-BC21-9D02759554FB}" type="pres">
      <dgm:prSet presAssocID="{F68C884A-E5B3-46E6-9A9D-2A47AAEA412F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34E370-3C40-44C2-9326-900D0305981D}" type="presOf" srcId="{2AABF1CE-2D78-419C-850D-274CEC01ED60}" destId="{303345D3-2B2F-4966-AEBB-DF99831FDD3A}" srcOrd="0" destOrd="0" presId="urn:microsoft.com/office/officeart/2005/8/layout/hList1"/>
    <dgm:cxn modelId="{93E47EEF-AB0C-40A4-BB3C-90F0080F1363}" type="presOf" srcId="{0121C24D-6DCD-4269-B958-55ADD2CF4551}" destId="{371FE09B-25FA-48CE-B576-994B5DBFC4C1}" srcOrd="0" destOrd="0" presId="urn:microsoft.com/office/officeart/2005/8/layout/hList1"/>
    <dgm:cxn modelId="{6ADC4D5E-8B67-4963-AB5D-57AB4A63C758}" srcId="{476C7819-6E14-4B32-8072-DCF0FCCA2186}" destId="{08314045-7347-4970-8627-140779A11706}" srcOrd="2" destOrd="0" parTransId="{793C6A49-A857-4A1B-9BAB-EBF44CB79559}" sibTransId="{59AA20CD-B669-4BF7-AF2F-066DA2D0E360}"/>
    <dgm:cxn modelId="{CA0B6E69-4C96-4C50-BB84-DBAF7D9254E8}" type="presOf" srcId="{6CE7472F-CC35-47E4-A7E7-8B49EC3EFED0}" destId="{B29444D3-B8B1-4136-A9F3-C84282A9D50E}" srcOrd="0" destOrd="0" presId="urn:microsoft.com/office/officeart/2005/8/layout/hList1"/>
    <dgm:cxn modelId="{45A0FED2-B5DD-462A-8D94-8DC59A51AE43}" srcId="{F68C884A-E5B3-46E6-9A9D-2A47AAEA412F}" destId="{4B447262-37EF-4030-8075-15CDA7BC7C5B}" srcOrd="0" destOrd="0" parTransId="{8358BA9B-7273-4CD1-80B8-DF980010D5B5}" sibTransId="{7B331D7A-A6C1-4DC9-8519-493207C2C79A}"/>
    <dgm:cxn modelId="{167FBA40-5A1B-4E46-B3F6-40493DD6C285}" type="presOf" srcId="{4B447262-37EF-4030-8075-15CDA7BC7C5B}" destId="{DE7FA0FE-D888-4B26-BC21-9D02759554FB}" srcOrd="0" destOrd="0" presId="urn:microsoft.com/office/officeart/2005/8/layout/hList1"/>
    <dgm:cxn modelId="{105B6AD7-174F-4DC0-BE7F-07A92BDD343A}" type="presOf" srcId="{08314045-7347-4970-8627-140779A11706}" destId="{8FD3040A-035D-4EE8-90C3-356F5C3A9885}" srcOrd="0" destOrd="2" presId="urn:microsoft.com/office/officeart/2005/8/layout/hList1"/>
    <dgm:cxn modelId="{FD8782BC-704F-411D-86CF-7C32AFEAAFD2}" srcId="{228A739F-16E3-43BC-B164-E424FFA7D3F4}" destId="{F68C884A-E5B3-46E6-9A9D-2A47AAEA412F}" srcOrd="3" destOrd="0" parTransId="{CE895DC8-3343-458A-851C-7918054D3371}" sibTransId="{7E75C8A6-9A47-4620-8828-036E54E68D67}"/>
    <dgm:cxn modelId="{3BD0B336-C46D-473D-B98B-6887FA3F8F7F}" type="presOf" srcId="{228A739F-16E3-43BC-B164-E424FFA7D3F4}" destId="{9B32178C-5CD6-4958-A964-8439A0662D02}" srcOrd="0" destOrd="0" presId="urn:microsoft.com/office/officeart/2005/8/layout/hList1"/>
    <dgm:cxn modelId="{E47596B4-C3D5-4E5C-8CCB-B4789A5AAE52}" type="presOf" srcId="{AE41CA07-9A73-46BE-82AE-902A94E2AF31}" destId="{DE7FA0FE-D888-4B26-BC21-9D02759554FB}" srcOrd="0" destOrd="1" presId="urn:microsoft.com/office/officeart/2005/8/layout/hList1"/>
    <dgm:cxn modelId="{A5A030CC-B4E8-4512-B2AE-F4DBF1D72754}" type="presOf" srcId="{A0B9A31B-FBA3-46B4-B102-24BD27107D83}" destId="{8FD3040A-035D-4EE8-90C3-356F5C3A9885}" srcOrd="0" destOrd="1" presId="urn:microsoft.com/office/officeart/2005/8/layout/hList1"/>
    <dgm:cxn modelId="{3EEEAED8-09E4-4CD2-98B4-F3180569A06D}" srcId="{476C7819-6E14-4B32-8072-DCF0FCCA2186}" destId="{69E81977-8D1C-48A0-8121-BE33CC7C9727}" srcOrd="0" destOrd="0" parTransId="{5842FF19-3B1D-4B60-B79D-124AEE8B7745}" sibTransId="{98BC8252-1652-4757-9390-9603E649DA3E}"/>
    <dgm:cxn modelId="{0A51C30F-2005-4F70-B361-5CAECFA34500}" type="presOf" srcId="{476C7819-6E14-4B32-8072-DCF0FCCA2186}" destId="{5D03C292-D732-4D15-B35C-56B813A056AF}" srcOrd="0" destOrd="0" presId="urn:microsoft.com/office/officeart/2005/8/layout/hList1"/>
    <dgm:cxn modelId="{CF54BB57-81DA-478B-A2E6-EAAEC89F31B2}" type="presOf" srcId="{67DEADB0-BF92-40BB-ADCF-A8CAC300EBC9}" destId="{90ED3C7B-53FE-4CEE-8BF4-81CE13A18FF3}" srcOrd="0" destOrd="0" presId="urn:microsoft.com/office/officeart/2005/8/layout/hList1"/>
    <dgm:cxn modelId="{D58CB5C0-600F-4D81-A090-EF9514D6016B}" srcId="{F68C884A-E5B3-46E6-9A9D-2A47AAEA412F}" destId="{AE41CA07-9A73-46BE-82AE-902A94E2AF31}" srcOrd="1" destOrd="0" parTransId="{A8096CF0-5662-4FE4-A0F6-50A94B3DD272}" sibTransId="{D717283B-5ECB-4FD4-B998-116C1470B133}"/>
    <dgm:cxn modelId="{2CFCD025-C75A-4487-BB58-149E1E422779}" srcId="{2AABF1CE-2D78-419C-850D-274CEC01ED60}" destId="{67DEADB0-BF92-40BB-ADCF-A8CAC300EBC9}" srcOrd="0" destOrd="0" parTransId="{5509F53C-0076-47FA-8208-B2C8CD9A9422}" sibTransId="{C1BEEA15-B885-4CF1-B419-2DD8EDE6C713}"/>
    <dgm:cxn modelId="{E1DDA3C9-3B73-4C1E-8580-FF83DF4B6878}" srcId="{228A739F-16E3-43BC-B164-E424FFA7D3F4}" destId="{2AABF1CE-2D78-419C-850D-274CEC01ED60}" srcOrd="2" destOrd="0" parTransId="{3C34AA48-3AD3-4D3C-87F2-C083949A6673}" sibTransId="{388A62FB-1B02-4A30-B2E1-D4E251618FD5}"/>
    <dgm:cxn modelId="{0E32486E-091C-40F8-9F86-05BE7668F215}" type="presOf" srcId="{69E81977-8D1C-48A0-8121-BE33CC7C9727}" destId="{8FD3040A-035D-4EE8-90C3-356F5C3A9885}" srcOrd="0" destOrd="0" presId="urn:microsoft.com/office/officeart/2005/8/layout/hList1"/>
    <dgm:cxn modelId="{A075E1CC-ABA6-443E-9155-C626E98F2B17}" srcId="{228A739F-16E3-43BC-B164-E424FFA7D3F4}" destId="{476C7819-6E14-4B32-8072-DCF0FCCA2186}" srcOrd="1" destOrd="0" parTransId="{FA60F738-2CDA-4B74-93DF-F0A68C6776BD}" sibTransId="{BC15D234-B60D-4804-AD27-B60EF711991C}"/>
    <dgm:cxn modelId="{95F1E7E1-4668-4FA1-A2B9-7838CD3DEE1C}" type="presOf" srcId="{F68C884A-E5B3-46E6-9A9D-2A47AAEA412F}" destId="{45B57D94-0E71-444D-835C-FC3F67AD9801}" srcOrd="0" destOrd="0" presId="urn:microsoft.com/office/officeart/2005/8/layout/hList1"/>
    <dgm:cxn modelId="{37FA9ACD-43FE-424A-94D8-BB104AD49F4D}" srcId="{476C7819-6E14-4B32-8072-DCF0FCCA2186}" destId="{6F6D54E8-6AB6-427C-A949-553C126632EE}" srcOrd="3" destOrd="0" parTransId="{046CFDF8-483D-4682-A8D4-A16627C9A01D}" sibTransId="{6E4BF697-A475-4E46-BAEE-FF66161D6F40}"/>
    <dgm:cxn modelId="{5419BA97-2313-4240-B6AC-6179A668F671}" srcId="{228A739F-16E3-43BC-B164-E424FFA7D3F4}" destId="{0121C24D-6DCD-4269-B958-55ADD2CF4551}" srcOrd="0" destOrd="0" parTransId="{B988F976-219D-46D1-A465-35DCABCB2B74}" sibTransId="{DAE861F2-3228-4931-ABEE-0597F4DCD2FF}"/>
    <dgm:cxn modelId="{899A4126-C4A2-4ED5-BF78-609C278F7D8F}" srcId="{0121C24D-6DCD-4269-B958-55ADD2CF4551}" destId="{6CE7472F-CC35-47E4-A7E7-8B49EC3EFED0}" srcOrd="0" destOrd="0" parTransId="{325E5648-7F7D-49CE-AE95-0368D3F8BB0B}" sibTransId="{6FD85CC5-530E-4ABE-B493-524C14EA8AF2}"/>
    <dgm:cxn modelId="{C5E282A7-EF6D-4A49-A64C-6E24FDD7CB4F}" type="presOf" srcId="{6F6D54E8-6AB6-427C-A949-553C126632EE}" destId="{8FD3040A-035D-4EE8-90C3-356F5C3A9885}" srcOrd="0" destOrd="3" presId="urn:microsoft.com/office/officeart/2005/8/layout/hList1"/>
    <dgm:cxn modelId="{BA63F276-464F-46E3-8754-446FCEE1EF64}" srcId="{476C7819-6E14-4B32-8072-DCF0FCCA2186}" destId="{A0B9A31B-FBA3-46B4-B102-24BD27107D83}" srcOrd="1" destOrd="0" parTransId="{83942865-5BE2-44E9-A528-F331EF911D82}" sibTransId="{B2EE727A-020C-4317-9DA6-F84555C951FF}"/>
    <dgm:cxn modelId="{93056142-F0D8-4C3C-AF58-651F41FA411C}" type="presParOf" srcId="{9B32178C-5CD6-4958-A964-8439A0662D02}" destId="{D1E5E246-54E3-4F6E-AAB5-6F52EEEF080E}" srcOrd="0" destOrd="0" presId="urn:microsoft.com/office/officeart/2005/8/layout/hList1"/>
    <dgm:cxn modelId="{B468DBEC-E815-422A-9C6C-AEE56FA01F9F}" type="presParOf" srcId="{D1E5E246-54E3-4F6E-AAB5-6F52EEEF080E}" destId="{371FE09B-25FA-48CE-B576-994B5DBFC4C1}" srcOrd="0" destOrd="0" presId="urn:microsoft.com/office/officeart/2005/8/layout/hList1"/>
    <dgm:cxn modelId="{46BB6577-DAD3-4B5B-A35E-549A456B8147}" type="presParOf" srcId="{D1E5E246-54E3-4F6E-AAB5-6F52EEEF080E}" destId="{B29444D3-B8B1-4136-A9F3-C84282A9D50E}" srcOrd="1" destOrd="0" presId="urn:microsoft.com/office/officeart/2005/8/layout/hList1"/>
    <dgm:cxn modelId="{60F73581-6412-45A4-96A6-78A738E46023}" type="presParOf" srcId="{9B32178C-5CD6-4958-A964-8439A0662D02}" destId="{0DF558BD-4000-484D-8A18-ADB9330930A3}" srcOrd="1" destOrd="0" presId="urn:microsoft.com/office/officeart/2005/8/layout/hList1"/>
    <dgm:cxn modelId="{63E5416F-FB92-472B-A1A7-663B953BE626}" type="presParOf" srcId="{9B32178C-5CD6-4958-A964-8439A0662D02}" destId="{7098F54A-60E8-47D3-B0D7-B42931801E74}" srcOrd="2" destOrd="0" presId="urn:microsoft.com/office/officeart/2005/8/layout/hList1"/>
    <dgm:cxn modelId="{5C786FDC-CFAE-4205-8737-56771C550CD9}" type="presParOf" srcId="{7098F54A-60E8-47D3-B0D7-B42931801E74}" destId="{5D03C292-D732-4D15-B35C-56B813A056AF}" srcOrd="0" destOrd="0" presId="urn:microsoft.com/office/officeart/2005/8/layout/hList1"/>
    <dgm:cxn modelId="{492FC267-52B4-4DDA-9902-1100007C9E15}" type="presParOf" srcId="{7098F54A-60E8-47D3-B0D7-B42931801E74}" destId="{8FD3040A-035D-4EE8-90C3-356F5C3A9885}" srcOrd="1" destOrd="0" presId="urn:microsoft.com/office/officeart/2005/8/layout/hList1"/>
    <dgm:cxn modelId="{47D0AC1E-EF69-4F16-8423-011764DD72E8}" type="presParOf" srcId="{9B32178C-5CD6-4958-A964-8439A0662D02}" destId="{E79FE2CC-3E13-44CC-8F12-B01B08D6CBB0}" srcOrd="3" destOrd="0" presId="urn:microsoft.com/office/officeart/2005/8/layout/hList1"/>
    <dgm:cxn modelId="{94362933-AF4A-4CFE-8D03-C3EE2BE8FB5B}" type="presParOf" srcId="{9B32178C-5CD6-4958-A964-8439A0662D02}" destId="{8D8A29B9-9018-49AE-8273-BAD542292CE9}" srcOrd="4" destOrd="0" presId="urn:microsoft.com/office/officeart/2005/8/layout/hList1"/>
    <dgm:cxn modelId="{3476CBCD-296C-41AF-BFAA-C74A5006E377}" type="presParOf" srcId="{8D8A29B9-9018-49AE-8273-BAD542292CE9}" destId="{303345D3-2B2F-4966-AEBB-DF99831FDD3A}" srcOrd="0" destOrd="0" presId="urn:microsoft.com/office/officeart/2005/8/layout/hList1"/>
    <dgm:cxn modelId="{70E3E2FF-90C5-40FB-B915-C87EBC885A1D}" type="presParOf" srcId="{8D8A29B9-9018-49AE-8273-BAD542292CE9}" destId="{90ED3C7B-53FE-4CEE-8BF4-81CE13A18FF3}" srcOrd="1" destOrd="0" presId="urn:microsoft.com/office/officeart/2005/8/layout/hList1"/>
    <dgm:cxn modelId="{D1F68918-F75C-4FF9-B513-A2A288C01C00}" type="presParOf" srcId="{9B32178C-5CD6-4958-A964-8439A0662D02}" destId="{CAE9CE2E-CD16-41C7-88D8-1B975AE39325}" srcOrd="5" destOrd="0" presId="urn:microsoft.com/office/officeart/2005/8/layout/hList1"/>
    <dgm:cxn modelId="{60F15690-C0AE-492F-8440-9D91AFC5A718}" type="presParOf" srcId="{9B32178C-5CD6-4958-A964-8439A0662D02}" destId="{97B416F7-CB0E-449B-9CE4-F7C02CC3A204}" srcOrd="6" destOrd="0" presId="urn:microsoft.com/office/officeart/2005/8/layout/hList1"/>
    <dgm:cxn modelId="{34C4441E-4B2F-4F8F-8D56-7C4FA596A72B}" type="presParOf" srcId="{97B416F7-CB0E-449B-9CE4-F7C02CC3A204}" destId="{45B57D94-0E71-444D-835C-FC3F67AD9801}" srcOrd="0" destOrd="0" presId="urn:microsoft.com/office/officeart/2005/8/layout/hList1"/>
    <dgm:cxn modelId="{5AE67ACB-B5FE-49FE-A1CE-DEB306675C26}" type="presParOf" srcId="{97B416F7-CB0E-449B-9CE4-F7C02CC3A204}" destId="{DE7FA0FE-D888-4B26-BC21-9D02759554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5CB3D-0D73-4693-8585-974E37603E33}">
      <dsp:nvSpPr>
        <dsp:cNvPr id="0" name=""/>
        <dsp:cNvSpPr/>
      </dsp:nvSpPr>
      <dsp:spPr>
        <a:xfrm rot="5400000">
          <a:off x="803406" y="903532"/>
          <a:ext cx="1052378" cy="11980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8B5F1F-3F37-42ED-B3D5-C921EE67BE1A}">
      <dsp:nvSpPr>
        <dsp:cNvPr id="0" name=""/>
        <dsp:cNvSpPr/>
      </dsp:nvSpPr>
      <dsp:spPr>
        <a:xfrm>
          <a:off x="610599" y="84417"/>
          <a:ext cx="1433319" cy="890506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cap="all" baseline="0" dirty="0"/>
            <a:t>TEA</a:t>
          </a:r>
        </a:p>
      </dsp:txBody>
      <dsp:txXfrm>
        <a:off x="654078" y="127896"/>
        <a:ext cx="1346361" cy="803548"/>
      </dsp:txXfrm>
    </dsp:sp>
    <dsp:sp modelId="{B45140AA-DE96-4752-87F2-E153E4FA381E}">
      <dsp:nvSpPr>
        <dsp:cNvPr id="0" name=""/>
        <dsp:cNvSpPr/>
      </dsp:nvSpPr>
      <dsp:spPr>
        <a:xfrm>
          <a:off x="2213052" y="27911"/>
          <a:ext cx="1288483" cy="1002265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42021-6803-4CBC-9183-4BFDA83DB955}">
      <dsp:nvSpPr>
        <dsp:cNvPr id="0" name=""/>
        <dsp:cNvSpPr/>
      </dsp:nvSpPr>
      <dsp:spPr>
        <a:xfrm rot="5400000">
          <a:off x="2110805" y="2183611"/>
          <a:ext cx="1052378" cy="11980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39106"/>
            <a:satOff val="-984"/>
            <a:lumOff val="41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7590AE-5133-4F53-BD28-4899149047BE}">
      <dsp:nvSpPr>
        <dsp:cNvPr id="0" name=""/>
        <dsp:cNvSpPr/>
      </dsp:nvSpPr>
      <dsp:spPr>
        <a:xfrm>
          <a:off x="1887400" y="1016416"/>
          <a:ext cx="1771586" cy="1240053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62621"/>
            <a:satOff val="4972"/>
            <a:lumOff val="7049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 cap="all" baseline="0" dirty="0">
              <a:solidFill>
                <a:schemeClr val="accent2">
                  <a:lumMod val="50000"/>
                </a:schemeClr>
              </a:solidFill>
            </a:rPr>
            <a:t>Confederación de Autismo de España </a:t>
          </a:r>
          <a:endParaRPr lang="es-ES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947945" y="1076961"/>
        <a:ext cx="1650496" cy="1118963"/>
      </dsp:txXfrm>
    </dsp:sp>
    <dsp:sp modelId="{EC0E16E1-C63F-412C-B7AE-A896AF641F89}">
      <dsp:nvSpPr>
        <dsp:cNvPr id="0" name=""/>
        <dsp:cNvSpPr/>
      </dsp:nvSpPr>
      <dsp:spPr>
        <a:xfrm>
          <a:off x="3769835" y="1420900"/>
          <a:ext cx="1288483" cy="1002265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E29857-E28C-48F5-91CD-DE3154BFF5BC}">
      <dsp:nvSpPr>
        <dsp:cNvPr id="0" name=""/>
        <dsp:cNvSpPr/>
      </dsp:nvSpPr>
      <dsp:spPr>
        <a:xfrm rot="5400000">
          <a:off x="3661341" y="3506690"/>
          <a:ext cx="1052378" cy="119809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78212"/>
            <a:satOff val="-1968"/>
            <a:lumOff val="822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91DBF1-1362-44CA-8029-BB61244FF4B7}">
      <dsp:nvSpPr>
        <dsp:cNvPr id="0" name=""/>
        <dsp:cNvSpPr/>
      </dsp:nvSpPr>
      <dsp:spPr>
        <a:xfrm>
          <a:off x="3288921" y="2344153"/>
          <a:ext cx="5705305" cy="1240053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125241"/>
            <a:satOff val="9944"/>
            <a:lumOff val="1409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i="1" kern="1200" dirty="0"/>
            <a:t>Conjunto amplio de condiciones que </a:t>
          </a:r>
          <a:r>
            <a:rPr lang="es-ES_tradnl" sz="1500" b="1" i="1" kern="1200" dirty="0"/>
            <a:t>afectan al neurodesarrollo</a:t>
          </a:r>
          <a:r>
            <a:rPr lang="es-ES_tradnl" sz="1500" i="1" kern="1200" dirty="0"/>
            <a:t> y al </a:t>
          </a:r>
          <a:r>
            <a:rPr lang="es-ES_tradnl" sz="1500" b="1" i="1" kern="1200" dirty="0"/>
            <a:t>funcionamiento cerebral</a:t>
          </a:r>
          <a:r>
            <a:rPr lang="es-ES_tradnl" sz="1500" i="1" kern="1200" dirty="0"/>
            <a:t>, dando lugar a </a:t>
          </a:r>
          <a:r>
            <a:rPr lang="es-ES_tradnl" sz="1500" i="1" u="sng" kern="1200" dirty="0"/>
            <a:t>dificultades en la comunicación e interacción social</a:t>
          </a:r>
          <a:r>
            <a:rPr lang="es-ES_tradnl" sz="1500" i="1" kern="1200" dirty="0"/>
            <a:t>, así como en </a:t>
          </a:r>
          <a:r>
            <a:rPr lang="es-ES_tradnl" sz="1500" i="1" u="sng" kern="1200" dirty="0"/>
            <a:t>la flexibilidad del pensamiento y la conducta.</a:t>
          </a:r>
          <a:endParaRPr lang="es-ES" sz="1500" kern="1200" dirty="0"/>
        </a:p>
      </dsp:txBody>
      <dsp:txXfrm>
        <a:off x="3349466" y="2404698"/>
        <a:ext cx="5584215" cy="1118963"/>
      </dsp:txXfrm>
    </dsp:sp>
    <dsp:sp modelId="{AB29D615-2A3F-440E-8D65-70A3B430E1F7}">
      <dsp:nvSpPr>
        <dsp:cNvPr id="0" name=""/>
        <dsp:cNvSpPr/>
      </dsp:nvSpPr>
      <dsp:spPr>
        <a:xfrm>
          <a:off x="7124344" y="2813889"/>
          <a:ext cx="1288483" cy="1002265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AC9FA-EB91-400B-9E7C-015469631797}">
      <dsp:nvSpPr>
        <dsp:cNvPr id="0" name=""/>
        <dsp:cNvSpPr/>
      </dsp:nvSpPr>
      <dsp:spPr>
        <a:xfrm>
          <a:off x="4830291" y="3732008"/>
          <a:ext cx="1771586" cy="1240053"/>
        </a:xfrm>
        <a:prstGeom prst="roundRect">
          <a:avLst>
            <a:gd name="adj" fmla="val 16670"/>
          </a:avLst>
        </a:prstGeom>
        <a:solidFill>
          <a:schemeClr val="accent1">
            <a:shade val="80000"/>
            <a:hueOff val="187862"/>
            <a:satOff val="14916"/>
            <a:lumOff val="21147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kern="1200" dirty="0">
              <a:solidFill>
                <a:schemeClr val="accent2">
                  <a:lumMod val="50000"/>
                </a:schemeClr>
              </a:solidFill>
            </a:rPr>
            <a:t>3 niveles de gravedad:</a:t>
          </a:r>
          <a:endParaRPr lang="es-ES" sz="1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890836" y="3792553"/>
        <a:ext cx="1650496" cy="1118963"/>
      </dsp:txXfrm>
    </dsp:sp>
    <dsp:sp modelId="{ED160431-C301-4195-8AD1-99FCBCCC1E93}">
      <dsp:nvSpPr>
        <dsp:cNvPr id="0" name=""/>
        <dsp:cNvSpPr/>
      </dsp:nvSpPr>
      <dsp:spPr>
        <a:xfrm>
          <a:off x="6797599" y="3826779"/>
          <a:ext cx="2241600" cy="1002265"/>
        </a:xfrm>
        <a:prstGeom prst="rect">
          <a:avLst/>
        </a:prstGeom>
        <a:noFill/>
        <a:ln w="12700" cap="rnd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ES_tradnl" sz="1100" b="1" i="1" u="dotted" kern="1200" dirty="0"/>
            <a:t>Nivel 3: </a:t>
          </a:r>
          <a:r>
            <a:rPr lang="es-ES_tradnl" sz="1100" b="1" i="1" kern="1200" dirty="0"/>
            <a:t>“Requieren apoyo muy sustancial.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ES_tradnl" sz="1100" b="1" i="1" u="dotted" kern="1200"/>
            <a:t>Nivel 2:</a:t>
          </a:r>
          <a:r>
            <a:rPr lang="es-ES_tradnl" sz="1100" kern="1200"/>
            <a:t> </a:t>
          </a:r>
          <a:r>
            <a:rPr lang="es-ES_tradnl" sz="1100" b="1" i="1" kern="1200"/>
            <a:t>“Requieren apoyo sustancial”</a:t>
          </a:r>
          <a:r>
            <a:rPr lang="es-ES_tradnl" sz="1100" kern="1200"/>
            <a:t>. </a:t>
          </a:r>
          <a:endParaRPr lang="es-ES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"/>
          </a:pPr>
          <a:r>
            <a:rPr lang="es-ES_tradnl" sz="1100" b="1" i="1" u="dotted" kern="1200"/>
            <a:t>Nivel 1</a:t>
          </a:r>
          <a:r>
            <a:rPr lang="es-ES_tradnl" sz="1100" kern="1200"/>
            <a:t>: </a:t>
          </a:r>
          <a:r>
            <a:rPr lang="es-ES_tradnl" sz="1100" b="1" i="1" kern="1200"/>
            <a:t>“Requieren apoyo”.</a:t>
          </a:r>
          <a:endParaRPr lang="es-ES" sz="1100" kern="1200"/>
        </a:p>
      </dsp:txBody>
      <dsp:txXfrm>
        <a:off x="6797599" y="3826779"/>
        <a:ext cx="2241600" cy="10022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41B54-DB36-4AA0-8F7F-9CB8FCECE856}">
      <dsp:nvSpPr>
        <dsp:cNvPr id="0" name=""/>
        <dsp:cNvSpPr/>
      </dsp:nvSpPr>
      <dsp:spPr>
        <a:xfrm>
          <a:off x="6034500" y="2296466"/>
          <a:ext cx="91440" cy="150035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00357"/>
              </a:lnTo>
              <a:lnTo>
                <a:pt x="86936" y="150035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F1AC9-221D-44D4-9516-8015D029B2DA}">
      <dsp:nvSpPr>
        <dsp:cNvPr id="0" name=""/>
        <dsp:cNvSpPr/>
      </dsp:nvSpPr>
      <dsp:spPr>
        <a:xfrm>
          <a:off x="4362266" y="1046493"/>
          <a:ext cx="731236" cy="97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4037"/>
              </a:lnTo>
              <a:lnTo>
                <a:pt x="731236" y="97403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5539C-6F01-452F-B68A-BA40FD4585E8}">
      <dsp:nvSpPr>
        <dsp:cNvPr id="0" name=""/>
        <dsp:cNvSpPr/>
      </dsp:nvSpPr>
      <dsp:spPr>
        <a:xfrm>
          <a:off x="2190882" y="2296476"/>
          <a:ext cx="91440" cy="16671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67127"/>
              </a:lnTo>
              <a:lnTo>
                <a:pt x="63441" y="166712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08FFF-13CD-4455-A341-5134AD655E4C}">
      <dsp:nvSpPr>
        <dsp:cNvPr id="0" name=""/>
        <dsp:cNvSpPr/>
      </dsp:nvSpPr>
      <dsp:spPr>
        <a:xfrm>
          <a:off x="3223319" y="1046493"/>
          <a:ext cx="1138947" cy="974047"/>
        </a:xfrm>
        <a:custGeom>
          <a:avLst/>
          <a:gdLst/>
          <a:ahLst/>
          <a:cxnLst/>
          <a:rect l="0" t="0" r="0" b="0"/>
          <a:pathLst>
            <a:path>
              <a:moveTo>
                <a:pt x="1138947" y="0"/>
              </a:moveTo>
              <a:lnTo>
                <a:pt x="1138947" y="974047"/>
              </a:lnTo>
              <a:lnTo>
                <a:pt x="0" y="97404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8BA64-7C66-4190-89DE-135B12E16097}">
      <dsp:nvSpPr>
        <dsp:cNvPr id="0" name=""/>
        <dsp:cNvSpPr/>
      </dsp:nvSpPr>
      <dsp:spPr>
        <a:xfrm>
          <a:off x="2994913" y="611647"/>
          <a:ext cx="2734705" cy="434846"/>
        </a:xfrm>
        <a:prstGeom prst="rect">
          <a:avLst/>
        </a:prstGeom>
        <a:solidFill>
          <a:srgbClr val="FFCCFF"/>
        </a:solidFill>
        <a:ln w="38100">
          <a:solidFill>
            <a:srgbClr val="FF99CC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ADAPTACIONES SIGNIFICATIVAS</a:t>
          </a:r>
        </a:p>
      </dsp:txBody>
      <dsp:txXfrm>
        <a:off x="2994913" y="611647"/>
        <a:ext cx="2734705" cy="434846"/>
      </dsp:txXfrm>
    </dsp:sp>
    <dsp:sp modelId="{873E0718-4456-4B97-A78F-B31AE0815D55}">
      <dsp:nvSpPr>
        <dsp:cNvPr id="0" name=""/>
        <dsp:cNvSpPr/>
      </dsp:nvSpPr>
      <dsp:spPr>
        <a:xfrm>
          <a:off x="1249885" y="1744605"/>
          <a:ext cx="1973434" cy="551870"/>
        </a:xfrm>
        <a:prstGeom prst="rect">
          <a:avLst/>
        </a:prstGeom>
        <a:solidFill>
          <a:schemeClr val="accent1">
            <a:lumMod val="50000"/>
          </a:schemeClr>
        </a:solidFill>
        <a:ln w="38100">
          <a:solidFill>
            <a:srgbClr val="FF99CC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No significativas</a:t>
          </a:r>
        </a:p>
      </dsp:txBody>
      <dsp:txXfrm>
        <a:off x="1249885" y="1744605"/>
        <a:ext cx="1973434" cy="551870"/>
      </dsp:txXfrm>
    </dsp:sp>
    <dsp:sp modelId="{3BC9F289-97B0-4E66-98A3-DDD354F0986D}">
      <dsp:nvSpPr>
        <dsp:cNvPr id="0" name=""/>
        <dsp:cNvSpPr/>
      </dsp:nvSpPr>
      <dsp:spPr>
        <a:xfrm>
          <a:off x="2254323" y="3153607"/>
          <a:ext cx="3133201" cy="16199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s-ES_tradnl" sz="1200" kern="1200" dirty="0">
              <a:solidFill>
                <a:schemeClr val="tx1"/>
              </a:solidFill>
            </a:rPr>
            <a:t>1.Pequeños grupos de trabajo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200" kern="1200" dirty="0">
              <a:solidFill>
                <a:schemeClr val="tx1"/>
              </a:solidFill>
            </a:rPr>
            <a:t>2.Métodos de consecución de objetivos </a:t>
          </a:r>
          <a:endParaRPr lang="es-ES" sz="1200" kern="1200" dirty="0">
            <a:solidFill>
              <a:schemeClr val="tx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200" kern="1200" dirty="0">
              <a:solidFill>
                <a:schemeClr val="tx1"/>
              </a:solidFill>
            </a:rPr>
            <a:t>con materiales adaptados a sus capacidades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200" kern="1200" dirty="0">
              <a:solidFill>
                <a:schemeClr val="tx1"/>
              </a:solidFill>
            </a:rPr>
            <a:t>3.Ayuda: física, verbal y visual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200" kern="1200" dirty="0">
              <a:solidFill>
                <a:schemeClr val="tx1"/>
              </a:solidFill>
            </a:rPr>
            <a:t>4.Eliminación de actividades de las que no se beneficie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200" kern="1200" dirty="0">
              <a:solidFill>
                <a:schemeClr val="tx1"/>
              </a:solidFill>
            </a:rPr>
            <a:t>5. Trabajar la teoría de la mente</a:t>
          </a:r>
        </a:p>
      </dsp:txBody>
      <dsp:txXfrm>
        <a:off x="2254323" y="3153607"/>
        <a:ext cx="3133201" cy="1619992"/>
      </dsp:txXfrm>
    </dsp:sp>
    <dsp:sp modelId="{3E6A957D-11FD-4BE9-A289-D46E6F635D2C}">
      <dsp:nvSpPr>
        <dsp:cNvPr id="0" name=""/>
        <dsp:cNvSpPr/>
      </dsp:nvSpPr>
      <dsp:spPr>
        <a:xfrm>
          <a:off x="5093503" y="1744595"/>
          <a:ext cx="1973434" cy="551870"/>
        </a:xfrm>
        <a:prstGeom prst="rect">
          <a:avLst/>
        </a:prstGeom>
        <a:solidFill>
          <a:schemeClr val="accent1">
            <a:lumMod val="50000"/>
          </a:schemeClr>
        </a:solidFill>
        <a:ln w="38100">
          <a:solidFill>
            <a:srgbClr val="FF99CC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Significativas</a:t>
          </a:r>
        </a:p>
      </dsp:txBody>
      <dsp:txXfrm>
        <a:off x="5093503" y="1744595"/>
        <a:ext cx="1973434" cy="551870"/>
      </dsp:txXfrm>
    </dsp:sp>
    <dsp:sp modelId="{A2E12DEA-FF07-4449-A5EB-CF7D321B0823}">
      <dsp:nvSpPr>
        <dsp:cNvPr id="0" name=""/>
        <dsp:cNvSpPr/>
      </dsp:nvSpPr>
      <dsp:spPr>
        <a:xfrm>
          <a:off x="6121436" y="2956866"/>
          <a:ext cx="2872372" cy="1679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200" kern="1200" dirty="0">
              <a:solidFill>
                <a:schemeClr val="tx1"/>
              </a:solidFill>
            </a:rPr>
            <a:t>1.Prioridad a determinados objetivos, contenidos y criterios de evaluación: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200" kern="1200" dirty="0">
              <a:solidFill>
                <a:schemeClr val="tx1"/>
              </a:solidFill>
            </a:rPr>
            <a:t>Prerrequisitos de aprendizaje, habilidades sociales, de comunicación, eliminación de conductas estereotipadas, etc.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_tradnl" sz="1200" kern="1200" dirty="0">
              <a:solidFill>
                <a:schemeClr val="tx1"/>
              </a:solidFill>
            </a:rPr>
            <a:t>2.Cambiar la temporalización de objetivos, que generalmente pasa por dar más tiempo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21436" y="2956866"/>
        <a:ext cx="2872372" cy="1679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0BD38-E23B-4890-8FBA-D15E4552CCDE}">
      <dsp:nvSpPr>
        <dsp:cNvPr id="0" name=""/>
        <dsp:cNvSpPr/>
      </dsp:nvSpPr>
      <dsp:spPr>
        <a:xfrm>
          <a:off x="0" y="1596573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2F10F1-7663-4C80-AE61-B94F96D22D9A}">
      <dsp:nvSpPr>
        <dsp:cNvPr id="0" name=""/>
        <dsp:cNvSpPr/>
      </dsp:nvSpPr>
      <dsp:spPr>
        <a:xfrm>
          <a:off x="406400" y="1271853"/>
          <a:ext cx="5689600" cy="649440"/>
        </a:xfrm>
        <a:prstGeom prst="roundRect">
          <a:avLst/>
        </a:prstGeom>
        <a:solidFill>
          <a:srgbClr val="DAB48E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Programa para el desarrollo de habilidades básicas de interacción social.</a:t>
          </a:r>
        </a:p>
      </dsp:txBody>
      <dsp:txXfrm>
        <a:off x="438103" y="1303556"/>
        <a:ext cx="5626194" cy="586034"/>
      </dsp:txXfrm>
    </dsp:sp>
    <dsp:sp modelId="{4ED6B813-38E6-4729-ACE6-CB361E70B906}">
      <dsp:nvSpPr>
        <dsp:cNvPr id="0" name=""/>
        <dsp:cNvSpPr/>
      </dsp:nvSpPr>
      <dsp:spPr>
        <a:xfrm>
          <a:off x="0" y="2594493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32746-0E26-4C1E-BE21-1025E340B028}">
      <dsp:nvSpPr>
        <dsp:cNvPr id="0" name=""/>
        <dsp:cNvSpPr/>
      </dsp:nvSpPr>
      <dsp:spPr>
        <a:xfrm>
          <a:off x="406400" y="2269773"/>
          <a:ext cx="5689600" cy="649440"/>
        </a:xfrm>
        <a:prstGeom prst="roundRect">
          <a:avLst/>
        </a:prstGeom>
        <a:solidFill>
          <a:srgbClr val="FF8181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Método TEACCH </a:t>
          </a:r>
        </a:p>
      </dsp:txBody>
      <dsp:txXfrm>
        <a:off x="438103" y="2301476"/>
        <a:ext cx="5626194" cy="586034"/>
      </dsp:txXfrm>
    </dsp:sp>
    <dsp:sp modelId="{77B1BC2A-7C66-4DF3-BF1A-2F9EE22E7DE2}">
      <dsp:nvSpPr>
        <dsp:cNvPr id="0" name=""/>
        <dsp:cNvSpPr/>
      </dsp:nvSpPr>
      <dsp:spPr>
        <a:xfrm>
          <a:off x="0" y="3592413"/>
          <a:ext cx="8128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04E0C4C-952F-4ED9-ACE3-29DF0688B7AD}">
      <dsp:nvSpPr>
        <dsp:cNvPr id="0" name=""/>
        <dsp:cNvSpPr/>
      </dsp:nvSpPr>
      <dsp:spPr>
        <a:xfrm>
          <a:off x="406400" y="3267693"/>
          <a:ext cx="5689600" cy="649440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SISTEMA DE COMUNICACIÓN CON INTERCAMBIO DE IMÁGENES (PECS)</a:t>
          </a:r>
        </a:p>
      </dsp:txBody>
      <dsp:txXfrm>
        <a:off x="438103" y="3299396"/>
        <a:ext cx="5626194" cy="58603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4D7DA-16BE-4FBC-A0C2-38415567F7C0}">
      <dsp:nvSpPr>
        <dsp:cNvPr id="0" name=""/>
        <dsp:cNvSpPr/>
      </dsp:nvSpPr>
      <dsp:spPr>
        <a:xfrm>
          <a:off x="1657335" y="148004"/>
          <a:ext cx="3994543" cy="1387252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202E1-507C-4E16-B037-52B8FC736C6A}">
      <dsp:nvSpPr>
        <dsp:cNvPr id="0" name=""/>
        <dsp:cNvSpPr/>
      </dsp:nvSpPr>
      <dsp:spPr>
        <a:xfrm>
          <a:off x="3286985" y="3399140"/>
          <a:ext cx="774136" cy="495447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6147C-5422-4D98-BEBC-C5B415BFBA04}">
      <dsp:nvSpPr>
        <dsp:cNvPr id="0" name=""/>
        <dsp:cNvSpPr/>
      </dsp:nvSpPr>
      <dsp:spPr>
        <a:xfrm>
          <a:off x="1776342" y="3994874"/>
          <a:ext cx="3715854" cy="92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>
              <a:solidFill>
                <a:schemeClr val="accent6">
                  <a:lumMod val="50000"/>
                </a:schemeClr>
              </a:solidFill>
            </a:rPr>
            <a:t>ARASAAC</a:t>
          </a:r>
        </a:p>
      </dsp:txBody>
      <dsp:txXfrm>
        <a:off x="1776342" y="3994874"/>
        <a:ext cx="3715854" cy="928963"/>
      </dsp:txXfrm>
    </dsp:sp>
    <dsp:sp modelId="{85388102-E299-410C-8EB6-EC428D554E2F}">
      <dsp:nvSpPr>
        <dsp:cNvPr id="0" name=""/>
        <dsp:cNvSpPr/>
      </dsp:nvSpPr>
      <dsp:spPr>
        <a:xfrm>
          <a:off x="3109615" y="1642397"/>
          <a:ext cx="1393445" cy="139344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 dirty="0"/>
        </a:p>
      </dsp:txBody>
      <dsp:txXfrm>
        <a:off x="3313680" y="1846462"/>
        <a:ext cx="985315" cy="985315"/>
      </dsp:txXfrm>
    </dsp:sp>
    <dsp:sp modelId="{AFE0F24D-8A72-4A6F-84C8-53E880A03DA4}">
      <dsp:nvSpPr>
        <dsp:cNvPr id="0" name=""/>
        <dsp:cNvSpPr/>
      </dsp:nvSpPr>
      <dsp:spPr>
        <a:xfrm>
          <a:off x="1765107" y="194103"/>
          <a:ext cx="3837562" cy="1393445"/>
        </a:xfrm>
        <a:prstGeom prst="ellipse">
          <a:avLst/>
        </a:prstGeom>
        <a:solidFill>
          <a:schemeClr val="accent5">
            <a:hueOff val="-2615887"/>
            <a:satOff val="15563"/>
            <a:lumOff val="62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dirty="0"/>
            <a:t>Recursos gráficos y materiales adaptados para facilitar la comunicación y la accesibilidad cognitiva  (TEA, D.I…)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kern="1200" dirty="0"/>
            <a:t>Que presentan graves dificultades en estas áreas, y dificultan su inclusión en cualquier ámbito de la vida</a:t>
          </a:r>
          <a:endParaRPr lang="es-ES" sz="1100" kern="1200" dirty="0"/>
        </a:p>
      </dsp:txBody>
      <dsp:txXfrm>
        <a:off x="2327105" y="398168"/>
        <a:ext cx="2713566" cy="985315"/>
      </dsp:txXfrm>
    </dsp:sp>
    <dsp:sp modelId="{F004745E-BDDD-4430-8C91-03839E6F53D7}">
      <dsp:nvSpPr>
        <dsp:cNvPr id="0" name=""/>
        <dsp:cNvSpPr/>
      </dsp:nvSpPr>
      <dsp:spPr>
        <a:xfrm>
          <a:off x="1493218" y="84235"/>
          <a:ext cx="4335163" cy="325504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AD56C-9158-42B4-B7F3-72247C2915F0}">
      <dsp:nvSpPr>
        <dsp:cNvPr id="0" name=""/>
        <dsp:cNvSpPr/>
      </dsp:nvSpPr>
      <dsp:spPr>
        <a:xfrm>
          <a:off x="2640" y="1076215"/>
          <a:ext cx="2648882" cy="26488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777" tIns="17780" rIns="145777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Condiciones personales del TEA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características del alumno, momento de detección, alteraciones asociadas como: sordera, problemas visuales, discapacidad psíquica, etc</a:t>
          </a:r>
          <a:r>
            <a:rPr lang="es-ES" sz="800" kern="1200" dirty="0"/>
            <a:t>. </a:t>
          </a:r>
        </a:p>
      </dsp:txBody>
      <dsp:txXfrm>
        <a:off x="390560" y="1464135"/>
        <a:ext cx="1873042" cy="1873042"/>
      </dsp:txXfrm>
    </dsp:sp>
    <dsp:sp modelId="{8FDA921F-AA30-43A7-BFEE-21616F6CB1F6}">
      <dsp:nvSpPr>
        <dsp:cNvPr id="0" name=""/>
        <dsp:cNvSpPr/>
      </dsp:nvSpPr>
      <dsp:spPr>
        <a:xfrm>
          <a:off x="2121745" y="1076215"/>
          <a:ext cx="2648882" cy="26488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777" tIns="17780" rIns="145777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Desarrollo general del alumno en sus distintas áreas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social, afectiva, motora, comunicativa, etc.</a:t>
          </a:r>
        </a:p>
      </dsp:txBody>
      <dsp:txXfrm>
        <a:off x="2509665" y="1464135"/>
        <a:ext cx="1873042" cy="1873042"/>
      </dsp:txXfrm>
    </dsp:sp>
    <dsp:sp modelId="{6BE92E09-15E7-456A-8CD6-134E5B92A49B}">
      <dsp:nvSpPr>
        <dsp:cNvPr id="0" name=""/>
        <dsp:cNvSpPr/>
      </dsp:nvSpPr>
      <dsp:spPr>
        <a:xfrm>
          <a:off x="4240851" y="1076215"/>
          <a:ext cx="2648882" cy="26488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777" tIns="26670" rIns="145777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Nivel de competencia curricular</a:t>
          </a:r>
        </a:p>
      </dsp:txBody>
      <dsp:txXfrm>
        <a:off x="4628771" y="1464135"/>
        <a:ext cx="1873042" cy="1873042"/>
      </dsp:txXfrm>
    </dsp:sp>
    <dsp:sp modelId="{D52E28B7-05EA-4D75-85F7-A7A80A1F8F39}">
      <dsp:nvSpPr>
        <dsp:cNvPr id="0" name=""/>
        <dsp:cNvSpPr/>
      </dsp:nvSpPr>
      <dsp:spPr>
        <a:xfrm>
          <a:off x="6359956" y="1076215"/>
          <a:ext cx="2648882" cy="264888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5777" tIns="17780" rIns="145777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Estilo de aprendizaje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 Preferencias, motivación, nivel de atención, ritmo, </a:t>
          </a:r>
          <a:r>
            <a:rPr lang="es-ES" sz="900" kern="1200" dirty="0" err="1"/>
            <a:t>etc</a:t>
          </a:r>
          <a:r>
            <a:rPr lang="es-ES" sz="900" kern="1200" dirty="0"/>
            <a:t> forman la manera de acceder al currículo.</a:t>
          </a:r>
        </a:p>
      </dsp:txBody>
      <dsp:txXfrm>
        <a:off x="6747876" y="1464135"/>
        <a:ext cx="1873042" cy="187304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FBEB3-05C2-42B8-A01F-8C7B5D1453CD}">
      <dsp:nvSpPr>
        <dsp:cNvPr id="0" name=""/>
        <dsp:cNvSpPr/>
      </dsp:nvSpPr>
      <dsp:spPr>
        <a:xfrm>
          <a:off x="934492" y="6718"/>
          <a:ext cx="2456537" cy="2456537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400" b="1" kern="1200" dirty="0"/>
            <a:t>Contexto ESCOLAR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b="1" kern="1200" dirty="0"/>
            <a:t>C</a:t>
          </a:r>
          <a:r>
            <a:rPr lang="es-ES_tradnl" sz="900" kern="1200" dirty="0"/>
            <a:t>ondiciones del centro y del aula son adecuadas o no para el alumno en la medida en que compensen sus dificultades.</a:t>
          </a:r>
          <a:endParaRPr lang="es-ES" sz="900" kern="1200" dirty="0"/>
        </a:p>
      </dsp:txBody>
      <dsp:txXfrm>
        <a:off x="1277522" y="296396"/>
        <a:ext cx="1416381" cy="1877180"/>
      </dsp:txXfrm>
    </dsp:sp>
    <dsp:sp modelId="{80A7926F-6F22-4A41-B5B4-0E0DE67871CA}">
      <dsp:nvSpPr>
        <dsp:cNvPr id="0" name=""/>
        <dsp:cNvSpPr/>
      </dsp:nvSpPr>
      <dsp:spPr>
        <a:xfrm>
          <a:off x="2704970" y="6718"/>
          <a:ext cx="2456537" cy="2456537"/>
        </a:xfrm>
        <a:prstGeom prst="ellipse">
          <a:avLst/>
        </a:prstGeom>
        <a:solidFill>
          <a:schemeClr val="accent6">
            <a:shade val="80000"/>
            <a:alpha val="50000"/>
            <a:hueOff val="366769"/>
            <a:satOff val="-990"/>
            <a:lumOff val="262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kern="1200" dirty="0"/>
            <a:t>Contexto SOCIOFAMILAR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900" kern="1200" dirty="0"/>
            <a:t> Características de la familia, miembros, expectativas de los padres, colaboración con el centro, canal de comunicación establecido con el niño, posibilidades y limitaciones del entrono etc.</a:t>
          </a:r>
          <a:endParaRPr lang="es-ES" sz="900" kern="1200" dirty="0"/>
        </a:p>
      </dsp:txBody>
      <dsp:txXfrm>
        <a:off x="3402095" y="296396"/>
        <a:ext cx="1416381" cy="18771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4A6D5D-5E75-4F03-98E6-502D3442C3B2}">
      <dsp:nvSpPr>
        <dsp:cNvPr id="0" name=""/>
        <dsp:cNvSpPr/>
      </dsp:nvSpPr>
      <dsp:spPr>
        <a:xfrm>
          <a:off x="3966" y="1216204"/>
          <a:ext cx="1229643" cy="1769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b="1" u="none" kern="1200"/>
            <a:t>Necesidad de organizar física y temporalmente el medio </a:t>
          </a:r>
          <a:r>
            <a:rPr lang="es-ES_tradnl" sz="1100" u="none" kern="1200"/>
            <a:t>donde se desenvuelve.</a:t>
          </a:r>
          <a:endParaRPr lang="es-ES" sz="1100" u="none" kern="1200"/>
        </a:p>
      </dsp:txBody>
      <dsp:txXfrm>
        <a:off x="39981" y="1252219"/>
        <a:ext cx="1157613" cy="1697864"/>
      </dsp:txXfrm>
    </dsp:sp>
    <dsp:sp modelId="{F48A5E1E-54B0-4951-8BEE-0F0B86105EBE}">
      <dsp:nvSpPr>
        <dsp:cNvPr id="0" name=""/>
        <dsp:cNvSpPr/>
      </dsp:nvSpPr>
      <dsp:spPr>
        <a:xfrm>
          <a:off x="1356574" y="1948676"/>
          <a:ext cx="260684" cy="304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u="none" kern="1200"/>
        </a:p>
      </dsp:txBody>
      <dsp:txXfrm>
        <a:off x="1356574" y="2009666"/>
        <a:ext cx="182479" cy="182971"/>
      </dsp:txXfrm>
    </dsp:sp>
    <dsp:sp modelId="{DC76D7D6-5F64-4733-810F-DB0C7138A5ED}">
      <dsp:nvSpPr>
        <dsp:cNvPr id="0" name=""/>
        <dsp:cNvSpPr/>
      </dsp:nvSpPr>
      <dsp:spPr>
        <a:xfrm>
          <a:off x="1725468" y="1216204"/>
          <a:ext cx="1229643" cy="1769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96000"/>
                <a:lumMod val="100000"/>
              </a:schemeClr>
            </a:gs>
            <a:gs pos="78000">
              <a:schemeClr val="accent2">
                <a:hueOff val="-678113"/>
                <a:satOff val="-414"/>
                <a:lumOff val="1618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b="1" u="none" kern="1200"/>
            <a:t>Necesidad de estructurar las tareas.</a:t>
          </a:r>
          <a:endParaRPr lang="es-ES" sz="1100" u="none" kern="1200"/>
        </a:p>
      </dsp:txBody>
      <dsp:txXfrm>
        <a:off x="1761483" y="1252219"/>
        <a:ext cx="1157613" cy="1697864"/>
      </dsp:txXfrm>
    </dsp:sp>
    <dsp:sp modelId="{4CB0D4D6-E7DF-4146-90A8-4C97750CCB28}">
      <dsp:nvSpPr>
        <dsp:cNvPr id="0" name=""/>
        <dsp:cNvSpPr/>
      </dsp:nvSpPr>
      <dsp:spPr>
        <a:xfrm>
          <a:off x="3078076" y="1948676"/>
          <a:ext cx="260684" cy="304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u="none" kern="1200"/>
        </a:p>
      </dsp:txBody>
      <dsp:txXfrm>
        <a:off x="3078076" y="2009666"/>
        <a:ext cx="182479" cy="182971"/>
      </dsp:txXfrm>
    </dsp:sp>
    <dsp:sp modelId="{5F843B51-FB4D-4B92-A472-14A25CA63909}">
      <dsp:nvSpPr>
        <dsp:cNvPr id="0" name=""/>
        <dsp:cNvSpPr/>
      </dsp:nvSpPr>
      <dsp:spPr>
        <a:xfrm>
          <a:off x="3446969" y="1216204"/>
          <a:ext cx="1229643" cy="1769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96000"/>
                <a:lumMod val="100000"/>
              </a:schemeClr>
            </a:gs>
            <a:gs pos="78000">
              <a:schemeClr val="accent2">
                <a:hueOff val="-1356225"/>
                <a:satOff val="-828"/>
                <a:lumOff val="3235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b="1" u="none" kern="1200"/>
            <a:t>Necesidad de llevar a cabo actuaciones que limiten su conducta desadaptada </a:t>
          </a:r>
          <a:endParaRPr lang="es-ES" sz="1100" u="none" kern="1200"/>
        </a:p>
      </dsp:txBody>
      <dsp:txXfrm>
        <a:off x="3482984" y="1252219"/>
        <a:ext cx="1157613" cy="1697864"/>
      </dsp:txXfrm>
    </dsp:sp>
    <dsp:sp modelId="{6C0D5D68-07B0-4B5A-A56C-7157D7A0FC02}">
      <dsp:nvSpPr>
        <dsp:cNvPr id="0" name=""/>
        <dsp:cNvSpPr/>
      </dsp:nvSpPr>
      <dsp:spPr>
        <a:xfrm>
          <a:off x="4799577" y="1948676"/>
          <a:ext cx="260684" cy="304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u="none" kern="1200"/>
        </a:p>
      </dsp:txBody>
      <dsp:txXfrm>
        <a:off x="4799577" y="2009666"/>
        <a:ext cx="182479" cy="182971"/>
      </dsp:txXfrm>
    </dsp:sp>
    <dsp:sp modelId="{FD4F3A8C-4381-4EDA-8E44-DDC245E51B8A}">
      <dsp:nvSpPr>
        <dsp:cNvPr id="0" name=""/>
        <dsp:cNvSpPr/>
      </dsp:nvSpPr>
      <dsp:spPr>
        <a:xfrm>
          <a:off x="5168471" y="1216204"/>
          <a:ext cx="1229643" cy="1769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96000"/>
                <a:lumMod val="100000"/>
              </a:schemeClr>
            </a:gs>
            <a:gs pos="78000">
              <a:schemeClr val="accent2">
                <a:hueOff val="-2034338"/>
                <a:satOff val="-1242"/>
                <a:lumOff val="485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b="1" u="none" kern="1200"/>
            <a:t>Necesidad de potenciar la intencionalidad comunicativa </a:t>
          </a:r>
          <a:endParaRPr lang="es-ES" sz="1100" u="none" kern="1200"/>
        </a:p>
      </dsp:txBody>
      <dsp:txXfrm>
        <a:off x="5204486" y="1252219"/>
        <a:ext cx="1157613" cy="1697864"/>
      </dsp:txXfrm>
    </dsp:sp>
    <dsp:sp modelId="{575D96FB-4932-4DFA-B6BD-B7F93E4F7A57}">
      <dsp:nvSpPr>
        <dsp:cNvPr id="0" name=""/>
        <dsp:cNvSpPr/>
      </dsp:nvSpPr>
      <dsp:spPr>
        <a:xfrm>
          <a:off x="6521079" y="1948676"/>
          <a:ext cx="260684" cy="30495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u="none" kern="1200"/>
        </a:p>
      </dsp:txBody>
      <dsp:txXfrm>
        <a:off x="6521079" y="2009666"/>
        <a:ext cx="182479" cy="182971"/>
      </dsp:txXfrm>
    </dsp:sp>
    <dsp:sp modelId="{C56DEA9C-6D8F-4851-BE72-BFE3F033893B}">
      <dsp:nvSpPr>
        <dsp:cNvPr id="0" name=""/>
        <dsp:cNvSpPr/>
      </dsp:nvSpPr>
      <dsp:spPr>
        <a:xfrm>
          <a:off x="6889972" y="1216204"/>
          <a:ext cx="1229643" cy="17698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b="1" u="none" kern="1200"/>
            <a:t>Necesidad de asegurar la generalización de la comunicación </a:t>
          </a:r>
          <a:r>
            <a:rPr lang="es-ES_tradnl" sz="1100" u="none" kern="1200"/>
            <a:t>bien sea con o sin la ayuda de SAAC a diferentes contextos y personas. </a:t>
          </a:r>
          <a:endParaRPr lang="es-ES" sz="1100" u="none" kern="1200"/>
        </a:p>
      </dsp:txBody>
      <dsp:txXfrm>
        <a:off x="6925987" y="1252219"/>
        <a:ext cx="1157613" cy="169786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5E6D6-76CE-4A21-A914-14E00BD2FA96}">
      <dsp:nvSpPr>
        <dsp:cNvPr id="0" name=""/>
        <dsp:cNvSpPr/>
      </dsp:nvSpPr>
      <dsp:spPr>
        <a:xfrm>
          <a:off x="2148" y="989361"/>
          <a:ext cx="2618136" cy="1047254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b="1" i="1" kern="1200"/>
            <a:t>Habilidades</a:t>
          </a:r>
          <a:r>
            <a:rPr lang="es-ES_tradnl" sz="1200" i="1" kern="1200"/>
            <a:t> </a:t>
          </a:r>
          <a:r>
            <a:rPr lang="es-ES_tradnl" sz="1200" b="1" i="1" kern="1200"/>
            <a:t>sociales</a:t>
          </a:r>
          <a:r>
            <a:rPr lang="es-ES_tradnl" sz="1200" i="1" kern="1200"/>
            <a:t>, </a:t>
          </a:r>
          <a:r>
            <a:rPr lang="es-ES_tradnl" sz="1200" b="1" i="1" kern="1200"/>
            <a:t>comunicativas</a:t>
          </a:r>
          <a:r>
            <a:rPr lang="es-ES_tradnl" sz="1200" i="1" kern="1200"/>
            <a:t>, de </a:t>
          </a:r>
          <a:r>
            <a:rPr lang="es-ES_tradnl" sz="1200" b="1" i="1" kern="1200"/>
            <a:t>autonomía</a:t>
          </a:r>
          <a:r>
            <a:rPr lang="es-ES_tradnl" sz="1200" i="1" kern="1200"/>
            <a:t> </a:t>
          </a:r>
          <a:r>
            <a:rPr lang="es-ES_tradnl" sz="1200" b="1" i="1" kern="1200"/>
            <a:t>personal.</a:t>
          </a:r>
          <a:r>
            <a:rPr lang="es-ES_tradnl" sz="1200" i="1" kern="1200"/>
            <a:t> </a:t>
          </a:r>
          <a:endParaRPr lang="es-ES" sz="1200" kern="1200"/>
        </a:p>
      </dsp:txBody>
      <dsp:txXfrm>
        <a:off x="525775" y="989361"/>
        <a:ext cx="1570882" cy="1047254"/>
      </dsp:txXfrm>
    </dsp:sp>
    <dsp:sp modelId="{106EE4BF-B417-44D5-8BAB-9980BFD7D2F3}">
      <dsp:nvSpPr>
        <dsp:cNvPr id="0" name=""/>
        <dsp:cNvSpPr/>
      </dsp:nvSpPr>
      <dsp:spPr>
        <a:xfrm>
          <a:off x="2358471" y="989361"/>
          <a:ext cx="2618136" cy="1047254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2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i="1" kern="1200"/>
            <a:t>Actividades </a:t>
          </a:r>
          <a:r>
            <a:rPr lang="es-ES_tradnl" sz="1200" b="1" i="1" kern="1200"/>
            <a:t>motoras</a:t>
          </a:r>
          <a:r>
            <a:rPr lang="es-ES_tradnl" sz="1200" i="1" kern="1200"/>
            <a:t> y de </a:t>
          </a:r>
          <a:r>
            <a:rPr lang="es-ES_tradnl" sz="1200" b="1" i="1" kern="1200"/>
            <a:t>juego simbólico</a:t>
          </a:r>
          <a:r>
            <a:rPr lang="es-ES_tradnl" sz="1200" i="1" kern="1200"/>
            <a:t> </a:t>
          </a:r>
          <a:endParaRPr lang="es-ES" sz="1200" kern="1200"/>
        </a:p>
      </dsp:txBody>
      <dsp:txXfrm>
        <a:off x="2882098" y="989361"/>
        <a:ext cx="1570882" cy="1047254"/>
      </dsp:txXfrm>
    </dsp:sp>
    <dsp:sp modelId="{FC1D7B9E-713B-4A80-98C8-98480A1F2E11}">
      <dsp:nvSpPr>
        <dsp:cNvPr id="0" name=""/>
        <dsp:cNvSpPr/>
      </dsp:nvSpPr>
      <dsp:spPr>
        <a:xfrm>
          <a:off x="4714793" y="989361"/>
          <a:ext cx="2618136" cy="1047254"/>
        </a:xfrm>
        <a:prstGeom prst="chevron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65000"/>
                <a:lumMod val="110000"/>
              </a:schemeClr>
            </a:gs>
            <a:gs pos="88000">
              <a:schemeClr val="accent3">
                <a:alpha val="90000"/>
                <a:hueOff val="0"/>
                <a:satOff val="0"/>
                <a:lumOff val="0"/>
                <a:alphaOff val="-4000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i="1" kern="1200"/>
            <a:t>Asegurar los </a:t>
          </a:r>
          <a:r>
            <a:rPr lang="es-ES_tradnl" sz="1200" b="1" i="1" kern="1200"/>
            <a:t>prerrequisitos</a:t>
          </a:r>
          <a:r>
            <a:rPr lang="es-ES_tradnl" sz="1200" i="1" kern="1200"/>
            <a:t> </a:t>
          </a:r>
          <a:r>
            <a:rPr lang="es-ES_tradnl" sz="1200" b="1" i="1" kern="1200"/>
            <a:t>del</a:t>
          </a:r>
          <a:r>
            <a:rPr lang="es-ES_tradnl" sz="1200" i="1" kern="1200"/>
            <a:t> </a:t>
          </a:r>
          <a:r>
            <a:rPr lang="es-ES_tradnl" sz="1200" b="1" i="1" kern="1200"/>
            <a:t>aprendizaje</a:t>
          </a:r>
          <a:r>
            <a:rPr lang="es-ES_tradnl" sz="1200" i="1" kern="1200"/>
            <a:t>: atención, imitación y seguimiento de órdenes</a:t>
          </a:r>
          <a:endParaRPr lang="es-ES" sz="1200" kern="1200"/>
        </a:p>
      </dsp:txBody>
      <dsp:txXfrm>
        <a:off x="5238420" y="989361"/>
        <a:ext cx="1570882" cy="104725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A1DF1-A467-4E0C-A6CA-3AD91501BA3F}">
      <dsp:nvSpPr>
        <dsp:cNvPr id="0" name=""/>
        <dsp:cNvSpPr/>
      </dsp:nvSpPr>
      <dsp:spPr>
        <a:xfrm>
          <a:off x="0" y="30464"/>
          <a:ext cx="6096000" cy="351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u="sng" kern="1200" dirty="0"/>
            <a:t>Modalidad de escolarización</a:t>
          </a:r>
          <a:r>
            <a:rPr lang="es-ES_tradnl" sz="1500" kern="1200" dirty="0"/>
            <a:t> </a:t>
          </a:r>
          <a:r>
            <a:rPr lang="es-ES_tradnl" sz="1500" i="1" kern="1200" dirty="0"/>
            <a:t>(ordinaria, específica o combinada)</a:t>
          </a:r>
          <a:r>
            <a:rPr lang="es-ES_tradnl" sz="1500" kern="1200" dirty="0"/>
            <a:t> </a:t>
          </a:r>
          <a:endParaRPr lang="es-ES" sz="1500" kern="1200" dirty="0"/>
        </a:p>
      </dsp:txBody>
      <dsp:txXfrm>
        <a:off x="17134" y="47598"/>
        <a:ext cx="6061732" cy="316732"/>
      </dsp:txXfrm>
    </dsp:sp>
    <dsp:sp modelId="{074D0785-5009-4F95-87AB-C6605D401A91}">
      <dsp:nvSpPr>
        <dsp:cNvPr id="0" name=""/>
        <dsp:cNvSpPr/>
      </dsp:nvSpPr>
      <dsp:spPr>
        <a:xfrm>
          <a:off x="0" y="424664"/>
          <a:ext cx="6096000" cy="351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u="sng" kern="1200" dirty="0"/>
            <a:t>Modalidad de apoyo </a:t>
          </a:r>
          <a:r>
            <a:rPr lang="es-ES_tradnl" sz="1500" i="1" kern="1200" dirty="0"/>
            <a:t>(PT, AL,) </a:t>
          </a:r>
          <a:endParaRPr lang="es-ES" sz="1500" kern="1200" dirty="0"/>
        </a:p>
      </dsp:txBody>
      <dsp:txXfrm>
        <a:off x="17134" y="441798"/>
        <a:ext cx="6061732" cy="316732"/>
      </dsp:txXfrm>
    </dsp:sp>
    <dsp:sp modelId="{15B7A9C2-188C-4251-8ADC-011B8EB93EFF}">
      <dsp:nvSpPr>
        <dsp:cNvPr id="0" name=""/>
        <dsp:cNvSpPr/>
      </dsp:nvSpPr>
      <dsp:spPr>
        <a:xfrm>
          <a:off x="0" y="818864"/>
          <a:ext cx="6096000" cy="3510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500" b="1" u="sng" kern="1200" dirty="0"/>
            <a:t>Propuesta curricular</a:t>
          </a:r>
          <a:r>
            <a:rPr lang="es-ES_tradnl" sz="1500" kern="1200" dirty="0"/>
            <a:t>, es decir, </a:t>
          </a:r>
          <a:r>
            <a:rPr lang="es-ES_tradnl" sz="1500" i="1" kern="1200" dirty="0"/>
            <a:t>si precisa o no de ACS</a:t>
          </a:r>
          <a:endParaRPr lang="es-ES" sz="1500" kern="1200" dirty="0"/>
        </a:p>
      </dsp:txBody>
      <dsp:txXfrm>
        <a:off x="17134" y="835998"/>
        <a:ext cx="6061732" cy="31673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2AE3B-DF39-4E5A-BD48-F29AAFE1F1CC}">
      <dsp:nvSpPr>
        <dsp:cNvPr id="0" name=""/>
        <dsp:cNvSpPr/>
      </dsp:nvSpPr>
      <dsp:spPr>
        <a:xfrm>
          <a:off x="624177" y="0"/>
          <a:ext cx="7074010" cy="5059429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0E706D-E418-40EE-8A84-4ECBEF39EC60}">
      <dsp:nvSpPr>
        <dsp:cNvPr id="0" name=""/>
        <dsp:cNvSpPr/>
      </dsp:nvSpPr>
      <dsp:spPr>
        <a:xfrm>
          <a:off x="4165" y="1517828"/>
          <a:ext cx="2003381" cy="20237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i="1" kern="1200" dirty="0"/>
            <a:t>Importancia de </a:t>
          </a:r>
          <a:r>
            <a:rPr lang="es-ES_tradnl" sz="1300" b="1" i="1" kern="1200" dirty="0"/>
            <a:t>la estimulación multisensorial como principio de conocimiento de la realidad.</a:t>
          </a:r>
          <a:endParaRPr lang="es-ES" sz="1300" kern="1200" dirty="0"/>
        </a:p>
      </dsp:txBody>
      <dsp:txXfrm>
        <a:off x="101962" y="1615625"/>
        <a:ext cx="1807787" cy="1828177"/>
      </dsp:txXfrm>
    </dsp:sp>
    <dsp:sp modelId="{64CB250E-2B5D-4737-ABEC-E0B2E65DC896}">
      <dsp:nvSpPr>
        <dsp:cNvPr id="0" name=""/>
        <dsp:cNvSpPr/>
      </dsp:nvSpPr>
      <dsp:spPr>
        <a:xfrm>
          <a:off x="2107716" y="1517828"/>
          <a:ext cx="2003381" cy="2023771"/>
        </a:xfrm>
        <a:prstGeom prst="roundRect">
          <a:avLst/>
        </a:prstGeom>
        <a:gradFill rotWithShape="0">
          <a:gsLst>
            <a:gs pos="0">
              <a:schemeClr val="accent5">
                <a:hueOff val="-871962"/>
                <a:satOff val="5188"/>
                <a:lumOff val="2091"/>
                <a:alphaOff val="0"/>
                <a:tint val="96000"/>
                <a:lumMod val="100000"/>
              </a:schemeClr>
            </a:gs>
            <a:gs pos="78000">
              <a:schemeClr val="accent5">
                <a:hueOff val="-871962"/>
                <a:satOff val="5188"/>
                <a:lumOff val="209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i="1" kern="1200" dirty="0"/>
            <a:t>Favorecer el conocimiento por parte del alumnado y del profesorado en general del </a:t>
          </a:r>
          <a:r>
            <a:rPr lang="es-ES_tradnl" sz="1300" b="1" i="1" kern="1200" dirty="0"/>
            <a:t>método de comunicación alternativo o aumentativo</a:t>
          </a:r>
          <a:r>
            <a:rPr lang="es-ES_tradnl" sz="1300" i="1" kern="1200" dirty="0"/>
            <a:t> que pueda utilizar un alumno/a con TEA</a:t>
          </a:r>
          <a:endParaRPr lang="es-ES" sz="1300" kern="1200" dirty="0"/>
        </a:p>
      </dsp:txBody>
      <dsp:txXfrm>
        <a:off x="2205513" y="1615625"/>
        <a:ext cx="1807787" cy="1828177"/>
      </dsp:txXfrm>
    </dsp:sp>
    <dsp:sp modelId="{CC1A066D-A008-4058-94F5-2137D432AB41}">
      <dsp:nvSpPr>
        <dsp:cNvPr id="0" name=""/>
        <dsp:cNvSpPr/>
      </dsp:nvSpPr>
      <dsp:spPr>
        <a:xfrm>
          <a:off x="4211267" y="1517828"/>
          <a:ext cx="2003381" cy="2023771"/>
        </a:xfrm>
        <a:prstGeom prst="roundRect">
          <a:avLst/>
        </a:prstGeom>
        <a:gradFill rotWithShape="0">
          <a:gsLst>
            <a:gs pos="0">
              <a:schemeClr val="accent5">
                <a:hueOff val="-1743925"/>
                <a:satOff val="10375"/>
                <a:lumOff val="4183"/>
                <a:alphaOff val="0"/>
                <a:tint val="96000"/>
                <a:lumMod val="100000"/>
              </a:schemeClr>
            </a:gs>
            <a:gs pos="78000">
              <a:schemeClr val="accent5">
                <a:hueOff val="-1743925"/>
                <a:satOff val="10375"/>
                <a:lumOff val="4183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i="1" kern="1200"/>
            <a:t>Asegurar la </a:t>
          </a:r>
          <a:r>
            <a:rPr lang="es-ES_tradnl" sz="1300" b="1" i="1" kern="1200"/>
            <a:t>estructuración y organización espacio-temporal del centro, facilitando la predictibilidad y la anticipación.</a:t>
          </a:r>
          <a:r>
            <a:rPr lang="es-ES_tradnl" sz="1300" i="1" kern="1200"/>
            <a:t>  </a:t>
          </a:r>
          <a:endParaRPr lang="es-ES" sz="1300" kern="1200"/>
        </a:p>
      </dsp:txBody>
      <dsp:txXfrm>
        <a:off x="4309064" y="1615625"/>
        <a:ext cx="1807787" cy="1828177"/>
      </dsp:txXfrm>
    </dsp:sp>
    <dsp:sp modelId="{AD49750E-F195-4B2B-B83B-9AD500E9A7A6}">
      <dsp:nvSpPr>
        <dsp:cNvPr id="0" name=""/>
        <dsp:cNvSpPr/>
      </dsp:nvSpPr>
      <dsp:spPr>
        <a:xfrm>
          <a:off x="6314817" y="1517828"/>
          <a:ext cx="2003381" cy="2023771"/>
        </a:xfrm>
        <a:prstGeom prst="roundRect">
          <a:avLst/>
        </a:prstGeom>
        <a:gradFill rotWithShape="0">
          <a:gsLst>
            <a:gs pos="0">
              <a:schemeClr val="accent5">
                <a:hueOff val="-2615887"/>
                <a:satOff val="15563"/>
                <a:lumOff val="6274"/>
                <a:alphaOff val="0"/>
                <a:tint val="96000"/>
                <a:lumMod val="100000"/>
              </a:schemeClr>
            </a:gs>
            <a:gs pos="78000">
              <a:schemeClr val="accent5">
                <a:hueOff val="-2615887"/>
                <a:satOff val="15563"/>
                <a:lumOff val="627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b="1" i="1" kern="1200" dirty="0"/>
            <a:t>Planificación de actividades y juegos</a:t>
          </a:r>
          <a:r>
            <a:rPr lang="es-ES_tradnl" sz="1300" i="1" kern="1200" dirty="0"/>
            <a:t> para favorecer la integración de esta población. Y </a:t>
          </a:r>
          <a:r>
            <a:rPr lang="es-ES_tradnl" sz="1300" b="1" i="1" kern="1200" dirty="0"/>
            <a:t>sus habilidades sociales</a:t>
          </a:r>
          <a:r>
            <a:rPr lang="es-ES_tradnl" sz="1300" i="1" kern="1200" dirty="0"/>
            <a:t>, fomentando su capacidad para desenvolverse en el entorno.</a:t>
          </a:r>
          <a:endParaRPr lang="es-ES" sz="1300" kern="1200" dirty="0"/>
        </a:p>
      </dsp:txBody>
      <dsp:txXfrm>
        <a:off x="6412614" y="1615625"/>
        <a:ext cx="1807787" cy="182817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918800-186C-49CA-AAE1-3689934CE36E}">
      <dsp:nvSpPr>
        <dsp:cNvPr id="0" name=""/>
        <dsp:cNvSpPr/>
      </dsp:nvSpPr>
      <dsp:spPr>
        <a:xfrm>
          <a:off x="191458" y="149985"/>
          <a:ext cx="800575" cy="8005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D3F7A-50C9-4C59-A647-E5C3802EF20D}">
      <dsp:nvSpPr>
        <dsp:cNvPr id="0" name=""/>
        <dsp:cNvSpPr/>
      </dsp:nvSpPr>
      <dsp:spPr>
        <a:xfrm>
          <a:off x="359579" y="318106"/>
          <a:ext cx="464334" cy="4643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B04BE-A43F-4821-B8FA-BE87D541EC5F}">
      <dsp:nvSpPr>
        <dsp:cNvPr id="0" name=""/>
        <dsp:cNvSpPr/>
      </dsp:nvSpPr>
      <dsp:spPr>
        <a:xfrm>
          <a:off x="1163586" y="149985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Permitir que el alumno se vaya adaptando al trabajo con los distintos profesionales.</a:t>
          </a:r>
        </a:p>
      </dsp:txBody>
      <dsp:txXfrm>
        <a:off x="1163586" y="149985"/>
        <a:ext cx="1887071" cy="800575"/>
      </dsp:txXfrm>
    </dsp:sp>
    <dsp:sp modelId="{C8CC52AE-8901-4C18-80E6-811BA173A964}">
      <dsp:nvSpPr>
        <dsp:cNvPr id="0" name=""/>
        <dsp:cNvSpPr/>
      </dsp:nvSpPr>
      <dsp:spPr>
        <a:xfrm>
          <a:off x="3379466" y="149985"/>
          <a:ext cx="800575" cy="800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60DAA-30EF-4490-B637-5343592838E4}">
      <dsp:nvSpPr>
        <dsp:cNvPr id="0" name=""/>
        <dsp:cNvSpPr/>
      </dsp:nvSpPr>
      <dsp:spPr>
        <a:xfrm>
          <a:off x="3547587" y="318106"/>
          <a:ext cx="464334" cy="4643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80F45-3C0E-4FD8-B19F-0F01C0CEFA0A}">
      <dsp:nvSpPr>
        <dsp:cNvPr id="0" name=""/>
        <dsp:cNvSpPr/>
      </dsp:nvSpPr>
      <dsp:spPr>
        <a:xfrm>
          <a:off x="4351594" y="149985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Mantener un ambiente estable, predecible y sin elementos distractores; libre de excesivos ruidos que le generen ansiedad. Puede organizarse en entornos de trabajo.</a:t>
          </a:r>
        </a:p>
      </dsp:txBody>
      <dsp:txXfrm>
        <a:off x="4351594" y="149985"/>
        <a:ext cx="1887071" cy="800575"/>
      </dsp:txXfrm>
    </dsp:sp>
    <dsp:sp modelId="{E8C4DEC8-D288-4364-88E6-B816A22DB0F9}">
      <dsp:nvSpPr>
        <dsp:cNvPr id="0" name=""/>
        <dsp:cNvSpPr/>
      </dsp:nvSpPr>
      <dsp:spPr>
        <a:xfrm>
          <a:off x="6567474" y="149985"/>
          <a:ext cx="800575" cy="800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68AD96-EC04-4018-9DE2-33D1AB344005}">
      <dsp:nvSpPr>
        <dsp:cNvPr id="0" name=""/>
        <dsp:cNvSpPr/>
      </dsp:nvSpPr>
      <dsp:spPr>
        <a:xfrm>
          <a:off x="6735595" y="318106"/>
          <a:ext cx="464334" cy="46433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86FC5-3694-4FC0-B399-0D844DF8811F}">
      <dsp:nvSpPr>
        <dsp:cNvPr id="0" name=""/>
        <dsp:cNvSpPr/>
      </dsp:nvSpPr>
      <dsp:spPr>
        <a:xfrm>
          <a:off x="7539602" y="149985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Introducir estímulos visuales y sonoros que permitan anticipar las diferentes actividades.</a:t>
          </a:r>
        </a:p>
      </dsp:txBody>
      <dsp:txXfrm>
        <a:off x="7539602" y="149985"/>
        <a:ext cx="1887071" cy="800575"/>
      </dsp:txXfrm>
    </dsp:sp>
    <dsp:sp modelId="{B2BBB321-DBC2-4234-884C-03C262DC7D64}">
      <dsp:nvSpPr>
        <dsp:cNvPr id="0" name=""/>
        <dsp:cNvSpPr/>
      </dsp:nvSpPr>
      <dsp:spPr>
        <a:xfrm>
          <a:off x="191458" y="1646453"/>
          <a:ext cx="800575" cy="800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2BA91-CC2D-41DB-A221-AC2CF6F90C11}">
      <dsp:nvSpPr>
        <dsp:cNvPr id="0" name=""/>
        <dsp:cNvSpPr/>
      </dsp:nvSpPr>
      <dsp:spPr>
        <a:xfrm>
          <a:off x="359579" y="1814573"/>
          <a:ext cx="464334" cy="46433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A5376-F0A5-4261-8450-C78BCF6ED0FF}">
      <dsp:nvSpPr>
        <dsp:cNvPr id="0" name=""/>
        <dsp:cNvSpPr/>
      </dsp:nvSpPr>
      <dsp:spPr>
        <a:xfrm>
          <a:off x="1163586" y="1646453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Utilizar guías y soportes gráficos que recuerden los pasos a seguir en las distintas tareas (pictogramas, bandejas de actividades).</a:t>
          </a:r>
        </a:p>
      </dsp:txBody>
      <dsp:txXfrm>
        <a:off x="1163586" y="1646453"/>
        <a:ext cx="1887071" cy="800575"/>
      </dsp:txXfrm>
    </dsp:sp>
    <dsp:sp modelId="{8EB5668C-99CF-4E42-8103-DCBF445E8946}">
      <dsp:nvSpPr>
        <dsp:cNvPr id="0" name=""/>
        <dsp:cNvSpPr/>
      </dsp:nvSpPr>
      <dsp:spPr>
        <a:xfrm>
          <a:off x="3379466" y="1646453"/>
          <a:ext cx="800575" cy="8005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820F2D-AE94-4A90-9937-775FBBDF5449}">
      <dsp:nvSpPr>
        <dsp:cNvPr id="0" name=""/>
        <dsp:cNvSpPr/>
      </dsp:nvSpPr>
      <dsp:spPr>
        <a:xfrm>
          <a:off x="3547587" y="1814573"/>
          <a:ext cx="464334" cy="46433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E1C35F-6C2E-44DE-8D4B-B539B2F0B7F6}">
      <dsp:nvSpPr>
        <dsp:cNvPr id="0" name=""/>
        <dsp:cNvSpPr/>
      </dsp:nvSpPr>
      <dsp:spPr>
        <a:xfrm>
          <a:off x="4351594" y="1646453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Aprovechar las rutinas para ofrecer previsibilidad y seguridad, la interiorización de los diferentes comportamientos y sus consecuencias.</a:t>
          </a:r>
        </a:p>
      </dsp:txBody>
      <dsp:txXfrm>
        <a:off x="4351594" y="1646453"/>
        <a:ext cx="1887071" cy="800575"/>
      </dsp:txXfrm>
    </dsp:sp>
    <dsp:sp modelId="{CB704811-F99E-4192-B891-8C2D08A7807B}">
      <dsp:nvSpPr>
        <dsp:cNvPr id="0" name=""/>
        <dsp:cNvSpPr/>
      </dsp:nvSpPr>
      <dsp:spPr>
        <a:xfrm>
          <a:off x="6567474" y="1646453"/>
          <a:ext cx="800575" cy="8005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D5C43-F888-4C03-B5A7-34EDAB92A989}">
      <dsp:nvSpPr>
        <dsp:cNvPr id="0" name=""/>
        <dsp:cNvSpPr/>
      </dsp:nvSpPr>
      <dsp:spPr>
        <a:xfrm>
          <a:off x="6735595" y="1814573"/>
          <a:ext cx="464334" cy="46433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BEB6E-CE2A-47EA-91B0-CC01E0FD5C55}">
      <dsp:nvSpPr>
        <dsp:cNvPr id="0" name=""/>
        <dsp:cNvSpPr/>
      </dsp:nvSpPr>
      <dsp:spPr>
        <a:xfrm>
          <a:off x="7539602" y="1646453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Priorizar contenidos de autonomía personal y destrezas para la vida diaria.</a:t>
          </a:r>
        </a:p>
      </dsp:txBody>
      <dsp:txXfrm>
        <a:off x="7539602" y="1646453"/>
        <a:ext cx="1887071" cy="800575"/>
      </dsp:txXfrm>
    </dsp:sp>
    <dsp:sp modelId="{47B34DA7-CB54-45AE-BFF4-DF263421B7E2}">
      <dsp:nvSpPr>
        <dsp:cNvPr id="0" name=""/>
        <dsp:cNvSpPr/>
      </dsp:nvSpPr>
      <dsp:spPr>
        <a:xfrm>
          <a:off x="191458" y="3142920"/>
          <a:ext cx="800575" cy="800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46517-C7DE-48CA-B9F6-8C7A8EA13195}">
      <dsp:nvSpPr>
        <dsp:cNvPr id="0" name=""/>
        <dsp:cNvSpPr/>
      </dsp:nvSpPr>
      <dsp:spPr>
        <a:xfrm>
          <a:off x="359579" y="3311041"/>
          <a:ext cx="464334" cy="46433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DE69C-9195-48C4-AF9C-75BAB2AFC42E}">
      <dsp:nvSpPr>
        <dsp:cNvPr id="0" name=""/>
        <dsp:cNvSpPr/>
      </dsp:nvSpPr>
      <dsp:spPr>
        <a:xfrm>
          <a:off x="1163586" y="3142920"/>
          <a:ext cx="1887071" cy="800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/>
            <a:t>Proponer juegos y actividades, aprovechando sus intereses, tendentes a una mayor participación del niño y que permitan la interacción con sus compañeros (trabajo por proyectos, talleres).</a:t>
          </a:r>
        </a:p>
      </dsp:txBody>
      <dsp:txXfrm>
        <a:off x="1163586" y="3142920"/>
        <a:ext cx="1887071" cy="8005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1CFF1-A8FB-4989-9EF0-2F9F3E5962AE}">
      <dsp:nvSpPr>
        <dsp:cNvPr id="0" name=""/>
        <dsp:cNvSpPr/>
      </dsp:nvSpPr>
      <dsp:spPr>
        <a:xfrm>
          <a:off x="2631142" y="664576"/>
          <a:ext cx="4445535" cy="4445535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65000"/>
                <a:lumMod val="110000"/>
              </a:schemeClr>
            </a:gs>
            <a:gs pos="88000">
              <a:schemeClr val="accent2">
                <a:hueOff val="-2712450"/>
                <a:satOff val="-1656"/>
                <a:lumOff val="647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AE2DA4-69CE-4EAD-84C6-91182C56B597}">
      <dsp:nvSpPr>
        <dsp:cNvPr id="0" name=""/>
        <dsp:cNvSpPr/>
      </dsp:nvSpPr>
      <dsp:spPr>
        <a:xfrm>
          <a:off x="2631142" y="664576"/>
          <a:ext cx="4445535" cy="4445535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65000"/>
                <a:lumMod val="110000"/>
              </a:schemeClr>
            </a:gs>
            <a:gs pos="88000">
              <a:schemeClr val="accent2">
                <a:hueOff val="-2034338"/>
                <a:satOff val="-1242"/>
                <a:lumOff val="485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462E46-FF27-4913-A7B0-573E507628B7}">
      <dsp:nvSpPr>
        <dsp:cNvPr id="0" name=""/>
        <dsp:cNvSpPr/>
      </dsp:nvSpPr>
      <dsp:spPr>
        <a:xfrm>
          <a:off x="2631142" y="664576"/>
          <a:ext cx="4445535" cy="4445535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65000"/>
                <a:lumMod val="110000"/>
              </a:schemeClr>
            </a:gs>
            <a:gs pos="88000">
              <a:schemeClr val="accent2">
                <a:hueOff val="-1356225"/>
                <a:satOff val="-828"/>
                <a:lumOff val="323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020F5E-2C71-4567-8AA0-BF03E9DF9EF0}">
      <dsp:nvSpPr>
        <dsp:cNvPr id="0" name=""/>
        <dsp:cNvSpPr/>
      </dsp:nvSpPr>
      <dsp:spPr>
        <a:xfrm>
          <a:off x="2631142" y="664576"/>
          <a:ext cx="4445535" cy="4445535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65000"/>
                <a:lumMod val="110000"/>
              </a:schemeClr>
            </a:gs>
            <a:gs pos="88000">
              <a:schemeClr val="accent2">
                <a:hueOff val="-678113"/>
                <a:satOff val="-414"/>
                <a:lumOff val="161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29FA52-FDCD-484C-B14F-E4E606D743BD}">
      <dsp:nvSpPr>
        <dsp:cNvPr id="0" name=""/>
        <dsp:cNvSpPr/>
      </dsp:nvSpPr>
      <dsp:spPr>
        <a:xfrm>
          <a:off x="2631142" y="664576"/>
          <a:ext cx="4445535" cy="4445535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6EDCCB-A9D4-4644-BDDB-9EE4FDB3909D}">
      <dsp:nvSpPr>
        <dsp:cNvPr id="0" name=""/>
        <dsp:cNvSpPr/>
      </dsp:nvSpPr>
      <dsp:spPr>
        <a:xfrm>
          <a:off x="3821776" y="2213969"/>
          <a:ext cx="2064267" cy="13467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cap="all" baseline="0" dirty="0">
              <a:solidFill>
                <a:schemeClr val="accent3">
                  <a:lumMod val="50000"/>
                </a:schemeClr>
              </a:solidFill>
            </a:rPr>
            <a:t>Criterios diagnósticos</a:t>
          </a:r>
        </a:p>
      </dsp:txBody>
      <dsp:txXfrm>
        <a:off x="4124081" y="2411196"/>
        <a:ext cx="1459657" cy="952295"/>
      </dsp:txXfrm>
    </dsp:sp>
    <dsp:sp modelId="{D5E04720-B4F6-4F8C-A255-DBC96603EAE3}">
      <dsp:nvSpPr>
        <dsp:cNvPr id="0" name=""/>
        <dsp:cNvSpPr/>
      </dsp:nvSpPr>
      <dsp:spPr>
        <a:xfrm>
          <a:off x="3650539" y="181"/>
          <a:ext cx="2406741" cy="14318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2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baseline="0" dirty="0">
              <a:solidFill>
                <a:schemeClr val="accent2">
                  <a:lumMod val="75000"/>
                </a:schemeClr>
              </a:solidFill>
            </a:rPr>
            <a:t>Alteraciones significativas, cualitativas y persistentes en: </a:t>
          </a:r>
          <a:endParaRPr lang="es-ES" sz="1100" kern="1200" baseline="0" dirty="0">
            <a:solidFill>
              <a:schemeClr val="accent2">
                <a:lumMod val="75000"/>
              </a:schemeClr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baseline="0" dirty="0">
              <a:solidFill>
                <a:schemeClr val="accent2">
                  <a:lumMod val="75000"/>
                </a:schemeClr>
              </a:solidFill>
            </a:rPr>
            <a:t>La interacción social y la comunicación en diferentes contextos </a:t>
          </a:r>
          <a:endParaRPr lang="es-ES" sz="110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4002998" y="209876"/>
        <a:ext cx="1701823" cy="1012495"/>
      </dsp:txXfrm>
    </dsp:sp>
    <dsp:sp modelId="{478C1D80-6DCB-4347-8BED-EB9EA3E24249}">
      <dsp:nvSpPr>
        <dsp:cNvPr id="0" name=""/>
        <dsp:cNvSpPr/>
      </dsp:nvSpPr>
      <dsp:spPr>
        <a:xfrm>
          <a:off x="5821201" y="1500457"/>
          <a:ext cx="2195323" cy="1431885"/>
        </a:xfrm>
        <a:prstGeom prst="ellipse">
          <a:avLst/>
        </a:prstGeom>
        <a:gradFill rotWithShape="0">
          <a:gsLst>
            <a:gs pos="0">
              <a:schemeClr val="accent2">
                <a:hueOff val="-678113"/>
                <a:satOff val="-414"/>
                <a:lumOff val="1618"/>
                <a:alphaOff val="0"/>
                <a:tint val="65000"/>
                <a:lumMod val="110000"/>
              </a:schemeClr>
            </a:gs>
            <a:gs pos="88000">
              <a:schemeClr val="accent2">
                <a:hueOff val="-678113"/>
                <a:satOff val="-414"/>
                <a:lumOff val="161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Gothic" panose="020B0502020202020204" pitchFamily="34" charset="0"/>
            <a:buNone/>
          </a:pPr>
          <a:r>
            <a:rPr lang="es-ES_tradnl" sz="1100" kern="1200" baseline="0" dirty="0">
              <a:solidFill>
                <a:schemeClr val="accent2">
                  <a:lumMod val="75000"/>
                </a:schemeClr>
              </a:solidFill>
            </a:rPr>
            <a:t>Restricción de patrones de comportamiento, intereses o actividades</a:t>
          </a:r>
          <a:endParaRPr lang="es-ES" sz="110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6142699" y="1710152"/>
        <a:ext cx="1552327" cy="1012495"/>
      </dsp:txXfrm>
    </dsp:sp>
    <dsp:sp modelId="{4C4B53B4-4946-4874-A251-1EC9AD79E1BF}">
      <dsp:nvSpPr>
        <dsp:cNvPr id="0" name=""/>
        <dsp:cNvSpPr/>
      </dsp:nvSpPr>
      <dsp:spPr>
        <a:xfrm>
          <a:off x="5117492" y="3927955"/>
          <a:ext cx="2025258" cy="1431885"/>
        </a:xfrm>
        <a:prstGeom prst="ellipse">
          <a:avLst/>
        </a:prstGeom>
        <a:gradFill rotWithShape="0">
          <a:gsLst>
            <a:gs pos="0">
              <a:schemeClr val="accent2">
                <a:hueOff val="-1356225"/>
                <a:satOff val="-828"/>
                <a:lumOff val="3235"/>
                <a:alphaOff val="0"/>
                <a:tint val="65000"/>
                <a:lumMod val="110000"/>
              </a:schemeClr>
            </a:gs>
            <a:gs pos="88000">
              <a:schemeClr val="accent2">
                <a:hueOff val="-1356225"/>
                <a:satOff val="-828"/>
                <a:lumOff val="3235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entury Gothic" panose="020B0502020202020204" pitchFamily="34" charset="0"/>
            <a:buNone/>
          </a:pPr>
          <a:r>
            <a:rPr lang="es-ES_tradnl" sz="1100" kern="1200" baseline="0" dirty="0">
              <a:solidFill>
                <a:schemeClr val="accent2">
                  <a:lumMod val="75000"/>
                </a:schemeClr>
              </a:solidFill>
            </a:rPr>
            <a:t>Se </a:t>
          </a:r>
          <a:r>
            <a:rPr lang="es-ES_tradnl" sz="1100" kern="1200" baseline="0" dirty="0" err="1">
              <a:solidFill>
                <a:schemeClr val="accent2">
                  <a:lumMod val="75000"/>
                </a:schemeClr>
              </a:solidFill>
            </a:rPr>
            <a:t>manifestan</a:t>
          </a:r>
          <a:r>
            <a:rPr lang="es-ES_tradnl" sz="1100" kern="1200" baseline="0" dirty="0">
              <a:solidFill>
                <a:schemeClr val="accent2">
                  <a:lumMod val="75000"/>
                </a:schemeClr>
              </a:solidFill>
            </a:rPr>
            <a:t> en las primeras fases del desarrollo</a:t>
          </a:r>
          <a:endParaRPr lang="es-ES" sz="110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5414084" y="4137650"/>
        <a:ext cx="1432074" cy="1012495"/>
      </dsp:txXfrm>
    </dsp:sp>
    <dsp:sp modelId="{63DA3D40-7E55-4E83-B2EE-E0DA7635505D}">
      <dsp:nvSpPr>
        <dsp:cNvPr id="0" name=""/>
        <dsp:cNvSpPr/>
      </dsp:nvSpPr>
      <dsp:spPr>
        <a:xfrm>
          <a:off x="2477982" y="3927955"/>
          <a:ext cx="2199433" cy="1431885"/>
        </a:xfrm>
        <a:prstGeom prst="ellipse">
          <a:avLst/>
        </a:prstGeom>
        <a:gradFill rotWithShape="0">
          <a:gsLst>
            <a:gs pos="0">
              <a:schemeClr val="accent2">
                <a:hueOff val="-2034338"/>
                <a:satOff val="-1242"/>
                <a:lumOff val="4853"/>
                <a:alphaOff val="0"/>
                <a:tint val="65000"/>
                <a:lumMod val="110000"/>
              </a:schemeClr>
            </a:gs>
            <a:gs pos="88000">
              <a:schemeClr val="accent2">
                <a:hueOff val="-2034338"/>
                <a:satOff val="-1242"/>
                <a:lumOff val="485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b="1" kern="1200" baseline="0" dirty="0">
              <a:solidFill>
                <a:schemeClr val="accent2">
                  <a:lumMod val="75000"/>
                </a:schemeClr>
              </a:solidFill>
            </a:rPr>
            <a:t>Causan un deterioro significativo en lo social, laboral u otras áreas importantes</a:t>
          </a:r>
          <a:r>
            <a:rPr lang="es-ES_tradnl" sz="1100" b="1" kern="1200" baseline="0" dirty="0"/>
            <a:t>.</a:t>
          </a:r>
          <a:endParaRPr lang="es-ES" sz="1100" kern="1200" baseline="0" dirty="0"/>
        </a:p>
      </dsp:txBody>
      <dsp:txXfrm>
        <a:off x="2800082" y="4137650"/>
        <a:ext cx="1555233" cy="1012495"/>
      </dsp:txXfrm>
    </dsp:sp>
    <dsp:sp modelId="{E93057B2-8C81-433F-8AA6-74D9B0048DBB}">
      <dsp:nvSpPr>
        <dsp:cNvPr id="0" name=""/>
        <dsp:cNvSpPr/>
      </dsp:nvSpPr>
      <dsp:spPr>
        <a:xfrm>
          <a:off x="1636210" y="1500457"/>
          <a:ext cx="2305492" cy="1431885"/>
        </a:xfrm>
        <a:prstGeom prst="ellipse">
          <a:avLst/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65000"/>
                <a:lumMod val="110000"/>
              </a:schemeClr>
            </a:gs>
            <a:gs pos="88000">
              <a:schemeClr val="accent2">
                <a:hueOff val="-2712450"/>
                <a:satOff val="-1656"/>
                <a:lumOff val="647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100" kern="1200" baseline="0" dirty="0">
              <a:solidFill>
                <a:schemeClr val="accent2">
                  <a:lumMod val="75000"/>
                </a:schemeClr>
              </a:solidFill>
            </a:rPr>
            <a:t>Las alteraciones </a:t>
          </a:r>
          <a:r>
            <a:rPr lang="es-ES_tradnl" sz="1100" b="1" kern="1200" baseline="0" dirty="0">
              <a:solidFill>
                <a:schemeClr val="accent2">
                  <a:lumMod val="75000"/>
                </a:schemeClr>
              </a:solidFill>
            </a:rPr>
            <a:t>no se explican mejor por la presencia</a:t>
          </a:r>
          <a:r>
            <a:rPr lang="es-ES_tradnl" sz="1100" kern="1200" baseline="0" dirty="0">
              <a:solidFill>
                <a:schemeClr val="accent2">
                  <a:lumMod val="75000"/>
                </a:schemeClr>
              </a:solidFill>
            </a:rPr>
            <a:t> de: </a:t>
          </a:r>
          <a:r>
            <a:rPr lang="es-ES_tradnl" sz="1100" i="1" kern="1200" baseline="0" dirty="0">
              <a:solidFill>
                <a:schemeClr val="accent2">
                  <a:lumMod val="75000"/>
                </a:schemeClr>
              </a:solidFill>
            </a:rPr>
            <a:t>discapacidad intelectual o retraso global del desarrollo.</a:t>
          </a:r>
          <a:endParaRPr lang="es-ES" sz="1100" kern="1200" baseline="0" dirty="0">
            <a:solidFill>
              <a:schemeClr val="accent2">
                <a:lumMod val="75000"/>
              </a:schemeClr>
            </a:solidFill>
          </a:endParaRPr>
        </a:p>
      </dsp:txBody>
      <dsp:txXfrm>
        <a:off x="1973841" y="1710152"/>
        <a:ext cx="1630230" cy="1012495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E2B7C-5B8F-4428-81A0-67D333AD8A26}">
      <dsp:nvSpPr>
        <dsp:cNvPr id="0" name=""/>
        <dsp:cNvSpPr/>
      </dsp:nvSpPr>
      <dsp:spPr>
        <a:xfrm>
          <a:off x="0" y="692516"/>
          <a:ext cx="9974470" cy="145266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254000" bIns="23061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sng" kern="1200" dirty="0"/>
            <a:t>Comunicación e interacción social</a:t>
          </a:r>
          <a:r>
            <a:rPr lang="es-ES" sz="1600" kern="1200" dirty="0"/>
            <a:t> </a:t>
          </a:r>
        </a:p>
      </dsp:txBody>
      <dsp:txXfrm>
        <a:off x="0" y="1055682"/>
        <a:ext cx="9611305" cy="726331"/>
      </dsp:txXfrm>
    </dsp:sp>
    <dsp:sp modelId="{34E08ED2-9CB6-4D01-9583-094988D2D63B}">
      <dsp:nvSpPr>
        <dsp:cNvPr id="0" name=""/>
        <dsp:cNvSpPr/>
      </dsp:nvSpPr>
      <dsp:spPr>
        <a:xfrm>
          <a:off x="0" y="1812729"/>
          <a:ext cx="3072136" cy="2798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SAAC cuando no exista lenguaje.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Provocar la petición.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Responder ante conductas comunicativas verbales o gestuales. 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Crear hábitos sistemáticos de relación.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Simplificar la comunicación social.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Trabajar habilidades mentalistas</a:t>
          </a:r>
        </a:p>
      </dsp:txBody>
      <dsp:txXfrm>
        <a:off x="0" y="1812729"/>
        <a:ext cx="3072136" cy="2798363"/>
      </dsp:txXfrm>
    </dsp:sp>
    <dsp:sp modelId="{801CB695-FB66-4162-9AE1-5E2EBB2BD7A3}">
      <dsp:nvSpPr>
        <dsp:cNvPr id="0" name=""/>
        <dsp:cNvSpPr/>
      </dsp:nvSpPr>
      <dsp:spPr>
        <a:xfrm>
          <a:off x="3072136" y="1176737"/>
          <a:ext cx="6902333" cy="145266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shade val="80000"/>
                <a:hueOff val="-159430"/>
                <a:satOff val="-547"/>
                <a:lumOff val="13089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159430"/>
                <a:satOff val="-547"/>
                <a:lumOff val="13089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254000" bIns="23061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sng" kern="1200" dirty="0"/>
            <a:t>Comportamiento</a:t>
          </a:r>
          <a:r>
            <a:rPr lang="es-ES" sz="1600" kern="1200" dirty="0"/>
            <a:t> y </a:t>
          </a:r>
          <a:r>
            <a:rPr lang="es-ES" sz="1600" u="sng" kern="1200" dirty="0"/>
            <a:t>habilidades de autonomía</a:t>
          </a:r>
          <a:endParaRPr lang="es-ES" sz="1600" kern="1200" dirty="0"/>
        </a:p>
      </dsp:txBody>
      <dsp:txXfrm>
        <a:off x="3072136" y="1539903"/>
        <a:ext cx="6539168" cy="726331"/>
      </dsp:txXfrm>
    </dsp:sp>
    <dsp:sp modelId="{48330FC9-56D6-4913-A18B-59E3023CB402}">
      <dsp:nvSpPr>
        <dsp:cNvPr id="0" name=""/>
        <dsp:cNvSpPr/>
      </dsp:nvSpPr>
      <dsp:spPr>
        <a:xfrm>
          <a:off x="3072136" y="2296950"/>
          <a:ext cx="3072136" cy="279836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Facilitar la percepción de contingencias entre sus respuestas y las del medio por medio de reforzamiento.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Establecer rutinas.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Crear un entorno claro y </a:t>
          </a:r>
          <a:r>
            <a:rPr lang="es-ES" sz="1300" kern="1200" dirty="0" err="1"/>
            <a:t>anticipable</a:t>
          </a:r>
          <a:r>
            <a:rPr lang="es-ES" sz="1300" kern="1200" dirty="0"/>
            <a:t>.</a:t>
          </a:r>
        </a:p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Anticipar las salidas escolares o cambios en la actividad diaria.</a:t>
          </a:r>
        </a:p>
      </dsp:txBody>
      <dsp:txXfrm>
        <a:off x="3072136" y="2296950"/>
        <a:ext cx="3072136" cy="2798363"/>
      </dsp:txXfrm>
    </dsp:sp>
    <dsp:sp modelId="{444439B1-7335-4065-B2A1-A4661838E815}">
      <dsp:nvSpPr>
        <dsp:cNvPr id="0" name=""/>
        <dsp:cNvSpPr/>
      </dsp:nvSpPr>
      <dsp:spPr>
        <a:xfrm>
          <a:off x="6144273" y="1660958"/>
          <a:ext cx="3830196" cy="145266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shade val="80000"/>
                <a:hueOff val="-318861"/>
                <a:satOff val="-1094"/>
                <a:lumOff val="26178"/>
                <a:alphaOff val="0"/>
                <a:tint val="65000"/>
                <a:lumMod val="110000"/>
              </a:schemeClr>
            </a:gs>
            <a:gs pos="88000">
              <a:schemeClr val="accent3">
                <a:shade val="80000"/>
                <a:hueOff val="-318861"/>
                <a:satOff val="-1094"/>
                <a:lumOff val="26178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254000" bIns="23061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u="sng" kern="1200" dirty="0"/>
            <a:t>Desarrollo cognitivo</a:t>
          </a:r>
          <a:r>
            <a:rPr lang="es-ES" sz="1600" kern="1200" dirty="0"/>
            <a:t>, la </a:t>
          </a:r>
          <a:r>
            <a:rPr lang="es-ES" sz="1600" u="sng" kern="1200" dirty="0"/>
            <a:t>actividad y representación simbólica</a:t>
          </a:r>
          <a:endParaRPr lang="es-ES" sz="1600" kern="1200" dirty="0"/>
        </a:p>
      </dsp:txBody>
      <dsp:txXfrm>
        <a:off x="6144273" y="2024124"/>
        <a:ext cx="3467031" cy="726331"/>
      </dsp:txXfrm>
    </dsp:sp>
    <dsp:sp modelId="{CF697857-1EC1-4890-813E-ED44F58A3FC0}">
      <dsp:nvSpPr>
        <dsp:cNvPr id="0" name=""/>
        <dsp:cNvSpPr/>
      </dsp:nvSpPr>
      <dsp:spPr>
        <a:xfrm>
          <a:off x="6144273" y="2781171"/>
          <a:ext cx="3072136" cy="27574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S" sz="1300" kern="1200" dirty="0"/>
            <a:t>Estimular el juego funcional.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300" kern="1200" dirty="0"/>
            <a:t>Utilizar el aprendizaje sin error.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300" kern="1200" dirty="0"/>
            <a:t>Utilizar la enseñanza incidental.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es-ES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1300" kern="1200" dirty="0"/>
            <a:t>Diseñar actividades en contextos naturales.</a:t>
          </a:r>
        </a:p>
      </dsp:txBody>
      <dsp:txXfrm>
        <a:off x="6144273" y="2781171"/>
        <a:ext cx="3072136" cy="275740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FA596-5DA3-4CD5-97C8-1BDFE5358DD0}">
      <dsp:nvSpPr>
        <dsp:cNvPr id="0" name=""/>
        <dsp:cNvSpPr/>
      </dsp:nvSpPr>
      <dsp:spPr>
        <a:xfrm>
          <a:off x="0" y="2943"/>
          <a:ext cx="6692813" cy="1376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D7DF86-C597-4C43-A173-BA6033711A0D}">
      <dsp:nvSpPr>
        <dsp:cNvPr id="0" name=""/>
        <dsp:cNvSpPr/>
      </dsp:nvSpPr>
      <dsp:spPr>
        <a:xfrm>
          <a:off x="416352" y="312627"/>
          <a:ext cx="757004" cy="7570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5226A-5F91-4C7B-9E5B-6A6DC6AEA77D}">
      <dsp:nvSpPr>
        <dsp:cNvPr id="0" name=""/>
        <dsp:cNvSpPr/>
      </dsp:nvSpPr>
      <dsp:spPr>
        <a:xfrm>
          <a:off x="1589710" y="2943"/>
          <a:ext cx="3011766" cy="137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66" tIns="145666" rIns="145666" bIns="1456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intervención ha de centrarse prioritariamente en cuatro áreas:</a:t>
          </a:r>
        </a:p>
      </dsp:txBody>
      <dsp:txXfrm>
        <a:off x="1589710" y="2943"/>
        <a:ext cx="3011766" cy="1376372"/>
      </dsp:txXfrm>
    </dsp:sp>
    <dsp:sp modelId="{EEEF2C98-11BF-4B09-A294-8CD95FE3FA9B}">
      <dsp:nvSpPr>
        <dsp:cNvPr id="0" name=""/>
        <dsp:cNvSpPr/>
      </dsp:nvSpPr>
      <dsp:spPr>
        <a:xfrm>
          <a:off x="4601476" y="2943"/>
          <a:ext cx="2089783" cy="137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66" tIns="145666" rIns="145666" bIns="14566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Comunicación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Relaciones sociales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Flexibilidad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mundo simbólico</a:t>
          </a:r>
        </a:p>
      </dsp:txBody>
      <dsp:txXfrm>
        <a:off x="4601476" y="2943"/>
        <a:ext cx="2089783" cy="1376372"/>
      </dsp:txXfrm>
    </dsp:sp>
    <dsp:sp modelId="{5E20E835-60D7-4949-8783-1D93504F9066}">
      <dsp:nvSpPr>
        <dsp:cNvPr id="0" name=""/>
        <dsp:cNvSpPr/>
      </dsp:nvSpPr>
      <dsp:spPr>
        <a:xfrm>
          <a:off x="0" y="1723408"/>
          <a:ext cx="6692813" cy="1376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08984-B9B4-446F-8BE4-CD482D56DB7B}">
      <dsp:nvSpPr>
        <dsp:cNvPr id="0" name=""/>
        <dsp:cNvSpPr/>
      </dsp:nvSpPr>
      <dsp:spPr>
        <a:xfrm>
          <a:off x="416352" y="2033092"/>
          <a:ext cx="757004" cy="7570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9E517-451F-40AD-B89C-F38154B1A2FC}">
      <dsp:nvSpPr>
        <dsp:cNvPr id="0" name=""/>
        <dsp:cNvSpPr/>
      </dsp:nvSpPr>
      <dsp:spPr>
        <a:xfrm>
          <a:off x="1589710" y="1723408"/>
          <a:ext cx="3011766" cy="137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66" tIns="145666" rIns="145666" bIns="1456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Los aprendizajes:</a:t>
          </a:r>
        </a:p>
      </dsp:txBody>
      <dsp:txXfrm>
        <a:off x="1589710" y="1723408"/>
        <a:ext cx="3011766" cy="1376372"/>
      </dsp:txXfrm>
    </dsp:sp>
    <dsp:sp modelId="{B80FF620-3EFC-42AE-9D58-09E332535792}">
      <dsp:nvSpPr>
        <dsp:cNvPr id="0" name=""/>
        <dsp:cNvSpPr/>
      </dsp:nvSpPr>
      <dsp:spPr>
        <a:xfrm>
          <a:off x="4601476" y="1723408"/>
          <a:ext cx="2089783" cy="137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66" tIns="145666" rIns="145666" bIns="145666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Claramente estructurados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Sin error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Ser intensivos y precoces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Funcionales y adaptados a las características y desarrollo del alumnado</a:t>
          </a:r>
        </a:p>
      </dsp:txBody>
      <dsp:txXfrm>
        <a:off x="4601476" y="1723408"/>
        <a:ext cx="2089783" cy="1376372"/>
      </dsp:txXfrm>
    </dsp:sp>
    <dsp:sp modelId="{692CE8C4-E06F-4A6F-A637-03B4301F712B}">
      <dsp:nvSpPr>
        <dsp:cNvPr id="0" name=""/>
        <dsp:cNvSpPr/>
      </dsp:nvSpPr>
      <dsp:spPr>
        <a:xfrm>
          <a:off x="0" y="3443874"/>
          <a:ext cx="6692813" cy="1376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0AD2D-2B1F-4E45-A04C-4E45D83216E2}">
      <dsp:nvSpPr>
        <dsp:cNvPr id="0" name=""/>
        <dsp:cNvSpPr/>
      </dsp:nvSpPr>
      <dsp:spPr>
        <a:xfrm>
          <a:off x="416352" y="3753558"/>
          <a:ext cx="757004" cy="7570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A51B43-E1AA-44EB-BA4C-BFDC9D59538D}">
      <dsp:nvSpPr>
        <dsp:cNvPr id="0" name=""/>
        <dsp:cNvSpPr/>
      </dsp:nvSpPr>
      <dsp:spPr>
        <a:xfrm>
          <a:off x="1589710" y="3443874"/>
          <a:ext cx="5101549" cy="1376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666" tIns="145666" rIns="145666" bIns="14566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Implicación de la familia</a:t>
          </a:r>
        </a:p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Coordinación tanto interna como con los servicios externos que intervengan con el alumno.</a:t>
          </a:r>
        </a:p>
      </dsp:txBody>
      <dsp:txXfrm>
        <a:off x="1589710" y="3443874"/>
        <a:ext cx="5101549" cy="1376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ECB7A-238A-4F7B-8E82-038A5C9A8193}">
      <dsp:nvSpPr>
        <dsp:cNvPr id="0" name=""/>
        <dsp:cNvSpPr/>
      </dsp:nvSpPr>
      <dsp:spPr>
        <a:xfrm>
          <a:off x="6981938" y="2057960"/>
          <a:ext cx="303937" cy="1891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1259"/>
              </a:lnTo>
              <a:lnTo>
                <a:pt x="303937" y="1891259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B45BE-12BE-43EB-BD66-22ED3AE8ABD0}">
      <dsp:nvSpPr>
        <dsp:cNvPr id="0" name=""/>
        <dsp:cNvSpPr/>
      </dsp:nvSpPr>
      <dsp:spPr>
        <a:xfrm>
          <a:off x="4253316" y="938483"/>
          <a:ext cx="3479408" cy="18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79408" y="0"/>
              </a:lnTo>
              <a:lnTo>
                <a:pt x="3479408" y="18099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C6C8-23E4-4DB0-B0AF-BC5CE12B34F6}">
      <dsp:nvSpPr>
        <dsp:cNvPr id="0" name=""/>
        <dsp:cNvSpPr/>
      </dsp:nvSpPr>
      <dsp:spPr>
        <a:xfrm>
          <a:off x="4710808" y="2057960"/>
          <a:ext cx="303937" cy="1984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4019"/>
              </a:lnTo>
              <a:lnTo>
                <a:pt x="303937" y="1984019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14AD3-4698-4830-AA17-F5201F4D69F2}">
      <dsp:nvSpPr>
        <dsp:cNvPr id="0" name=""/>
        <dsp:cNvSpPr/>
      </dsp:nvSpPr>
      <dsp:spPr>
        <a:xfrm>
          <a:off x="4253316" y="938483"/>
          <a:ext cx="1208278" cy="1809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8278" y="0"/>
              </a:lnTo>
              <a:lnTo>
                <a:pt x="1208278" y="18099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8365F-7003-4288-954A-EFC2896D245B}">
      <dsp:nvSpPr>
        <dsp:cNvPr id="0" name=""/>
        <dsp:cNvSpPr/>
      </dsp:nvSpPr>
      <dsp:spPr>
        <a:xfrm>
          <a:off x="2439678" y="2057960"/>
          <a:ext cx="303937" cy="1864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752"/>
              </a:lnTo>
              <a:lnTo>
                <a:pt x="303937" y="1864752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BCC1-9DF1-4B0D-A3CC-519D536EF537}">
      <dsp:nvSpPr>
        <dsp:cNvPr id="0" name=""/>
        <dsp:cNvSpPr/>
      </dsp:nvSpPr>
      <dsp:spPr>
        <a:xfrm>
          <a:off x="3190465" y="938483"/>
          <a:ext cx="1062851" cy="180993"/>
        </a:xfrm>
        <a:custGeom>
          <a:avLst/>
          <a:gdLst/>
          <a:ahLst/>
          <a:cxnLst/>
          <a:rect l="0" t="0" r="0" b="0"/>
          <a:pathLst>
            <a:path>
              <a:moveTo>
                <a:pt x="1062851" y="0"/>
              </a:moveTo>
              <a:lnTo>
                <a:pt x="0" y="0"/>
              </a:lnTo>
              <a:lnTo>
                <a:pt x="0" y="18099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8BB22-0363-49C6-8AFE-ED02D7C6884D}">
      <dsp:nvSpPr>
        <dsp:cNvPr id="0" name=""/>
        <dsp:cNvSpPr/>
      </dsp:nvSpPr>
      <dsp:spPr>
        <a:xfrm>
          <a:off x="211588" y="2057960"/>
          <a:ext cx="260898" cy="19625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42"/>
              </a:lnTo>
              <a:lnTo>
                <a:pt x="260898" y="1962542"/>
              </a:lnTo>
            </a:path>
          </a:pathLst>
        </a:custGeom>
        <a:noFill/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37B54-F6E4-429B-BA0B-BB0F54068013}">
      <dsp:nvSpPr>
        <dsp:cNvPr id="0" name=""/>
        <dsp:cNvSpPr/>
      </dsp:nvSpPr>
      <dsp:spPr>
        <a:xfrm>
          <a:off x="962374" y="938483"/>
          <a:ext cx="3290941" cy="180993"/>
        </a:xfrm>
        <a:custGeom>
          <a:avLst/>
          <a:gdLst/>
          <a:ahLst/>
          <a:cxnLst/>
          <a:rect l="0" t="0" r="0" b="0"/>
          <a:pathLst>
            <a:path>
              <a:moveTo>
                <a:pt x="3290941" y="0"/>
              </a:moveTo>
              <a:lnTo>
                <a:pt x="0" y="0"/>
              </a:lnTo>
              <a:lnTo>
                <a:pt x="0" y="18099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F2308-EEF3-4C8C-8554-D226A325BB29}">
      <dsp:nvSpPr>
        <dsp:cNvPr id="0" name=""/>
        <dsp:cNvSpPr/>
      </dsp:nvSpPr>
      <dsp:spPr>
        <a:xfrm>
          <a:off x="2158396" y="0"/>
          <a:ext cx="4189840" cy="93848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/>
            <a:t>TEORIAS EXPLICATIVAS DE BASE PSICOLÓGICA</a:t>
          </a:r>
        </a:p>
      </dsp:txBody>
      <dsp:txXfrm>
        <a:off x="2158396" y="0"/>
        <a:ext cx="4189840" cy="938483"/>
      </dsp:txXfrm>
    </dsp:sp>
    <dsp:sp modelId="{61F61462-B4EF-49C6-955E-A469FABB0348}">
      <dsp:nvSpPr>
        <dsp:cNvPr id="0" name=""/>
        <dsp:cNvSpPr/>
      </dsp:nvSpPr>
      <dsp:spPr>
        <a:xfrm>
          <a:off x="23891" y="1119477"/>
          <a:ext cx="1876966" cy="9384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i="1" kern="1200" dirty="0"/>
            <a:t>Teoría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i="1" kern="1200" dirty="0"/>
            <a:t>de la mente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kern="1200" dirty="0"/>
            <a:t>(</a:t>
          </a:r>
          <a:r>
            <a:rPr lang="es-ES_tradnl" sz="1000" kern="1200" dirty="0" err="1"/>
            <a:t>Baron</a:t>
          </a:r>
          <a:r>
            <a:rPr lang="es-ES_tradnl" sz="1000" kern="1200" dirty="0"/>
            <a:t>-Cohen, Leslie y Frith, 1985)</a:t>
          </a:r>
          <a:endParaRPr lang="es-ES" sz="1000" kern="1200" dirty="0"/>
        </a:p>
      </dsp:txBody>
      <dsp:txXfrm>
        <a:off x="23891" y="1119477"/>
        <a:ext cx="1876966" cy="938483"/>
      </dsp:txXfrm>
    </dsp:sp>
    <dsp:sp modelId="{73EB1679-600D-4821-A8D2-C8D2EF3E7ABE}">
      <dsp:nvSpPr>
        <dsp:cNvPr id="0" name=""/>
        <dsp:cNvSpPr/>
      </dsp:nvSpPr>
      <dsp:spPr>
        <a:xfrm>
          <a:off x="472486" y="3118446"/>
          <a:ext cx="1876966" cy="1804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solidFill>
                <a:schemeClr val="accent4">
                  <a:lumMod val="75000"/>
                </a:schemeClr>
              </a:solidFill>
            </a:rPr>
            <a:t>Explica las dificultades: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- Comunicación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- Interacción social en diversos contextos</a:t>
          </a:r>
          <a:endParaRPr lang="es-ES" sz="1200" kern="1200" dirty="0"/>
        </a:p>
      </dsp:txBody>
      <dsp:txXfrm>
        <a:off x="472486" y="3118446"/>
        <a:ext cx="1876966" cy="1804112"/>
      </dsp:txXfrm>
    </dsp:sp>
    <dsp:sp modelId="{666FD3CD-F5B9-4A74-8FDA-D170E6638D10}">
      <dsp:nvSpPr>
        <dsp:cNvPr id="0" name=""/>
        <dsp:cNvSpPr/>
      </dsp:nvSpPr>
      <dsp:spPr>
        <a:xfrm>
          <a:off x="2251982" y="1119477"/>
          <a:ext cx="1876966" cy="9384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i="1" kern="1200"/>
            <a:t>Teoría de la cohecia cerenntral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1" kern="1200"/>
            <a:t> </a:t>
          </a:r>
          <a:r>
            <a:rPr lang="es-ES_tradnl" sz="1000" b="0" kern="1200"/>
            <a:t>(Uta Frith,1989)</a:t>
          </a:r>
          <a:endParaRPr lang="es-ES" sz="1000" b="0" kern="1200" dirty="0"/>
        </a:p>
      </dsp:txBody>
      <dsp:txXfrm>
        <a:off x="2251982" y="1119477"/>
        <a:ext cx="1876966" cy="938483"/>
      </dsp:txXfrm>
    </dsp:sp>
    <dsp:sp modelId="{33A14318-CD04-4EEE-A8AE-62387C314AFF}">
      <dsp:nvSpPr>
        <dsp:cNvPr id="0" name=""/>
        <dsp:cNvSpPr/>
      </dsp:nvSpPr>
      <dsp:spPr>
        <a:xfrm>
          <a:off x="2743616" y="3118446"/>
          <a:ext cx="1876966" cy="16085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accent4">
                  <a:lumMod val="75000"/>
                </a:schemeClr>
              </a:solidFill>
            </a:rPr>
            <a:t>Explica las dificultades: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 - Comprensión de situaciones ambiguas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Evaluación crítica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Toma de decisiones</a:t>
          </a:r>
        </a:p>
      </dsp:txBody>
      <dsp:txXfrm>
        <a:off x="2743616" y="3118446"/>
        <a:ext cx="1876966" cy="1608532"/>
      </dsp:txXfrm>
    </dsp:sp>
    <dsp:sp modelId="{2DE822BD-F039-4D25-8AAF-FC78347E5311}">
      <dsp:nvSpPr>
        <dsp:cNvPr id="0" name=""/>
        <dsp:cNvSpPr/>
      </dsp:nvSpPr>
      <dsp:spPr>
        <a:xfrm>
          <a:off x="4523111" y="1119477"/>
          <a:ext cx="1876966" cy="9384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i="1" kern="1200"/>
            <a:t>Teoría de la función ejecutiva</a:t>
          </a:r>
          <a:r>
            <a:rPr lang="es-ES_tradnl" sz="1600" b="1" kern="1200"/>
            <a:t>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000" b="0" kern="1200"/>
            <a:t>(Russell, 1994)</a:t>
          </a:r>
          <a:endParaRPr lang="es-ES" sz="1000" b="0" kern="1200" dirty="0"/>
        </a:p>
      </dsp:txBody>
      <dsp:txXfrm>
        <a:off x="4523111" y="1119477"/>
        <a:ext cx="1876966" cy="938483"/>
      </dsp:txXfrm>
    </dsp:sp>
    <dsp:sp modelId="{296B6737-E955-4F8F-8B85-995823AABDC3}">
      <dsp:nvSpPr>
        <dsp:cNvPr id="0" name=""/>
        <dsp:cNvSpPr/>
      </dsp:nvSpPr>
      <dsp:spPr>
        <a:xfrm>
          <a:off x="5014745" y="3118446"/>
          <a:ext cx="1876966" cy="184706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chemeClr val="accent4">
                  <a:lumMod val="75000"/>
                </a:schemeClr>
              </a:solidFill>
            </a:rPr>
            <a:t>Explica las dificultades: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Planificación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 Control de impulsos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Búsqueda organizada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- Flexibilidad de pensamiento y acción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 dirty="0"/>
        </a:p>
      </dsp:txBody>
      <dsp:txXfrm>
        <a:off x="5014745" y="3118446"/>
        <a:ext cx="1876966" cy="1847066"/>
      </dsp:txXfrm>
    </dsp:sp>
    <dsp:sp modelId="{0DC2EA70-0D84-4FD2-88CC-289374BF03D9}">
      <dsp:nvSpPr>
        <dsp:cNvPr id="0" name=""/>
        <dsp:cNvSpPr/>
      </dsp:nvSpPr>
      <dsp:spPr>
        <a:xfrm>
          <a:off x="6794241" y="1119477"/>
          <a:ext cx="1876966" cy="93848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i="1" kern="1200"/>
            <a:t>Teoría de la empatía-sistematización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b="0" i="0" kern="1200"/>
            <a:t>(Simon Baron Cohen, 2.009)</a:t>
          </a:r>
          <a:endParaRPr lang="es-ES" sz="1000" b="1" kern="1200" dirty="0"/>
        </a:p>
      </dsp:txBody>
      <dsp:txXfrm>
        <a:off x="6794241" y="1119477"/>
        <a:ext cx="1876966" cy="938483"/>
      </dsp:txXfrm>
    </dsp:sp>
    <dsp:sp modelId="{171592F2-47FA-494E-B8FB-A4D53E9961E8}">
      <dsp:nvSpPr>
        <dsp:cNvPr id="0" name=""/>
        <dsp:cNvSpPr/>
      </dsp:nvSpPr>
      <dsp:spPr>
        <a:xfrm>
          <a:off x="7285875" y="3118446"/>
          <a:ext cx="1876966" cy="16615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>
              <a:solidFill>
                <a:schemeClr val="accent4">
                  <a:lumMod val="75000"/>
                </a:schemeClr>
              </a:solidFill>
            </a:rPr>
            <a:t>Explica las dificultades: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- Establecer comunicación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- Crear relaciones sociales</a:t>
          </a:r>
          <a:endParaRPr lang="es-ES" sz="1200" kern="1200" dirty="0"/>
        </a:p>
      </dsp:txBody>
      <dsp:txXfrm>
        <a:off x="7285875" y="3118446"/>
        <a:ext cx="1876966" cy="1661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21394-1E05-409C-9834-7E09ED21A71E}">
      <dsp:nvSpPr>
        <dsp:cNvPr id="0" name=""/>
        <dsp:cNvSpPr/>
      </dsp:nvSpPr>
      <dsp:spPr>
        <a:xfrm rot="5400000">
          <a:off x="-129534" y="142932"/>
          <a:ext cx="863562" cy="60449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0" kern="1200" dirty="0"/>
            <a:t>Antes de los 12 meses</a:t>
          </a:r>
          <a:endParaRPr lang="es-ES" sz="1100" b="1" kern="1200" dirty="0"/>
        </a:p>
      </dsp:txBody>
      <dsp:txXfrm rot="-5400000">
        <a:off x="1" y="315645"/>
        <a:ext cx="604493" cy="259069"/>
      </dsp:txXfrm>
    </dsp:sp>
    <dsp:sp modelId="{6AE238D7-377F-4B8A-BB58-420984AADA69}">
      <dsp:nvSpPr>
        <dsp:cNvPr id="0" name=""/>
        <dsp:cNvSpPr/>
      </dsp:nvSpPr>
      <dsp:spPr>
        <a:xfrm rot="5400000">
          <a:off x="3400745" y="-2782853"/>
          <a:ext cx="561610" cy="615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No contacto ocular</a:t>
          </a:r>
          <a:endParaRPr lang="es-E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No anticipación </a:t>
          </a:r>
          <a:r>
            <a:rPr lang="es-ES" sz="1100" b="0" i="0" kern="1200" dirty="0">
              <a:sym typeface="Wingdings" panose="05000000000000000000" pitchFamily="2" charset="2"/>
            </a:rPr>
            <a:t> </a:t>
          </a:r>
          <a:r>
            <a:rPr lang="es-ES" sz="1100" b="0" i="0" kern="1200" dirty="0"/>
            <a:t>coger en brazos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Falta de interés en juegos interactivos</a:t>
          </a:r>
        </a:p>
      </dsp:txBody>
      <dsp:txXfrm rot="-5400000">
        <a:off x="604493" y="40815"/>
        <a:ext cx="6126698" cy="506778"/>
      </dsp:txXfrm>
    </dsp:sp>
    <dsp:sp modelId="{CE57E4E7-1DF8-4443-9786-E5E98144EABC}">
      <dsp:nvSpPr>
        <dsp:cNvPr id="0" name=""/>
        <dsp:cNvSpPr/>
      </dsp:nvSpPr>
      <dsp:spPr>
        <a:xfrm rot="5400000">
          <a:off x="-129534" y="898444"/>
          <a:ext cx="863562" cy="604493"/>
        </a:xfrm>
        <a:prstGeom prst="chevron">
          <a:avLst/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0" kern="1200"/>
            <a:t>A los 12 meses</a:t>
          </a:r>
          <a:endParaRPr lang="es-ES" sz="1100" b="1" kern="1200" dirty="0"/>
        </a:p>
      </dsp:txBody>
      <dsp:txXfrm rot="-5400000">
        <a:off x="1" y="1071157"/>
        <a:ext cx="604493" cy="259069"/>
      </dsp:txXfrm>
    </dsp:sp>
    <dsp:sp modelId="{B889D9B3-480C-48F7-A5F8-00B8049322C3}">
      <dsp:nvSpPr>
        <dsp:cNvPr id="0" name=""/>
        <dsp:cNvSpPr/>
      </dsp:nvSpPr>
      <dsp:spPr>
        <a:xfrm rot="5400000">
          <a:off x="3568586" y="-2027489"/>
          <a:ext cx="225929" cy="615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No balbucea y no hace gestos para comunicarse</a:t>
          </a:r>
          <a:endParaRPr lang="es-ES" sz="1100" b="0" kern="1200" dirty="0"/>
        </a:p>
      </dsp:txBody>
      <dsp:txXfrm rot="-5400000">
        <a:off x="604494" y="947632"/>
        <a:ext cx="6143085" cy="203871"/>
      </dsp:txXfrm>
    </dsp:sp>
    <dsp:sp modelId="{57E1E948-2270-4994-BBE6-21C2050B425E}">
      <dsp:nvSpPr>
        <dsp:cNvPr id="0" name=""/>
        <dsp:cNvSpPr/>
      </dsp:nvSpPr>
      <dsp:spPr>
        <a:xfrm rot="5400000">
          <a:off x="-116283" y="1648540"/>
          <a:ext cx="863562" cy="604493"/>
        </a:xfrm>
        <a:prstGeom prst="chevron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0" kern="1200"/>
            <a:t>Entre los 12 y los 18 meses</a:t>
          </a:r>
          <a:endParaRPr lang="es-ES" sz="1100" b="1" kern="1200" dirty="0"/>
        </a:p>
      </dsp:txBody>
      <dsp:txXfrm rot="-5400000">
        <a:off x="13252" y="1821253"/>
        <a:ext cx="604493" cy="259069"/>
      </dsp:txXfrm>
    </dsp:sp>
    <dsp:sp modelId="{8FAC65D7-5764-4AED-A20A-C81098B9855C}">
      <dsp:nvSpPr>
        <dsp:cNvPr id="0" name=""/>
        <dsp:cNvSpPr/>
      </dsp:nvSpPr>
      <dsp:spPr>
        <a:xfrm rot="5400000">
          <a:off x="3198794" y="-1154064"/>
          <a:ext cx="965513" cy="615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No responde a su nombre</a:t>
          </a:r>
          <a:endParaRPr lang="es-ES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No mira hacia donde otros señalan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No señala para pedir algo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No muestra objetos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Tiene una respuesta inusual ante determinados estímulos auditivos</a:t>
          </a:r>
        </a:p>
      </dsp:txBody>
      <dsp:txXfrm rot="-5400000">
        <a:off x="604494" y="1487368"/>
        <a:ext cx="6106982" cy="871249"/>
      </dsp:txXfrm>
    </dsp:sp>
    <dsp:sp modelId="{0CF57493-18CA-4ACA-BF5A-A660C05872BC}">
      <dsp:nvSpPr>
        <dsp:cNvPr id="0" name=""/>
        <dsp:cNvSpPr/>
      </dsp:nvSpPr>
      <dsp:spPr>
        <a:xfrm rot="5400000">
          <a:off x="-129534" y="2672311"/>
          <a:ext cx="863562" cy="604493"/>
        </a:xfrm>
        <a:prstGeom prst="chevron">
          <a:avLst/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0" kern="1200"/>
            <a:t>Entre los 18 y los 24 meses:</a:t>
          </a:r>
          <a:endParaRPr lang="es-ES" sz="1100" b="1" i="0" kern="1200" dirty="0"/>
        </a:p>
      </dsp:txBody>
      <dsp:txXfrm rot="-5400000">
        <a:off x="1" y="2845024"/>
        <a:ext cx="604493" cy="259069"/>
      </dsp:txXfrm>
    </dsp:sp>
    <dsp:sp modelId="{26F13AF1-49CC-49C4-8132-8B57B8C2AF89}">
      <dsp:nvSpPr>
        <dsp:cNvPr id="0" name=""/>
        <dsp:cNvSpPr/>
      </dsp:nvSpPr>
      <dsp:spPr>
        <a:xfrm rot="5400000">
          <a:off x="3234129" y="-147602"/>
          <a:ext cx="894843" cy="615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/>
            <a:t>- Retraso en el desarrollo del lenguaje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/>
            <a:t>- Falta de imitación (gestos, acciones)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- Formas repetitivas de juego (alinear cosas, abrir y cerrar…)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- Ausencia de juego funcional o simbólico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/>
            <a:t>- Falta de interés por relacionarse con otros niños/as</a:t>
          </a:r>
        </a:p>
      </dsp:txBody>
      <dsp:txXfrm rot="-5400000">
        <a:off x="604494" y="2525716"/>
        <a:ext cx="6110431" cy="807477"/>
      </dsp:txXfrm>
    </dsp:sp>
    <dsp:sp modelId="{0618A6C8-97BC-4D37-944E-FAB360D28694}">
      <dsp:nvSpPr>
        <dsp:cNvPr id="0" name=""/>
        <dsp:cNvSpPr/>
      </dsp:nvSpPr>
      <dsp:spPr>
        <a:xfrm rot="5400000">
          <a:off x="-129534" y="3533843"/>
          <a:ext cx="863562" cy="604493"/>
        </a:xfrm>
        <a:prstGeom prst="chevron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1" i="0" kern="1200"/>
            <a:t>A los 24 meses:</a:t>
          </a:r>
          <a:endParaRPr lang="es-ES" sz="1100" b="1" i="0" kern="1200" dirty="0"/>
        </a:p>
      </dsp:txBody>
      <dsp:txXfrm rot="-5400000">
        <a:off x="1" y="3706556"/>
        <a:ext cx="604493" cy="259069"/>
      </dsp:txXfrm>
    </dsp:sp>
    <dsp:sp modelId="{59D24EC5-08E0-4B7B-9815-3D57CE4EAD72}">
      <dsp:nvSpPr>
        <dsp:cNvPr id="0" name=""/>
        <dsp:cNvSpPr/>
      </dsp:nvSpPr>
      <dsp:spPr>
        <a:xfrm rot="5400000">
          <a:off x="3459556" y="607909"/>
          <a:ext cx="443989" cy="6154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b="0" i="0" kern="1200" dirty="0"/>
            <a:t>- No dice frases espontáneas de dos o más palabras.</a:t>
          </a:r>
          <a:endParaRPr lang="es-ES" sz="1100" b="0" kern="1200" dirty="0"/>
        </a:p>
      </dsp:txBody>
      <dsp:txXfrm rot="-5400000">
        <a:off x="604494" y="3484645"/>
        <a:ext cx="6132440" cy="4006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9FA3B-8CCA-4510-82F0-0E735B652C16}">
      <dsp:nvSpPr>
        <dsp:cNvPr id="0" name=""/>
        <dsp:cNvSpPr/>
      </dsp:nvSpPr>
      <dsp:spPr>
        <a:xfrm rot="5504115">
          <a:off x="554004" y="616010"/>
          <a:ext cx="956807" cy="1157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BB94F1-FA31-4EFA-8C39-4295D49E15A6}">
      <dsp:nvSpPr>
        <dsp:cNvPr id="0" name=""/>
        <dsp:cNvSpPr/>
      </dsp:nvSpPr>
      <dsp:spPr>
        <a:xfrm>
          <a:off x="785154" y="311"/>
          <a:ext cx="1286556" cy="771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Examen médico</a:t>
          </a:r>
        </a:p>
      </dsp:txBody>
      <dsp:txXfrm>
        <a:off x="807763" y="22920"/>
        <a:ext cx="1241338" cy="726715"/>
      </dsp:txXfrm>
    </dsp:sp>
    <dsp:sp modelId="{0DC19360-27D7-4EB5-A1B8-FCC5969E4D4F}">
      <dsp:nvSpPr>
        <dsp:cNvPr id="0" name=""/>
        <dsp:cNvSpPr/>
      </dsp:nvSpPr>
      <dsp:spPr>
        <a:xfrm rot="21599481">
          <a:off x="1022351" y="1098469"/>
          <a:ext cx="2058924" cy="115790"/>
        </a:xfrm>
        <a:prstGeom prst="rect">
          <a:avLst/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1D1C52-CAF8-4929-9D16-0F58A90D25EF}">
      <dsp:nvSpPr>
        <dsp:cNvPr id="0" name=""/>
        <dsp:cNvSpPr/>
      </dsp:nvSpPr>
      <dsp:spPr>
        <a:xfrm>
          <a:off x="756181" y="965539"/>
          <a:ext cx="1286556" cy="771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4150"/>
                <a:satOff val="-552"/>
                <a:lumOff val="2157"/>
                <a:alphaOff val="0"/>
                <a:tint val="96000"/>
                <a:lumMod val="100000"/>
              </a:schemeClr>
            </a:gs>
            <a:gs pos="78000">
              <a:schemeClr val="accent2">
                <a:hueOff val="-904150"/>
                <a:satOff val="-552"/>
                <a:lumOff val="215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Valoración genética</a:t>
          </a:r>
        </a:p>
      </dsp:txBody>
      <dsp:txXfrm>
        <a:off x="778790" y="988148"/>
        <a:ext cx="1241338" cy="726715"/>
      </dsp:txXfrm>
    </dsp:sp>
    <dsp:sp modelId="{83F85E95-8AE0-45D8-91A6-75366935A23C}">
      <dsp:nvSpPr>
        <dsp:cNvPr id="0" name=""/>
        <dsp:cNvSpPr/>
      </dsp:nvSpPr>
      <dsp:spPr>
        <a:xfrm rot="16200000">
          <a:off x="2609949" y="615854"/>
          <a:ext cx="956057" cy="115790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62FDF2-4311-46F9-A038-07B57088C135}">
      <dsp:nvSpPr>
        <dsp:cNvPr id="0" name=""/>
        <dsp:cNvSpPr/>
      </dsp:nvSpPr>
      <dsp:spPr>
        <a:xfrm>
          <a:off x="2496274" y="965228"/>
          <a:ext cx="1946482" cy="771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08300"/>
                <a:satOff val="-1104"/>
                <a:lumOff val="4314"/>
                <a:alphaOff val="0"/>
                <a:tint val="96000"/>
                <a:lumMod val="100000"/>
              </a:schemeClr>
            </a:gs>
            <a:gs pos="78000">
              <a:schemeClr val="accent2">
                <a:hueOff val="-1808300"/>
                <a:satOff val="-1104"/>
                <a:lumOff val="4314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i="0" kern="1200" dirty="0"/>
            <a:t>Exploración otorrinolaringológica</a:t>
          </a:r>
          <a:endParaRPr lang="es-ES" sz="1200" b="1" kern="1200" dirty="0"/>
        </a:p>
      </dsp:txBody>
      <dsp:txXfrm>
        <a:off x="2518883" y="987837"/>
        <a:ext cx="1901264" cy="726715"/>
      </dsp:txXfrm>
    </dsp:sp>
    <dsp:sp modelId="{37EF5241-BDC1-42B3-BDBF-2C70372EB3C5}">
      <dsp:nvSpPr>
        <dsp:cNvPr id="0" name=""/>
        <dsp:cNvSpPr/>
      </dsp:nvSpPr>
      <dsp:spPr>
        <a:xfrm>
          <a:off x="2826237" y="311"/>
          <a:ext cx="1286556" cy="7719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712450"/>
                <a:satOff val="-1656"/>
                <a:lumOff val="6471"/>
                <a:alphaOff val="0"/>
                <a:tint val="96000"/>
                <a:lumMod val="100000"/>
              </a:schemeClr>
            </a:gs>
            <a:gs pos="78000">
              <a:schemeClr val="accent2">
                <a:hueOff val="-2712450"/>
                <a:satOff val="-1656"/>
                <a:lumOff val="6471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0" kern="1200" dirty="0"/>
            <a:t>Evaluación psicológica</a:t>
          </a:r>
          <a:endParaRPr lang="es-ES" sz="1400" b="1" kern="1200" dirty="0"/>
        </a:p>
      </dsp:txBody>
      <dsp:txXfrm>
        <a:off x="2848846" y="22920"/>
        <a:ext cx="1241338" cy="7267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0079E-C8B0-4904-BF48-76904C86415C}">
      <dsp:nvSpPr>
        <dsp:cNvPr id="0" name=""/>
        <dsp:cNvSpPr/>
      </dsp:nvSpPr>
      <dsp:spPr>
        <a:xfrm>
          <a:off x="3940232" y="330343"/>
          <a:ext cx="5910349" cy="7087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600" kern="1200" dirty="0"/>
            <a:t>DSM-V y CIE-10 </a:t>
          </a:r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es-ES" sz="3600" kern="1200" dirty="0"/>
        </a:p>
      </dsp:txBody>
      <dsp:txXfrm>
        <a:off x="3940232" y="418936"/>
        <a:ext cx="5644570" cy="531558"/>
      </dsp:txXfrm>
    </dsp:sp>
    <dsp:sp modelId="{70F96BF4-4519-45D1-8BFC-A0CACE2BC4AC}">
      <dsp:nvSpPr>
        <dsp:cNvPr id="0" name=""/>
        <dsp:cNvSpPr/>
      </dsp:nvSpPr>
      <dsp:spPr>
        <a:xfrm>
          <a:off x="0" y="3178"/>
          <a:ext cx="3940232" cy="1363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CRITERIOS DIAGNÓSTICOS:</a:t>
          </a:r>
        </a:p>
      </dsp:txBody>
      <dsp:txXfrm>
        <a:off x="66540" y="69718"/>
        <a:ext cx="3807152" cy="1229995"/>
      </dsp:txXfrm>
    </dsp:sp>
    <dsp:sp modelId="{7B849D8D-5573-45E5-8EB4-7A7B31BB512E}">
      <dsp:nvSpPr>
        <dsp:cNvPr id="0" name=""/>
        <dsp:cNvSpPr/>
      </dsp:nvSpPr>
      <dsp:spPr>
        <a:xfrm>
          <a:off x="3942155" y="1502561"/>
          <a:ext cx="5898811" cy="181625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7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Detección </a:t>
          </a:r>
          <a:r>
            <a:rPr lang="es-ES" sz="1400" kern="1200" dirty="0" err="1"/>
            <a:t>temprana:M</a:t>
          </a:r>
          <a:r>
            <a:rPr lang="es-ES" sz="1400" kern="1200" dirty="0"/>
            <a:t>- CHAT o IDTA-18.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Las pruebas tipificadas: ACACIA.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La observación de la persona en contextos interactivos naturales estructurados y no estructurados: ADOS, IDEA.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Los cuestionarios para padres o profesores: LDA, CARS, ABC,  PDDST. Nivel 3.</a:t>
          </a:r>
        </a:p>
      </dsp:txBody>
      <dsp:txXfrm>
        <a:off x="3942155" y="1729593"/>
        <a:ext cx="5217715" cy="1362193"/>
      </dsp:txXfrm>
    </dsp:sp>
    <dsp:sp modelId="{8A627E1A-319A-4F14-B865-2E9BB9051FFB}">
      <dsp:nvSpPr>
        <dsp:cNvPr id="0" name=""/>
        <dsp:cNvSpPr/>
      </dsp:nvSpPr>
      <dsp:spPr>
        <a:xfrm>
          <a:off x="9615" y="1729152"/>
          <a:ext cx="3932540" cy="1363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PRUEBAS</a:t>
          </a:r>
        </a:p>
      </dsp:txBody>
      <dsp:txXfrm>
        <a:off x="76155" y="1795692"/>
        <a:ext cx="3799460" cy="1229995"/>
      </dsp:txXfrm>
    </dsp:sp>
    <dsp:sp modelId="{C8532747-68BB-4C50-A396-7257D0DB8979}">
      <dsp:nvSpPr>
        <dsp:cNvPr id="0" name=""/>
        <dsp:cNvSpPr/>
      </dsp:nvSpPr>
      <dsp:spPr>
        <a:xfrm>
          <a:off x="3940232" y="3455127"/>
          <a:ext cx="5910349" cy="13630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i="0" kern="12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Aparecen: procedimientos, técnicas e instrumentos que se han utilizado</a:t>
          </a:r>
          <a:endParaRPr lang="es-ES" sz="1400" b="0" i="0" kern="1200" dirty="0">
            <a:solidFill>
              <a:schemeClr val="tx1"/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400" b="0" i="0" kern="12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rPr>
            <a:t>Entrevistas a familias y profesionales. </a:t>
          </a:r>
          <a:endParaRPr lang="es-ES" sz="1400" b="0" i="0" kern="1200" dirty="0">
            <a:solidFill>
              <a:schemeClr val="tx1"/>
            </a:solidFill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0" i="0" kern="1200" dirty="0">
              <a:solidFill>
                <a:schemeClr val="tx1"/>
              </a:solidFill>
              <a:latin typeface="+mj-lt"/>
            </a:rPr>
            <a:t>Informe </a:t>
          </a:r>
          <a:r>
            <a:rPr lang="es-ES" sz="1400" b="0" i="0" kern="1200" dirty="0" err="1">
              <a:solidFill>
                <a:schemeClr val="tx1"/>
              </a:solidFill>
              <a:latin typeface="+mj-lt"/>
            </a:rPr>
            <a:t>detalladado</a:t>
          </a:r>
          <a:r>
            <a:rPr lang="es-ES" sz="1400" b="0" i="0" kern="1200" dirty="0">
              <a:solidFill>
                <a:schemeClr val="tx1"/>
              </a:solidFill>
              <a:latin typeface="+mj-lt"/>
            </a:rPr>
            <a:t>:  con orientaciones, asesoramiento, recursos, apoyos </a:t>
          </a:r>
        </a:p>
      </dsp:txBody>
      <dsp:txXfrm>
        <a:off x="3940232" y="3625511"/>
        <a:ext cx="5399196" cy="1022307"/>
      </dsp:txXfrm>
    </dsp:sp>
    <dsp:sp modelId="{EF91E208-37C6-4B53-A1FF-238359D6A816}">
      <dsp:nvSpPr>
        <dsp:cNvPr id="0" name=""/>
        <dsp:cNvSpPr/>
      </dsp:nvSpPr>
      <dsp:spPr>
        <a:xfrm>
          <a:off x="0" y="3455127"/>
          <a:ext cx="3940232" cy="1363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700" kern="1200" dirty="0"/>
            <a:t>JUICIO CLÍNICO</a:t>
          </a:r>
        </a:p>
      </dsp:txBody>
      <dsp:txXfrm>
        <a:off x="66540" y="3521667"/>
        <a:ext cx="3807152" cy="12299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ABD5C-4776-4D1D-922F-D1F2BC799CEB}">
      <dsp:nvSpPr>
        <dsp:cNvPr id="0" name=""/>
        <dsp:cNvSpPr/>
      </dsp:nvSpPr>
      <dsp:spPr>
        <a:xfrm>
          <a:off x="1729889" y="537313"/>
          <a:ext cx="4266238" cy="4266238"/>
        </a:xfrm>
        <a:prstGeom prst="blockArc">
          <a:avLst>
            <a:gd name="adj1" fmla="val 13114286"/>
            <a:gd name="adj2" fmla="val 16200000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FAD7B-1FE4-4FB0-8C52-BF2366D677F3}">
      <dsp:nvSpPr>
        <dsp:cNvPr id="0" name=""/>
        <dsp:cNvSpPr/>
      </dsp:nvSpPr>
      <dsp:spPr>
        <a:xfrm>
          <a:off x="1729889" y="537313"/>
          <a:ext cx="4266238" cy="4266238"/>
        </a:xfrm>
        <a:prstGeom prst="blockArc">
          <a:avLst>
            <a:gd name="adj1" fmla="val 10028571"/>
            <a:gd name="adj2" fmla="val 13114286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993BA-2BEC-4284-A771-DFBEDDBF1E89}">
      <dsp:nvSpPr>
        <dsp:cNvPr id="0" name=""/>
        <dsp:cNvSpPr/>
      </dsp:nvSpPr>
      <dsp:spPr>
        <a:xfrm>
          <a:off x="1729889" y="537313"/>
          <a:ext cx="4266238" cy="4266238"/>
        </a:xfrm>
        <a:prstGeom prst="blockArc">
          <a:avLst>
            <a:gd name="adj1" fmla="val 6942857"/>
            <a:gd name="adj2" fmla="val 10028571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E2719-4BA4-4D49-B7BC-B5CB48A91319}">
      <dsp:nvSpPr>
        <dsp:cNvPr id="0" name=""/>
        <dsp:cNvSpPr/>
      </dsp:nvSpPr>
      <dsp:spPr>
        <a:xfrm>
          <a:off x="1729889" y="537313"/>
          <a:ext cx="4266238" cy="4266238"/>
        </a:xfrm>
        <a:prstGeom prst="blockArc">
          <a:avLst>
            <a:gd name="adj1" fmla="val 3857143"/>
            <a:gd name="adj2" fmla="val 6942857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2B9CF-F3C8-4945-943D-3F589446CEAE}">
      <dsp:nvSpPr>
        <dsp:cNvPr id="0" name=""/>
        <dsp:cNvSpPr/>
      </dsp:nvSpPr>
      <dsp:spPr>
        <a:xfrm>
          <a:off x="1729889" y="537313"/>
          <a:ext cx="4266238" cy="4266238"/>
        </a:xfrm>
        <a:prstGeom prst="blockArc">
          <a:avLst>
            <a:gd name="adj1" fmla="val 771429"/>
            <a:gd name="adj2" fmla="val 3857143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BDDE2-5FE9-4019-8EF1-FA6D5B4C3E15}">
      <dsp:nvSpPr>
        <dsp:cNvPr id="0" name=""/>
        <dsp:cNvSpPr/>
      </dsp:nvSpPr>
      <dsp:spPr>
        <a:xfrm>
          <a:off x="1729889" y="537313"/>
          <a:ext cx="4266238" cy="4266238"/>
        </a:xfrm>
        <a:prstGeom prst="blockArc">
          <a:avLst>
            <a:gd name="adj1" fmla="val 19285714"/>
            <a:gd name="adj2" fmla="val 771429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D3108-A28B-4263-BC55-35B18417B777}">
      <dsp:nvSpPr>
        <dsp:cNvPr id="0" name=""/>
        <dsp:cNvSpPr/>
      </dsp:nvSpPr>
      <dsp:spPr>
        <a:xfrm>
          <a:off x="1729889" y="537313"/>
          <a:ext cx="4266238" cy="4266238"/>
        </a:xfrm>
        <a:prstGeom prst="blockArc">
          <a:avLst>
            <a:gd name="adj1" fmla="val 16200000"/>
            <a:gd name="adj2" fmla="val 19285714"/>
            <a:gd name="adj3" fmla="val 3904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2CC964-BF98-4FEE-B320-EA69E1261A23}">
      <dsp:nvSpPr>
        <dsp:cNvPr id="0" name=""/>
        <dsp:cNvSpPr/>
      </dsp:nvSpPr>
      <dsp:spPr>
        <a:xfrm>
          <a:off x="3036838" y="1844262"/>
          <a:ext cx="1652341" cy="1652341"/>
        </a:xfrm>
        <a:prstGeom prst="ellipse">
          <a:avLst/>
        </a:prstGeom>
        <a:solidFill>
          <a:schemeClr val="accent3">
            <a:lumMod val="7500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800" kern="1200" dirty="0">
              <a:solidFill>
                <a:schemeClr val="bg1"/>
              </a:solidFill>
            </a:rPr>
            <a:t>NEE</a:t>
          </a:r>
        </a:p>
      </dsp:txBody>
      <dsp:txXfrm>
        <a:off x="3278818" y="2086242"/>
        <a:ext cx="1168381" cy="1168381"/>
      </dsp:txXfrm>
    </dsp:sp>
    <dsp:sp modelId="{7DE0759A-E7DA-45A8-B80C-889AE4F98E92}">
      <dsp:nvSpPr>
        <dsp:cNvPr id="0" name=""/>
        <dsp:cNvSpPr/>
      </dsp:nvSpPr>
      <dsp:spPr>
        <a:xfrm>
          <a:off x="3284689" y="633"/>
          <a:ext cx="1156639" cy="1156639"/>
        </a:xfrm>
        <a:prstGeom prst="ellipse">
          <a:avLst/>
        </a:prstGeom>
        <a:solidFill>
          <a:srgbClr val="FFCCFF"/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AUTONOMÍA</a:t>
          </a:r>
        </a:p>
      </dsp:txBody>
      <dsp:txXfrm>
        <a:off x="3454075" y="170019"/>
        <a:ext cx="817867" cy="817867"/>
      </dsp:txXfrm>
    </dsp:sp>
    <dsp:sp modelId="{81F8F476-5A44-46B5-95DD-7D97DBF5985F}">
      <dsp:nvSpPr>
        <dsp:cNvPr id="0" name=""/>
        <dsp:cNvSpPr/>
      </dsp:nvSpPr>
      <dsp:spPr>
        <a:xfrm>
          <a:off x="4919874" y="788097"/>
          <a:ext cx="1156639" cy="1156639"/>
        </a:xfrm>
        <a:prstGeom prst="ellipse">
          <a:avLst/>
        </a:prstGeom>
        <a:solidFill>
          <a:srgbClr val="FFCC66"/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COMPETENCIA SOCIAL</a:t>
          </a:r>
        </a:p>
      </dsp:txBody>
      <dsp:txXfrm>
        <a:off x="5089260" y="957483"/>
        <a:ext cx="817867" cy="817867"/>
      </dsp:txXfrm>
    </dsp:sp>
    <dsp:sp modelId="{09B5BC3C-EA6D-4BBD-B2EF-D3F3888D592D}">
      <dsp:nvSpPr>
        <dsp:cNvPr id="0" name=""/>
        <dsp:cNvSpPr/>
      </dsp:nvSpPr>
      <dsp:spPr>
        <a:xfrm>
          <a:off x="5323731" y="2557511"/>
          <a:ext cx="1156639" cy="1156639"/>
        </a:xfrm>
        <a:prstGeom prst="ellipse">
          <a:avLst/>
        </a:prstGeom>
        <a:solidFill>
          <a:srgbClr val="CCFFCC"/>
        </a:solidFill>
        <a:ln w="19050" cap="rnd" cmpd="sng" algn="ctr">
          <a:solidFill>
            <a:srgbClr val="CCFF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CAPACIDAD DE COMUNICACIÓN</a:t>
          </a:r>
        </a:p>
      </dsp:txBody>
      <dsp:txXfrm>
        <a:off x="5493117" y="2726897"/>
        <a:ext cx="817867" cy="817867"/>
      </dsp:txXfrm>
    </dsp:sp>
    <dsp:sp modelId="{E6941431-6062-46F9-BFAB-BB6116FEA399}">
      <dsp:nvSpPr>
        <dsp:cNvPr id="0" name=""/>
        <dsp:cNvSpPr/>
      </dsp:nvSpPr>
      <dsp:spPr>
        <a:xfrm>
          <a:off x="4192148" y="3976472"/>
          <a:ext cx="1156639" cy="1156639"/>
        </a:xfrm>
        <a:prstGeom prst="ellipse">
          <a:avLst/>
        </a:prstGeom>
        <a:solidFill>
          <a:srgbClr val="FFFF99"/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ESTRATEGIAS DE AUTOCONTROL</a:t>
          </a:r>
        </a:p>
      </dsp:txBody>
      <dsp:txXfrm>
        <a:off x="4361534" y="4145858"/>
        <a:ext cx="817867" cy="817867"/>
      </dsp:txXfrm>
    </dsp:sp>
    <dsp:sp modelId="{0CD4FE4A-16B7-4CB5-AAB6-7B20DC85D0C5}">
      <dsp:nvSpPr>
        <dsp:cNvPr id="0" name=""/>
        <dsp:cNvSpPr/>
      </dsp:nvSpPr>
      <dsp:spPr>
        <a:xfrm>
          <a:off x="2377230" y="3976472"/>
          <a:ext cx="1156639" cy="11566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MEJORA DE LA MOTRICIDAD</a:t>
          </a:r>
        </a:p>
      </dsp:txBody>
      <dsp:txXfrm>
        <a:off x="2546616" y="4145858"/>
        <a:ext cx="817867" cy="817867"/>
      </dsp:txXfrm>
    </dsp:sp>
    <dsp:sp modelId="{36DD5C37-78E3-4437-8AC4-04CA9396083A}">
      <dsp:nvSpPr>
        <dsp:cNvPr id="0" name=""/>
        <dsp:cNvSpPr/>
      </dsp:nvSpPr>
      <dsp:spPr>
        <a:xfrm>
          <a:off x="1245646" y="2557511"/>
          <a:ext cx="1156639" cy="1156639"/>
        </a:xfrm>
        <a:prstGeom prst="ellipse">
          <a:avLst/>
        </a:prstGeom>
        <a:solidFill>
          <a:srgbClr val="DAB48E"/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CAPACIDADES MENTALES BÁSICAS</a:t>
          </a:r>
        </a:p>
      </dsp:txBody>
      <dsp:txXfrm>
        <a:off x="1415032" y="2726897"/>
        <a:ext cx="817867" cy="817867"/>
      </dsp:txXfrm>
    </dsp:sp>
    <dsp:sp modelId="{D82479E9-3397-4736-9265-835951DBCEA5}">
      <dsp:nvSpPr>
        <dsp:cNvPr id="0" name=""/>
        <dsp:cNvSpPr/>
      </dsp:nvSpPr>
      <dsp:spPr>
        <a:xfrm>
          <a:off x="1649504" y="788097"/>
          <a:ext cx="1156639" cy="1156639"/>
        </a:xfrm>
        <a:prstGeom prst="ellipse">
          <a:avLst/>
        </a:prstGeom>
        <a:solidFill>
          <a:srgbClr val="FF8181"/>
        </a:solidFill>
        <a:ln w="19050" cap="rnd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APOYOS VISUALES Y VERBALES</a:t>
          </a:r>
        </a:p>
      </dsp:txBody>
      <dsp:txXfrm>
        <a:off x="1818890" y="957483"/>
        <a:ext cx="817867" cy="8178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FE09B-25FA-48CE-B576-994B5DBFC4C1}">
      <dsp:nvSpPr>
        <dsp:cNvPr id="0" name=""/>
        <dsp:cNvSpPr/>
      </dsp:nvSpPr>
      <dsp:spPr>
        <a:xfrm>
          <a:off x="2793" y="903982"/>
          <a:ext cx="1679743" cy="521961"/>
        </a:xfrm>
        <a:prstGeom prst="rect">
          <a:avLst/>
        </a:prstGeom>
        <a:solidFill>
          <a:srgbClr val="FFCCFF"/>
        </a:solidFill>
        <a:ln w="38100">
          <a:solidFill>
            <a:srgbClr val="FF99CC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Personales</a:t>
          </a:r>
        </a:p>
      </dsp:txBody>
      <dsp:txXfrm>
        <a:off x="2793" y="903982"/>
        <a:ext cx="1679743" cy="521961"/>
      </dsp:txXfrm>
    </dsp:sp>
    <dsp:sp modelId="{B29444D3-B8B1-4136-A9F3-C84282A9D50E}">
      <dsp:nvSpPr>
        <dsp:cNvPr id="0" name=""/>
        <dsp:cNvSpPr/>
      </dsp:nvSpPr>
      <dsp:spPr>
        <a:xfrm>
          <a:off x="2793" y="1425944"/>
          <a:ext cx="1679743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FF99CC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Profesional especialista</a:t>
          </a:r>
        </a:p>
      </dsp:txBody>
      <dsp:txXfrm>
        <a:off x="2793" y="1425944"/>
        <a:ext cx="1679743" cy="2099925"/>
      </dsp:txXfrm>
    </dsp:sp>
    <dsp:sp modelId="{5D03C292-D732-4D15-B35C-56B813A056AF}">
      <dsp:nvSpPr>
        <dsp:cNvPr id="0" name=""/>
        <dsp:cNvSpPr/>
      </dsp:nvSpPr>
      <dsp:spPr>
        <a:xfrm>
          <a:off x="1917700" y="903982"/>
          <a:ext cx="1679743" cy="521961"/>
        </a:xfrm>
        <a:prstGeom prst="rect">
          <a:avLst/>
        </a:prstGeom>
        <a:solidFill>
          <a:srgbClr val="FFCCFF"/>
        </a:solidFill>
        <a:ln w="38100">
          <a:solidFill>
            <a:srgbClr val="FF99CC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Físico-ambientales</a:t>
          </a:r>
        </a:p>
      </dsp:txBody>
      <dsp:txXfrm>
        <a:off x="1917700" y="903982"/>
        <a:ext cx="1679743" cy="521961"/>
      </dsp:txXfrm>
    </dsp:sp>
    <dsp:sp modelId="{8FD3040A-035D-4EE8-90C3-356F5C3A9885}">
      <dsp:nvSpPr>
        <dsp:cNvPr id="0" name=""/>
        <dsp:cNvSpPr/>
      </dsp:nvSpPr>
      <dsp:spPr>
        <a:xfrm>
          <a:off x="1917700" y="1425944"/>
          <a:ext cx="1679743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FF99CC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Adecuar los espacios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Favorecer la accesibilidad y la movilidad por el centro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Ubicación del alumno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</dsp:txBody>
      <dsp:txXfrm>
        <a:off x="1917700" y="1425944"/>
        <a:ext cx="1679743" cy="2099925"/>
      </dsp:txXfrm>
    </dsp:sp>
    <dsp:sp modelId="{303345D3-2B2F-4966-AEBB-DF99831FDD3A}">
      <dsp:nvSpPr>
        <dsp:cNvPr id="0" name=""/>
        <dsp:cNvSpPr/>
      </dsp:nvSpPr>
      <dsp:spPr>
        <a:xfrm>
          <a:off x="3832608" y="903982"/>
          <a:ext cx="1679743" cy="521961"/>
        </a:xfrm>
        <a:prstGeom prst="rect">
          <a:avLst/>
        </a:prstGeom>
        <a:solidFill>
          <a:srgbClr val="FFCCFF"/>
        </a:solidFill>
        <a:ln w="38100">
          <a:solidFill>
            <a:srgbClr val="FF99CC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Temporales</a:t>
          </a:r>
        </a:p>
      </dsp:txBody>
      <dsp:txXfrm>
        <a:off x="3832608" y="903982"/>
        <a:ext cx="1679743" cy="521961"/>
      </dsp:txXfrm>
    </dsp:sp>
    <dsp:sp modelId="{90ED3C7B-53FE-4CEE-8BF4-81CE13A18FF3}">
      <dsp:nvSpPr>
        <dsp:cNvPr id="0" name=""/>
        <dsp:cNvSpPr/>
      </dsp:nvSpPr>
      <dsp:spPr>
        <a:xfrm>
          <a:off x="3832608" y="1425944"/>
          <a:ext cx="1679743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FF99CC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Individualidad, periodicidad y flexibilidad de lugares y momentos.</a:t>
          </a:r>
        </a:p>
      </dsp:txBody>
      <dsp:txXfrm>
        <a:off x="3832608" y="1425944"/>
        <a:ext cx="1679743" cy="2099925"/>
      </dsp:txXfrm>
    </dsp:sp>
    <dsp:sp modelId="{45B57D94-0E71-444D-835C-FC3F67AD9801}">
      <dsp:nvSpPr>
        <dsp:cNvPr id="0" name=""/>
        <dsp:cNvSpPr/>
      </dsp:nvSpPr>
      <dsp:spPr>
        <a:xfrm>
          <a:off x="5747515" y="903982"/>
          <a:ext cx="1679743" cy="521961"/>
        </a:xfrm>
        <a:prstGeom prst="rect">
          <a:avLst/>
        </a:prstGeom>
        <a:solidFill>
          <a:srgbClr val="FFCCFF"/>
        </a:solidFill>
        <a:ln w="38100">
          <a:solidFill>
            <a:srgbClr val="FF99CC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>
              <a:solidFill>
                <a:schemeClr val="tx1"/>
              </a:solidFill>
            </a:rPr>
            <a:t>SAAC</a:t>
          </a:r>
        </a:p>
      </dsp:txBody>
      <dsp:txXfrm>
        <a:off x="5747515" y="903982"/>
        <a:ext cx="1679743" cy="521961"/>
      </dsp:txXfrm>
    </dsp:sp>
    <dsp:sp modelId="{DE7FA0FE-D888-4B26-BC21-9D02759554FB}">
      <dsp:nvSpPr>
        <dsp:cNvPr id="0" name=""/>
        <dsp:cNvSpPr/>
      </dsp:nvSpPr>
      <dsp:spPr>
        <a:xfrm>
          <a:off x="5747515" y="1425944"/>
          <a:ext cx="1679743" cy="20999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>
          <a:solidFill>
            <a:srgbClr val="FF99CC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máxima funcionalidad en el aprendizaje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kern="1200" dirty="0"/>
            <a:t>sistema más adecuado atendiendo a la individualidad</a:t>
          </a:r>
        </a:p>
      </dsp:txBody>
      <dsp:txXfrm>
        <a:off x="5747515" y="1425944"/>
        <a:ext cx="1679743" cy="2099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#1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5539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584850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3521426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91790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4113371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627614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780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11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985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581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4630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055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204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8170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193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4/28/2020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564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99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www.pecs-spain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15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microsoft.com/office/2007/relationships/diagramDrawing" Target="../diagrams/drawing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7.xml"/><Relationship Id="rId3" Type="http://schemas.openxmlformats.org/officeDocument/2006/relationships/diagramLayout" Target="../diagrams/layout16.xml"/><Relationship Id="rId7" Type="http://schemas.openxmlformats.org/officeDocument/2006/relationships/diagramLayout" Target="../diagrams/layout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7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microsoft.com/office/2007/relationships/diagramDrawing" Target="../diagrams/drawing16.xml"/><Relationship Id="rId4" Type="http://schemas.openxmlformats.org/officeDocument/2006/relationships/diagramQuickStyle" Target="../diagrams/quickStyle16.xml"/><Relationship Id="rId9" Type="http://schemas.openxmlformats.org/officeDocument/2006/relationships/diagramColors" Target="../diagrams/colors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microsoft.com/office/2007/relationships/diagramDrawing" Target="../diagrams/drawing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microsoft.com/office/2007/relationships/diagramDrawing" Target="../diagrams/drawing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diagramLayout" Target="../diagrams/layout20.xml"/><Relationship Id="rId7" Type="http://schemas.openxmlformats.org/officeDocument/2006/relationships/image" Target="../media/image5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utismodiario.com/" TargetMode="External"/><Relationship Id="rId2" Type="http://schemas.openxmlformats.org/officeDocument/2006/relationships/hyperlink" Target="http://www.autismo.org.es/tags/web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utismocastillayleon.com/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utismo.com.es/autismo/teorias-explicativas-del-autismo.html" TargetMode="Externa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12" Type="http://schemas.microsoft.com/office/2007/relationships/diagramDrawing" Target="../diagrams/drawing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5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.png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5" Type="http://schemas.openxmlformats.org/officeDocument/2006/relationships/image" Target="../media/image7.png"/><Relationship Id="rId10" Type="http://schemas.microsoft.com/office/2007/relationships/diagramDrawing" Target="../diagrams/drawing6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369" y="1508166"/>
            <a:ext cx="7317249" cy="2971067"/>
          </a:xfrm>
        </p:spPr>
        <p:txBody>
          <a:bodyPr>
            <a:normAutofit fontScale="90000"/>
          </a:bodyPr>
          <a:lstStyle/>
          <a:p>
            <a:pPr algn="l"/>
            <a:r>
              <a:rPr lang="es-ES" sz="6000" cap="all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Formación introductoria a los Trastornos del Espectro del Autismo</a:t>
            </a:r>
            <a:endParaRPr lang="en-US" sz="6000" cap="all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3B79371-ACD4-4114-85ED-456B9C00F2DF}"/>
              </a:ext>
            </a:extLst>
          </p:cNvPr>
          <p:cNvSpPr txBox="1"/>
          <p:nvPr/>
        </p:nvSpPr>
        <p:spPr>
          <a:xfrm>
            <a:off x="9409044" y="5934670"/>
            <a:ext cx="3151969" cy="92333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Carmen Corral de la Torre</a:t>
            </a:r>
          </a:p>
          <a:p>
            <a:r>
              <a:rPr lang="es-ES" dirty="0">
                <a:solidFill>
                  <a:schemeClr val="bg1"/>
                </a:solidFill>
              </a:rPr>
              <a:t>Curso 2019/2020</a:t>
            </a:r>
          </a:p>
          <a:p>
            <a:r>
              <a:rPr lang="es-ES" dirty="0">
                <a:solidFill>
                  <a:schemeClr val="bg1"/>
                </a:solidFill>
              </a:rPr>
              <a:t>Tarea 5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CD62A41-17EF-47D4-9981-28532FEC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251" y="4040620"/>
            <a:ext cx="2390775" cy="1209675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reflection blurRad="6350" stA="50000" endA="300" endPos="5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2719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98589D1-192D-4E35-8C65-F6EB3F305BD8}"/>
              </a:ext>
            </a:extLst>
          </p:cNvPr>
          <p:cNvSpPr txBox="1"/>
          <p:nvPr/>
        </p:nvSpPr>
        <p:spPr>
          <a:xfrm>
            <a:off x="3616277" y="821698"/>
            <a:ext cx="36575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Valoración </a:t>
            </a:r>
            <a:r>
              <a:rPr lang="es-ES" b="1" cap="all" dirty="0" err="1">
                <a:solidFill>
                  <a:schemeClr val="accent3">
                    <a:lumMod val="75000"/>
                  </a:schemeClr>
                </a:solidFill>
                <a:latin typeface="montserrat"/>
              </a:rPr>
              <a:t>diágnóstica</a:t>
            </a:r>
            <a:endParaRPr lang="es-ES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F988E9A-F292-4937-B96D-F9B74729DF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35065301"/>
              </p:ext>
            </p:extLst>
          </p:nvPr>
        </p:nvGraphicFramePr>
        <p:xfrm>
          <a:off x="207818" y="1385455"/>
          <a:ext cx="9850582" cy="4821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1EA82BF7-E460-4EC1-AC18-7E9C94EAD1D0}"/>
              </a:ext>
            </a:extLst>
          </p:cNvPr>
          <p:cNvSpPr/>
          <p:nvPr/>
        </p:nvSpPr>
        <p:spPr>
          <a:xfrm>
            <a:off x="207818" y="6304002"/>
            <a:ext cx="7425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Más información:</a:t>
            </a:r>
          </a:p>
          <a:p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</a:rPr>
              <a:t>Espectrum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</a:rPr>
              <a:t> Autista: Evaluación, Diagnóstico,  Neurobiología y Tratamiento del Autismo.(2003)</a:t>
            </a:r>
            <a:endParaRPr lang="es-ES" dirty="0"/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xmlns="" id="{69E2275E-6B5E-4BEC-B20A-F77C8D510841}"/>
              </a:ext>
            </a:extLst>
          </p:cNvPr>
          <p:cNvSpPr/>
          <p:nvPr/>
        </p:nvSpPr>
        <p:spPr>
          <a:xfrm>
            <a:off x="207818" y="94481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xmlns="" id="{A96A4D6B-5E65-4917-8583-70B91608C7C2}"/>
              </a:ext>
            </a:extLst>
          </p:cNvPr>
          <p:cNvSpPr/>
          <p:nvPr/>
        </p:nvSpPr>
        <p:spPr>
          <a:xfrm>
            <a:off x="843923" y="101107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0633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FCBE88-8486-48B7-8112-85691FAD4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cap="all" dirty="0"/>
              <a:t>5. Estrategias educativas que funcionan</a:t>
            </a:r>
          </a:p>
        </p:txBody>
      </p:sp>
      <p:sp>
        <p:nvSpPr>
          <p:cNvPr id="5" name="Estrella: 5 puntas 4">
            <a:extLst>
              <a:ext uri="{FF2B5EF4-FFF2-40B4-BE49-F238E27FC236}">
                <a16:creationId xmlns:a16="http://schemas.microsoft.com/office/drawing/2014/main" xmlns="" id="{B64A8D0A-80A5-4D4D-A845-67530B5E92B7}"/>
              </a:ext>
            </a:extLst>
          </p:cNvPr>
          <p:cNvSpPr/>
          <p:nvPr/>
        </p:nvSpPr>
        <p:spPr>
          <a:xfrm>
            <a:off x="856238" y="2539447"/>
            <a:ext cx="2478157" cy="1971261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Tener en cuenta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EBD49D63-CB66-4C14-9099-3DE4DD7F0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95402121"/>
              </p:ext>
            </p:extLst>
          </p:nvPr>
        </p:nvGraphicFramePr>
        <p:xfrm>
          <a:off x="3591339" y="1439333"/>
          <a:ext cx="7726018" cy="513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: a la derecha 6">
            <a:extLst>
              <a:ext uri="{FF2B5EF4-FFF2-40B4-BE49-F238E27FC236}">
                <a16:creationId xmlns:a16="http://schemas.microsoft.com/office/drawing/2014/main" xmlns="" id="{F1FBB6E5-F597-4DC3-B1D0-471BC0AE8E47}"/>
              </a:ext>
            </a:extLst>
          </p:cNvPr>
          <p:cNvSpPr/>
          <p:nvPr/>
        </p:nvSpPr>
        <p:spPr>
          <a:xfrm>
            <a:off x="3591339" y="3525078"/>
            <a:ext cx="1033670" cy="477079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xmlns="" id="{F01DA188-1EDD-4C48-A793-C12E837CCBA5}"/>
              </a:ext>
            </a:extLst>
          </p:cNvPr>
          <p:cNvSpPr/>
          <p:nvPr/>
        </p:nvSpPr>
        <p:spPr>
          <a:xfrm>
            <a:off x="10654748" y="5919504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xmlns="" id="{91344944-A02C-4891-854B-62CFB026AB0B}"/>
              </a:ext>
            </a:extLst>
          </p:cNvPr>
          <p:cNvSpPr/>
          <p:nvPr/>
        </p:nvSpPr>
        <p:spPr>
          <a:xfrm>
            <a:off x="11290853" y="5926130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2186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">
            <a:extLst>
              <a:ext uri="{FF2B5EF4-FFF2-40B4-BE49-F238E27FC236}">
                <a16:creationId xmlns:a16="http://schemas.microsoft.com/office/drawing/2014/main" xmlns="" id="{1DF2C01A-8D3C-4A25-AA9A-70A5C450CE17}"/>
              </a:ext>
            </a:extLst>
          </p:cNvPr>
          <p:cNvSpPr/>
          <p:nvPr/>
        </p:nvSpPr>
        <p:spPr>
          <a:xfrm>
            <a:off x="183120" y="1415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heurón 2">
            <a:extLst>
              <a:ext uri="{FF2B5EF4-FFF2-40B4-BE49-F238E27FC236}">
                <a16:creationId xmlns:a16="http://schemas.microsoft.com/office/drawing/2014/main" xmlns="" id="{4EFEB50E-3DC9-4B40-9F75-4AA027489E47}"/>
              </a:ext>
            </a:extLst>
          </p:cNvPr>
          <p:cNvSpPr/>
          <p:nvPr/>
        </p:nvSpPr>
        <p:spPr>
          <a:xfrm>
            <a:off x="819225" y="1481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A968055-BF1A-44BB-9736-96805335964B}"/>
              </a:ext>
            </a:extLst>
          </p:cNvPr>
          <p:cNvSpPr/>
          <p:nvPr/>
        </p:nvSpPr>
        <p:spPr>
          <a:xfrm>
            <a:off x="2117939" y="231153"/>
            <a:ext cx="7209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/>
              <a:t>El DECRETO 26/2017, de 21 de julio, en sus artículos 25 y 26 se desarrollaran una serie de medidas ordinarias,</a:t>
            </a:r>
          </a:p>
          <a:p>
            <a:pPr algn="ctr"/>
            <a:r>
              <a:rPr lang="es-ES" sz="1200" dirty="0"/>
              <a:t>especializadas y extraordinarias para trabajar con estos alumnos. Dentro de las especializadas</a:t>
            </a:r>
          </a:p>
          <a:p>
            <a:pPr algn="ctr"/>
            <a:r>
              <a:rPr lang="es-ES" sz="1200" dirty="0"/>
              <a:t>tendríamos: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B134068-F21A-42EB-BE35-2EF377F3A5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25330377"/>
              </p:ext>
            </p:extLst>
          </p:nvPr>
        </p:nvGraphicFramePr>
        <p:xfrm>
          <a:off x="2007504" y="1708481"/>
          <a:ext cx="7430052" cy="442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F47C1EE0-86C6-4AD2-9D4F-937E0B4C9BB9}"/>
              </a:ext>
            </a:extLst>
          </p:cNvPr>
          <p:cNvSpPr txBox="1"/>
          <p:nvPr/>
        </p:nvSpPr>
        <p:spPr>
          <a:xfrm>
            <a:off x="4134678" y="2001079"/>
            <a:ext cx="3087757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FF99CC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ADAPTACIONES DE ACCESO</a:t>
            </a: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xmlns="" id="{5BE9A4C3-8AE8-423E-BE5B-3E2B02621A62}"/>
              </a:ext>
            </a:extLst>
          </p:cNvPr>
          <p:cNvSpPr/>
          <p:nvPr/>
        </p:nvSpPr>
        <p:spPr>
          <a:xfrm>
            <a:off x="10539694" y="5720889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xmlns="" id="{757F60BA-B578-471D-971C-1A184FE30985}"/>
              </a:ext>
            </a:extLst>
          </p:cNvPr>
          <p:cNvSpPr/>
          <p:nvPr/>
        </p:nvSpPr>
        <p:spPr>
          <a:xfrm>
            <a:off x="11175799" y="572751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269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28254A59-34DD-4A83-994D-ED414ABAECB2}"/>
              </a:ext>
            </a:extLst>
          </p:cNvPr>
          <p:cNvSpPr/>
          <p:nvPr/>
        </p:nvSpPr>
        <p:spPr>
          <a:xfrm>
            <a:off x="183120" y="1415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36A2E58A-D4DA-4612-BCB1-86BC980EC8F0}"/>
              </a:ext>
            </a:extLst>
          </p:cNvPr>
          <p:cNvSpPr/>
          <p:nvPr/>
        </p:nvSpPr>
        <p:spPr>
          <a:xfrm>
            <a:off x="819225" y="1481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290FC7B1-6DB2-4AF3-87DB-E3E826675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08322271"/>
              </p:ext>
            </p:extLst>
          </p:nvPr>
        </p:nvGraphicFramePr>
        <p:xfrm>
          <a:off x="514424" y="141556"/>
          <a:ext cx="899380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69969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5CF667-7630-48CD-992D-5A2F2C05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cap="all" dirty="0"/>
              <a:t>6. Modelos especializados en intervención más útiles en los centros educativo</a:t>
            </a:r>
            <a:br>
              <a:rPr lang="es-ES" cap="all" dirty="0"/>
            </a:br>
            <a:r>
              <a:rPr lang="es-ES" cap="all" dirty="0"/>
              <a:t/>
            </a:r>
            <a:br>
              <a:rPr lang="es-ES" cap="all" dirty="0"/>
            </a:br>
            <a:endParaRPr lang="es-ES" cap="all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33B8E200-5AC8-438B-B80B-C50EE0E1FD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71669062"/>
              </p:ext>
            </p:extLst>
          </p:nvPr>
        </p:nvGraphicFramePr>
        <p:xfrm>
          <a:off x="1475409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AB0BE1A5-EE2B-42CD-8EF3-34D624A95EDF}"/>
              </a:ext>
            </a:extLst>
          </p:cNvPr>
          <p:cNvSpPr/>
          <p:nvPr/>
        </p:nvSpPr>
        <p:spPr>
          <a:xfrm>
            <a:off x="10539694" y="5720889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013495B0-32CA-4791-954D-566542BC5661}"/>
              </a:ext>
            </a:extLst>
          </p:cNvPr>
          <p:cNvSpPr/>
          <p:nvPr/>
        </p:nvSpPr>
        <p:spPr>
          <a:xfrm>
            <a:off x="11175799" y="572751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378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">
            <a:extLst>
              <a:ext uri="{FF2B5EF4-FFF2-40B4-BE49-F238E27FC236}">
                <a16:creationId xmlns:a16="http://schemas.microsoft.com/office/drawing/2014/main" xmlns="" id="{F34E4F37-1B0F-492F-86BD-D5F8216E9F3E}"/>
              </a:ext>
            </a:extLst>
          </p:cNvPr>
          <p:cNvSpPr/>
          <p:nvPr/>
        </p:nvSpPr>
        <p:spPr>
          <a:xfrm>
            <a:off x="10539694" y="5720889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heurón 2">
            <a:extLst>
              <a:ext uri="{FF2B5EF4-FFF2-40B4-BE49-F238E27FC236}">
                <a16:creationId xmlns:a16="http://schemas.microsoft.com/office/drawing/2014/main" xmlns="" id="{BE53802C-22B1-4643-A5C8-851398069350}"/>
              </a:ext>
            </a:extLst>
          </p:cNvPr>
          <p:cNvSpPr/>
          <p:nvPr/>
        </p:nvSpPr>
        <p:spPr>
          <a:xfrm>
            <a:off x="11175799" y="572751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2B8DB245-D41D-4FAD-92DA-C2ED69BE38FB}"/>
              </a:ext>
            </a:extLst>
          </p:cNvPr>
          <p:cNvSpPr/>
          <p:nvPr/>
        </p:nvSpPr>
        <p:spPr>
          <a:xfrm>
            <a:off x="222876" y="24111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B09E2D62-77A7-4EF8-A1F6-C359AF6426AB}"/>
              </a:ext>
            </a:extLst>
          </p:cNvPr>
          <p:cNvSpPr/>
          <p:nvPr/>
        </p:nvSpPr>
        <p:spPr>
          <a:xfrm>
            <a:off x="858981" y="247741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A9B8CDBB-0193-4B19-94F9-68E0DB454B73}"/>
              </a:ext>
            </a:extLst>
          </p:cNvPr>
          <p:cNvGrpSpPr/>
          <p:nvPr/>
        </p:nvGrpSpPr>
        <p:grpSpPr>
          <a:xfrm>
            <a:off x="2747618" y="413310"/>
            <a:ext cx="5689600" cy="972606"/>
            <a:chOff x="406400" y="1271853"/>
            <a:chExt cx="5689600" cy="6494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xmlns="" id="{0AE37774-4C68-4B85-B2C6-261E4E615D3B}"/>
                </a:ext>
              </a:extLst>
            </p:cNvPr>
            <p:cNvSpPr/>
            <p:nvPr/>
          </p:nvSpPr>
          <p:spPr>
            <a:xfrm>
              <a:off x="406400" y="1271853"/>
              <a:ext cx="5689600" cy="649440"/>
            </a:xfrm>
            <a:prstGeom prst="roundRect">
              <a:avLst/>
            </a:prstGeom>
            <a:solidFill>
              <a:srgbClr val="DAB48E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xmlns="" id="{1D92D2B1-AEFD-4D97-BAFA-F7FC5A83CDB6}"/>
                </a:ext>
              </a:extLst>
            </p:cNvPr>
            <p:cNvSpPr txBox="1"/>
            <p:nvPr/>
          </p:nvSpPr>
          <p:spPr>
            <a:xfrm>
              <a:off x="438103" y="1303556"/>
              <a:ext cx="5626194" cy="5860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 cap="all" dirty="0"/>
                <a:t>Programa para el desarrollo de habilidades básicas de interacción social</a:t>
              </a:r>
              <a:r>
                <a:rPr lang="es-ES" sz="2200" kern="1200" dirty="0"/>
                <a:t>.</a:t>
              </a:r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C36F9288-FE79-414A-AAD2-E6DD1A7BC9F4}"/>
              </a:ext>
            </a:extLst>
          </p:cNvPr>
          <p:cNvSpPr/>
          <p:nvPr/>
        </p:nvSpPr>
        <p:spPr>
          <a:xfrm>
            <a:off x="2544418" y="2136606"/>
            <a:ext cx="6096000" cy="646331"/>
          </a:xfrm>
          <a:prstGeom prst="rect">
            <a:avLst/>
          </a:prstGeom>
          <a:ln w="38100">
            <a:solidFill>
              <a:srgbClr val="DAB48E"/>
            </a:solidFill>
          </a:ln>
        </p:spPr>
        <p:txBody>
          <a:bodyPr>
            <a:spAutoFit/>
          </a:bodyPr>
          <a:lstStyle/>
          <a:p>
            <a:pPr algn="ctr"/>
            <a:r>
              <a:rPr lang="es-ES" dirty="0"/>
              <a:t>Facilitar la atención a otros, contingencia social, y toma de turnos </a:t>
            </a:r>
          </a:p>
        </p:txBody>
      </p:sp>
      <p:sp>
        <p:nvSpPr>
          <p:cNvPr id="10" name="Flecha: hacia abajo 9">
            <a:extLst>
              <a:ext uri="{FF2B5EF4-FFF2-40B4-BE49-F238E27FC236}">
                <a16:creationId xmlns:a16="http://schemas.microsoft.com/office/drawing/2014/main" xmlns="" id="{61680040-A49D-406C-BA02-E0BE364358BA}"/>
              </a:ext>
            </a:extLst>
          </p:cNvPr>
          <p:cNvSpPr/>
          <p:nvPr/>
        </p:nvSpPr>
        <p:spPr>
          <a:xfrm>
            <a:off x="5320748" y="1526483"/>
            <a:ext cx="543339" cy="484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84A9E6F-E28F-433B-80A6-5C52C09BEAB7}"/>
              </a:ext>
            </a:extLst>
          </p:cNvPr>
          <p:cNvSpPr/>
          <p:nvPr/>
        </p:nvSpPr>
        <p:spPr>
          <a:xfrm>
            <a:off x="2544418" y="2980677"/>
            <a:ext cx="6096000" cy="2585323"/>
          </a:xfrm>
          <a:prstGeom prst="rect">
            <a:avLst/>
          </a:prstGeom>
          <a:ln w="38100">
            <a:solidFill>
              <a:srgbClr val="DAB48E"/>
            </a:solidFill>
          </a:ln>
        </p:spPr>
        <p:txBody>
          <a:bodyPr>
            <a:spAutoFit/>
          </a:bodyPr>
          <a:lstStyle/>
          <a:p>
            <a:r>
              <a:rPr lang="es-ES" dirty="0"/>
              <a:t>Fase 1: Percepción de relaciones contingentes entre las acciones propias y de otros</a:t>
            </a:r>
          </a:p>
          <a:p>
            <a:endParaRPr lang="es-ES" dirty="0"/>
          </a:p>
          <a:p>
            <a:r>
              <a:rPr lang="es-ES" dirty="0"/>
              <a:t>Fase 2: Facilitación del contacto ocular </a:t>
            </a:r>
          </a:p>
          <a:p>
            <a:endParaRPr lang="es-ES" dirty="0"/>
          </a:p>
          <a:p>
            <a:r>
              <a:rPr lang="es-ES" dirty="0"/>
              <a:t>Fase 3: Facilitar la toma de turnos</a:t>
            </a:r>
          </a:p>
          <a:p>
            <a:endParaRPr lang="es-ES" dirty="0"/>
          </a:p>
          <a:p>
            <a:r>
              <a:rPr lang="es-ES" dirty="0"/>
              <a:t>Fase 4.: Discriminación entre contingencia e imitación</a:t>
            </a:r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96866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">
            <a:extLst>
              <a:ext uri="{FF2B5EF4-FFF2-40B4-BE49-F238E27FC236}">
                <a16:creationId xmlns:a16="http://schemas.microsoft.com/office/drawing/2014/main" xmlns="" id="{F34E4F37-1B0F-492F-86BD-D5F8216E9F3E}"/>
              </a:ext>
            </a:extLst>
          </p:cNvPr>
          <p:cNvSpPr/>
          <p:nvPr/>
        </p:nvSpPr>
        <p:spPr>
          <a:xfrm>
            <a:off x="10539694" y="5720889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Flecha: cheurón 2">
            <a:extLst>
              <a:ext uri="{FF2B5EF4-FFF2-40B4-BE49-F238E27FC236}">
                <a16:creationId xmlns:a16="http://schemas.microsoft.com/office/drawing/2014/main" xmlns="" id="{BE53802C-22B1-4643-A5C8-851398069350}"/>
              </a:ext>
            </a:extLst>
          </p:cNvPr>
          <p:cNvSpPr/>
          <p:nvPr/>
        </p:nvSpPr>
        <p:spPr>
          <a:xfrm>
            <a:off x="11175799" y="572751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2B8DB245-D41D-4FAD-92DA-C2ED69BE38FB}"/>
              </a:ext>
            </a:extLst>
          </p:cNvPr>
          <p:cNvSpPr/>
          <p:nvPr/>
        </p:nvSpPr>
        <p:spPr>
          <a:xfrm>
            <a:off x="222876" y="24111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B09E2D62-77A7-4EF8-A1F6-C359AF6426AB}"/>
              </a:ext>
            </a:extLst>
          </p:cNvPr>
          <p:cNvSpPr/>
          <p:nvPr/>
        </p:nvSpPr>
        <p:spPr>
          <a:xfrm>
            <a:off x="858981" y="247741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F9467C39-C03D-4D0B-937D-FA856CA5759C}"/>
              </a:ext>
            </a:extLst>
          </p:cNvPr>
          <p:cNvGrpSpPr/>
          <p:nvPr/>
        </p:nvGrpSpPr>
        <p:grpSpPr>
          <a:xfrm>
            <a:off x="2774122" y="851411"/>
            <a:ext cx="5689600" cy="649440"/>
            <a:chOff x="406400" y="2269773"/>
            <a:chExt cx="5689600" cy="6494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xmlns="" id="{AD28F7A4-7611-49D1-90B2-D511E98A25BB}"/>
                </a:ext>
              </a:extLst>
            </p:cNvPr>
            <p:cNvSpPr/>
            <p:nvPr/>
          </p:nvSpPr>
          <p:spPr>
            <a:xfrm>
              <a:off x="406400" y="2269773"/>
              <a:ext cx="5689600" cy="649440"/>
            </a:xfrm>
            <a:prstGeom prst="roundRect">
              <a:avLst/>
            </a:prstGeom>
            <a:solidFill>
              <a:srgbClr val="FF8181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xmlns="" id="{B335943B-C266-4844-B2AE-9578C377FCEF}"/>
                </a:ext>
              </a:extLst>
            </p:cNvPr>
            <p:cNvSpPr txBox="1"/>
            <p:nvPr/>
          </p:nvSpPr>
          <p:spPr>
            <a:xfrm>
              <a:off x="438103" y="2301476"/>
              <a:ext cx="5626194" cy="5860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 cap="all" dirty="0"/>
                <a:t>Método</a:t>
              </a:r>
              <a:r>
                <a:rPr lang="es-ES" sz="2200" kern="1200" dirty="0"/>
                <a:t> TEACCH </a:t>
              </a:r>
            </a:p>
          </p:txBody>
        </p:sp>
      </p:grp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xmlns="" id="{6ECD9DDD-3F03-4E07-81EB-A06469B67705}"/>
              </a:ext>
            </a:extLst>
          </p:cNvPr>
          <p:cNvSpPr/>
          <p:nvPr/>
        </p:nvSpPr>
        <p:spPr>
          <a:xfrm>
            <a:off x="5075583" y="1722783"/>
            <a:ext cx="543339" cy="484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344E6FFF-72BC-4854-A804-50B24CCA3905}"/>
              </a:ext>
            </a:extLst>
          </p:cNvPr>
          <p:cNvSpPr/>
          <p:nvPr/>
        </p:nvSpPr>
        <p:spPr>
          <a:xfrm>
            <a:off x="1888435" y="2429651"/>
            <a:ext cx="7195930" cy="1200329"/>
          </a:xfrm>
          <a:prstGeom prst="rect">
            <a:avLst/>
          </a:prstGeom>
          <a:ln w="38100">
            <a:solidFill>
              <a:srgbClr val="FF81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_tradnl" b="1" dirty="0"/>
              <a:t>La </a:t>
            </a:r>
            <a:r>
              <a:rPr lang="es-ES_tradnl" dirty="0"/>
              <a:t>atención integral de la persona con TEA y su familia, para que pueda vivir y trabajar más efectivamente en la casa, en la escuela y en la comunidad. Desarrollar el trabajo autónomo.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067421F7-48D3-4EB7-8AC4-38129723CD72}"/>
              </a:ext>
            </a:extLst>
          </p:cNvPr>
          <p:cNvSpPr/>
          <p:nvPr/>
        </p:nvSpPr>
        <p:spPr>
          <a:xfrm>
            <a:off x="1888435" y="3958615"/>
            <a:ext cx="7195930" cy="2308324"/>
          </a:xfrm>
          <a:prstGeom prst="rect">
            <a:avLst/>
          </a:prstGeom>
          <a:ln w="38100">
            <a:solidFill>
              <a:srgbClr val="FF818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s-ES_tradnl" dirty="0"/>
              <a:t>Enseñanza estructurada en contextos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s-ES_tradnl" dirty="0"/>
              <a:t>Actividades secuenciadas visualmente 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s-ES_tradnl" dirty="0"/>
              <a:t>Enseñanza de forma individual.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s-ES_tradnl" dirty="0"/>
              <a:t>Comunicación expresiva. 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s-ES_tradnl" dirty="0"/>
              <a:t>Favorecer El Juego, pues este método sostiene que: “</a:t>
            </a:r>
            <a:r>
              <a:rPr lang="es-ES_tradnl" i="1" dirty="0"/>
              <a:t>El trabajo es un juego, jugar es un trabajo”</a:t>
            </a:r>
            <a:r>
              <a:rPr lang="es-ES_tradnl" dirty="0"/>
              <a:t>. </a:t>
            </a:r>
            <a:endParaRPr lang="es-ES" dirty="0"/>
          </a:p>
          <a:p>
            <a:pPr marL="342900" lvl="0" indent="-342900">
              <a:buFont typeface="+mj-lt"/>
              <a:buAutoNum type="arabicPeriod"/>
            </a:pPr>
            <a:r>
              <a:rPr lang="es-ES_tradnl" dirty="0"/>
              <a:t>Procurar la colaboración constante con la familia. </a:t>
            </a:r>
            <a:endParaRPr lang="es-ES" dirty="0"/>
          </a:p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493231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2B8DB245-D41D-4FAD-92DA-C2ED69BE38FB}"/>
              </a:ext>
            </a:extLst>
          </p:cNvPr>
          <p:cNvSpPr/>
          <p:nvPr/>
        </p:nvSpPr>
        <p:spPr>
          <a:xfrm>
            <a:off x="222876" y="24111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B09E2D62-77A7-4EF8-A1F6-C359AF6426AB}"/>
              </a:ext>
            </a:extLst>
          </p:cNvPr>
          <p:cNvSpPr/>
          <p:nvPr/>
        </p:nvSpPr>
        <p:spPr>
          <a:xfrm>
            <a:off x="858981" y="247741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23AE8F0-FFC8-4745-B3CD-36F72A82F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302" y="2976611"/>
            <a:ext cx="4247123" cy="2750002"/>
          </a:xfrm>
          <a:prstGeom prst="rect">
            <a:avLst/>
          </a:prstGeom>
          <a:ln w="38100">
            <a:solidFill>
              <a:srgbClr val="FF8181"/>
            </a:solidFill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28C8CE56-F8B2-49FD-8760-CF298F542F11}"/>
              </a:ext>
            </a:extLst>
          </p:cNvPr>
          <p:cNvSpPr/>
          <p:nvPr/>
        </p:nvSpPr>
        <p:spPr>
          <a:xfrm>
            <a:off x="1164356" y="1600373"/>
            <a:ext cx="3401017" cy="923330"/>
          </a:xfrm>
          <a:prstGeom prst="rect">
            <a:avLst/>
          </a:prstGeom>
          <a:ln w="38100">
            <a:solidFill>
              <a:srgbClr val="FF81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Ejemplo: Clase estructurada</a:t>
            </a:r>
          </a:p>
          <a:p>
            <a:pPr algn="ctr"/>
            <a:r>
              <a:rPr lang="es-ES" b="1" dirty="0"/>
              <a:t>Método TEACCH</a:t>
            </a:r>
            <a:endParaRPr lang="es-ES" dirty="0"/>
          </a:p>
          <a:p>
            <a:pPr algn="ctr"/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EB05B91-3FA4-4452-844E-DE18D4AC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860" y="2976611"/>
            <a:ext cx="4475372" cy="2715374"/>
          </a:xfrm>
          <a:prstGeom prst="rect">
            <a:avLst/>
          </a:prstGeom>
          <a:ln w="38100">
            <a:solidFill>
              <a:srgbClr val="FF8181"/>
            </a:solidFill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01A00B1B-036D-47C9-9C89-383D760283B0}"/>
              </a:ext>
            </a:extLst>
          </p:cNvPr>
          <p:cNvSpPr/>
          <p:nvPr/>
        </p:nvSpPr>
        <p:spPr>
          <a:xfrm>
            <a:off x="5764697" y="1636989"/>
            <a:ext cx="3535934" cy="923330"/>
          </a:xfrm>
          <a:prstGeom prst="rect">
            <a:avLst/>
          </a:prstGeom>
          <a:ln w="38100">
            <a:solidFill>
              <a:srgbClr val="FF818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Ejemplo: Trabajo estructurado</a:t>
            </a:r>
          </a:p>
          <a:p>
            <a:pPr algn="ctr"/>
            <a:r>
              <a:rPr lang="es-ES" b="1" dirty="0"/>
              <a:t>Método TEACCH</a:t>
            </a:r>
            <a:endParaRPr lang="es-ES" dirty="0"/>
          </a:p>
          <a:p>
            <a:pPr algn="ctr"/>
            <a:endParaRPr lang="es-ES" dirty="0"/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xmlns="" id="{6F0E02F4-BD0B-429C-80AD-156DC50F7004}"/>
              </a:ext>
            </a:extLst>
          </p:cNvPr>
          <p:cNvSpPr/>
          <p:nvPr/>
        </p:nvSpPr>
        <p:spPr>
          <a:xfrm>
            <a:off x="10605955" y="5726613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xmlns="" id="{D3C8E85F-19BD-4B0E-9427-1B0DD4E7899D}"/>
              </a:ext>
            </a:extLst>
          </p:cNvPr>
          <p:cNvSpPr/>
          <p:nvPr/>
        </p:nvSpPr>
        <p:spPr>
          <a:xfrm>
            <a:off x="11242060" y="5733239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8218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7DC747E4-D0FD-41B4-9F0C-7FB911FBDAA9}"/>
              </a:ext>
            </a:extLst>
          </p:cNvPr>
          <p:cNvGrpSpPr/>
          <p:nvPr/>
        </p:nvGrpSpPr>
        <p:grpSpPr>
          <a:xfrm>
            <a:off x="2133600" y="732141"/>
            <a:ext cx="6957391" cy="649440"/>
            <a:chOff x="406400" y="3267693"/>
            <a:chExt cx="5689600" cy="64944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8533BDF0-DAA3-422C-9A9E-A3EF4C5F1FE7}"/>
                </a:ext>
              </a:extLst>
            </p:cNvPr>
            <p:cNvSpPr/>
            <p:nvPr/>
          </p:nvSpPr>
          <p:spPr>
            <a:xfrm>
              <a:off x="406400" y="3267693"/>
              <a:ext cx="5689600" cy="64944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xmlns="" id="{9892315A-72D9-4F7C-B8AA-6745134CF8A3}"/>
                </a:ext>
              </a:extLst>
            </p:cNvPr>
            <p:cNvSpPr txBox="1"/>
            <p:nvPr/>
          </p:nvSpPr>
          <p:spPr>
            <a:xfrm>
              <a:off x="438103" y="3299396"/>
              <a:ext cx="5626194" cy="5860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200" kern="1200" dirty="0"/>
                <a:t>SISTEMA DE COMUNICACIÓN CON INTERCAMBIO DE IMÁGENES (PECS)</a:t>
              </a:r>
            </a:p>
          </p:txBody>
        </p:sp>
      </p:grp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CF25F1C5-CC01-4D3F-9210-413C037D0A2B}"/>
              </a:ext>
            </a:extLst>
          </p:cNvPr>
          <p:cNvSpPr/>
          <p:nvPr/>
        </p:nvSpPr>
        <p:spPr>
          <a:xfrm>
            <a:off x="322268" y="314697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xmlns="" id="{E2A865D8-8645-4290-AE0B-F4FC084CC257}"/>
              </a:ext>
            </a:extLst>
          </p:cNvPr>
          <p:cNvSpPr/>
          <p:nvPr/>
        </p:nvSpPr>
        <p:spPr>
          <a:xfrm>
            <a:off x="958373" y="321323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7137DB5E-D904-43F2-AC23-BDCD3CD624BA}"/>
              </a:ext>
            </a:extLst>
          </p:cNvPr>
          <p:cNvSpPr/>
          <p:nvPr/>
        </p:nvSpPr>
        <p:spPr>
          <a:xfrm>
            <a:off x="2078245" y="1647773"/>
            <a:ext cx="7195930" cy="1477328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Método interactivo de comunicación para personas no verbales. Requiere el intercambio de un símbolo entre un individuo no hablante y su interlocutor. Un símbolo es intercambiado para iniciar una petición, hacer una elección, proporcionar información o responder.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2B312623-5320-4D20-8895-120B00A7213C}"/>
              </a:ext>
            </a:extLst>
          </p:cNvPr>
          <p:cNvSpPr/>
          <p:nvPr/>
        </p:nvSpPr>
        <p:spPr>
          <a:xfrm>
            <a:off x="2078245" y="3429000"/>
            <a:ext cx="7195930" cy="2308324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0000"/>
                </a:solidFill>
                <a:latin typeface="+mj-lt"/>
              </a:rPr>
              <a:t>FASES:</a:t>
            </a:r>
          </a:p>
          <a:p>
            <a:pPr>
              <a:buFont typeface="+mj-lt"/>
              <a:buAutoNum type="arabicPeriod"/>
            </a:pPr>
            <a:r>
              <a:rPr lang="es-ES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Cómo comunicarse: 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Intercambio Físicamente provocado</a:t>
            </a:r>
          </a:p>
          <a:p>
            <a:pPr>
              <a:buFont typeface="+mj-lt"/>
              <a:buAutoNum type="arabicPeriod"/>
            </a:pPr>
            <a:r>
              <a:rPr lang="es-ES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Distancia y persistencia: 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Incrementar la Espontaneidad, Buscar y Localizar comportamientos y Persistencia.</a:t>
            </a:r>
          </a:p>
          <a:p>
            <a:pPr>
              <a:buFont typeface="+mj-lt"/>
              <a:buAutoNum type="arabicPeriod"/>
            </a:pPr>
            <a:r>
              <a:rPr lang="es-ES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Discriminación de Imágenes</a:t>
            </a:r>
            <a:endParaRPr lang="es-ES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>
              <a:buFont typeface="+mj-lt"/>
              <a:buAutoNum type="arabicPeriod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Estructura de enunciado</a:t>
            </a:r>
          </a:p>
          <a:p>
            <a:pPr>
              <a:buFont typeface="+mj-lt"/>
              <a:buAutoNum type="arabicPeriod"/>
            </a:pPr>
            <a:r>
              <a:rPr lang="es-ES" i="1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Peticiones en respuesta: </a:t>
            </a:r>
            <a:r>
              <a:rPr lang="es-ES" dirty="0">
                <a:solidFill>
                  <a:srgbClr val="000000"/>
                </a:solidFill>
                <a:latin typeface="+mj-lt"/>
              </a:rPr>
              <a:t>Funciones adicionales de comunicación y vocabulario</a:t>
            </a:r>
            <a:endParaRPr lang="es-ES" i="0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15" name="Flecha: cheurón 14">
            <a:extLst>
              <a:ext uri="{FF2B5EF4-FFF2-40B4-BE49-F238E27FC236}">
                <a16:creationId xmlns:a16="http://schemas.microsoft.com/office/drawing/2014/main" xmlns="" id="{BA62B033-D0EF-47F5-8EA4-BABC9E63D56F}"/>
              </a:ext>
            </a:extLst>
          </p:cNvPr>
          <p:cNvSpPr/>
          <p:nvPr/>
        </p:nvSpPr>
        <p:spPr>
          <a:xfrm>
            <a:off x="10692094" y="5847480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6" name="Flecha: cheurón 15">
            <a:extLst>
              <a:ext uri="{FF2B5EF4-FFF2-40B4-BE49-F238E27FC236}">
                <a16:creationId xmlns:a16="http://schemas.microsoft.com/office/drawing/2014/main" xmlns="" id="{3EBF9E89-F150-445B-B3D0-704BC50EC702}"/>
              </a:ext>
            </a:extLst>
          </p:cNvPr>
          <p:cNvSpPr/>
          <p:nvPr/>
        </p:nvSpPr>
        <p:spPr>
          <a:xfrm>
            <a:off x="11328199" y="585410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6775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47C456BF-1872-470F-92AC-B220982A9AE4}"/>
              </a:ext>
            </a:extLst>
          </p:cNvPr>
          <p:cNvSpPr/>
          <p:nvPr/>
        </p:nvSpPr>
        <p:spPr>
          <a:xfrm>
            <a:off x="242755" y="22193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7B511245-6B4E-4CC2-9D17-61D451D4C1E9}"/>
              </a:ext>
            </a:extLst>
          </p:cNvPr>
          <p:cNvSpPr/>
          <p:nvPr/>
        </p:nvSpPr>
        <p:spPr>
          <a:xfrm>
            <a:off x="878860" y="228558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E33CA8C3-4DCE-49A1-B784-A676E91E113A}"/>
              </a:ext>
            </a:extLst>
          </p:cNvPr>
          <p:cNvSpPr/>
          <p:nvPr/>
        </p:nvSpPr>
        <p:spPr>
          <a:xfrm>
            <a:off x="2192364" y="402385"/>
            <a:ext cx="7195930" cy="1200329"/>
          </a:xfrm>
          <a:prstGeom prst="rect">
            <a:avLst/>
          </a:prstGeom>
          <a:ln w="38100"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FASES DEL MÉTODO PECS EN DIBUJOS</a:t>
            </a:r>
          </a:p>
          <a:p>
            <a:pPr algn="ctr"/>
            <a:r>
              <a:rPr lang="es-ES" dirty="0" err="1"/>
              <a:t>Extraidas</a:t>
            </a:r>
            <a:r>
              <a:rPr lang="es-ES" dirty="0"/>
              <a:t> de la página web oficial:</a:t>
            </a:r>
          </a:p>
          <a:p>
            <a:pPr algn="ctr"/>
            <a:r>
              <a:rPr lang="es-ES" dirty="0">
                <a:hlinkClick r:id="rId2"/>
              </a:rPr>
              <a:t>https://www.pecs-spain.com/</a:t>
            </a:r>
            <a:endParaRPr lang="es-ES" dirty="0"/>
          </a:p>
          <a:p>
            <a:pPr algn="ctr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2625410-B903-493B-8E0B-47F8DD5AF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6" y="2227607"/>
            <a:ext cx="2371725" cy="19809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AE2E7A9-4FDC-4FA6-B280-C73D69D47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326" y="2227607"/>
            <a:ext cx="1699177" cy="20901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96BD7AA-5122-41B5-810D-8EA9715DA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2291" y="2197999"/>
            <a:ext cx="1699177" cy="196058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BF87294A-542F-43FC-AFA8-3DA5C6285A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796" y="4792476"/>
            <a:ext cx="1762530" cy="166313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E3D2CE7-7FFE-47BC-AB0A-C383CBD38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7414" y="4578976"/>
            <a:ext cx="1944877" cy="2090138"/>
          </a:xfrm>
          <a:prstGeom prst="rect">
            <a:avLst/>
          </a:prstGeom>
        </p:spPr>
      </p:pic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xmlns="" id="{DC335BBA-0E04-4ED3-8486-7B5E8E774510}"/>
              </a:ext>
            </a:extLst>
          </p:cNvPr>
          <p:cNvSpPr/>
          <p:nvPr/>
        </p:nvSpPr>
        <p:spPr>
          <a:xfrm>
            <a:off x="3147611" y="2821145"/>
            <a:ext cx="974223" cy="386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xmlns="" id="{A8B91722-B234-406D-8BFF-DB74A5DCF606}"/>
              </a:ext>
            </a:extLst>
          </p:cNvPr>
          <p:cNvSpPr/>
          <p:nvPr/>
        </p:nvSpPr>
        <p:spPr>
          <a:xfrm>
            <a:off x="6586275" y="2886387"/>
            <a:ext cx="974223" cy="386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xmlns="" id="{42E96D0F-402D-4E4B-BDF3-688D2D0281D5}"/>
              </a:ext>
            </a:extLst>
          </p:cNvPr>
          <p:cNvSpPr/>
          <p:nvPr/>
        </p:nvSpPr>
        <p:spPr>
          <a:xfrm>
            <a:off x="1218141" y="5227235"/>
            <a:ext cx="974223" cy="386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xmlns="" id="{DF922675-D716-4D35-96E8-0BE9E050533F}"/>
              </a:ext>
            </a:extLst>
          </p:cNvPr>
          <p:cNvSpPr/>
          <p:nvPr/>
        </p:nvSpPr>
        <p:spPr>
          <a:xfrm>
            <a:off x="4720004" y="5257054"/>
            <a:ext cx="974223" cy="386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75001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01339-43CF-4088-9FD2-CDC5F02C1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0C3E9E5-6B35-4A82-810F-8F92E6FD9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s-ES" b="1" dirty="0"/>
              <a:t>Definición de autismo </a:t>
            </a:r>
          </a:p>
          <a:p>
            <a:pPr>
              <a:buFont typeface="+mj-lt"/>
              <a:buAutoNum type="arabicPeriod"/>
            </a:pPr>
            <a:r>
              <a:rPr lang="es-ES" b="1" dirty="0"/>
              <a:t>Etiología </a:t>
            </a:r>
          </a:p>
          <a:p>
            <a:pPr>
              <a:buFont typeface="+mj-lt"/>
              <a:buAutoNum type="arabicPeriod"/>
            </a:pPr>
            <a:r>
              <a:rPr lang="es-ES" b="1"/>
              <a:t>Pensamiento </a:t>
            </a:r>
            <a:r>
              <a:rPr lang="es-ES" b="1" dirty="0"/>
              <a:t>psicológico de las personas con autismo </a:t>
            </a:r>
          </a:p>
          <a:p>
            <a:pPr>
              <a:buFont typeface="+mj-lt"/>
              <a:buAutoNum type="arabicPeriod"/>
            </a:pPr>
            <a:r>
              <a:rPr lang="es-ES" b="1" dirty="0"/>
              <a:t>Aspectos a tener en cuenta para identificar el autismo </a:t>
            </a:r>
          </a:p>
          <a:p>
            <a:pPr>
              <a:buFont typeface="+mj-lt"/>
              <a:buAutoNum type="arabicPeriod"/>
            </a:pPr>
            <a:r>
              <a:rPr lang="es-ES" b="1" dirty="0"/>
              <a:t>Estrategias educativas que funcionan </a:t>
            </a:r>
          </a:p>
          <a:p>
            <a:pPr>
              <a:buFont typeface="+mj-lt"/>
              <a:buAutoNum type="arabicPeriod"/>
            </a:pPr>
            <a:r>
              <a:rPr lang="es-ES" b="1" dirty="0"/>
              <a:t>Modelos especializados en intervención más útiles en los centros educativos</a:t>
            </a:r>
          </a:p>
          <a:p>
            <a:pPr>
              <a:buFont typeface="+mj-lt"/>
              <a:buAutoNum type="arabicPeriod"/>
            </a:pPr>
            <a:r>
              <a:rPr lang="es-ES" b="1" dirty="0"/>
              <a:t>Recursos que podemos utilizar en la intervención con autismo </a:t>
            </a:r>
          </a:p>
          <a:p>
            <a:pPr>
              <a:buFont typeface="+mj-lt"/>
              <a:buAutoNum type="arabicPeriod"/>
            </a:pPr>
            <a:r>
              <a:rPr lang="es-ES" b="1" dirty="0"/>
              <a:t>Top 10 consejos en la </a:t>
            </a:r>
            <a:r>
              <a:rPr lang="es-ES" dirty="0"/>
              <a:t>intervención en autismo </a:t>
            </a:r>
          </a:p>
        </p:txBody>
      </p:sp>
    </p:spTree>
    <p:extLst>
      <p:ext uri="{BB962C8B-B14F-4D97-AF65-F5344CB8AC3E}">
        <p14:creationId xmlns:p14="http://schemas.microsoft.com/office/powerpoint/2010/main" xmlns="" val="3528263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39C9F3-BCE5-4CB0-A9C6-7F4F0C188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7. Recursos que podemos utilizar en la intervención con autismo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F75BF15-C55A-4A33-A639-4421D7E6D3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94780906"/>
              </p:ext>
            </p:extLst>
          </p:nvPr>
        </p:nvGraphicFramePr>
        <p:xfrm>
          <a:off x="1802295" y="1789044"/>
          <a:ext cx="6718852" cy="4954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63681CB3-CA6A-42B9-9903-65E8C59D40D5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6186A20D-DA94-468B-B052-7C9D7961B019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220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cheurón 2">
            <a:extLst>
              <a:ext uri="{FF2B5EF4-FFF2-40B4-BE49-F238E27FC236}">
                <a16:creationId xmlns:a16="http://schemas.microsoft.com/office/drawing/2014/main" xmlns="" id="{C61FC497-01EC-4FEC-BBF8-7B54D52DB777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574BB4DE-C130-4D7E-9E69-B00E3EE0B2FD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78F32AB6-F5DF-456F-AF88-81BCAED10E33}"/>
              </a:ext>
            </a:extLst>
          </p:cNvPr>
          <p:cNvSpPr/>
          <p:nvPr/>
        </p:nvSpPr>
        <p:spPr>
          <a:xfrm>
            <a:off x="355398" y="302960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xmlns="" id="{0563B644-540F-458C-89E2-422D33837DA0}"/>
              </a:ext>
            </a:extLst>
          </p:cNvPr>
          <p:cNvSpPr/>
          <p:nvPr/>
        </p:nvSpPr>
        <p:spPr>
          <a:xfrm>
            <a:off x="991503" y="30958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528CEFE-9B68-44CE-9CD1-25289B3C8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36" y="1679273"/>
            <a:ext cx="3343275" cy="1038225"/>
          </a:xfrm>
          <a:prstGeom prst="rect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390BD9C-EF0A-4D05-B1F6-238C0A9AD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9739" y="1679273"/>
            <a:ext cx="2305050" cy="66675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xmlns="" id="{6AE8F98B-80DB-45A4-8B80-821E0FC8C228}"/>
              </a:ext>
            </a:extLst>
          </p:cNvPr>
          <p:cNvSpPr/>
          <p:nvPr/>
        </p:nvSpPr>
        <p:spPr>
          <a:xfrm>
            <a:off x="863951" y="2864153"/>
            <a:ext cx="2652844" cy="1449649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Traduce las palabras en pictogramas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B6C4574-65F5-4A50-9F52-B622131DE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736" y="974423"/>
            <a:ext cx="2428875" cy="704850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</p:pic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xmlns="" id="{CE7C92D0-0C3F-4014-AF27-2BF7B5A06E3F}"/>
              </a:ext>
            </a:extLst>
          </p:cNvPr>
          <p:cNvSpPr/>
          <p:nvPr/>
        </p:nvSpPr>
        <p:spPr>
          <a:xfrm>
            <a:off x="4305751" y="1758862"/>
            <a:ext cx="2652844" cy="166866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Herramienta  para crear agendas visuales</a:t>
            </a:r>
          </a:p>
        </p:txBody>
      </p:sp>
      <p:sp>
        <p:nvSpPr>
          <p:cNvPr id="16" name="Triángulo isósceles 15">
            <a:extLst>
              <a:ext uri="{FF2B5EF4-FFF2-40B4-BE49-F238E27FC236}">
                <a16:creationId xmlns:a16="http://schemas.microsoft.com/office/drawing/2014/main" xmlns="" id="{4F56AC77-8DC7-4BD4-8201-E7D9DA28313F}"/>
              </a:ext>
            </a:extLst>
          </p:cNvPr>
          <p:cNvSpPr/>
          <p:nvPr/>
        </p:nvSpPr>
        <p:spPr>
          <a:xfrm>
            <a:off x="7402335" y="2491797"/>
            <a:ext cx="2652844" cy="166866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Lecciones y unidades didácticas interactivas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6494B7A2-AD9D-48BE-A77A-3C8BE74C12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666" y="3974929"/>
            <a:ext cx="1819275" cy="1123950"/>
          </a:xfrm>
          <a:prstGeom prst="rect">
            <a:avLst/>
          </a:prstGeom>
        </p:spPr>
      </p:pic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xmlns="" id="{D3F3DF58-E960-41B0-92B8-8BFFA584DE16}"/>
              </a:ext>
            </a:extLst>
          </p:cNvPr>
          <p:cNvSpPr/>
          <p:nvPr/>
        </p:nvSpPr>
        <p:spPr>
          <a:xfrm>
            <a:off x="4002157" y="5172758"/>
            <a:ext cx="3220278" cy="1685241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accent6">
                    <a:lumMod val="50000"/>
                  </a:schemeClr>
                </a:solidFill>
              </a:rPr>
              <a:t>Láminas y fotografías para estimular el lenguaje</a:t>
            </a:r>
          </a:p>
        </p:txBody>
      </p:sp>
    </p:spTree>
    <p:extLst>
      <p:ext uri="{BB962C8B-B14F-4D97-AF65-F5344CB8AC3E}">
        <p14:creationId xmlns:p14="http://schemas.microsoft.com/office/powerpoint/2010/main" xmlns="" val="18431594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echa: cheurón 2">
            <a:extLst>
              <a:ext uri="{FF2B5EF4-FFF2-40B4-BE49-F238E27FC236}">
                <a16:creationId xmlns:a16="http://schemas.microsoft.com/office/drawing/2014/main" xmlns="" id="{C61FC497-01EC-4FEC-BBF8-7B54D52DB777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574BB4DE-C130-4D7E-9E69-B00E3EE0B2FD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78F32AB6-F5DF-456F-AF88-81BCAED10E33}"/>
              </a:ext>
            </a:extLst>
          </p:cNvPr>
          <p:cNvSpPr/>
          <p:nvPr/>
        </p:nvSpPr>
        <p:spPr>
          <a:xfrm>
            <a:off x="355398" y="302960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xmlns="" id="{0563B644-540F-458C-89E2-422D33837DA0}"/>
              </a:ext>
            </a:extLst>
          </p:cNvPr>
          <p:cNvSpPr/>
          <p:nvPr/>
        </p:nvSpPr>
        <p:spPr>
          <a:xfrm>
            <a:off x="991503" y="30958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06C5B2C5-19A8-4746-AA74-59835975E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204" y="819313"/>
            <a:ext cx="1023018" cy="96772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89B6B02C-10E7-4F77-B2F8-A1FBADB05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149" y="819313"/>
            <a:ext cx="828427" cy="96772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60A4595-054F-4663-B642-7A0285E57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564" y="819313"/>
            <a:ext cx="1330487" cy="10128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F7023F10-F231-4176-9FCC-24532B64A6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324" y="2504778"/>
            <a:ext cx="2293483" cy="17973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DF6050E-300F-4428-9C73-FD60C3C0F6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4565" y="2409420"/>
            <a:ext cx="1664677" cy="17973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B7F1E87-5980-41AC-BA86-DCCB205030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5097" y="2534236"/>
            <a:ext cx="1909861" cy="176791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85D602AC-4D92-4A1F-8A9A-C740EA025025}"/>
              </a:ext>
            </a:extLst>
          </p:cNvPr>
          <p:cNvSpPr txBox="1"/>
          <p:nvPr/>
        </p:nvSpPr>
        <p:spPr>
          <a:xfrm>
            <a:off x="2083966" y="520941"/>
            <a:ext cx="6967909" cy="1767912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xmlns="" id="{54BECFA1-0662-4EC5-9366-0B2E4456CF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484" y="4926880"/>
            <a:ext cx="2181225" cy="15240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7C6F6A47-2FE6-493B-8EC7-C3EF2BA988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43913" y="4705548"/>
            <a:ext cx="2601067" cy="17679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1C4A16A3-E63E-42ED-8D28-04B8E34098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732" y="4705548"/>
            <a:ext cx="1664677" cy="1800569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BE3225D4-6D74-4D83-9346-39BA3EA89A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242" y="2651210"/>
            <a:ext cx="1196599" cy="15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4451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DEDACF5F-F6C5-49D7-9F08-70D381825126}"/>
              </a:ext>
            </a:extLst>
          </p:cNvPr>
          <p:cNvSpPr/>
          <p:nvPr/>
        </p:nvSpPr>
        <p:spPr>
          <a:xfrm>
            <a:off x="573070" y="1913636"/>
            <a:ext cx="113867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AUTISM SPEAKS       	 FIRST SIGNS    		Educación Inclusiva. Personas con TEA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AITTEA                    	PLANETA VISUAL       			A</a:t>
            </a:r>
            <a:r>
              <a:rPr lang="en-US" dirty="0" err="1"/>
              <a:t>utism</a:t>
            </a:r>
            <a:r>
              <a:rPr lang="en-US" dirty="0"/>
              <a:t> Education Trust. 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78F32AB6-F5DF-456F-AF88-81BCAED10E33}"/>
              </a:ext>
            </a:extLst>
          </p:cNvPr>
          <p:cNvSpPr/>
          <p:nvPr/>
        </p:nvSpPr>
        <p:spPr>
          <a:xfrm>
            <a:off x="355398" y="302960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xmlns="" id="{0563B644-540F-458C-89E2-422D33837DA0}"/>
              </a:ext>
            </a:extLst>
          </p:cNvPr>
          <p:cNvSpPr/>
          <p:nvPr/>
        </p:nvSpPr>
        <p:spPr>
          <a:xfrm>
            <a:off x="991503" y="30958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92A24BD-FAFA-41A7-9006-5AA022AD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172" y="332777"/>
            <a:ext cx="3981450" cy="1193908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2259838-7BC8-4120-B635-55684E9EE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02" y="2459859"/>
            <a:ext cx="1562100" cy="123825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DF85A5A-0B35-4630-B28D-19E29F4A7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763" y="2370248"/>
            <a:ext cx="1845023" cy="145078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DE650D4-EBF3-476E-9A12-F3ECF1452C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297" y="2377272"/>
            <a:ext cx="2219325" cy="117157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0538651-6DD9-4EB2-A9FC-3B9EFA49A0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94" y="4597275"/>
            <a:ext cx="2181225" cy="15716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2D1688EC-A39A-4F8F-85F6-29DE61DAD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763" y="4739904"/>
            <a:ext cx="2343150" cy="135255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54290534-7606-423E-978A-CFB07A5B28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7981" y="4668196"/>
            <a:ext cx="2238375" cy="1524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E749ED70-38A6-4F84-8AD5-8820ADDE1C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88081" y="4916362"/>
            <a:ext cx="2371725" cy="9334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E4EF20BD-844C-4CC4-B1F2-2239C2B1BB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5585" y="2737454"/>
            <a:ext cx="1819275" cy="98107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xmlns="" id="{56A7C42C-70C6-4AEB-BD8F-8063A05969A6}"/>
              </a:ext>
            </a:extLst>
          </p:cNvPr>
          <p:cNvSpPr/>
          <p:nvPr/>
        </p:nvSpPr>
        <p:spPr>
          <a:xfrm>
            <a:off x="10068244" y="1964649"/>
            <a:ext cx="988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Roboto-Regular"/>
              </a:rPr>
              <a:t>AETAP</a:t>
            </a:r>
            <a:r>
              <a:rPr lang="es-ES" dirty="0">
                <a:solidFill>
                  <a:srgbClr val="666666"/>
                </a:solidFill>
                <a:latin typeface="Roboto-Regular"/>
              </a:rPr>
              <a:t>I</a:t>
            </a:r>
            <a:endParaRPr lang="es-ES" b="0" i="0" dirty="0">
              <a:solidFill>
                <a:srgbClr val="666666"/>
              </a:solidFill>
              <a:effectLst/>
              <a:latin typeface="Roboto-Regular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F898411C-B759-46E0-8500-1B65951BBC3F}"/>
              </a:ext>
            </a:extLst>
          </p:cNvPr>
          <p:cNvSpPr/>
          <p:nvPr/>
        </p:nvSpPr>
        <p:spPr>
          <a:xfrm>
            <a:off x="9539415" y="4241464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solidFill>
                  <a:schemeClr val="accent2">
                    <a:lumMod val="50000"/>
                  </a:schemeClr>
                </a:solidFill>
                <a:latin typeface="Roboto-Regular"/>
              </a:rPr>
              <a:t>Fundación Orange</a:t>
            </a:r>
            <a:endParaRPr lang="es-ES" b="0" i="0" dirty="0">
              <a:solidFill>
                <a:schemeClr val="accent2">
                  <a:lumMod val="50000"/>
                </a:schemeClr>
              </a:solidFill>
              <a:effectLst/>
              <a:latin typeface="Roboto-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532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5320945-FADF-47E7-9F35-FA22DC069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961" y="5501457"/>
            <a:ext cx="2202704" cy="83141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F1417EB-DED5-438F-9318-49A70A420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07" y="3981807"/>
            <a:ext cx="1788215" cy="18418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B8258CA-2FFA-47C2-B045-32C5AC9523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734" y="4177482"/>
            <a:ext cx="1733550" cy="13239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B48A561-D4D9-44A9-BC08-D7C8BF6DA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8496" y="3898222"/>
            <a:ext cx="2660763" cy="13239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750F7CF-94F0-4D78-BB83-8D2AD351C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2580" y="1183366"/>
            <a:ext cx="1722318" cy="172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61BE8C5-7B42-4D5A-8CEF-17FE9208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489" y="836123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C0457F1C-F639-4917-880F-E98C5E284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1734" y="836123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5262AB7-31B2-4EF8-A2FF-DC08D7928DB7}"/>
              </a:ext>
            </a:extLst>
          </p:cNvPr>
          <p:cNvSpPr txBox="1"/>
          <p:nvPr/>
        </p:nvSpPr>
        <p:spPr>
          <a:xfrm>
            <a:off x="4253064" y="502431"/>
            <a:ext cx="2354928" cy="369332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ACCESO A JUEGOS</a:t>
            </a:r>
          </a:p>
        </p:txBody>
      </p:sp>
    </p:spTree>
    <p:extLst>
      <p:ext uri="{BB962C8B-B14F-4D97-AF65-F5344CB8AC3E}">
        <p14:creationId xmlns:p14="http://schemas.microsoft.com/office/powerpoint/2010/main" xmlns="" val="936261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3BE48CA-7873-493D-A7C1-A8720682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8. Top 10 consejos en la intervención en autismo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34DE9B8-0A55-4C0E-A770-DC70FBFB9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895757999"/>
              </p:ext>
            </p:extLst>
          </p:nvPr>
        </p:nvGraphicFramePr>
        <p:xfrm>
          <a:off x="677334" y="1270000"/>
          <a:ext cx="9011479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840EE47-E87D-4085-9707-50E95A4D3645}"/>
              </a:ext>
            </a:extLst>
          </p:cNvPr>
          <p:cNvSpPr txBox="1"/>
          <p:nvPr/>
        </p:nvSpPr>
        <p:spPr>
          <a:xfrm>
            <a:off x="1086678" y="1722783"/>
            <a:ext cx="4863548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1. Recabar información y conocer al alumno</a:t>
            </a: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xmlns="" id="{2A985317-E4AB-47D8-B5F7-8CD733C023DF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xmlns="" id="{4D514339-696D-4689-80CF-3D05CC29624B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237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290CCC5-EE4C-4558-82B0-C532D9C3FAF2}"/>
              </a:ext>
            </a:extLst>
          </p:cNvPr>
          <p:cNvSpPr txBox="1"/>
          <p:nvPr/>
        </p:nvSpPr>
        <p:spPr>
          <a:xfrm>
            <a:off x="2584175" y="589709"/>
            <a:ext cx="4863548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2. Recabar información y conocer el contexto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A255D2B-275A-454A-BCD6-434C7B7608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14199874"/>
              </p:ext>
            </p:extLst>
          </p:nvPr>
        </p:nvGraphicFramePr>
        <p:xfrm>
          <a:off x="2133600" y="1271659"/>
          <a:ext cx="6096000" cy="246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D44CAD52-6D2D-4E2E-8D3D-D365F86289EF}"/>
              </a:ext>
            </a:extLst>
          </p:cNvPr>
          <p:cNvSpPr txBox="1"/>
          <p:nvPr/>
        </p:nvSpPr>
        <p:spPr>
          <a:xfrm>
            <a:off x="3982278" y="4020437"/>
            <a:ext cx="2398644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3. Concretar las NEE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xmlns="" id="{E9DAD917-735B-4D62-A9C5-0FBF7B45A4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040780405"/>
              </p:ext>
            </p:extLst>
          </p:nvPr>
        </p:nvGraphicFramePr>
        <p:xfrm>
          <a:off x="954158" y="3429000"/>
          <a:ext cx="8123583" cy="4202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Flecha: cheurón 8">
            <a:extLst>
              <a:ext uri="{FF2B5EF4-FFF2-40B4-BE49-F238E27FC236}">
                <a16:creationId xmlns:a16="http://schemas.microsoft.com/office/drawing/2014/main" xmlns="" id="{3876915D-4B59-4676-BA7A-23811582943E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xmlns="" id="{13DB800D-A950-4F14-8B69-E82FA4E6270B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xmlns="" id="{6F348425-A3DB-4583-8C43-901357302032}"/>
              </a:ext>
            </a:extLst>
          </p:cNvPr>
          <p:cNvSpPr/>
          <p:nvPr/>
        </p:nvSpPr>
        <p:spPr>
          <a:xfrm>
            <a:off x="291549" y="213957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xmlns="" id="{596A95D6-2917-41E5-BBD7-EA5FF05403E8}"/>
              </a:ext>
            </a:extLst>
          </p:cNvPr>
          <p:cNvSpPr/>
          <p:nvPr/>
        </p:nvSpPr>
        <p:spPr>
          <a:xfrm>
            <a:off x="927654" y="220583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1293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E5B5FA84-9E5C-4943-AE91-AD6990515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82642828"/>
              </p:ext>
            </p:extLst>
          </p:nvPr>
        </p:nvGraphicFramePr>
        <p:xfrm>
          <a:off x="2103780" y="3832023"/>
          <a:ext cx="7335079" cy="3025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E38C83B-09E7-499F-B1FB-A537647628E0}"/>
              </a:ext>
            </a:extLst>
          </p:cNvPr>
          <p:cNvSpPr txBox="1"/>
          <p:nvPr/>
        </p:nvSpPr>
        <p:spPr>
          <a:xfrm>
            <a:off x="3187147" y="459217"/>
            <a:ext cx="4863548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4. Determinar la intervención educativa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98C615B-A5EF-4499-84F5-94FE53B26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34391911"/>
              </p:ext>
            </p:extLst>
          </p:nvPr>
        </p:nvGraphicFramePr>
        <p:xfrm>
          <a:off x="2570921" y="1306477"/>
          <a:ext cx="6096000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CB7F59F-F05B-4CB3-8006-443F0CBE60A2}"/>
              </a:ext>
            </a:extLst>
          </p:cNvPr>
          <p:cNvSpPr txBox="1"/>
          <p:nvPr/>
        </p:nvSpPr>
        <p:spPr>
          <a:xfrm>
            <a:off x="2358886" y="3120960"/>
            <a:ext cx="6824871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5. </a:t>
            </a:r>
            <a:r>
              <a:rPr lang="es-ES_tradnl" b="1" dirty="0"/>
              <a:t>Colaboración y coordinación entre profesionales y familias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4630175-B0F8-433B-A32B-4FB83EC2BA1A}"/>
              </a:ext>
            </a:extLst>
          </p:cNvPr>
          <p:cNvSpPr txBox="1"/>
          <p:nvPr/>
        </p:nvSpPr>
        <p:spPr>
          <a:xfrm>
            <a:off x="2358885" y="3925957"/>
            <a:ext cx="6824871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6. </a:t>
            </a:r>
            <a:r>
              <a:rPr lang="es-ES_tradnl" b="1" dirty="0"/>
              <a:t>Principales áreas de trabajo</a:t>
            </a:r>
            <a:endParaRPr lang="es-ES" dirty="0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xmlns="" id="{4574D468-29EE-4526-A57B-72A86B605DC0}"/>
              </a:ext>
            </a:extLst>
          </p:cNvPr>
          <p:cNvSpPr/>
          <p:nvPr/>
        </p:nvSpPr>
        <p:spPr>
          <a:xfrm>
            <a:off x="5479772" y="3583337"/>
            <a:ext cx="291548" cy="251791"/>
          </a:xfrm>
          <a:prstGeom prst="downArrow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xmlns="" id="{A00848AC-FB31-47B0-B0F6-9B42C9DA9538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xmlns="" id="{513C765C-4D00-4D65-BD95-D843FF1708FA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Flecha: cheurón 11">
            <a:extLst>
              <a:ext uri="{FF2B5EF4-FFF2-40B4-BE49-F238E27FC236}">
                <a16:creationId xmlns:a16="http://schemas.microsoft.com/office/drawing/2014/main" xmlns="" id="{1AEA6968-6A07-4A21-9CD5-A65FD8DC5D03}"/>
              </a:ext>
            </a:extLst>
          </p:cNvPr>
          <p:cNvSpPr/>
          <p:nvPr/>
        </p:nvSpPr>
        <p:spPr>
          <a:xfrm>
            <a:off x="368650" y="417620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:a16="http://schemas.microsoft.com/office/drawing/2014/main" xmlns="" id="{0CDACD37-DA8D-4478-8B1A-F409F7478D67}"/>
              </a:ext>
            </a:extLst>
          </p:cNvPr>
          <p:cNvSpPr/>
          <p:nvPr/>
        </p:nvSpPr>
        <p:spPr>
          <a:xfrm>
            <a:off x="1004755" y="42424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58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A50220-7A51-47BE-9829-07F54167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s-ES" dirty="0"/>
              <a:t>1. DEFINICIÓN DE AUTISMO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06BA57F-F84E-4F0B-9D31-505D794FE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17" r="9085" b="-2"/>
          <a:stretch/>
        </p:blipFill>
        <p:spPr bwMode="auto">
          <a:xfrm>
            <a:off x="6402237" y="742523"/>
            <a:ext cx="2439678" cy="30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: cheurón 12">
            <a:extLst>
              <a:ext uri="{FF2B5EF4-FFF2-40B4-BE49-F238E27FC236}">
                <a16:creationId xmlns:a16="http://schemas.microsoft.com/office/drawing/2014/main" xmlns="" id="{98523239-A42D-4D5F-A14F-66683DD9358C}"/>
              </a:ext>
            </a:extLst>
          </p:cNvPr>
          <p:cNvSpPr/>
          <p:nvPr/>
        </p:nvSpPr>
        <p:spPr>
          <a:xfrm>
            <a:off x="10296939" y="580445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4" name="Flecha: cheurón 13">
            <a:extLst>
              <a:ext uri="{FF2B5EF4-FFF2-40B4-BE49-F238E27FC236}">
                <a16:creationId xmlns:a16="http://schemas.microsoft.com/office/drawing/2014/main" xmlns="" id="{E1BC60EF-6F8B-4094-A0D7-B494E476B10F}"/>
              </a:ext>
            </a:extLst>
          </p:cNvPr>
          <p:cNvSpPr/>
          <p:nvPr/>
        </p:nvSpPr>
        <p:spPr>
          <a:xfrm>
            <a:off x="10933044" y="5811078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5C3039C2-FFCC-4964-B424-EE1A877E47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53574175"/>
              </p:ext>
            </p:extLst>
          </p:nvPr>
        </p:nvGraphicFramePr>
        <p:xfrm>
          <a:off x="124766" y="1501424"/>
          <a:ext cx="9701803" cy="535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965872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E01B19C-1173-4C2A-9607-59D238160632}"/>
              </a:ext>
            </a:extLst>
          </p:cNvPr>
          <p:cNvSpPr txBox="1"/>
          <p:nvPr/>
        </p:nvSpPr>
        <p:spPr>
          <a:xfrm>
            <a:off x="2659270" y="488190"/>
            <a:ext cx="3405810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/>
              <a:t>7. </a:t>
            </a:r>
            <a:r>
              <a:rPr lang="es-ES_tradnl" b="1"/>
              <a:t>Medidas a nivel de centro</a:t>
            </a:r>
            <a:endParaRPr lang="es-ES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06793B9B-5776-402F-B3F6-298B631BB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9506902"/>
              </p:ext>
            </p:extLst>
          </p:nvPr>
        </p:nvGraphicFramePr>
        <p:xfrm>
          <a:off x="726458" y="1469106"/>
          <a:ext cx="8322365" cy="505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: cheurón 5">
            <a:extLst>
              <a:ext uri="{FF2B5EF4-FFF2-40B4-BE49-F238E27FC236}">
                <a16:creationId xmlns:a16="http://schemas.microsoft.com/office/drawing/2014/main" xmlns="" id="{0B3DE6E4-EF45-4803-AE29-8A5DA1C4D446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xmlns="" id="{A5223B97-68D0-4BDB-A340-EC8A9C2CAEDF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xmlns="" id="{0E02B901-D42C-4566-9F08-DF7FB8A25BDF}"/>
              </a:ext>
            </a:extLst>
          </p:cNvPr>
          <p:cNvSpPr/>
          <p:nvPr/>
        </p:nvSpPr>
        <p:spPr>
          <a:xfrm>
            <a:off x="395154" y="32946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xmlns="" id="{EA80C309-0949-4856-8B54-97C15BBAFD8C}"/>
              </a:ext>
            </a:extLst>
          </p:cNvPr>
          <p:cNvSpPr/>
          <p:nvPr/>
        </p:nvSpPr>
        <p:spPr>
          <a:xfrm>
            <a:off x="1031259" y="336091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3D82169-C632-475F-AA44-B370FB7EE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1306" y="329465"/>
            <a:ext cx="1795095" cy="179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4892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947CDE17-06F4-4FCE-8BFE-AD89EACB7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A64534B-C7D9-476B-876D-0A9259D50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527E124-CDC8-4D04-848D-E43E18F42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xmlns="" id="{A768FF94-39B1-44FB-9670-D6F5007FB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5">
              <a:extLst>
                <a:ext uri="{FF2B5EF4-FFF2-40B4-BE49-F238E27FC236}">
                  <a16:creationId xmlns:a16="http://schemas.microsoft.com/office/drawing/2014/main" xmlns="" id="{FCE6337A-0F72-4D0B-81DA-748DC80AB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xmlns="" id="{2972CF86-A510-4E29-8CED-C0612D080F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27">
              <a:extLst>
                <a:ext uri="{FF2B5EF4-FFF2-40B4-BE49-F238E27FC236}">
                  <a16:creationId xmlns:a16="http://schemas.microsoft.com/office/drawing/2014/main" xmlns="" id="{51B0A8D9-B28B-4CE3-8AB6-6633ADD997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4" name="Rectangle 28">
              <a:extLst>
                <a:ext uri="{FF2B5EF4-FFF2-40B4-BE49-F238E27FC236}">
                  <a16:creationId xmlns:a16="http://schemas.microsoft.com/office/drawing/2014/main" xmlns="" id="{525DA9CC-B1B1-4F33-9ED2-89012EA5B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5" name="Rectangle 29">
              <a:extLst>
                <a:ext uri="{FF2B5EF4-FFF2-40B4-BE49-F238E27FC236}">
                  <a16:creationId xmlns:a16="http://schemas.microsoft.com/office/drawing/2014/main" xmlns="" id="{6AE546F2-92C0-4C9C-BF28-052A7D0A3B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xmlns="" id="{1111385C-91E7-44E8-AAE5-019E48D76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xmlns="" id="{54455A30-C651-4002-BE70-2A0F05BA38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xmlns="" id="{45B71F80-1F92-4074-84D9-16A062B21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xmlns="" id="{7209C9DA-6E0D-46D9-8275-C52222D8CC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xmlns="" id="{3EB57A4D-E0D0-46DA-B339-F24CA46FA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5B44F1F-2D3E-423C-B3F4-5BC497413E1F}"/>
              </a:ext>
            </a:extLst>
          </p:cNvPr>
          <p:cNvSpPr txBox="1"/>
          <p:nvPr/>
        </p:nvSpPr>
        <p:spPr>
          <a:xfrm>
            <a:off x="652481" y="1382486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Flecha: cheurón 38">
            <a:extLst>
              <a:ext uri="{FF2B5EF4-FFF2-40B4-BE49-F238E27FC236}">
                <a16:creationId xmlns:a16="http://schemas.microsoft.com/office/drawing/2014/main" xmlns="" id="{1B124FCF-A012-4EE0-B7ED-A218B3C26F42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: cheurón 39">
            <a:extLst>
              <a:ext uri="{FF2B5EF4-FFF2-40B4-BE49-F238E27FC236}">
                <a16:creationId xmlns:a16="http://schemas.microsoft.com/office/drawing/2014/main" xmlns="" id="{F44CE386-7B33-4F8F-B692-952F1634276B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Flecha: cheurón 40">
            <a:extLst>
              <a:ext uri="{FF2B5EF4-FFF2-40B4-BE49-F238E27FC236}">
                <a16:creationId xmlns:a16="http://schemas.microsoft.com/office/drawing/2014/main" xmlns="" id="{7FAA66E6-63CD-4180-8B47-7C9DF4B91800}"/>
              </a:ext>
            </a:extLst>
          </p:cNvPr>
          <p:cNvSpPr/>
          <p:nvPr/>
        </p:nvSpPr>
        <p:spPr>
          <a:xfrm>
            <a:off x="277937" y="167151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2" name="Flecha: cheurón 41">
            <a:extLst>
              <a:ext uri="{FF2B5EF4-FFF2-40B4-BE49-F238E27FC236}">
                <a16:creationId xmlns:a16="http://schemas.microsoft.com/office/drawing/2014/main" xmlns="" id="{DFF14560-F29F-410D-A943-7AD5D7E2A9C5}"/>
              </a:ext>
            </a:extLst>
          </p:cNvPr>
          <p:cNvSpPr/>
          <p:nvPr/>
        </p:nvSpPr>
        <p:spPr>
          <a:xfrm>
            <a:off x="914042" y="173777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FECD1A6D-A6AA-4680-940C-1BF98FFFD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545740229"/>
              </p:ext>
            </p:extLst>
          </p:nvPr>
        </p:nvGraphicFramePr>
        <p:xfrm>
          <a:off x="989663" y="2244255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" name="CuadroTexto 70">
            <a:extLst>
              <a:ext uri="{FF2B5EF4-FFF2-40B4-BE49-F238E27FC236}">
                <a16:creationId xmlns:a16="http://schemas.microsoft.com/office/drawing/2014/main" xmlns="" id="{BAD43281-E1C7-4CB8-891B-B6945C41BB79}"/>
              </a:ext>
            </a:extLst>
          </p:cNvPr>
          <p:cNvSpPr txBox="1"/>
          <p:nvPr/>
        </p:nvSpPr>
        <p:spPr>
          <a:xfrm>
            <a:off x="2871939" y="577968"/>
            <a:ext cx="3405810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/>
              <a:t>8. </a:t>
            </a:r>
            <a:r>
              <a:rPr lang="es-ES_tradnl" b="1"/>
              <a:t>Medidas a nivel de aula</a:t>
            </a:r>
            <a:endParaRPr lang="es-E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6E381A2-15FC-4279-B4F2-0D40AA304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4320" y="277653"/>
            <a:ext cx="1619572" cy="16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78894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8491AB4-8E7F-4FCF-83F0-374DA0CD4CE0}"/>
              </a:ext>
            </a:extLst>
          </p:cNvPr>
          <p:cNvSpPr txBox="1"/>
          <p:nvPr/>
        </p:nvSpPr>
        <p:spPr>
          <a:xfrm>
            <a:off x="3699409" y="590963"/>
            <a:ext cx="3681421" cy="369332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9. </a:t>
            </a:r>
            <a:r>
              <a:rPr lang="es-ES_tradnl" b="1" dirty="0"/>
              <a:t>Medidas a nivel de alumno/a</a:t>
            </a:r>
            <a:endParaRPr lang="es-ES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1A185C6-74D2-44A4-8A91-BEFFE7F103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156549795"/>
              </p:ext>
            </p:extLst>
          </p:nvPr>
        </p:nvGraphicFramePr>
        <p:xfrm>
          <a:off x="272973" y="1140804"/>
          <a:ext cx="9974470" cy="6231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lecha: cheurón 7">
            <a:extLst>
              <a:ext uri="{FF2B5EF4-FFF2-40B4-BE49-F238E27FC236}">
                <a16:creationId xmlns:a16="http://schemas.microsoft.com/office/drawing/2014/main" xmlns="" id="{BD85932B-2F1C-4BAA-B27D-D7235E25DC7A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xmlns="" id="{A6AA1EB7-3AD5-4FEE-81FB-FCA57F0A19C5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0" name="Flecha: cheurón 9">
            <a:extLst>
              <a:ext uri="{FF2B5EF4-FFF2-40B4-BE49-F238E27FC236}">
                <a16:creationId xmlns:a16="http://schemas.microsoft.com/office/drawing/2014/main" xmlns="" id="{2BACC3A5-B904-4971-97F2-A9190071AB85}"/>
              </a:ext>
            </a:extLst>
          </p:cNvPr>
          <p:cNvSpPr/>
          <p:nvPr/>
        </p:nvSpPr>
        <p:spPr>
          <a:xfrm>
            <a:off x="290441" y="319169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xmlns="" id="{725E686C-BE6B-4DD1-AEE7-09B22D1CC353}"/>
              </a:ext>
            </a:extLst>
          </p:cNvPr>
          <p:cNvSpPr/>
          <p:nvPr/>
        </p:nvSpPr>
        <p:spPr>
          <a:xfrm>
            <a:off x="926546" y="325795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4965E9AD-0BE3-40C3-B683-AA58B679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393" y="116087"/>
            <a:ext cx="1688416" cy="16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xmlns="" id="{6C8BF267-FFEB-4DE8-BE3B-B9F1BC72C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2602" y="92515"/>
            <a:ext cx="1687244" cy="16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2045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069896D-08D9-4150-95E8-D2CC79971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rgbClr val="FFCC66"/>
          </a:solidFill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es-ES" dirty="0"/>
              <a:t>Recursos personales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0B73B5A-7E60-460F-8682-30DFF9A44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38100">
            <a:solidFill>
              <a:srgbClr val="FFC000"/>
            </a:solidFill>
          </a:ln>
        </p:spPr>
        <p:txBody>
          <a:bodyPr/>
          <a:lstStyle/>
          <a:p>
            <a:endParaRPr lang="es-ES" dirty="0"/>
          </a:p>
          <a:p>
            <a:r>
              <a:rPr lang="es-ES" dirty="0"/>
              <a:t>Profesor-tutor</a:t>
            </a:r>
          </a:p>
          <a:p>
            <a:r>
              <a:rPr lang="es-ES" dirty="0"/>
              <a:t>Especialistas: PT, AL</a:t>
            </a:r>
          </a:p>
          <a:p>
            <a:r>
              <a:rPr lang="es-ES" dirty="0"/>
              <a:t>Orientador/a</a:t>
            </a:r>
          </a:p>
          <a:p>
            <a:r>
              <a:rPr lang="es-ES" dirty="0"/>
              <a:t>Compañeros</a:t>
            </a:r>
          </a:p>
          <a:p>
            <a:r>
              <a:rPr lang="es-ES" dirty="0" err="1"/>
              <a:t>ATEs</a:t>
            </a:r>
            <a:endParaRPr lang="es-ES" dirty="0"/>
          </a:p>
          <a:p>
            <a:r>
              <a:rPr lang="es-ES" dirty="0" err="1"/>
              <a:t>Fisioterapéuta</a:t>
            </a:r>
            <a:endParaRPr lang="es-ES" dirty="0"/>
          </a:p>
          <a:p>
            <a:r>
              <a:rPr lang="es-ES" dirty="0"/>
              <a:t>Enfermero/a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E9A0131-AAEF-4CF0-A6C8-CE481A52C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rgbClr val="FFCC66"/>
          </a:solidFill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es-ES" dirty="0"/>
              <a:t>Recursos materiales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473A2300-4D0D-49F5-BE31-13AD8465D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ln w="38100">
            <a:solidFill>
              <a:srgbClr val="FFC000"/>
            </a:solidFill>
          </a:ln>
        </p:spPr>
        <p:txBody>
          <a:bodyPr/>
          <a:lstStyle/>
          <a:p>
            <a:r>
              <a:rPr lang="es-ES" dirty="0"/>
              <a:t>Espacios</a:t>
            </a:r>
          </a:p>
          <a:p>
            <a:r>
              <a:rPr lang="es-ES" dirty="0"/>
              <a:t>Mobiliario</a:t>
            </a:r>
          </a:p>
          <a:p>
            <a:r>
              <a:rPr lang="es-ES" dirty="0"/>
              <a:t>Organizadores temporales</a:t>
            </a:r>
          </a:p>
          <a:p>
            <a:r>
              <a:rPr lang="es-ES" dirty="0"/>
              <a:t>Recursos visuales</a:t>
            </a:r>
          </a:p>
          <a:p>
            <a:r>
              <a:rPr lang="es-ES" dirty="0"/>
              <a:t>Proyecto PEANA, método TEACCH…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7FFE5C01-C3EC-4A03-83EE-A137AA5FE667}"/>
              </a:ext>
            </a:extLst>
          </p:cNvPr>
          <p:cNvSpPr txBox="1"/>
          <p:nvPr/>
        </p:nvSpPr>
        <p:spPr>
          <a:xfrm>
            <a:off x="3273287" y="905230"/>
            <a:ext cx="3405810" cy="646331"/>
          </a:xfrm>
          <a:prstGeom prst="rect">
            <a:avLst/>
          </a:prstGeom>
          <a:solidFill>
            <a:srgbClr val="FFCCFF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10. </a:t>
            </a:r>
            <a:r>
              <a:rPr lang="es-ES_tradnl" b="1" dirty="0"/>
              <a:t>Recursos personales y/ o didácticos</a:t>
            </a:r>
            <a:endParaRPr lang="es-ES" dirty="0"/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xmlns="" id="{FDB3DC13-A9FE-485E-9B92-88AA0E0D3708}"/>
              </a:ext>
            </a:extLst>
          </p:cNvPr>
          <p:cNvSpPr/>
          <p:nvPr/>
        </p:nvSpPr>
        <p:spPr>
          <a:xfrm>
            <a:off x="362024" y="399194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xmlns="" id="{D9609FBA-4301-48B1-A631-161798A2DF37}"/>
              </a:ext>
            </a:extLst>
          </p:cNvPr>
          <p:cNvSpPr/>
          <p:nvPr/>
        </p:nvSpPr>
        <p:spPr>
          <a:xfrm>
            <a:off x="998129" y="405820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324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947CDE17-06F4-4FCE-8BFE-AD89EACB70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4A64534B-C7D9-476B-876D-0A9259D50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527E124-CDC8-4D04-848D-E43E18F42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A768FF94-39B1-44FB-9670-D6F5007FB8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FCE6337A-0F72-4D0B-81DA-748DC80AB6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2972CF86-A510-4E29-8CED-C0612D080F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51B0A8D9-B28B-4CE3-8AB6-6633ADD997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525DA9CC-B1B1-4F33-9ED2-89012EA5B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6AE546F2-92C0-4C9C-BF28-052A7D0A3B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1111385C-91E7-44E8-AAE5-019E48D76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54455A30-C651-4002-BE70-2A0F05BA38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CB5AA8A5-25CC-4295-892F-367FCDAF2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09DD65AA-8280-4962-92F3-DF1CB53349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79068" y="-8467"/>
            <a:ext cx="4766733" cy="6866467"/>
            <a:chOff x="7425267" y="-8467"/>
            <a:chExt cx="4766733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8942788-FC6D-44C2-BFC1-6F064710D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1093AC6-E5C2-4894-A520-5BE11049F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xmlns="" id="{F2EF9281-EAD8-4973-938C-52DECCD0F6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xmlns="" id="{F4D52681-7A79-4750-8E02-7C30DBAFE9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xmlns="" id="{F132E88E-8003-49D3-88BD-E18DF69650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xmlns="" id="{8C986A99-157C-40D0-97AD-371B6F55E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xmlns="" id="{264123D5-6D32-4F54-BAD5-43A5BAF6AF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xmlns="" id="{5FCA8C06-6A3E-4C39-9EF2-117987331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3F93416A-6C44-4D77-A94A-DEBC035EA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5422D1E-2DF2-4CD0-B0DD-681897817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accent1">
                    <a:lumMod val="75000"/>
                  </a:schemeClr>
                </a:solidFill>
              </a:rPr>
              <a:t>CONCLUSIÓN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24C6BC13-FB1E-48CC-B421-3D0603972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42625" y="0"/>
            <a:ext cx="64493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880C24E2-FADE-40D7-B583-F2893C3E9CAD}"/>
              </a:ext>
            </a:extLst>
          </p:cNvPr>
          <p:cNvSpPr/>
          <p:nvPr/>
        </p:nvSpPr>
        <p:spPr>
          <a:xfrm>
            <a:off x="10725224" y="59152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xmlns="" id="{0FF88F42-0254-4A5C-9420-FBB74E05DD00}"/>
              </a:ext>
            </a:extLst>
          </p:cNvPr>
          <p:cNvSpPr/>
          <p:nvPr/>
        </p:nvSpPr>
        <p:spPr>
          <a:xfrm>
            <a:off x="11361329" y="59218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FE71C839-F825-4DD5-8B45-6B824442E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68868304"/>
              </p:ext>
            </p:extLst>
          </p:nvPr>
        </p:nvGraphicFramePr>
        <p:xfrm>
          <a:off x="4852543" y="944564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8548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CB1FEE-6951-4735-98E5-9B131A89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Bibligrafía</a:t>
            </a:r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99FE761-27D6-47ED-AAA2-3B7508A02241}"/>
              </a:ext>
            </a:extLst>
          </p:cNvPr>
          <p:cNvSpPr txBox="1"/>
          <p:nvPr/>
        </p:nvSpPr>
        <p:spPr>
          <a:xfrm>
            <a:off x="967409" y="1643270"/>
            <a:ext cx="78717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_tradnl" sz="1200" dirty="0"/>
              <a:t>VVAA: </a:t>
            </a:r>
            <a:r>
              <a:rPr lang="es-ES_tradnl" sz="1200" i="1" dirty="0"/>
              <a:t>Cuerpo de maestros. Pedagogía Terapéutica. </a:t>
            </a:r>
            <a:r>
              <a:rPr lang="es-ES_tradnl" sz="1200" dirty="0"/>
              <a:t>MAD, Sevilla, 2014.</a:t>
            </a:r>
            <a:endParaRPr lang="es-ES" sz="1200" dirty="0"/>
          </a:p>
          <a:p>
            <a:pPr lvl="0"/>
            <a:r>
              <a:rPr lang="es-ES_tradnl" sz="1200" dirty="0"/>
              <a:t>VVAA: </a:t>
            </a:r>
            <a:r>
              <a:rPr lang="es-ES_tradnl" sz="1200" i="1" dirty="0"/>
              <a:t>AUTISMO: un enfoque orientado a la formación en logopedia</a:t>
            </a:r>
            <a:r>
              <a:rPr lang="es-ES_tradnl" sz="1200" dirty="0"/>
              <a:t>. </a:t>
            </a:r>
            <a:r>
              <a:rPr lang="es-ES_tradnl" sz="1200" dirty="0" err="1"/>
              <a:t>Naulibres</a:t>
            </a:r>
            <a:r>
              <a:rPr lang="es-ES_tradnl" sz="1200" dirty="0"/>
              <a:t>. Barcelona, 2002.</a:t>
            </a:r>
          </a:p>
          <a:p>
            <a:pPr lvl="0"/>
            <a:r>
              <a:rPr lang="es-ES" sz="1200" dirty="0"/>
              <a:t>CUXART, F. (2000): El autismo: aspectos descriptivos y terapéuticos. Archidona.  MÁLAGA. Aljibe. </a:t>
            </a:r>
          </a:p>
          <a:p>
            <a:pPr lvl="0"/>
            <a:r>
              <a:rPr lang="es-ES" sz="1200" dirty="0"/>
              <a:t>FRITH, UTA. (2ª Ed.)(2004): Autismo: Hacia una explicación del enigma. Alianza  Editorial</a:t>
            </a:r>
          </a:p>
          <a:p>
            <a:pPr lvl="0"/>
            <a:r>
              <a:rPr lang="es-ES" sz="1200" dirty="0"/>
              <a:t>HERNÁNDEZ, J.; RUIZ, B.; MARTÍN, A. (2007): Déjame que te hable de los niños y niñas  con autismo de tu escuela. </a:t>
            </a:r>
            <a:r>
              <a:rPr lang="es-ES" sz="1200" dirty="0" err="1"/>
              <a:t>Teleno</a:t>
            </a:r>
            <a:r>
              <a:rPr lang="es-ES" sz="1200" dirty="0"/>
              <a:t> Ediciones. </a:t>
            </a:r>
          </a:p>
          <a:p>
            <a:pPr lvl="0"/>
            <a:r>
              <a:rPr lang="es-ES" sz="1200" dirty="0"/>
              <a:t>HOWLIN, P.; BARON- COHEN, S.; HADWIN, J. (2008): Enseñar a los niños autistas a  comprender a los demás. Guía práctica para educadores. Ed. CEAC</a:t>
            </a:r>
          </a:p>
          <a:p>
            <a:pPr lvl="0"/>
            <a:r>
              <a:rPr lang="es-ES_tradnl" sz="1200" dirty="0"/>
              <a:t>Martos Pérez, J.: </a:t>
            </a:r>
            <a:r>
              <a:rPr lang="es-ES_tradnl" sz="1200" i="1" dirty="0"/>
              <a:t>Los niños pequeños con autismo: soluciones prácticas para problemas cotidianos</a:t>
            </a:r>
            <a:r>
              <a:rPr lang="es-ES_tradnl" sz="1200" dirty="0"/>
              <a:t>. CEPE. Madrid. 2009.</a:t>
            </a:r>
            <a:endParaRPr lang="es-ES" sz="1200" dirty="0"/>
          </a:p>
          <a:p>
            <a:r>
              <a:rPr lang="es-ES" sz="1200" dirty="0"/>
              <a:t>RIVIÈRE, ANGEL (2001). Autismo. Orientaciones para la intervención educativa. Madrid: Editorial Trotta. </a:t>
            </a:r>
          </a:p>
          <a:p>
            <a:r>
              <a:rPr lang="es-ES" sz="1200" dirty="0"/>
              <a:t>TOMÀS I VILALTELLA, J. (2003): El </a:t>
            </a:r>
            <a:r>
              <a:rPr lang="es-ES" sz="1200" dirty="0" err="1"/>
              <a:t>Espectrum</a:t>
            </a:r>
            <a:r>
              <a:rPr lang="es-ES" sz="1200" dirty="0"/>
              <a:t> Autista: Evaluación, Diagnóstico, Neurobiología y Tratamiento del Autismo. Ed. Laertes. </a:t>
            </a:r>
          </a:p>
          <a:p>
            <a:endParaRPr lang="es-ES" sz="12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BDC04C2-B6A6-4A9A-A4FD-AF05FA861134}"/>
              </a:ext>
            </a:extLst>
          </p:cNvPr>
          <p:cNvSpPr txBox="1">
            <a:spLocks/>
          </p:cNvSpPr>
          <p:nvPr/>
        </p:nvSpPr>
        <p:spPr>
          <a:xfrm>
            <a:off x="677334" y="4228593"/>
            <a:ext cx="8596668" cy="6990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Webgrafía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367F4B7A-33B5-4D5E-8F57-91DBD120D8E8}"/>
              </a:ext>
            </a:extLst>
          </p:cNvPr>
          <p:cNvSpPr txBox="1"/>
          <p:nvPr/>
        </p:nvSpPr>
        <p:spPr>
          <a:xfrm>
            <a:off x="834887" y="4927601"/>
            <a:ext cx="7832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linkClick r:id="rId2"/>
              </a:rPr>
              <a:t>http://www.autismo.org.es/tags/web</a:t>
            </a:r>
            <a:endParaRPr lang="es-ES" dirty="0"/>
          </a:p>
          <a:p>
            <a:r>
              <a:rPr lang="es-ES" dirty="0">
                <a:hlinkClick r:id="rId3"/>
              </a:rPr>
              <a:t>https://autismodiario.com/</a:t>
            </a:r>
            <a:endParaRPr lang="es-ES" dirty="0"/>
          </a:p>
          <a:p>
            <a:r>
              <a:rPr lang="es-ES" dirty="0">
                <a:hlinkClick r:id="rId4"/>
              </a:rPr>
              <a:t>https://autismocastillayleon.com/</a:t>
            </a:r>
            <a:endParaRPr lang="es-ES" dirty="0"/>
          </a:p>
          <a:p>
            <a:r>
              <a:rPr lang="es-ES" dirty="0"/>
              <a:t>(TODAS LAS INCLUIDAS EN LA DIAPOSITIVA REFFERENTE A LAS WEBS TEA)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989063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FB1F81F7-8F4A-4780-A1A0-579883283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772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0020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A6098D64-63EE-4647-83B6-B80D2FAF4BBF}"/>
              </a:ext>
            </a:extLst>
          </p:cNvPr>
          <p:cNvGrpSpPr/>
          <p:nvPr/>
        </p:nvGrpSpPr>
        <p:grpSpPr>
          <a:xfrm>
            <a:off x="3937368" y="311021"/>
            <a:ext cx="3021496" cy="553400"/>
            <a:chOff x="2499599" y="0"/>
            <a:chExt cx="1781877" cy="2013847"/>
          </a:xfrm>
          <a:scene3d>
            <a:camera prst="orthographicFront"/>
            <a:lightRig rig="flat" dir="t"/>
          </a:scene3d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xmlns="" id="{54B55C70-BFD6-43BD-B59D-938C1834807B}"/>
                </a:ext>
              </a:extLst>
            </p:cNvPr>
            <p:cNvSpPr/>
            <p:nvPr/>
          </p:nvSpPr>
          <p:spPr>
            <a:xfrm>
              <a:off x="2499599" y="0"/>
              <a:ext cx="1781877" cy="201384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Rectángulo: esquinas redondeadas 4">
              <a:extLst>
                <a:ext uri="{FF2B5EF4-FFF2-40B4-BE49-F238E27FC236}">
                  <a16:creationId xmlns:a16="http://schemas.microsoft.com/office/drawing/2014/main" xmlns="" id="{FCAD4CFB-AEAC-4783-B852-565FB7CF4675}"/>
                </a:ext>
              </a:extLst>
            </p:cNvPr>
            <p:cNvSpPr txBox="1"/>
            <p:nvPr/>
          </p:nvSpPr>
          <p:spPr>
            <a:xfrm>
              <a:off x="2551789" y="52187"/>
              <a:ext cx="1677499" cy="190946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4000" dirty="0">
                  <a:solidFill>
                    <a:schemeClr val="bg1"/>
                  </a:solidFill>
                </a:rPr>
                <a:t>DSM-V</a:t>
              </a:r>
              <a:endParaRPr lang="es-ES" sz="4000" kern="12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EBBE4F2E-DEE0-4753-9614-54923F667B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3831553"/>
              </p:ext>
            </p:extLst>
          </p:nvPr>
        </p:nvGraphicFramePr>
        <p:xfrm>
          <a:off x="829733" y="1289579"/>
          <a:ext cx="9652736" cy="539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lecha: cheurón 5">
            <a:extLst>
              <a:ext uri="{FF2B5EF4-FFF2-40B4-BE49-F238E27FC236}">
                <a16:creationId xmlns:a16="http://schemas.microsoft.com/office/drawing/2014/main" xmlns="" id="{91B19411-08BA-4688-BB97-4C32381FFA25}"/>
              </a:ext>
            </a:extLst>
          </p:cNvPr>
          <p:cNvSpPr/>
          <p:nvPr/>
        </p:nvSpPr>
        <p:spPr>
          <a:xfrm>
            <a:off x="954156" y="176902"/>
            <a:ext cx="662609" cy="8216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xmlns="" id="{47D55468-5EB7-43FB-8D6C-07209FCA0D6F}"/>
              </a:ext>
            </a:extLst>
          </p:cNvPr>
          <p:cNvSpPr/>
          <p:nvPr/>
        </p:nvSpPr>
        <p:spPr>
          <a:xfrm>
            <a:off x="1616765" y="169837"/>
            <a:ext cx="662609" cy="8216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5648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E93688-5B53-40F5-8C96-4B9DA8B39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 ETIOLOGÍA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596AB0E-E177-4036-BD08-F108DA8ED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FACTORES GENÉTICOS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3D1F1AF-CD7A-45B3-853B-4C01AA32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6"/>
            <a:ext cx="4185623" cy="2391346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lvl="0"/>
            <a:endParaRPr lang="es-ES_tradnl" dirty="0"/>
          </a:p>
          <a:p>
            <a:pPr lvl="0"/>
            <a:r>
              <a:rPr lang="es-ES_tradnl" dirty="0"/>
              <a:t>Alteraciones cromosómicas</a:t>
            </a:r>
          </a:p>
          <a:p>
            <a:pPr lvl="0"/>
            <a:r>
              <a:rPr lang="es-ES_tradnl" dirty="0"/>
              <a:t>Alteraciones metabólicas </a:t>
            </a:r>
          </a:p>
          <a:p>
            <a:pPr lvl="0"/>
            <a:r>
              <a:rPr lang="es-ES_tradnl" dirty="0"/>
              <a:t>Desequilibrio de los neurotransmisores</a:t>
            </a:r>
            <a:endParaRPr lang="es-ES" dirty="0"/>
          </a:p>
          <a:p>
            <a:pPr lvl="0"/>
            <a:r>
              <a:rPr lang="es-ES_tradnl" dirty="0"/>
              <a:t>Y anomalías estructurales cerebrales</a:t>
            </a:r>
            <a:endParaRPr lang="es-E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329DAECF-7F8B-4F32-B677-D59C77065F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FACTORES AMBIENTALES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A8929E8-4D54-4D59-BC49-5D737B39B2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2391346"/>
          </a:xfr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endParaRPr lang="es-ES" dirty="0">
              <a:solidFill>
                <a:schemeClr val="tx1"/>
              </a:solidFill>
            </a:endParaRPr>
          </a:p>
          <a:p>
            <a:r>
              <a:rPr lang="es-ES" dirty="0">
                <a:solidFill>
                  <a:schemeClr val="tx1"/>
                </a:solidFill>
              </a:rPr>
              <a:t>Edad avanzada de los padres (varones) y la calidad del esperma. </a:t>
            </a:r>
          </a:p>
          <a:p>
            <a:r>
              <a:rPr lang="es-ES" dirty="0">
                <a:solidFill>
                  <a:schemeClr val="tx1"/>
                </a:solidFill>
              </a:rPr>
              <a:t>Tóxicos: antidepresivos, antiepilépticos, alcoholismo o tabaquismo durante el embarazo</a:t>
            </a:r>
          </a:p>
          <a:p>
            <a:r>
              <a:rPr lang="es-ES" dirty="0">
                <a:solidFill>
                  <a:schemeClr val="tx1"/>
                </a:solidFill>
              </a:rPr>
              <a:t>Polución ambiental</a:t>
            </a:r>
          </a:p>
          <a:p>
            <a:r>
              <a:rPr lang="es-ES" dirty="0">
                <a:solidFill>
                  <a:schemeClr val="tx1"/>
                </a:solidFill>
              </a:rPr>
              <a:t>Nacimientos prematuros</a:t>
            </a:r>
          </a:p>
          <a:p>
            <a:r>
              <a:rPr lang="es-ES" dirty="0">
                <a:solidFill>
                  <a:schemeClr val="tx1"/>
                </a:solidFill>
              </a:rPr>
              <a:t>Infecciones</a:t>
            </a:r>
          </a:p>
        </p:txBody>
      </p:sp>
      <p:sp>
        <p:nvSpPr>
          <p:cNvPr id="8" name="Flecha: cheurón 7">
            <a:extLst>
              <a:ext uri="{FF2B5EF4-FFF2-40B4-BE49-F238E27FC236}">
                <a16:creationId xmlns:a16="http://schemas.microsoft.com/office/drawing/2014/main" xmlns="" id="{DC2EB370-32C1-4A26-828D-FA247FC95B4E}"/>
              </a:ext>
            </a:extLst>
          </p:cNvPr>
          <p:cNvSpPr/>
          <p:nvPr/>
        </p:nvSpPr>
        <p:spPr>
          <a:xfrm>
            <a:off x="10296939" y="580445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xmlns="" id="{6492399B-360E-4CFD-98AF-2ABB74E4043D}"/>
              </a:ext>
            </a:extLst>
          </p:cNvPr>
          <p:cNvSpPr/>
          <p:nvPr/>
        </p:nvSpPr>
        <p:spPr>
          <a:xfrm>
            <a:off x="10933044" y="5811078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806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8CCAEC1C-21B4-411F-B2C3-0F68179D05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0588194"/>
              </p:ext>
            </p:extLst>
          </p:nvPr>
        </p:nvGraphicFramePr>
        <p:xfrm>
          <a:off x="833081" y="1439333"/>
          <a:ext cx="916608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hlinkClick r:id="rId6"/>
            <a:extLst>
              <a:ext uri="{FF2B5EF4-FFF2-40B4-BE49-F238E27FC236}">
                <a16:creationId xmlns:a16="http://schemas.microsoft.com/office/drawing/2014/main" xmlns="" id="{E4F3CE2E-D8FB-4D20-8D0E-1E86D3F5EB07}"/>
              </a:ext>
            </a:extLst>
          </p:cNvPr>
          <p:cNvSpPr txBox="1"/>
          <p:nvPr/>
        </p:nvSpPr>
        <p:spPr>
          <a:xfrm>
            <a:off x="494746" y="6287541"/>
            <a:ext cx="6692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tx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Más información:</a:t>
            </a:r>
            <a:r>
              <a:rPr lang="es-ES" sz="1400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r>
              <a:rPr lang="es-ES" sz="1400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https://www.autismo.com.es/autismo/teorias-explicativas-del-autismo.html</a:t>
            </a:r>
            <a:endParaRPr lang="es-ES" sz="1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xmlns="" id="{C485082E-A4EA-46A2-824D-8F7FB6EE5D38}"/>
              </a:ext>
            </a:extLst>
          </p:cNvPr>
          <p:cNvSpPr/>
          <p:nvPr/>
        </p:nvSpPr>
        <p:spPr>
          <a:xfrm>
            <a:off x="196976" y="179507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xmlns="" id="{E9DCAD29-9C89-40B1-8EE7-B319ABC6CDDA}"/>
              </a:ext>
            </a:extLst>
          </p:cNvPr>
          <p:cNvSpPr/>
          <p:nvPr/>
        </p:nvSpPr>
        <p:spPr>
          <a:xfrm>
            <a:off x="833081" y="186133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6D11556C-7297-4C7E-842D-6C5F85B889C7}"/>
              </a:ext>
            </a:extLst>
          </p:cNvPr>
          <p:cNvSpPr/>
          <p:nvPr/>
        </p:nvSpPr>
        <p:spPr>
          <a:xfrm>
            <a:off x="987074" y="-362232"/>
            <a:ext cx="89111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3600" cap="all" dirty="0">
              <a:solidFill>
                <a:schemeClr val="accent1"/>
              </a:solidFill>
            </a:endParaRPr>
          </a:p>
          <a:p>
            <a:pPr algn="ctr"/>
            <a:r>
              <a:rPr lang="es-ES" sz="3600" cap="all" dirty="0">
                <a:solidFill>
                  <a:schemeClr val="accent1"/>
                </a:solidFill>
              </a:rPr>
              <a:t>3. Pensamiento psicológico de las personas con autismo</a:t>
            </a:r>
          </a:p>
        </p:txBody>
      </p:sp>
    </p:spTree>
    <p:extLst>
      <p:ext uri="{BB962C8B-B14F-4D97-AF65-F5344CB8AC3E}">
        <p14:creationId xmlns:p14="http://schemas.microsoft.com/office/powerpoint/2010/main" xmlns="" val="1142965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C60F819-2B7F-41C0-83F0-1A9F34D24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400405" cy="1320800"/>
          </a:xfrm>
        </p:spPr>
        <p:txBody>
          <a:bodyPr/>
          <a:lstStyle/>
          <a:p>
            <a:pPr algn="ctr"/>
            <a:r>
              <a:rPr lang="es-ES" dirty="0"/>
              <a:t>4. </a:t>
            </a:r>
            <a:r>
              <a:rPr lang="es-ES" cap="all" dirty="0"/>
              <a:t>Aspectos a tener en cuenta para identificar el autismo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7B711F52-E597-48F0-A490-F8BA115FA3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05062083"/>
              </p:ext>
            </p:extLst>
          </p:nvPr>
        </p:nvGraphicFramePr>
        <p:xfrm>
          <a:off x="1289878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191ABFF-0B10-445F-B539-5C88D50291C4}"/>
              </a:ext>
            </a:extLst>
          </p:cNvPr>
          <p:cNvSpPr txBox="1"/>
          <p:nvPr/>
        </p:nvSpPr>
        <p:spPr>
          <a:xfrm>
            <a:off x="2774122" y="1866267"/>
            <a:ext cx="36575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/>
              <a:t>SEÑALES DE ALERTA QUE DETECTA LA FAMILIA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A67DA728-8AE6-4578-9C37-01549A83BB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03196466"/>
              </p:ext>
            </p:extLst>
          </p:nvPr>
        </p:nvGraphicFramePr>
        <p:xfrm>
          <a:off x="1223617" y="2576731"/>
          <a:ext cx="6758608" cy="4281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Flecha: cheurón 7">
            <a:extLst>
              <a:ext uri="{FF2B5EF4-FFF2-40B4-BE49-F238E27FC236}">
                <a16:creationId xmlns:a16="http://schemas.microsoft.com/office/drawing/2014/main" xmlns="" id="{2E7D230A-5ACD-436D-8D0C-FF58B66BFF13}"/>
              </a:ext>
            </a:extLst>
          </p:cNvPr>
          <p:cNvSpPr/>
          <p:nvPr/>
        </p:nvSpPr>
        <p:spPr>
          <a:xfrm>
            <a:off x="10296939" y="580445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: cheurón 8">
            <a:extLst>
              <a:ext uri="{FF2B5EF4-FFF2-40B4-BE49-F238E27FC236}">
                <a16:creationId xmlns:a16="http://schemas.microsoft.com/office/drawing/2014/main" xmlns="" id="{D9F34150-A5E7-43CD-8B07-021AF1DE26E6}"/>
              </a:ext>
            </a:extLst>
          </p:cNvPr>
          <p:cNvSpPr/>
          <p:nvPr/>
        </p:nvSpPr>
        <p:spPr>
          <a:xfrm>
            <a:off x="10933044" y="5811078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E03ACFF-806A-46DB-8F14-ACA513DDF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6925" y="1439333"/>
            <a:ext cx="1692137" cy="1692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0001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77DE138-26CC-4410-93AF-03EE04A42152}"/>
              </a:ext>
            </a:extLst>
          </p:cNvPr>
          <p:cNvSpPr txBox="1"/>
          <p:nvPr/>
        </p:nvSpPr>
        <p:spPr>
          <a:xfrm>
            <a:off x="2135261" y="324412"/>
            <a:ext cx="36575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>
                <a:latin typeface="montserrat"/>
              </a:rPr>
              <a:t>DIAGNÓSTICO PRECOZ</a:t>
            </a:r>
            <a:endParaRPr lang="es-ES" cap="all" dirty="0"/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xmlns="" id="{346DD29F-B3B5-49D0-AF40-C38DDD778AB9}"/>
              </a:ext>
            </a:extLst>
          </p:cNvPr>
          <p:cNvCxnSpPr/>
          <p:nvPr/>
        </p:nvCxnSpPr>
        <p:spPr>
          <a:xfrm>
            <a:off x="2435642" y="969817"/>
            <a:ext cx="940904" cy="675861"/>
          </a:xfrm>
          <a:prstGeom prst="bentConnector3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FBD5E60-FF78-4639-A592-482928D9A875}"/>
              </a:ext>
            </a:extLst>
          </p:cNvPr>
          <p:cNvSpPr txBox="1"/>
          <p:nvPr/>
        </p:nvSpPr>
        <p:spPr>
          <a:xfrm>
            <a:off x="3575879" y="1526265"/>
            <a:ext cx="25201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>
                <a:latin typeface="montserrat"/>
              </a:rPr>
              <a:t>Equipo multidisciplinar</a:t>
            </a:r>
            <a:endParaRPr lang="es-ES" cap="all" dirty="0"/>
          </a:p>
        </p:txBody>
      </p:sp>
      <p:cxnSp>
        <p:nvCxnSpPr>
          <p:cNvPr id="11" name="Conector: angular 10">
            <a:extLst>
              <a:ext uri="{FF2B5EF4-FFF2-40B4-BE49-F238E27FC236}">
                <a16:creationId xmlns:a16="http://schemas.microsoft.com/office/drawing/2014/main" xmlns="" id="{36034F51-88AF-44F7-9755-D951F8EE4B54}"/>
              </a:ext>
            </a:extLst>
          </p:cNvPr>
          <p:cNvCxnSpPr/>
          <p:nvPr/>
        </p:nvCxnSpPr>
        <p:spPr>
          <a:xfrm>
            <a:off x="3820494" y="2328165"/>
            <a:ext cx="940904" cy="675861"/>
          </a:xfrm>
          <a:prstGeom prst="bentConnector3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D66CB618-956F-41AB-B85E-BB30E29D7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5678" y="2450025"/>
            <a:ext cx="794821" cy="79482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43775175-FFD5-43C8-A923-FFCB4D5F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236" y="2450025"/>
            <a:ext cx="849172" cy="84917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33E308A-0FC9-41BB-A412-D199099D4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097" y="2395674"/>
            <a:ext cx="849172" cy="84917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08F2315C-4849-40B7-BA68-F540233CC6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0006" y="2450024"/>
            <a:ext cx="849173" cy="849173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1A18B247-ABB0-4C0E-A467-A0EB3C943E36}"/>
              </a:ext>
            </a:extLst>
          </p:cNvPr>
          <p:cNvSpPr txBox="1"/>
          <p:nvPr/>
        </p:nvSpPr>
        <p:spPr>
          <a:xfrm>
            <a:off x="4761398" y="3299197"/>
            <a:ext cx="4764158" cy="307777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Médico   + 	  psicólogo  +  psicomotricistas + logopedas</a:t>
            </a:r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xmlns="" id="{D422590F-7F17-4ADB-A2BC-703D70E44768}"/>
              </a:ext>
            </a:extLst>
          </p:cNvPr>
          <p:cNvSpPr/>
          <p:nvPr/>
        </p:nvSpPr>
        <p:spPr>
          <a:xfrm>
            <a:off x="6874604" y="3671229"/>
            <a:ext cx="477079" cy="48704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34F2F38B-ACAA-4290-AF34-199F2ECE297A}"/>
              </a:ext>
            </a:extLst>
          </p:cNvPr>
          <p:cNvSpPr txBox="1"/>
          <p:nvPr/>
        </p:nvSpPr>
        <p:spPr>
          <a:xfrm>
            <a:off x="5278822" y="4271480"/>
            <a:ext cx="365759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cap="all" dirty="0">
                <a:solidFill>
                  <a:schemeClr val="accent3">
                    <a:lumMod val="75000"/>
                  </a:schemeClr>
                </a:solidFill>
                <a:latin typeface="montserrat"/>
              </a:rPr>
              <a:t>exploración</a:t>
            </a:r>
            <a:endParaRPr lang="es-ES" cap="all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xmlns="" id="{1644C267-1348-4DE2-BBDF-2C09ED496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905475700"/>
              </p:ext>
            </p:extLst>
          </p:nvPr>
        </p:nvGraphicFramePr>
        <p:xfrm>
          <a:off x="4733928" y="4838031"/>
          <a:ext cx="5227911" cy="1737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Flecha: cheurón 20">
            <a:extLst>
              <a:ext uri="{FF2B5EF4-FFF2-40B4-BE49-F238E27FC236}">
                <a16:creationId xmlns:a16="http://schemas.microsoft.com/office/drawing/2014/main" xmlns="" id="{6A88DE77-67DD-46DB-B810-1163B183FB23}"/>
              </a:ext>
            </a:extLst>
          </p:cNvPr>
          <p:cNvSpPr/>
          <p:nvPr/>
        </p:nvSpPr>
        <p:spPr>
          <a:xfrm>
            <a:off x="183120" y="141556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Flecha: cheurón 21">
            <a:extLst>
              <a:ext uri="{FF2B5EF4-FFF2-40B4-BE49-F238E27FC236}">
                <a16:creationId xmlns:a16="http://schemas.microsoft.com/office/drawing/2014/main" xmlns="" id="{457B63A3-778A-49A2-ACEA-38AF70229FD7}"/>
              </a:ext>
            </a:extLst>
          </p:cNvPr>
          <p:cNvSpPr/>
          <p:nvPr/>
        </p:nvSpPr>
        <p:spPr>
          <a:xfrm>
            <a:off x="819225" y="14818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Flecha: cheurón 22">
            <a:extLst>
              <a:ext uri="{FF2B5EF4-FFF2-40B4-BE49-F238E27FC236}">
                <a16:creationId xmlns:a16="http://schemas.microsoft.com/office/drawing/2014/main" xmlns="" id="{AA83C02F-9A2B-406F-86D3-C475E58C751A}"/>
              </a:ext>
            </a:extLst>
          </p:cNvPr>
          <p:cNvSpPr/>
          <p:nvPr/>
        </p:nvSpPr>
        <p:spPr>
          <a:xfrm>
            <a:off x="10296939" y="5804452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4" name="Flecha: cheurón 23">
            <a:extLst>
              <a:ext uri="{FF2B5EF4-FFF2-40B4-BE49-F238E27FC236}">
                <a16:creationId xmlns:a16="http://schemas.microsoft.com/office/drawing/2014/main" xmlns="" id="{531D28B4-7F34-4959-B3D7-AB0F957E3269}"/>
              </a:ext>
            </a:extLst>
          </p:cNvPr>
          <p:cNvSpPr/>
          <p:nvPr/>
        </p:nvSpPr>
        <p:spPr>
          <a:xfrm>
            <a:off x="10933044" y="5811078"/>
            <a:ext cx="662609" cy="821635"/>
          </a:xfrm>
          <a:prstGeom prst="chevro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031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EDE03E468A014CA950E23831D546A5" ma:contentTypeVersion="7" ma:contentTypeDescription="Crear nuevo documento." ma:contentTypeScope="" ma:versionID="782af6aab937678b2ab8c417e1bcb495">
  <xsd:schema xmlns:xsd="http://www.w3.org/2001/XMLSchema" xmlns:xs="http://www.w3.org/2001/XMLSchema" xmlns:p="http://schemas.microsoft.com/office/2006/metadata/properties" xmlns:ns3="64f4c145-be2b-4fee-b8c9-f05d37b69433" targetNamespace="http://schemas.microsoft.com/office/2006/metadata/properties" ma:root="true" ma:fieldsID="938221b33dc65961675a38c3b9bccfb2" ns3:_="">
    <xsd:import namespace="64f4c145-be2b-4fee-b8c9-f05d37b694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4c145-be2b-4fee-b8c9-f05d37b694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153BB7-BCD7-4668-9952-643AA48DA1A6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64f4c145-be2b-4fee-b8c9-f05d37b69433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A5C2E83-A8EF-4917-BF5E-862BD1AFFA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1E451D-7CF7-4877-A84F-DF758DF9D4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f4c145-be2b-4fee-b8c9-f05d37b694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2213</Words>
  <Application>Microsoft Office PowerPoint</Application>
  <PresentationFormat>Personalizado</PresentationFormat>
  <Paragraphs>321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Faceta</vt:lpstr>
      <vt:lpstr>Formación introductoria a los Trastornos del Espectro del Autismo</vt:lpstr>
      <vt:lpstr>ÍNDICE</vt:lpstr>
      <vt:lpstr>1. DEFINICIÓN DE AUTISMO</vt:lpstr>
      <vt:lpstr>Diapositiva 4</vt:lpstr>
      <vt:lpstr>2. ETIOLOGÍA</vt:lpstr>
      <vt:lpstr>Diapositiva 6</vt:lpstr>
      <vt:lpstr>Diapositiva 7</vt:lpstr>
      <vt:lpstr>4. Aspectos a tener en cuenta para identificar el autismo</vt:lpstr>
      <vt:lpstr>Diapositiva 9</vt:lpstr>
      <vt:lpstr>Diapositiva 10</vt:lpstr>
      <vt:lpstr>5. Estrategias educativas que funcionan</vt:lpstr>
      <vt:lpstr>Diapositiva 12</vt:lpstr>
      <vt:lpstr>Diapositiva 13</vt:lpstr>
      <vt:lpstr>6. Modelos especializados en intervención más útiles en los centros educativo  </vt:lpstr>
      <vt:lpstr>Diapositiva 15</vt:lpstr>
      <vt:lpstr>Diapositiva 16</vt:lpstr>
      <vt:lpstr>Diapositiva 17</vt:lpstr>
      <vt:lpstr>Diapositiva 18</vt:lpstr>
      <vt:lpstr>Diapositiva 19</vt:lpstr>
      <vt:lpstr>7. Recursos que podemos utilizar en la intervención con autismo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8. Top 10 consejos en la intervención en autismo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CONCLUSIÓN</vt:lpstr>
      <vt:lpstr>Bibligrafía</vt:lpstr>
      <vt:lpstr>Diapositiva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introductoria a los Trastornos del Espectro del Autismo</dc:title>
  <dc:creator>CARMEN CORRAL DE LA TORRE</dc:creator>
  <cp:lastModifiedBy>USUARIO</cp:lastModifiedBy>
  <cp:revision>6</cp:revision>
  <dcterms:created xsi:type="dcterms:W3CDTF">2020-04-25T10:50:07Z</dcterms:created>
  <dcterms:modified xsi:type="dcterms:W3CDTF">2020-04-28T09:51:26Z</dcterms:modified>
</cp:coreProperties>
</file>