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7330-8BA7-4095-AF49-B0682D7754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1A2A-2AF6-483A-960E-5192B2DF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7330-8BA7-4095-AF49-B0682D7754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1A2A-2AF6-483A-960E-5192B2DF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7330-8BA7-4095-AF49-B0682D7754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1A2A-2AF6-483A-960E-5192B2DF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9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7330-8BA7-4095-AF49-B0682D7754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1A2A-2AF6-483A-960E-5192B2DF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7330-8BA7-4095-AF49-B0682D7754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1A2A-2AF6-483A-960E-5192B2DF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8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7330-8BA7-4095-AF49-B0682D7754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1A2A-2AF6-483A-960E-5192B2DF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7330-8BA7-4095-AF49-B0682D7754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1A2A-2AF6-483A-960E-5192B2DF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7330-8BA7-4095-AF49-B0682D7754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1A2A-2AF6-483A-960E-5192B2DF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7330-8BA7-4095-AF49-B0682D7754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1A2A-2AF6-483A-960E-5192B2DF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7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7330-8BA7-4095-AF49-B0682D7754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1A2A-2AF6-483A-960E-5192B2DF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7330-8BA7-4095-AF49-B0682D7754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1A2A-2AF6-483A-960E-5192B2DF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07330-8BA7-4095-AF49-B0682D77544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71A2A-2AF6-483A-960E-5192B2DF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1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9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0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1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2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6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5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0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3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7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1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6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4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8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1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5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7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7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6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7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9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2020-04-04T13:48:52Z</dcterms:created>
  <dcterms:modified xsi:type="dcterms:W3CDTF">2020-04-04T13:49:00Z</dcterms:modified>
</cp:coreProperties>
</file>