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7" d="100"/>
          <a:sy n="67" d="100"/>
        </p:scale>
        <p:origin x="-125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9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39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8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31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7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65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01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07330-8BA7-4095-AF49-B0682D775443}" type="datetimeFigureOut">
              <a:rPr lang="en-US" smtClean="0"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71A2A-2AF6-483A-960E-5192B2DFA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91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494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26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10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317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029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761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951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403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832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976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11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063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43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788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17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15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475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72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57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76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270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97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2020-04-04T13:48:52Z</dcterms:created>
  <dcterms:modified xsi:type="dcterms:W3CDTF">2020-04-04T13:49:00Z</dcterms:modified>
</cp:coreProperties>
</file>