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80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28" r:id="rId5"/>
    <p:sldMasterId id="2147483729" r:id="rId6"/>
    <p:sldMasterId id="2147483730" r:id="rId7"/>
    <p:sldMasterId id="2147483731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  <p:sldId id="307" r:id="rId61"/>
    <p:sldId id="308" r:id="rId62"/>
    <p:sldId id="309" r:id="rId63"/>
    <p:sldId id="310" r:id="rId64"/>
    <p:sldId id="311" r:id="rId65"/>
    <p:sldId id="312" r:id="rId66"/>
    <p:sldId id="313" r:id="rId67"/>
    <p:sldId id="314" r:id="rId68"/>
    <p:sldId id="315" r:id="rId69"/>
    <p:sldId id="316" r:id="rId70"/>
    <p:sldId id="317" r:id="rId71"/>
    <p:sldId id="318" r:id="rId72"/>
    <p:sldId id="319" r:id="rId73"/>
    <p:sldId id="320" r:id="rId74"/>
    <p:sldId id="321" r:id="rId75"/>
    <p:sldId id="322" r:id="rId76"/>
    <p:sldId id="323" r:id="rId77"/>
    <p:sldId id="324" r:id="rId78"/>
    <p:sldId id="325" r:id="rId79"/>
    <p:sldId id="326" r:id="rId80"/>
    <p:sldId id="327" r:id="rId81"/>
    <p:sldId id="328" r:id="rId82"/>
    <p:sldId id="329" r:id="rId83"/>
    <p:sldId id="330" r:id="rId84"/>
    <p:sldId id="331" r:id="rId85"/>
    <p:sldId id="332" r:id="rId86"/>
    <p:sldId id="333" r:id="rId87"/>
    <p:sldId id="334" r:id="rId88"/>
    <p:sldId id="335" r:id="rId89"/>
    <p:sldId id="336" r:id="rId90"/>
    <p:sldId id="337" r:id="rId91"/>
    <p:sldId id="338" r:id="rId92"/>
    <p:sldId id="339" r:id="rId93"/>
    <p:sldId id="340" r:id="rId94"/>
    <p:sldId id="341" r:id="rId95"/>
    <p:sldId id="342" r:id="rId96"/>
    <p:sldId id="343" r:id="rId97"/>
    <p:sldId id="344" r:id="rId98"/>
    <p:sldId id="345" r:id="rId99"/>
    <p:sldId id="346" r:id="rId100"/>
    <p:sldId id="347" r:id="rId101"/>
    <p:sldId id="348" r:id="rId102"/>
    <p:sldId id="349" r:id="rId103"/>
    <p:sldId id="350" r:id="rId104"/>
    <p:sldId id="351" r:id="rId105"/>
    <p:sldId id="352" r:id="rId106"/>
    <p:sldId id="353" r:id="rId107"/>
    <p:sldId id="354" r:id="rId108"/>
  </p:sldIdLst>
  <p:sldSz cy="5143500" cx="9144000"/>
  <p:notesSz cx="6858000" cy="9144000"/>
  <p:embeddedFontLst>
    <p:embeddedFont>
      <p:font typeface="Dosis"/>
      <p:regular r:id="rId109"/>
      <p:bold r:id="rId110"/>
    </p:embeddedFont>
    <p:embeddedFont>
      <p:font typeface="Catamaran"/>
      <p:regular r:id="rId111"/>
      <p:bold r:id="rId112"/>
    </p:embeddedFont>
    <p:embeddedFont>
      <p:font typeface="Proxima Nova"/>
      <p:regular r:id="rId113"/>
      <p:bold r:id="rId114"/>
      <p:italic r:id="rId115"/>
      <p:boldItalic r:id="rId116"/>
    </p:embeddedFont>
    <p:embeddedFont>
      <p:font typeface="Palanquin Dark"/>
      <p:regular r:id="rId117"/>
      <p:bold r:id="rId118"/>
    </p:embeddedFont>
    <p:embeddedFont>
      <p:font typeface="Roboto Condensed"/>
      <p:regular r:id="rId119"/>
      <p:bold r:id="rId120"/>
      <p:italic r:id="rId121"/>
      <p:boldItalic r:id="rId122"/>
    </p:embeddedFont>
    <p:embeddedFont>
      <p:font typeface="Six Caps"/>
      <p:regular r:id="rId123"/>
    </p:embeddedFont>
    <p:embeddedFont>
      <p:font typeface="Helvetica Neue"/>
      <p:regular r:id="rId124"/>
      <p:bold r:id="rId125"/>
      <p:italic r:id="rId126"/>
      <p:boldItalic r:id="rId127"/>
    </p:embeddedFont>
    <p:embeddedFont>
      <p:font typeface="Sniglet"/>
      <p:regular r:id="rId128"/>
    </p:embeddedFont>
    <p:embeddedFont>
      <p:font typeface="Bangers"/>
      <p:regular r:id="rId129"/>
    </p:embeddedFont>
    <p:embeddedFont>
      <p:font typeface="Roboto"/>
      <p:regular r:id="rId130"/>
      <p:bold r:id="rId131"/>
      <p:italic r:id="rId132"/>
      <p:boldItalic r:id="rId133"/>
    </p:embeddedFont>
    <p:embeddedFont>
      <p:font typeface="Lobster"/>
      <p:regular r:id="rId134"/>
    </p:embeddedFont>
    <p:embeddedFont>
      <p:font typeface="Nunito Sans Black"/>
      <p:bold r:id="rId135"/>
      <p:boldItalic r:id="rId136"/>
    </p:embeddedFont>
    <p:embeddedFont>
      <p:font typeface="Quattrocento Sans"/>
      <p:regular r:id="rId137"/>
      <p:bold r:id="rId138"/>
      <p:italic r:id="rId139"/>
      <p:boldItalic r:id="rId140"/>
    </p:embeddedFont>
    <p:embeddedFont>
      <p:font typeface="Source Sans Pro"/>
      <p:regular r:id="rId141"/>
      <p:bold r:id="rId142"/>
      <p:italic r:id="rId143"/>
      <p:boldItalic r:id="rId144"/>
    </p:embeddedFont>
    <p:embeddedFont>
      <p:font typeface="Nunito Sans"/>
      <p:regular r:id="rId145"/>
      <p:bold r:id="rId146"/>
      <p:italic r:id="rId147"/>
      <p:boldItalic r:id="rId148"/>
    </p:embeddedFont>
    <p:embeddedFont>
      <p:font typeface="Open Sans"/>
      <p:regular r:id="rId149"/>
      <p:bold r:id="rId150"/>
      <p:italic r:id="rId151"/>
      <p:boldItalic r:id="rId152"/>
    </p:embeddedFont>
    <p:embeddedFont>
      <p:font typeface="Special Elite"/>
      <p:regular r:id="rId1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532">
          <p15:clr>
            <a:srgbClr val="0000FF"/>
          </p15:clr>
        </p15:guide>
        <p15:guide id="2" pos="452">
          <p15:clr>
            <a:srgbClr val="9AA0A6"/>
          </p15:clr>
        </p15:guide>
        <p15:guide id="3" pos="53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F15B156-E7BB-4E08-82C7-18C2FF80DD33}">
  <a:tblStyle styleId="{5F15B156-E7BB-4E08-82C7-18C2FF80DD3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32" orient="horz"/>
        <p:guide pos="452"/>
        <p:guide pos="530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1.xml"/><Relationship Id="rId42" Type="http://schemas.openxmlformats.org/officeDocument/2006/relationships/slide" Target="slides/slide33.xml"/><Relationship Id="rId41" Type="http://schemas.openxmlformats.org/officeDocument/2006/relationships/slide" Target="slides/slide32.xml"/><Relationship Id="rId44" Type="http://schemas.openxmlformats.org/officeDocument/2006/relationships/slide" Target="slides/slide35.xml"/><Relationship Id="rId43" Type="http://schemas.openxmlformats.org/officeDocument/2006/relationships/slide" Target="slides/slide34.xml"/><Relationship Id="rId46" Type="http://schemas.openxmlformats.org/officeDocument/2006/relationships/slide" Target="slides/slide37.xml"/><Relationship Id="rId45" Type="http://schemas.openxmlformats.org/officeDocument/2006/relationships/slide" Target="slides/slide36.xml"/><Relationship Id="rId107" Type="http://schemas.openxmlformats.org/officeDocument/2006/relationships/slide" Target="slides/slide98.xml"/><Relationship Id="rId106" Type="http://schemas.openxmlformats.org/officeDocument/2006/relationships/slide" Target="slides/slide97.xml"/><Relationship Id="rId105" Type="http://schemas.openxmlformats.org/officeDocument/2006/relationships/slide" Target="slides/slide96.xml"/><Relationship Id="rId104" Type="http://schemas.openxmlformats.org/officeDocument/2006/relationships/slide" Target="slides/slide95.xml"/><Relationship Id="rId109" Type="http://schemas.openxmlformats.org/officeDocument/2006/relationships/font" Target="fonts/Dosis-regular.fntdata"/><Relationship Id="rId108" Type="http://schemas.openxmlformats.org/officeDocument/2006/relationships/slide" Target="slides/slide99.xml"/><Relationship Id="rId48" Type="http://schemas.openxmlformats.org/officeDocument/2006/relationships/slide" Target="slides/slide39.xml"/><Relationship Id="rId47" Type="http://schemas.openxmlformats.org/officeDocument/2006/relationships/slide" Target="slides/slide38.xml"/><Relationship Id="rId49" Type="http://schemas.openxmlformats.org/officeDocument/2006/relationships/slide" Target="slides/slide40.xml"/><Relationship Id="rId103" Type="http://schemas.openxmlformats.org/officeDocument/2006/relationships/slide" Target="slides/slide94.xml"/><Relationship Id="rId102" Type="http://schemas.openxmlformats.org/officeDocument/2006/relationships/slide" Target="slides/slide93.xml"/><Relationship Id="rId101" Type="http://schemas.openxmlformats.org/officeDocument/2006/relationships/slide" Target="slides/slide92.xml"/><Relationship Id="rId100" Type="http://schemas.openxmlformats.org/officeDocument/2006/relationships/slide" Target="slides/slide91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20" Type="http://schemas.openxmlformats.org/officeDocument/2006/relationships/slide" Target="slides/slide11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129" Type="http://schemas.openxmlformats.org/officeDocument/2006/relationships/font" Target="fonts/Bangers-regular.fntdata"/><Relationship Id="rId128" Type="http://schemas.openxmlformats.org/officeDocument/2006/relationships/font" Target="fonts/Sniglet-regular.fntdata"/><Relationship Id="rId127" Type="http://schemas.openxmlformats.org/officeDocument/2006/relationships/font" Target="fonts/HelveticaNeue-boldItalic.fntdata"/><Relationship Id="rId126" Type="http://schemas.openxmlformats.org/officeDocument/2006/relationships/font" Target="fonts/HelveticaNeue-italic.fntdata"/><Relationship Id="rId26" Type="http://schemas.openxmlformats.org/officeDocument/2006/relationships/slide" Target="slides/slide17.xml"/><Relationship Id="rId121" Type="http://schemas.openxmlformats.org/officeDocument/2006/relationships/font" Target="fonts/RobotoCondensed-italic.fntdata"/><Relationship Id="rId25" Type="http://schemas.openxmlformats.org/officeDocument/2006/relationships/slide" Target="slides/slide16.xml"/><Relationship Id="rId120" Type="http://schemas.openxmlformats.org/officeDocument/2006/relationships/font" Target="fonts/RobotoCondensed-bold.fntdata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125" Type="http://schemas.openxmlformats.org/officeDocument/2006/relationships/font" Target="fonts/HelveticaNeue-bold.fntdata"/><Relationship Id="rId29" Type="http://schemas.openxmlformats.org/officeDocument/2006/relationships/slide" Target="slides/slide20.xml"/><Relationship Id="rId124" Type="http://schemas.openxmlformats.org/officeDocument/2006/relationships/font" Target="fonts/HelveticaNeue-regular.fntdata"/><Relationship Id="rId123" Type="http://schemas.openxmlformats.org/officeDocument/2006/relationships/font" Target="fonts/SixCaps-regular.fntdata"/><Relationship Id="rId122" Type="http://schemas.openxmlformats.org/officeDocument/2006/relationships/font" Target="fonts/RobotoCondensed-boldItalic.fntdata"/><Relationship Id="rId95" Type="http://schemas.openxmlformats.org/officeDocument/2006/relationships/slide" Target="slides/slide86.xml"/><Relationship Id="rId94" Type="http://schemas.openxmlformats.org/officeDocument/2006/relationships/slide" Target="slides/slide85.xml"/><Relationship Id="rId97" Type="http://schemas.openxmlformats.org/officeDocument/2006/relationships/slide" Target="slides/slide88.xml"/><Relationship Id="rId96" Type="http://schemas.openxmlformats.org/officeDocument/2006/relationships/slide" Target="slides/slide87.xml"/><Relationship Id="rId11" Type="http://schemas.openxmlformats.org/officeDocument/2006/relationships/slide" Target="slides/slide2.xml"/><Relationship Id="rId99" Type="http://schemas.openxmlformats.org/officeDocument/2006/relationships/slide" Target="slides/slide90.xml"/><Relationship Id="rId10" Type="http://schemas.openxmlformats.org/officeDocument/2006/relationships/slide" Target="slides/slide1.xml"/><Relationship Id="rId98" Type="http://schemas.openxmlformats.org/officeDocument/2006/relationships/slide" Target="slides/slide89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91" Type="http://schemas.openxmlformats.org/officeDocument/2006/relationships/slide" Target="slides/slide82.xml"/><Relationship Id="rId90" Type="http://schemas.openxmlformats.org/officeDocument/2006/relationships/slide" Target="slides/slide81.xml"/><Relationship Id="rId93" Type="http://schemas.openxmlformats.org/officeDocument/2006/relationships/slide" Target="slides/slide84.xml"/><Relationship Id="rId92" Type="http://schemas.openxmlformats.org/officeDocument/2006/relationships/slide" Target="slides/slide83.xml"/><Relationship Id="rId118" Type="http://schemas.openxmlformats.org/officeDocument/2006/relationships/font" Target="fonts/PalanquinDark-bold.fntdata"/><Relationship Id="rId117" Type="http://schemas.openxmlformats.org/officeDocument/2006/relationships/font" Target="fonts/PalanquinDark-regular.fntdata"/><Relationship Id="rId116" Type="http://schemas.openxmlformats.org/officeDocument/2006/relationships/font" Target="fonts/ProximaNova-boldItalic.fntdata"/><Relationship Id="rId115" Type="http://schemas.openxmlformats.org/officeDocument/2006/relationships/font" Target="fonts/ProximaNova-italic.fntdata"/><Relationship Id="rId119" Type="http://schemas.openxmlformats.org/officeDocument/2006/relationships/font" Target="fonts/RobotoCondensed-regular.fntdata"/><Relationship Id="rId15" Type="http://schemas.openxmlformats.org/officeDocument/2006/relationships/slide" Target="slides/slide6.xml"/><Relationship Id="rId110" Type="http://schemas.openxmlformats.org/officeDocument/2006/relationships/font" Target="fonts/Dosis-bold.fntdata"/><Relationship Id="rId14" Type="http://schemas.openxmlformats.org/officeDocument/2006/relationships/slide" Target="slides/slide5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14" Type="http://schemas.openxmlformats.org/officeDocument/2006/relationships/font" Target="fonts/ProximaNova-bold.fntdata"/><Relationship Id="rId18" Type="http://schemas.openxmlformats.org/officeDocument/2006/relationships/slide" Target="slides/slide9.xml"/><Relationship Id="rId113" Type="http://schemas.openxmlformats.org/officeDocument/2006/relationships/font" Target="fonts/ProximaNova-regular.fntdata"/><Relationship Id="rId112" Type="http://schemas.openxmlformats.org/officeDocument/2006/relationships/font" Target="fonts/Catamaran-bold.fntdata"/><Relationship Id="rId111" Type="http://schemas.openxmlformats.org/officeDocument/2006/relationships/font" Target="fonts/Catamaran-regular.fntdata"/><Relationship Id="rId84" Type="http://schemas.openxmlformats.org/officeDocument/2006/relationships/slide" Target="slides/slide75.xml"/><Relationship Id="rId83" Type="http://schemas.openxmlformats.org/officeDocument/2006/relationships/slide" Target="slides/slide74.xml"/><Relationship Id="rId86" Type="http://schemas.openxmlformats.org/officeDocument/2006/relationships/slide" Target="slides/slide77.xml"/><Relationship Id="rId85" Type="http://schemas.openxmlformats.org/officeDocument/2006/relationships/slide" Target="slides/slide76.xml"/><Relationship Id="rId88" Type="http://schemas.openxmlformats.org/officeDocument/2006/relationships/slide" Target="slides/slide79.xml"/><Relationship Id="rId150" Type="http://schemas.openxmlformats.org/officeDocument/2006/relationships/font" Target="fonts/OpenSans-bold.fntdata"/><Relationship Id="rId87" Type="http://schemas.openxmlformats.org/officeDocument/2006/relationships/slide" Target="slides/slide78.xml"/><Relationship Id="rId89" Type="http://schemas.openxmlformats.org/officeDocument/2006/relationships/slide" Target="slides/slide80.xml"/><Relationship Id="rId80" Type="http://schemas.openxmlformats.org/officeDocument/2006/relationships/slide" Target="slides/slide71.xml"/><Relationship Id="rId82" Type="http://schemas.openxmlformats.org/officeDocument/2006/relationships/slide" Target="slides/slide73.xml"/><Relationship Id="rId81" Type="http://schemas.openxmlformats.org/officeDocument/2006/relationships/slide" Target="slides/slide72.xml"/><Relationship Id="rId1" Type="http://schemas.openxmlformats.org/officeDocument/2006/relationships/theme" Target="theme/theme5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149" Type="http://schemas.openxmlformats.org/officeDocument/2006/relationships/font" Target="fonts/OpenSans-regular.fntdata"/><Relationship Id="rId4" Type="http://schemas.openxmlformats.org/officeDocument/2006/relationships/tableStyles" Target="tableStyles.xml"/><Relationship Id="rId148" Type="http://schemas.openxmlformats.org/officeDocument/2006/relationships/font" Target="fonts/NunitoSans-boldItalic.fntdata"/><Relationship Id="rId9" Type="http://schemas.openxmlformats.org/officeDocument/2006/relationships/notesMaster" Target="notesMasters/notesMaster1.xml"/><Relationship Id="rId143" Type="http://schemas.openxmlformats.org/officeDocument/2006/relationships/font" Target="fonts/SourceSansPro-italic.fntdata"/><Relationship Id="rId142" Type="http://schemas.openxmlformats.org/officeDocument/2006/relationships/font" Target="fonts/SourceSansPro-bold.fntdata"/><Relationship Id="rId141" Type="http://schemas.openxmlformats.org/officeDocument/2006/relationships/font" Target="fonts/SourceSansPro-regular.fntdata"/><Relationship Id="rId140" Type="http://schemas.openxmlformats.org/officeDocument/2006/relationships/font" Target="fonts/QuattrocentoSans-boldItalic.fntdata"/><Relationship Id="rId5" Type="http://schemas.openxmlformats.org/officeDocument/2006/relationships/slideMaster" Target="slideMasters/slideMaster1.xml"/><Relationship Id="rId147" Type="http://schemas.openxmlformats.org/officeDocument/2006/relationships/font" Target="fonts/NunitoSans-italic.fntdata"/><Relationship Id="rId6" Type="http://schemas.openxmlformats.org/officeDocument/2006/relationships/slideMaster" Target="slideMasters/slideMaster2.xml"/><Relationship Id="rId146" Type="http://schemas.openxmlformats.org/officeDocument/2006/relationships/font" Target="fonts/NunitoSans-bold.fntdata"/><Relationship Id="rId7" Type="http://schemas.openxmlformats.org/officeDocument/2006/relationships/slideMaster" Target="slideMasters/slideMaster3.xml"/><Relationship Id="rId145" Type="http://schemas.openxmlformats.org/officeDocument/2006/relationships/font" Target="fonts/NunitoSans-regular.fntdata"/><Relationship Id="rId8" Type="http://schemas.openxmlformats.org/officeDocument/2006/relationships/slideMaster" Target="slideMasters/slideMaster4.xml"/><Relationship Id="rId144" Type="http://schemas.openxmlformats.org/officeDocument/2006/relationships/font" Target="fonts/SourceSansPro-boldItalic.fntdata"/><Relationship Id="rId73" Type="http://schemas.openxmlformats.org/officeDocument/2006/relationships/slide" Target="slides/slide64.xml"/><Relationship Id="rId72" Type="http://schemas.openxmlformats.org/officeDocument/2006/relationships/slide" Target="slides/slide63.xml"/><Relationship Id="rId75" Type="http://schemas.openxmlformats.org/officeDocument/2006/relationships/slide" Target="slides/slide66.xml"/><Relationship Id="rId74" Type="http://schemas.openxmlformats.org/officeDocument/2006/relationships/slide" Target="slides/slide65.xml"/><Relationship Id="rId77" Type="http://schemas.openxmlformats.org/officeDocument/2006/relationships/slide" Target="slides/slide68.xml"/><Relationship Id="rId76" Type="http://schemas.openxmlformats.org/officeDocument/2006/relationships/slide" Target="slides/slide67.xml"/><Relationship Id="rId79" Type="http://schemas.openxmlformats.org/officeDocument/2006/relationships/slide" Target="slides/slide70.xml"/><Relationship Id="rId78" Type="http://schemas.openxmlformats.org/officeDocument/2006/relationships/slide" Target="slides/slide69.xml"/><Relationship Id="rId71" Type="http://schemas.openxmlformats.org/officeDocument/2006/relationships/slide" Target="slides/slide62.xml"/><Relationship Id="rId70" Type="http://schemas.openxmlformats.org/officeDocument/2006/relationships/slide" Target="slides/slide61.xml"/><Relationship Id="rId139" Type="http://schemas.openxmlformats.org/officeDocument/2006/relationships/font" Target="fonts/QuattrocentoSans-italic.fntdata"/><Relationship Id="rId138" Type="http://schemas.openxmlformats.org/officeDocument/2006/relationships/font" Target="fonts/QuattrocentoSans-bold.fntdata"/><Relationship Id="rId137" Type="http://schemas.openxmlformats.org/officeDocument/2006/relationships/font" Target="fonts/QuattrocentoSans-regular.fntdata"/><Relationship Id="rId132" Type="http://schemas.openxmlformats.org/officeDocument/2006/relationships/font" Target="fonts/Roboto-italic.fntdata"/><Relationship Id="rId131" Type="http://schemas.openxmlformats.org/officeDocument/2006/relationships/font" Target="fonts/Roboto-bold.fntdata"/><Relationship Id="rId130" Type="http://schemas.openxmlformats.org/officeDocument/2006/relationships/font" Target="fonts/Roboto-regular.fntdata"/><Relationship Id="rId136" Type="http://schemas.openxmlformats.org/officeDocument/2006/relationships/font" Target="fonts/NunitoSansBlack-boldItalic.fntdata"/><Relationship Id="rId135" Type="http://schemas.openxmlformats.org/officeDocument/2006/relationships/font" Target="fonts/NunitoSansBlack-bold.fntdata"/><Relationship Id="rId134" Type="http://schemas.openxmlformats.org/officeDocument/2006/relationships/font" Target="fonts/Lobster-regular.fntdata"/><Relationship Id="rId133" Type="http://schemas.openxmlformats.org/officeDocument/2006/relationships/font" Target="fonts/Roboto-boldItalic.fntdata"/><Relationship Id="rId62" Type="http://schemas.openxmlformats.org/officeDocument/2006/relationships/slide" Target="slides/slide53.xml"/><Relationship Id="rId61" Type="http://schemas.openxmlformats.org/officeDocument/2006/relationships/slide" Target="slides/slide52.xml"/><Relationship Id="rId64" Type="http://schemas.openxmlformats.org/officeDocument/2006/relationships/slide" Target="slides/slide55.xml"/><Relationship Id="rId63" Type="http://schemas.openxmlformats.org/officeDocument/2006/relationships/slide" Target="slides/slide54.xml"/><Relationship Id="rId66" Type="http://schemas.openxmlformats.org/officeDocument/2006/relationships/slide" Target="slides/slide57.xml"/><Relationship Id="rId65" Type="http://schemas.openxmlformats.org/officeDocument/2006/relationships/slide" Target="slides/slide56.xml"/><Relationship Id="rId68" Type="http://schemas.openxmlformats.org/officeDocument/2006/relationships/slide" Target="slides/slide59.xml"/><Relationship Id="rId67" Type="http://schemas.openxmlformats.org/officeDocument/2006/relationships/slide" Target="slides/slide58.xml"/><Relationship Id="rId60" Type="http://schemas.openxmlformats.org/officeDocument/2006/relationships/slide" Target="slides/slide51.xml"/><Relationship Id="rId69" Type="http://schemas.openxmlformats.org/officeDocument/2006/relationships/slide" Target="slides/slide60.xml"/><Relationship Id="rId51" Type="http://schemas.openxmlformats.org/officeDocument/2006/relationships/slide" Target="slides/slide42.xml"/><Relationship Id="rId50" Type="http://schemas.openxmlformats.org/officeDocument/2006/relationships/slide" Target="slides/slide41.xml"/><Relationship Id="rId53" Type="http://schemas.openxmlformats.org/officeDocument/2006/relationships/slide" Target="slides/slide44.xml"/><Relationship Id="rId52" Type="http://schemas.openxmlformats.org/officeDocument/2006/relationships/slide" Target="slides/slide43.xml"/><Relationship Id="rId55" Type="http://schemas.openxmlformats.org/officeDocument/2006/relationships/slide" Target="slides/slide46.xml"/><Relationship Id="rId54" Type="http://schemas.openxmlformats.org/officeDocument/2006/relationships/slide" Target="slides/slide45.xml"/><Relationship Id="rId57" Type="http://schemas.openxmlformats.org/officeDocument/2006/relationships/slide" Target="slides/slide48.xml"/><Relationship Id="rId56" Type="http://schemas.openxmlformats.org/officeDocument/2006/relationships/slide" Target="slides/slide47.xml"/><Relationship Id="rId59" Type="http://schemas.openxmlformats.org/officeDocument/2006/relationships/slide" Target="slides/slide50.xml"/><Relationship Id="rId58" Type="http://schemas.openxmlformats.org/officeDocument/2006/relationships/slide" Target="slides/slide49.xml"/><Relationship Id="rId153" Type="http://schemas.openxmlformats.org/officeDocument/2006/relationships/font" Target="fonts/SpecialElite-regular.fntdata"/><Relationship Id="rId152" Type="http://schemas.openxmlformats.org/officeDocument/2006/relationships/font" Target="fonts/OpenSans-boldItalic.fntdata"/><Relationship Id="rId151" Type="http://schemas.openxmlformats.org/officeDocument/2006/relationships/font" Target="fonts/OpenSans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2" name="Shape 3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3" name="Google Shape;378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4" name="Google Shape;378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2" name="Shape 3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3" name="Google Shape;3863;gbfa780dfb5_2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64" name="Google Shape;3864;gbfa780dfb5_2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7" name="Shape 3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8" name="Google Shape;3868;gbfa780dfb5_2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69" name="Google Shape;3869;gbfa780dfb5_2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3" name="Shape 3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4" name="Google Shape;3874;gbfa780dfb5_2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75" name="Google Shape;3875;gbfa780dfb5_2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9" name="Shape 3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" name="Google Shape;3880;gbfa780dfb5_2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1" name="Google Shape;3881;gbfa780dfb5_2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5" name="Shape 3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6" name="Google Shape;3886;gbfa780dfb5_2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7" name="Google Shape;3887;gbfa780dfb5_2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3" name="Shape 3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4" name="Google Shape;3894;gbfa780dfb5_2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95" name="Google Shape;3895;gbfa780dfb5_2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1" name="Shape 3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2" name="Google Shape;3902;gbfa780dfb5_2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03" name="Google Shape;3903;gbfa780dfb5_2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9" name="Shape 3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0" name="Google Shape;3910;gbfa780dfb5_2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1" name="Google Shape;3911;gbfa780dfb5_2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0" name="Shape 3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" name="Google Shape;3921;gbfa780dfb5_20_17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2" name="Google Shape;3922;gbfa780dfb5_20_17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3" name="Shape 3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4" name="Google Shape;3934;gbfa780dfb5_20_26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5" name="Google Shape;3935;gbfa780dfb5_20_26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9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gbfa780dfb5_0_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1" name="Google Shape;3791;gbfa780dfb5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9" name="Shape 3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0" name="Google Shape;3940;gbfa780dfb5_20_30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1" name="Google Shape;3941;gbfa780dfb5_20_30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0" name="Shape 3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1" name="Google Shape;3951;gbfa780dfb5_20_3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52" name="Google Shape;3952;gbfa780dfb5_20_3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8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9" name="Google Shape;3959;gbfa780dfb5_20_30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0" name="Google Shape;3960;gbfa780dfb5_20_30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9" name="Shape 3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0" name="Google Shape;3980;gbfa780dfb5_20_5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1" name="Google Shape;3981;gbfa780dfb5_20_5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6" name="Shape 3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7" name="Google Shape;3987;gbfa780dfb5_2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88" name="Google Shape;3988;gbfa780dfb5_2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2" name="Shape 3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" name="Google Shape;3993;gbfa780dfb5_20_6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4" name="Google Shape;3994;gbfa780dfb5_20_6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7" name="Shape 3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8" name="Google Shape;3998;gbfa780dfb5_20_10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9" name="Google Shape;3999;gbfa780dfb5_20_10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4" name="Shape 4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5" name="Google Shape;4005;gbfa780dfb5_20_6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6" name="Google Shape;4006;gbfa780dfb5_20_6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0" name="Shape 4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1" name="Google Shape;4011;gbfa780dfb5_2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12" name="Google Shape;4012;gbfa780dfb5_2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5" name="Shape 4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6" name="Google Shape;4026;gbfa780dfb5_20_9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7" name="Google Shape;4027;gbfa780dfb5_20_9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0" name="Shape 3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1" name="Google Shape;3821;gbfa780dfb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2" name="Google Shape;3822;gbfa780dfb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en"/>
              <a:t>AQUÍ NO SE VEN LAS LETRAS EN GRIS</a:t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6" name="Shape 4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7" name="Google Shape;4037;gbfa780dfb5_20_9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8" name="Google Shape;4038;gbfa780dfb5_20_9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3" name="Shape 4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4" name="Google Shape;4054;gbfa780dfb5_20_10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5" name="Google Shape;4055;gbfa780dfb5_20_10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8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9" name="Google Shape;4059;gbfa780dfb5_20_24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60" name="Google Shape;4060;gbfa780dfb5_20_2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3" name="Shape 4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4" name="Google Shape;4064;gbfa780dfb5_20_24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65" name="Google Shape;4065;gbfa780dfb5_20_24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0" name="Shape 4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1" name="Google Shape;4071;gbfa780dfb5_20_7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2" name="Google Shape;4072;gbfa780dfb5_20_7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7" name="Shape 4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8" name="Google Shape;4088;gbfa780dfb5_20_8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9" name="Google Shape;4089;gbfa780dfb5_20_8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0" name="Shape 4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Google Shape;4101;gbfa780dfb5_20_3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2" name="Google Shape;4102;gbfa780dfb5_20_3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5" name="Shape 4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Google Shape;4106;gbfa780dfb5_20_9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7" name="Google Shape;4107;gbfa780dfb5_20_9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0" name="Shape 4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1" name="Google Shape;4111;gbfa780dfb5_20_8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12" name="Google Shape;4112;gbfa780dfb5_20_8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0" name="Shape 4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1" name="Google Shape;4131;gbfa780dfb5_20_1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2" name="Google Shape;4132;gbfa780dfb5_20_1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6" name="Shape 3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7" name="Google Shape;3827;gbfa780dfb5_2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8" name="Google Shape;3828;gbfa780dfb5_2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5" name="Shape 4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" name="Google Shape;4136;gbfa780dfb5_20_9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7" name="Google Shape;4137;gbfa780dfb5_20_9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3" name="Shape 4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4" name="Google Shape;4144;gbfa780dfb5_20_1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5" name="Google Shape;4145;gbfa780dfb5_20_1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7" name="Shape 4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" name="Google Shape;4188;gbfa780dfb5_20_1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9" name="Google Shape;4189;gbfa780dfb5_20_1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1" name="Shape 4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2" name="Google Shape;4202;gbfa780dfb5_20_1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3" name="Google Shape;4203;gbfa780dfb5_20_1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0" name="Shape 4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1" name="Google Shape;4251;gbfa780dfb5_20_18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2" name="Google Shape;4252;gbfa780dfb5_20_18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0" name="Shape 4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1" name="Google Shape;4271;gbfa780dfb5_20_28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2" name="Google Shape;4272;gbfa780dfb5_20_28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3" name="Shape 4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4" name="Google Shape;4284;gbfa780dfb5_20_29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85" name="Google Shape;4285;gbfa780dfb5_20_29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0" name="Shape 4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1" name="Google Shape;4291;gbfa780dfb5_20_28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92" name="Google Shape;4292;gbfa780dfb5_20_28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en"/>
              <a:t>AQUÍ NO SE VEN LAS LETRAS EN GRIS</a:t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5" name="Shape 4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6" name="Google Shape;4296;gbfa780dfb5_20_28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97" name="Google Shape;4297;gbfa780dfb5_20_28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3" name="Shape 4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" name="Google Shape;4304;gbfa780dfb5_20_21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5" name="Google Shape;4305;gbfa780dfb5_20_21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5" name="Shape 3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6" name="Google Shape;3836;gbfa780dfb5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37" name="Google Shape;3837;gbfa780dfb5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2" name="Shape 4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3" name="Google Shape;4313;gbfa780dfb5_20_21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4" name="Google Shape;4314;gbfa780dfb5_20_21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0" name="Shape 4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" name="Google Shape;4321;gbfa780dfb5_20_15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2" name="Google Shape;4322;gbfa780dfb5_20_15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5" name="Shape 4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6" name="Google Shape;4326;gbfa780dfb5_20_15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7" name="Google Shape;4327;gbfa780dfb5_20_15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9" name="Shape 4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0" name="Google Shape;4340;gbfa780dfb5_20_25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1" name="Google Shape;4341;gbfa780dfb5_20_25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4" name="Shape 4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5" name="Google Shape;4345;gbfa780dfb5_20_25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6" name="Google Shape;4346;gbfa780dfb5_20_25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2" name="Shape 4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3" name="Google Shape;4353;gbfa780dfb5_20_25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4" name="Google Shape;4354;gbfa780dfb5_20_25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0" name="Shape 4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1" name="Google Shape;4361;gbfa780dfb5_20_25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2" name="Google Shape;4362;gbfa780dfb5_20_25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8" name="Shape 4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9" name="Google Shape;4369;gbfa780dfb5_20_25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0" name="Google Shape;4370;gbfa780dfb5_20_25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6" name="Shape 4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7" name="Google Shape;4377;gbfa780dfb5_20_25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8" name="Google Shape;4378;gbfa780dfb5_20_25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4" name="Shape 4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5" name="Google Shape;4385;gbfa780dfb5_20_25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6" name="Google Shape;4386;gbfa780dfb5_20_25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2" name="Shape 3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3" name="Google Shape;3843;gbfa780dfb5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44" name="Google Shape;3844;gbfa780dfb5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9" name="Shape 4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0" name="Google Shape;4390;gbfa780dfb5_20_25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1" name="Google Shape;4391;gbfa780dfb5_20_25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2" name="Shape 4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" name="Google Shape;4413;gbfa780dfb5_20_25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4" name="Google Shape;4414;gbfa780dfb5_20_25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1" name="Shape 4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2" name="Google Shape;4432;gbfa780dfb5_20_26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3" name="Google Shape;4433;gbfa780dfb5_20_26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3" name="Shape 4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" name="Google Shape;4444;gbfa780dfb5_20_25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5" name="Google Shape;4445;gbfa780dfb5_20_25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8" name="Shape 4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9" name="Google Shape;4449;gbfa780dfb5_20_26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0" name="Google Shape;4450;gbfa780dfb5_20_26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4" name="Shape 4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5" name="Google Shape;4455;gbfa780dfb5_20_26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6" name="Google Shape;4456;gbfa780dfb5_20_26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1" name="Shape 4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2" name="Google Shape;4462;gbfa780dfb5_20_3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3" name="Google Shape;4463;gbfa780dfb5_20_3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6" name="Shape 4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7" name="Google Shape;4467;gbfa780dfb5_20_3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8" name="Google Shape;4468;gbfa780dfb5_20_3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8" name="Shape 4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9" name="Google Shape;4479;gbfa780dfb5_20_26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0" name="Google Shape;4480;gbfa780dfb5_20_26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4" name="Shape 4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" name="Google Shape;4485;gbfa780dfb5_20_27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6" name="Google Shape;4486;gbfa780dfb5_20_27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7" name="Shape 3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8" name="Google Shape;3848;gbfa780dfb5_0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49" name="Google Shape;3849;gbfa780dfb5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2" name="Shape 4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3" name="Google Shape;4523;gbfa780dfb5_20_26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4" name="Google Shape;4524;gbfa780dfb5_20_26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9" name="Shape 4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0" name="Google Shape;4530;gbfa780dfb5_20_35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1" name="Google Shape;4531;gbfa780dfb5_20_35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4" name="Shape 4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5" name="Google Shape;4535;gbfa780dfb5_20_35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6" name="Google Shape;4536;gbfa780dfb5_20_35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9" name="Shape 4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0" name="Google Shape;4540;gbfa780dfb5_20_35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1" name="Google Shape;4541;gbfa780dfb5_20_35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4" name="Shape 4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5" name="Google Shape;4545;gbfa780dfb5_20_35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6" name="Google Shape;4546;gbfa780dfb5_20_35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9" name="Shape 4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0" name="Google Shape;4550;gbfa780dfb5_20_35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1" name="Google Shape;4551;gbfa780dfb5_20_35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4" name="Shape 4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5" name="Google Shape;4555;gbfa780dfb5_20_35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6" name="Google Shape;4556;gbfa780dfb5_20_35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9" name="Shape 4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0" name="Google Shape;4560;gbfa780dfb5_20_35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1" name="Google Shape;4561;gbfa780dfb5_20_35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4" name="Shape 4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5" name="Google Shape;4565;gbfa780dfb5_20_35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6" name="Google Shape;4566;gbfa780dfb5_20_35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9" name="Shape 4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0" name="Google Shape;4570;gbfa780dfb5_20_35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1" name="Google Shape;4571;gbfa780dfb5_20_35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2" name="Shape 3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3" name="Google Shape;3853;gbfa780dfb5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4" name="Google Shape;3854;gbfa780dfb5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4" name="Shape 4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5" name="Google Shape;4575;gbfa780dfb5_20_36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6" name="Google Shape;4576;gbfa780dfb5_20_36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9" name="Shape 4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0" name="Google Shape;4580;gbfa780dfb5_20_36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1" name="Google Shape;4581;gbfa780dfb5_20_36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4" name="Shape 4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5" name="Google Shape;4585;gbfa780dfb5_20_36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6" name="Google Shape;4586;gbfa780dfb5_20_36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9" name="Shape 4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0" name="Google Shape;4590;gbfa780dfb5_20_26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1" name="Google Shape;4591;gbfa780dfb5_20_26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4" name="Shape 4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5" name="Google Shape;4595;gbfa780dfb5_20_38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6" name="Google Shape;4596;gbfa780dfb5_20_38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0" name="Shape 4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1" name="Google Shape;4601;gbfa780dfb5_20_29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2" name="Google Shape;4602;gbfa780dfb5_20_29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5" name="Shape 4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6" name="Google Shape;4606;gbfa780dfb5_20_38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07" name="Google Shape;4607;gbfa780dfb5_20_38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1" name="Shape 4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2" name="Google Shape;4612;gbfa780dfb5_20_29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3" name="Google Shape;4613;gbfa780dfb5_20_29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5" name="Shape 4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6" name="Google Shape;4636;gbfa780dfb5_20_39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37" name="Google Shape;4637;gbfa780dfb5_20_39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6" name="Shape 4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7" name="Google Shape;4647;gbfa780dfb5_20_4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8" name="Google Shape;4648;gbfa780dfb5_20_4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7" name="Shape 3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8" name="Google Shape;3858;gbfa780dfb5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9" name="Google Shape;3859;gbfa780dfb5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1" name="Shape 4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2" name="Google Shape;4652;gbfa780dfb5_20_4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3" name="Google Shape;4653;gbfa780dfb5_20_4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6" name="Shape 4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7" name="Google Shape;4857;gbfa780dfb5_20_4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8" name="Google Shape;4858;gbfa780dfb5_20_4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1" name="Shape 4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2" name="Google Shape;4862;gbfa780dfb5_20_36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3" name="Google Shape;4863;gbfa780dfb5_20_36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2" name="Shape 4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3" name="Google Shape;4873;gbfa780dfb5_20_36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4" name="Google Shape;4874;gbfa780dfb5_20_36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2" name="Shape 4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3" name="Google Shape;4883;gbfa780dfb5_20_4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4" name="Google Shape;4884;gbfa780dfb5_20_4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6" name="Shape 4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7" name="Google Shape;4917;gbfa780dfb5_20_15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18" name="Google Shape;4918;gbfa780dfb5_20_15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6" name="Shape 4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7" name="Google Shape;4927;gbfa780dfb5_20_4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8" name="Google Shape;4928;gbfa780dfb5_20_4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1" name="Shape 4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2" name="Google Shape;4952;gbfa780dfb5_20_3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3" name="Google Shape;4953;gbfa780dfb5_20_3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9" name="Shape 4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0" name="Google Shape;4960;gcecc8f0b84_0_389:notes"/>
          <p:cNvSpPr/>
          <p:nvPr>
            <p:ph idx="2" type="sldImg"/>
          </p:nvPr>
        </p:nvSpPr>
        <p:spPr>
          <a:xfrm>
            <a:off x="345911" y="586509"/>
            <a:ext cx="5529900" cy="293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1" name="Google Shape;4961;gcecc8f0b84_0_389:notes"/>
          <p:cNvSpPr txBox="1"/>
          <p:nvPr>
            <p:ph idx="1" type="body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4" name="Shape 4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5" name="Google Shape;4975;gcecc8f0b84_0_403:notes"/>
          <p:cNvSpPr/>
          <p:nvPr>
            <p:ph idx="2" type="sldImg"/>
          </p:nvPr>
        </p:nvSpPr>
        <p:spPr>
          <a:xfrm>
            <a:off x="345909" y="586509"/>
            <a:ext cx="5529900" cy="293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76" name="Google Shape;4976;gcecc8f0b84_0_403:notes"/>
          <p:cNvSpPr txBox="1"/>
          <p:nvPr>
            <p:ph idx="1" type="body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81425" lIns="81425" spcFirstLastPara="1" rIns="81425" wrap="square" tIns="8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000" u="none" cap="none" strike="noStrike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56689" y="609783"/>
            <a:ext cx="4055896" cy="4533715"/>
            <a:chOff x="-479839" y="609783"/>
            <a:chExt cx="4055896" cy="4533715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23401" y="1832595"/>
              <a:ext cx="231688" cy="912511"/>
              <a:chOff x="466156" y="1895400"/>
              <a:chExt cx="231688" cy="912511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466156" y="1895400"/>
                <a:ext cx="231688" cy="912511"/>
              </a:xfrm>
              <a:custGeom>
                <a:rect b="b" l="l" r="r" t="t"/>
                <a:pathLst>
                  <a:path extrusionOk="0" h="48377" w="12283">
                    <a:moveTo>
                      <a:pt x="1" y="1"/>
                    </a:moveTo>
                    <a:lnTo>
                      <a:pt x="1" y="48376"/>
                    </a:lnTo>
                    <a:lnTo>
                      <a:pt x="12283" y="48376"/>
                    </a:lnTo>
                    <a:lnTo>
                      <a:pt x="122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500505" y="1931579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6" y="1"/>
                    </a:moveTo>
                    <a:cubicBezTo>
                      <a:pt x="2125" y="1"/>
                      <a:pt x="35" y="1680"/>
                      <a:pt x="21" y="4234"/>
                    </a:cubicBezTo>
                    <a:cubicBezTo>
                      <a:pt x="0" y="6578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1" y="392"/>
                      <a:pt x="5358" y="1"/>
                      <a:pt x="43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500505" y="2594632"/>
                <a:ext cx="187871" cy="160803"/>
              </a:xfrm>
              <a:custGeom>
                <a:rect b="b" l="l" r="r" t="t"/>
                <a:pathLst>
                  <a:path extrusionOk="0" h="8525" w="9960">
                    <a:moveTo>
                      <a:pt x="4303" y="1"/>
                    </a:moveTo>
                    <a:cubicBezTo>
                      <a:pt x="2123" y="1"/>
                      <a:pt x="35" y="1675"/>
                      <a:pt x="21" y="4214"/>
                    </a:cubicBezTo>
                    <a:cubicBezTo>
                      <a:pt x="0" y="6578"/>
                      <a:pt x="1904" y="8503"/>
                      <a:pt x="4269" y="8524"/>
                    </a:cubicBezTo>
                    <a:cubicBezTo>
                      <a:pt x="8056" y="8524"/>
                      <a:pt x="9960" y="3963"/>
                      <a:pt x="7302" y="1264"/>
                    </a:cubicBezTo>
                    <a:cubicBezTo>
                      <a:pt x="6430" y="391"/>
                      <a:pt x="5356" y="1"/>
                      <a:pt x="43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500505" y="2143523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3" y="0"/>
                    </a:moveTo>
                    <a:cubicBezTo>
                      <a:pt x="2123" y="0"/>
                      <a:pt x="35" y="1674"/>
                      <a:pt x="21" y="4213"/>
                    </a:cubicBezTo>
                    <a:cubicBezTo>
                      <a:pt x="0" y="6578"/>
                      <a:pt x="1904" y="8503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0" y="391"/>
                      <a:pt x="5356" y="0"/>
                      <a:pt x="43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00505" y="2375331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293" y="0"/>
                    </a:moveTo>
                    <a:cubicBezTo>
                      <a:pt x="2117" y="0"/>
                      <a:pt x="35" y="1678"/>
                      <a:pt x="21" y="4227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" name="Google Shape;16;p2"/>
            <p:cNvGrpSpPr/>
            <p:nvPr/>
          </p:nvGrpSpPr>
          <p:grpSpPr>
            <a:xfrm>
              <a:off x="-25393" y="1589009"/>
              <a:ext cx="233650" cy="233669"/>
              <a:chOff x="464194" y="1672798"/>
              <a:chExt cx="233650" cy="233669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464194" y="1672798"/>
                <a:ext cx="233650" cy="233669"/>
              </a:xfrm>
              <a:custGeom>
                <a:rect b="b" l="l" r="r" t="t"/>
                <a:pathLst>
                  <a:path extrusionOk="0" h="12388" w="12387">
                    <a:moveTo>
                      <a:pt x="0" y="1"/>
                    </a:moveTo>
                    <a:lnTo>
                      <a:pt x="0" y="12388"/>
                    </a:lnTo>
                    <a:lnTo>
                      <a:pt x="12387" y="12388"/>
                    </a:lnTo>
                    <a:lnTo>
                      <a:pt x="123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05636" y="1715164"/>
                <a:ext cx="175648" cy="150655"/>
              </a:xfrm>
              <a:custGeom>
                <a:rect b="b" l="l" r="r" t="t"/>
                <a:pathLst>
                  <a:path extrusionOk="0" h="7987" w="9312">
                    <a:moveTo>
                      <a:pt x="4020" y="0"/>
                    </a:moveTo>
                    <a:cubicBezTo>
                      <a:pt x="1987" y="0"/>
                      <a:pt x="35" y="1566"/>
                      <a:pt x="21" y="3948"/>
                    </a:cubicBezTo>
                    <a:cubicBezTo>
                      <a:pt x="0" y="6166"/>
                      <a:pt x="1779" y="7966"/>
                      <a:pt x="3997" y="7986"/>
                    </a:cubicBezTo>
                    <a:cubicBezTo>
                      <a:pt x="7533" y="7986"/>
                      <a:pt x="9311" y="3718"/>
                      <a:pt x="6821" y="1186"/>
                    </a:cubicBezTo>
                    <a:cubicBezTo>
                      <a:pt x="6009" y="367"/>
                      <a:pt x="5005" y="0"/>
                      <a:pt x="40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" name="Google Shape;19;p2"/>
            <p:cNvGrpSpPr/>
            <p:nvPr/>
          </p:nvGrpSpPr>
          <p:grpSpPr>
            <a:xfrm>
              <a:off x="221402" y="1055566"/>
              <a:ext cx="231699" cy="952148"/>
              <a:chOff x="697830" y="1196432"/>
              <a:chExt cx="226180" cy="929469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697830" y="1196432"/>
                <a:ext cx="226180" cy="929469"/>
              </a:xfrm>
              <a:custGeom>
                <a:rect b="b" l="l" r="r" t="t"/>
                <a:pathLst>
                  <a:path extrusionOk="0" h="49276" w="11991">
                    <a:moveTo>
                      <a:pt x="1" y="0"/>
                    </a:moveTo>
                    <a:lnTo>
                      <a:pt x="1" y="49275"/>
                    </a:lnTo>
                    <a:lnTo>
                      <a:pt x="11990" y="49275"/>
                    </a:lnTo>
                    <a:lnTo>
                      <a:pt x="119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724276" y="1249965"/>
                <a:ext cx="187889" cy="160784"/>
              </a:xfrm>
              <a:custGeom>
                <a:rect b="b" l="l" r="r" t="t"/>
                <a:pathLst>
                  <a:path extrusionOk="0" h="8524" w="9961">
                    <a:moveTo>
                      <a:pt x="4320" y="1"/>
                    </a:moveTo>
                    <a:cubicBezTo>
                      <a:pt x="2144" y="1"/>
                      <a:pt x="50" y="1679"/>
                      <a:pt x="22" y="4234"/>
                    </a:cubicBezTo>
                    <a:cubicBezTo>
                      <a:pt x="1" y="6578"/>
                      <a:pt x="1905" y="8524"/>
                      <a:pt x="4269" y="8524"/>
                    </a:cubicBezTo>
                    <a:cubicBezTo>
                      <a:pt x="8056" y="8524"/>
                      <a:pt x="9960" y="3962"/>
                      <a:pt x="7303" y="1263"/>
                    </a:cubicBezTo>
                    <a:cubicBezTo>
                      <a:pt x="6438" y="391"/>
                      <a:pt x="5370" y="1"/>
                      <a:pt x="4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724276" y="1913150"/>
                <a:ext cx="187889" cy="160671"/>
              </a:xfrm>
              <a:custGeom>
                <a:rect b="b" l="l" r="r" t="t"/>
                <a:pathLst>
                  <a:path extrusionOk="0" h="8518" w="9961">
                    <a:moveTo>
                      <a:pt x="4308" y="1"/>
                    </a:moveTo>
                    <a:cubicBezTo>
                      <a:pt x="2136" y="1"/>
                      <a:pt x="50" y="1678"/>
                      <a:pt x="22" y="4228"/>
                    </a:cubicBezTo>
                    <a:cubicBezTo>
                      <a:pt x="1" y="6592"/>
                      <a:pt x="1905" y="8517"/>
                      <a:pt x="4269" y="8517"/>
                    </a:cubicBezTo>
                    <a:cubicBezTo>
                      <a:pt x="8056" y="8517"/>
                      <a:pt x="9960" y="3956"/>
                      <a:pt x="7303" y="1278"/>
                    </a:cubicBezTo>
                    <a:cubicBezTo>
                      <a:pt x="6435" y="396"/>
                      <a:pt x="5361" y="1"/>
                      <a:pt x="43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724276" y="1462042"/>
                <a:ext cx="187889" cy="161048"/>
              </a:xfrm>
              <a:custGeom>
                <a:rect b="b" l="l" r="r" t="t"/>
                <a:pathLst>
                  <a:path extrusionOk="0" h="8538" w="9961">
                    <a:moveTo>
                      <a:pt x="4308" y="0"/>
                    </a:moveTo>
                    <a:cubicBezTo>
                      <a:pt x="2136" y="0"/>
                      <a:pt x="50" y="1677"/>
                      <a:pt x="22" y="4227"/>
                    </a:cubicBezTo>
                    <a:cubicBezTo>
                      <a:pt x="1" y="6592"/>
                      <a:pt x="1905" y="8517"/>
                      <a:pt x="4269" y="8537"/>
                    </a:cubicBezTo>
                    <a:cubicBezTo>
                      <a:pt x="8056" y="8517"/>
                      <a:pt x="9960" y="3955"/>
                      <a:pt x="7303" y="1277"/>
                    </a:cubicBezTo>
                    <a:cubicBezTo>
                      <a:pt x="6435" y="395"/>
                      <a:pt x="5361" y="0"/>
                      <a:pt x="43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724276" y="1693981"/>
                <a:ext cx="187889" cy="160784"/>
              </a:xfrm>
              <a:custGeom>
                <a:rect b="b" l="l" r="r" t="t"/>
                <a:pathLst>
                  <a:path extrusionOk="0" h="8524" w="9961">
                    <a:moveTo>
                      <a:pt x="4320" y="1"/>
                    </a:moveTo>
                    <a:cubicBezTo>
                      <a:pt x="2144" y="1"/>
                      <a:pt x="50" y="1680"/>
                      <a:pt x="22" y="4234"/>
                    </a:cubicBezTo>
                    <a:cubicBezTo>
                      <a:pt x="1" y="6578"/>
                      <a:pt x="1905" y="8524"/>
                      <a:pt x="4269" y="8524"/>
                    </a:cubicBezTo>
                    <a:cubicBezTo>
                      <a:pt x="8056" y="8524"/>
                      <a:pt x="9960" y="3962"/>
                      <a:pt x="7303" y="1263"/>
                    </a:cubicBezTo>
                    <a:cubicBezTo>
                      <a:pt x="6438" y="392"/>
                      <a:pt x="5370" y="1"/>
                      <a:pt x="4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" name="Google Shape;25;p2"/>
            <p:cNvGrpSpPr/>
            <p:nvPr/>
          </p:nvGrpSpPr>
          <p:grpSpPr>
            <a:xfrm>
              <a:off x="-22076" y="2755636"/>
              <a:ext cx="229726" cy="695027"/>
              <a:chOff x="466156" y="2807915"/>
              <a:chExt cx="229726" cy="695027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466156" y="2807915"/>
                <a:ext cx="229726" cy="695027"/>
              </a:xfrm>
              <a:custGeom>
                <a:rect b="b" l="l" r="r" t="t"/>
                <a:pathLst>
                  <a:path extrusionOk="0" h="36847" w="12179">
                    <a:moveTo>
                      <a:pt x="1" y="0"/>
                    </a:moveTo>
                    <a:lnTo>
                      <a:pt x="1" y="36847"/>
                    </a:lnTo>
                    <a:lnTo>
                      <a:pt x="12178" y="36847"/>
                    </a:lnTo>
                    <a:lnTo>
                      <a:pt x="121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500505" y="2831362"/>
                <a:ext cx="187871" cy="160878"/>
              </a:xfrm>
              <a:custGeom>
                <a:rect b="b" l="l" r="r" t="t"/>
                <a:pathLst>
                  <a:path extrusionOk="0" h="8529" w="9960">
                    <a:moveTo>
                      <a:pt x="4307" y="0"/>
                    </a:moveTo>
                    <a:cubicBezTo>
                      <a:pt x="2136" y="0"/>
                      <a:pt x="49" y="1668"/>
                      <a:pt x="21" y="4218"/>
                    </a:cubicBezTo>
                    <a:cubicBezTo>
                      <a:pt x="0" y="6583"/>
                      <a:pt x="1904" y="8508"/>
                      <a:pt x="4269" y="8528"/>
                    </a:cubicBezTo>
                    <a:cubicBezTo>
                      <a:pt x="8056" y="8528"/>
                      <a:pt x="9960" y="3967"/>
                      <a:pt x="7302" y="1268"/>
                    </a:cubicBezTo>
                    <a:cubicBezTo>
                      <a:pt x="6434" y="393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500505" y="3069186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293" y="0"/>
                    </a:moveTo>
                    <a:cubicBezTo>
                      <a:pt x="2117" y="0"/>
                      <a:pt x="35" y="1677"/>
                      <a:pt x="21" y="4227"/>
                    </a:cubicBezTo>
                    <a:cubicBezTo>
                      <a:pt x="0" y="6591"/>
                      <a:pt x="1904" y="8516"/>
                      <a:pt x="4269" y="8516"/>
                    </a:cubicBezTo>
                    <a:cubicBezTo>
                      <a:pt x="8056" y="8516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500505" y="3307181"/>
                <a:ext cx="187871" cy="161048"/>
              </a:xfrm>
              <a:custGeom>
                <a:rect b="b" l="l" r="r" t="t"/>
                <a:pathLst>
                  <a:path extrusionOk="0" h="8538" w="9960">
                    <a:moveTo>
                      <a:pt x="4293" y="0"/>
                    </a:moveTo>
                    <a:cubicBezTo>
                      <a:pt x="2117" y="0"/>
                      <a:pt x="35" y="1677"/>
                      <a:pt x="21" y="4227"/>
                    </a:cubicBezTo>
                    <a:cubicBezTo>
                      <a:pt x="0" y="6591"/>
                      <a:pt x="1904" y="8516"/>
                      <a:pt x="4269" y="8537"/>
                    </a:cubicBezTo>
                    <a:cubicBezTo>
                      <a:pt x="8056" y="8537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" name="Google Shape;30;p2"/>
            <p:cNvGrpSpPr/>
            <p:nvPr/>
          </p:nvGrpSpPr>
          <p:grpSpPr>
            <a:xfrm>
              <a:off x="-260478" y="1099130"/>
              <a:ext cx="468121" cy="478779"/>
              <a:chOff x="226372" y="1293347"/>
              <a:chExt cx="456614" cy="467010"/>
            </a:xfrm>
          </p:grpSpPr>
          <p:sp>
            <p:nvSpPr>
              <p:cNvPr id="31" name="Google Shape;31;p2"/>
              <p:cNvSpPr/>
              <p:nvPr/>
            </p:nvSpPr>
            <p:spPr>
              <a:xfrm>
                <a:off x="226372" y="1293347"/>
                <a:ext cx="456614" cy="467010"/>
              </a:xfrm>
              <a:custGeom>
                <a:rect b="b" l="l" r="r" t="t"/>
                <a:pathLst>
                  <a:path extrusionOk="0" h="25381" w="24816">
                    <a:moveTo>
                      <a:pt x="0" y="0"/>
                    </a:moveTo>
                    <a:lnTo>
                      <a:pt x="0" y="25380"/>
                    </a:lnTo>
                    <a:lnTo>
                      <a:pt x="24815" y="25380"/>
                    </a:lnTo>
                    <a:lnTo>
                      <a:pt x="2481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69286" y="1574385"/>
                <a:ext cx="182510" cy="156179"/>
              </a:xfrm>
              <a:custGeom>
                <a:rect b="b" l="l" r="r" t="t"/>
                <a:pathLst>
                  <a:path extrusionOk="0" h="8488" w="9919">
                    <a:moveTo>
                      <a:pt x="5671" y="0"/>
                    </a:moveTo>
                    <a:cubicBezTo>
                      <a:pt x="1905" y="0"/>
                      <a:pt x="1" y="4541"/>
                      <a:pt x="2658" y="7219"/>
                    </a:cubicBezTo>
                    <a:cubicBezTo>
                      <a:pt x="3520" y="8095"/>
                      <a:pt x="4588" y="8487"/>
                      <a:pt x="5637" y="8487"/>
                    </a:cubicBezTo>
                    <a:cubicBezTo>
                      <a:pt x="7794" y="8487"/>
                      <a:pt x="9870" y="6824"/>
                      <a:pt x="9898" y="4290"/>
                    </a:cubicBezTo>
                    <a:cubicBezTo>
                      <a:pt x="9919" y="1925"/>
                      <a:pt x="8015" y="21"/>
                      <a:pt x="5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31763" y="1574385"/>
                <a:ext cx="182491" cy="156179"/>
              </a:xfrm>
              <a:custGeom>
                <a:rect b="b" l="l" r="r" t="t"/>
                <a:pathLst>
                  <a:path extrusionOk="0" h="8488" w="9918">
                    <a:moveTo>
                      <a:pt x="5670" y="0"/>
                    </a:moveTo>
                    <a:cubicBezTo>
                      <a:pt x="1904" y="0"/>
                      <a:pt x="0" y="4541"/>
                      <a:pt x="2636" y="7219"/>
                    </a:cubicBezTo>
                    <a:cubicBezTo>
                      <a:pt x="3505" y="8095"/>
                      <a:pt x="4578" y="8487"/>
                      <a:pt x="5629" y="8487"/>
                    </a:cubicBezTo>
                    <a:cubicBezTo>
                      <a:pt x="7793" y="8487"/>
                      <a:pt x="9869" y="6824"/>
                      <a:pt x="9897" y="4290"/>
                    </a:cubicBezTo>
                    <a:cubicBezTo>
                      <a:pt x="9918" y="1946"/>
                      <a:pt x="8014" y="21"/>
                      <a:pt x="56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69286" y="1338390"/>
                <a:ext cx="182510" cy="155793"/>
              </a:xfrm>
              <a:custGeom>
                <a:rect b="b" l="l" r="r" t="t"/>
                <a:pathLst>
                  <a:path extrusionOk="0" h="8467" w="9919">
                    <a:moveTo>
                      <a:pt x="5671" y="0"/>
                    </a:moveTo>
                    <a:cubicBezTo>
                      <a:pt x="1905" y="0"/>
                      <a:pt x="1" y="4540"/>
                      <a:pt x="2658" y="7198"/>
                    </a:cubicBezTo>
                    <a:cubicBezTo>
                      <a:pt x="3520" y="8074"/>
                      <a:pt x="4588" y="8466"/>
                      <a:pt x="5637" y="8466"/>
                    </a:cubicBezTo>
                    <a:cubicBezTo>
                      <a:pt x="7794" y="8466"/>
                      <a:pt x="9870" y="6803"/>
                      <a:pt x="9898" y="4268"/>
                    </a:cubicBezTo>
                    <a:cubicBezTo>
                      <a:pt x="9919" y="1925"/>
                      <a:pt x="8015" y="0"/>
                      <a:pt x="5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31874" y="1338371"/>
                <a:ext cx="182381" cy="155811"/>
              </a:xfrm>
              <a:custGeom>
                <a:rect b="b" l="l" r="r" t="t"/>
                <a:pathLst>
                  <a:path extrusionOk="0" h="8468" w="9912">
                    <a:moveTo>
                      <a:pt x="5638" y="1"/>
                    </a:moveTo>
                    <a:cubicBezTo>
                      <a:pt x="1889" y="1"/>
                      <a:pt x="0" y="4527"/>
                      <a:pt x="2630" y="7199"/>
                    </a:cubicBezTo>
                    <a:cubicBezTo>
                      <a:pt x="3499" y="8075"/>
                      <a:pt x="4572" y="8467"/>
                      <a:pt x="5623" y="8467"/>
                    </a:cubicBezTo>
                    <a:cubicBezTo>
                      <a:pt x="7787" y="8467"/>
                      <a:pt x="9863" y="6804"/>
                      <a:pt x="9891" y="4269"/>
                    </a:cubicBezTo>
                    <a:cubicBezTo>
                      <a:pt x="9912" y="1926"/>
                      <a:pt x="8008" y="1"/>
                      <a:pt x="5664" y="1"/>
                    </a:cubicBezTo>
                    <a:cubicBezTo>
                      <a:pt x="5656" y="1"/>
                      <a:pt x="5647" y="1"/>
                      <a:pt x="56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6" name="Google Shape;36;p2"/>
            <p:cNvGrpSpPr/>
            <p:nvPr/>
          </p:nvGrpSpPr>
          <p:grpSpPr>
            <a:xfrm>
              <a:off x="-24820" y="609783"/>
              <a:ext cx="232496" cy="478233"/>
              <a:chOff x="1791550" y="3336545"/>
              <a:chExt cx="221024" cy="464755"/>
            </a:xfrm>
          </p:grpSpPr>
          <p:sp>
            <p:nvSpPr>
              <p:cNvPr id="37" name="Google Shape;37;p2"/>
              <p:cNvSpPr/>
              <p:nvPr/>
            </p:nvSpPr>
            <p:spPr>
              <a:xfrm>
                <a:off x="1791550" y="3336545"/>
                <a:ext cx="221024" cy="464755"/>
              </a:xfrm>
              <a:custGeom>
                <a:rect b="b" l="l" r="r" t="t"/>
                <a:pathLst>
                  <a:path extrusionOk="0" h="24419" w="11613">
                    <a:moveTo>
                      <a:pt x="0" y="0"/>
                    </a:moveTo>
                    <a:lnTo>
                      <a:pt x="0" y="24418"/>
                    </a:lnTo>
                    <a:lnTo>
                      <a:pt x="11613" y="24418"/>
                    </a:lnTo>
                    <a:lnTo>
                      <a:pt x="1161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803503" y="3389314"/>
                <a:ext cx="172434" cy="147883"/>
              </a:xfrm>
              <a:custGeom>
                <a:rect b="b" l="l" r="r" t="t"/>
                <a:pathLst>
                  <a:path extrusionOk="0" h="7770" w="9060">
                    <a:moveTo>
                      <a:pt x="5189" y="1"/>
                    </a:moveTo>
                    <a:cubicBezTo>
                      <a:pt x="1737" y="1"/>
                      <a:pt x="0" y="4164"/>
                      <a:pt x="2427" y="6612"/>
                    </a:cubicBezTo>
                    <a:cubicBezTo>
                      <a:pt x="3213" y="7411"/>
                      <a:pt x="4187" y="7769"/>
                      <a:pt x="5146" y="7769"/>
                    </a:cubicBezTo>
                    <a:cubicBezTo>
                      <a:pt x="7124" y="7769"/>
                      <a:pt x="9032" y="6246"/>
                      <a:pt x="9060" y="3934"/>
                    </a:cubicBezTo>
                    <a:cubicBezTo>
                      <a:pt x="9060" y="1779"/>
                      <a:pt x="7344" y="22"/>
                      <a:pt x="51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803503" y="3599182"/>
                <a:ext cx="172434" cy="147464"/>
              </a:xfrm>
              <a:custGeom>
                <a:rect b="b" l="l" r="r" t="t"/>
                <a:pathLst>
                  <a:path extrusionOk="0" h="7748" w="9060">
                    <a:moveTo>
                      <a:pt x="5189" y="0"/>
                    </a:moveTo>
                    <a:cubicBezTo>
                      <a:pt x="1737" y="0"/>
                      <a:pt x="0" y="4143"/>
                      <a:pt x="2427" y="6591"/>
                    </a:cubicBezTo>
                    <a:cubicBezTo>
                      <a:pt x="3213" y="7390"/>
                      <a:pt x="4187" y="7748"/>
                      <a:pt x="5146" y="7748"/>
                    </a:cubicBezTo>
                    <a:cubicBezTo>
                      <a:pt x="7124" y="7748"/>
                      <a:pt x="9032" y="6225"/>
                      <a:pt x="9060" y="3913"/>
                    </a:cubicBezTo>
                    <a:cubicBezTo>
                      <a:pt x="9060" y="1758"/>
                      <a:pt x="7344" y="0"/>
                      <a:pt x="51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0" name="Google Shape;40;p2"/>
            <p:cNvGrpSpPr/>
            <p:nvPr/>
          </p:nvGrpSpPr>
          <p:grpSpPr>
            <a:xfrm rot="10800000">
              <a:off x="708474" y="4182471"/>
              <a:ext cx="219463" cy="219462"/>
              <a:chOff x="7759356" y="714196"/>
              <a:chExt cx="233273" cy="233669"/>
            </a:xfrm>
          </p:grpSpPr>
          <p:sp>
            <p:nvSpPr>
              <p:cNvPr id="41" name="Google Shape;41;p2"/>
              <p:cNvSpPr/>
              <p:nvPr/>
            </p:nvSpPr>
            <p:spPr>
              <a:xfrm rot="10800000">
                <a:off x="7759356" y="714196"/>
                <a:ext cx="233273" cy="233669"/>
              </a:xfrm>
              <a:custGeom>
                <a:rect b="b" l="l" r="r" t="t"/>
                <a:pathLst>
                  <a:path extrusionOk="0" h="12388" w="12367">
                    <a:moveTo>
                      <a:pt x="0" y="1"/>
                    </a:moveTo>
                    <a:lnTo>
                      <a:pt x="0" y="12387"/>
                    </a:lnTo>
                    <a:lnTo>
                      <a:pt x="12366" y="12387"/>
                    </a:lnTo>
                    <a:lnTo>
                      <a:pt x="12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 rot="10800000">
                <a:off x="7775539" y="755240"/>
                <a:ext cx="175648" cy="150447"/>
              </a:xfrm>
              <a:custGeom>
                <a:rect b="b" l="l" r="r" t="t"/>
                <a:pathLst>
                  <a:path extrusionOk="0" h="7976" w="9312">
                    <a:moveTo>
                      <a:pt x="4019" y="1"/>
                    </a:moveTo>
                    <a:cubicBezTo>
                      <a:pt x="1985" y="1"/>
                      <a:pt x="28" y="1576"/>
                      <a:pt x="0" y="3958"/>
                    </a:cubicBezTo>
                    <a:cubicBezTo>
                      <a:pt x="0" y="6176"/>
                      <a:pt x="1779" y="7975"/>
                      <a:pt x="3997" y="7975"/>
                    </a:cubicBezTo>
                    <a:cubicBezTo>
                      <a:pt x="7533" y="7975"/>
                      <a:pt x="9311" y="3707"/>
                      <a:pt x="6821" y="1196"/>
                    </a:cubicBezTo>
                    <a:cubicBezTo>
                      <a:pt x="6009" y="370"/>
                      <a:pt x="5005" y="1"/>
                      <a:pt x="40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 rot="10800000">
              <a:off x="1181719" y="3266902"/>
              <a:ext cx="218784" cy="651124"/>
              <a:chOff x="7305872" y="1180727"/>
              <a:chExt cx="233669" cy="695423"/>
            </a:xfrm>
          </p:grpSpPr>
          <p:grpSp>
            <p:nvGrpSpPr>
              <p:cNvPr id="44" name="Google Shape;44;p2"/>
              <p:cNvGrpSpPr/>
              <p:nvPr/>
            </p:nvGrpSpPr>
            <p:grpSpPr>
              <a:xfrm>
                <a:off x="7305872" y="1180727"/>
                <a:ext cx="233669" cy="695423"/>
                <a:chOff x="7305872" y="1180727"/>
                <a:chExt cx="233669" cy="695423"/>
              </a:xfrm>
            </p:grpSpPr>
            <p:sp>
              <p:nvSpPr>
                <p:cNvPr id="45" name="Google Shape;45;p2"/>
                <p:cNvSpPr/>
                <p:nvPr/>
              </p:nvSpPr>
              <p:spPr>
                <a:xfrm rot="10800000">
                  <a:off x="7305872" y="1180727"/>
                  <a:ext cx="233669" cy="695423"/>
                </a:xfrm>
                <a:custGeom>
                  <a:rect b="b" l="l" r="r" t="t"/>
                  <a:pathLst>
                    <a:path extrusionOk="0" h="36868" w="12388">
                      <a:moveTo>
                        <a:pt x="1" y="0"/>
                      </a:moveTo>
                      <a:lnTo>
                        <a:pt x="1" y="36868"/>
                      </a:lnTo>
                      <a:lnTo>
                        <a:pt x="12387" y="36868"/>
                      </a:lnTo>
                      <a:lnTo>
                        <a:pt x="123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 rot="10800000">
                  <a:off x="7315340" y="1685109"/>
                  <a:ext cx="187889" cy="160878"/>
                </a:xfrm>
                <a:custGeom>
                  <a:rect b="b" l="l" r="r" t="t"/>
                  <a:pathLst>
                    <a:path extrusionOk="0" h="8529" w="9961">
                      <a:moveTo>
                        <a:pt x="4308" y="0"/>
                      </a:moveTo>
                      <a:cubicBezTo>
                        <a:pt x="2136" y="0"/>
                        <a:pt x="50" y="1668"/>
                        <a:pt x="21" y="4218"/>
                      </a:cubicBezTo>
                      <a:cubicBezTo>
                        <a:pt x="1" y="6582"/>
                        <a:pt x="1905" y="8507"/>
                        <a:pt x="4269" y="8528"/>
                      </a:cubicBezTo>
                      <a:cubicBezTo>
                        <a:pt x="8056" y="8528"/>
                        <a:pt x="9960" y="3967"/>
                        <a:pt x="7303" y="1268"/>
                      </a:cubicBezTo>
                      <a:cubicBezTo>
                        <a:pt x="6435" y="393"/>
                        <a:pt x="5361" y="0"/>
                        <a:pt x="430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 rot="10800000">
                  <a:off x="7315340" y="1447115"/>
                  <a:ext cx="187889" cy="161067"/>
                </a:xfrm>
                <a:custGeom>
                  <a:rect b="b" l="l" r="r" t="t"/>
                  <a:pathLst>
                    <a:path extrusionOk="0" h="8539" w="9961">
                      <a:moveTo>
                        <a:pt x="4307" y="1"/>
                      </a:moveTo>
                      <a:cubicBezTo>
                        <a:pt x="2136" y="1"/>
                        <a:pt x="50" y="1678"/>
                        <a:pt x="21" y="4228"/>
                      </a:cubicBezTo>
                      <a:cubicBezTo>
                        <a:pt x="1" y="6592"/>
                        <a:pt x="1905" y="8517"/>
                        <a:pt x="4269" y="8538"/>
                      </a:cubicBezTo>
                      <a:cubicBezTo>
                        <a:pt x="8056" y="8517"/>
                        <a:pt x="9960" y="3956"/>
                        <a:pt x="7303" y="1278"/>
                      </a:cubicBezTo>
                      <a:cubicBezTo>
                        <a:pt x="6435" y="396"/>
                        <a:pt x="5361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8" name="Google Shape;48;p2"/>
              <p:cNvSpPr/>
              <p:nvPr/>
            </p:nvSpPr>
            <p:spPr>
              <a:xfrm rot="10800000">
                <a:off x="7315340" y="1209517"/>
                <a:ext cx="187889" cy="160784"/>
              </a:xfrm>
              <a:custGeom>
                <a:rect b="b" l="l" r="r" t="t"/>
                <a:pathLst>
                  <a:path extrusionOk="0" h="8524" w="9961">
                    <a:moveTo>
                      <a:pt x="4320" y="0"/>
                    </a:moveTo>
                    <a:cubicBezTo>
                      <a:pt x="2144" y="0"/>
                      <a:pt x="50" y="1679"/>
                      <a:pt x="21" y="4234"/>
                    </a:cubicBezTo>
                    <a:cubicBezTo>
                      <a:pt x="1" y="6577"/>
                      <a:pt x="1905" y="8523"/>
                      <a:pt x="4269" y="8523"/>
                    </a:cubicBezTo>
                    <a:cubicBezTo>
                      <a:pt x="8056" y="8523"/>
                      <a:pt x="9960" y="3962"/>
                      <a:pt x="7303" y="1263"/>
                    </a:cubicBezTo>
                    <a:cubicBezTo>
                      <a:pt x="6438" y="391"/>
                      <a:pt x="5369" y="0"/>
                      <a:pt x="4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9" name="Google Shape;49;p2"/>
            <p:cNvGrpSpPr/>
            <p:nvPr/>
          </p:nvGrpSpPr>
          <p:grpSpPr>
            <a:xfrm rot="10800000">
              <a:off x="1181392" y="3929592"/>
              <a:ext cx="921584" cy="469676"/>
              <a:chOff x="6617957" y="714202"/>
              <a:chExt cx="921584" cy="469676"/>
            </a:xfrm>
          </p:grpSpPr>
          <p:sp>
            <p:nvSpPr>
              <p:cNvPr id="50" name="Google Shape;50;p2"/>
              <p:cNvSpPr/>
              <p:nvPr/>
            </p:nvSpPr>
            <p:spPr>
              <a:xfrm rot="10800000">
                <a:off x="6617957" y="714202"/>
                <a:ext cx="921584" cy="469676"/>
              </a:xfrm>
              <a:custGeom>
                <a:rect b="b" l="l" r="r" t="t"/>
                <a:pathLst>
                  <a:path extrusionOk="0" h="24900" w="48858">
                    <a:moveTo>
                      <a:pt x="1" y="0"/>
                    </a:moveTo>
                    <a:lnTo>
                      <a:pt x="1" y="24899"/>
                    </a:lnTo>
                    <a:lnTo>
                      <a:pt x="48857" y="24899"/>
                    </a:lnTo>
                    <a:lnTo>
                      <a:pt x="4885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 rot="10800000">
                <a:off x="7098266" y="755240"/>
                <a:ext cx="185909" cy="159332"/>
              </a:xfrm>
              <a:custGeom>
                <a:rect b="b" l="l" r="r" t="t"/>
                <a:pathLst>
                  <a:path extrusionOk="0" h="8447" w="9856">
                    <a:moveTo>
                      <a:pt x="4253" y="1"/>
                    </a:moveTo>
                    <a:cubicBezTo>
                      <a:pt x="2104" y="1"/>
                      <a:pt x="35" y="1658"/>
                      <a:pt x="21" y="4178"/>
                    </a:cubicBezTo>
                    <a:cubicBezTo>
                      <a:pt x="0" y="6521"/>
                      <a:pt x="1883" y="8425"/>
                      <a:pt x="4227" y="8446"/>
                    </a:cubicBezTo>
                    <a:cubicBezTo>
                      <a:pt x="7972" y="8446"/>
                      <a:pt x="9855" y="3927"/>
                      <a:pt x="7219" y="1270"/>
                    </a:cubicBezTo>
                    <a:cubicBezTo>
                      <a:pt x="6363" y="393"/>
                      <a:pt x="5298" y="1"/>
                      <a:pt x="42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 rot="10800000">
                <a:off x="7333109" y="996384"/>
                <a:ext cx="185909" cy="159143"/>
              </a:xfrm>
              <a:custGeom>
                <a:rect b="b" l="l" r="r" t="t"/>
                <a:pathLst>
                  <a:path extrusionOk="0" h="8437" w="9856">
                    <a:moveTo>
                      <a:pt x="4247" y="0"/>
                    </a:moveTo>
                    <a:cubicBezTo>
                      <a:pt x="2097" y="0"/>
                      <a:pt x="36" y="1654"/>
                      <a:pt x="22" y="4189"/>
                    </a:cubicBezTo>
                    <a:cubicBezTo>
                      <a:pt x="1" y="6511"/>
                      <a:pt x="1884" y="8415"/>
                      <a:pt x="4227" y="8436"/>
                    </a:cubicBezTo>
                    <a:cubicBezTo>
                      <a:pt x="7973" y="8436"/>
                      <a:pt x="9856" y="3917"/>
                      <a:pt x="7219" y="1259"/>
                    </a:cubicBezTo>
                    <a:cubicBezTo>
                      <a:pt x="6357" y="390"/>
                      <a:pt x="5292" y="0"/>
                      <a:pt x="42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 rot="10800000">
                <a:off x="7098266" y="996384"/>
                <a:ext cx="185909" cy="159332"/>
              </a:xfrm>
              <a:custGeom>
                <a:rect b="b" l="l" r="r" t="t"/>
                <a:pathLst>
                  <a:path extrusionOk="0" h="8447" w="9856">
                    <a:moveTo>
                      <a:pt x="4246" y="1"/>
                    </a:moveTo>
                    <a:cubicBezTo>
                      <a:pt x="2096" y="1"/>
                      <a:pt x="35" y="1664"/>
                      <a:pt x="21" y="4199"/>
                    </a:cubicBezTo>
                    <a:cubicBezTo>
                      <a:pt x="0" y="6521"/>
                      <a:pt x="1883" y="8425"/>
                      <a:pt x="4227" y="8446"/>
                    </a:cubicBezTo>
                    <a:cubicBezTo>
                      <a:pt x="7972" y="8446"/>
                      <a:pt x="9855" y="3927"/>
                      <a:pt x="7219" y="1269"/>
                    </a:cubicBezTo>
                    <a:cubicBezTo>
                      <a:pt x="6357" y="393"/>
                      <a:pt x="5291" y="1"/>
                      <a:pt x="42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 rot="10800000">
                <a:off x="6863441" y="996384"/>
                <a:ext cx="185909" cy="159332"/>
              </a:xfrm>
              <a:custGeom>
                <a:rect b="b" l="l" r="r" t="t"/>
                <a:pathLst>
                  <a:path extrusionOk="0" h="8447" w="9856">
                    <a:moveTo>
                      <a:pt x="4246" y="1"/>
                    </a:moveTo>
                    <a:cubicBezTo>
                      <a:pt x="2095" y="1"/>
                      <a:pt x="29" y="1664"/>
                      <a:pt x="1" y="4199"/>
                    </a:cubicBezTo>
                    <a:cubicBezTo>
                      <a:pt x="1" y="6521"/>
                      <a:pt x="1884" y="8425"/>
                      <a:pt x="4227" y="8446"/>
                    </a:cubicBezTo>
                    <a:cubicBezTo>
                      <a:pt x="7973" y="8446"/>
                      <a:pt x="9856" y="3927"/>
                      <a:pt x="7219" y="1269"/>
                    </a:cubicBezTo>
                    <a:cubicBezTo>
                      <a:pt x="6357" y="393"/>
                      <a:pt x="5292" y="1"/>
                      <a:pt x="42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 rot="10800000">
                <a:off x="6636105" y="996384"/>
                <a:ext cx="185909" cy="159445"/>
              </a:xfrm>
              <a:custGeom>
                <a:rect b="b" l="l" r="r" t="t"/>
                <a:pathLst>
                  <a:path extrusionOk="0" h="8453" w="9856">
                    <a:moveTo>
                      <a:pt x="4259" y="1"/>
                    </a:moveTo>
                    <a:cubicBezTo>
                      <a:pt x="2103" y="1"/>
                      <a:pt x="29" y="1665"/>
                      <a:pt x="1" y="4205"/>
                    </a:cubicBezTo>
                    <a:cubicBezTo>
                      <a:pt x="1" y="6527"/>
                      <a:pt x="1884" y="8431"/>
                      <a:pt x="4227" y="8452"/>
                    </a:cubicBezTo>
                    <a:cubicBezTo>
                      <a:pt x="7973" y="8452"/>
                      <a:pt x="9856" y="3933"/>
                      <a:pt x="7219" y="1254"/>
                    </a:cubicBezTo>
                    <a:cubicBezTo>
                      <a:pt x="6361" y="389"/>
                      <a:pt x="5300" y="1"/>
                      <a:pt x="425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 rot="10800000">
                <a:off x="7333109" y="755240"/>
                <a:ext cx="185909" cy="159162"/>
              </a:xfrm>
              <a:custGeom>
                <a:rect b="b" l="l" r="r" t="t"/>
                <a:pathLst>
                  <a:path extrusionOk="0" h="8438" w="9856">
                    <a:moveTo>
                      <a:pt x="4244" y="1"/>
                    </a:moveTo>
                    <a:cubicBezTo>
                      <a:pt x="2095" y="1"/>
                      <a:pt x="36" y="1649"/>
                      <a:pt x="22" y="4169"/>
                    </a:cubicBezTo>
                    <a:cubicBezTo>
                      <a:pt x="1" y="6512"/>
                      <a:pt x="1884" y="8416"/>
                      <a:pt x="4227" y="8437"/>
                    </a:cubicBezTo>
                    <a:cubicBezTo>
                      <a:pt x="7973" y="8437"/>
                      <a:pt x="9856" y="3918"/>
                      <a:pt x="7219" y="1261"/>
                    </a:cubicBezTo>
                    <a:cubicBezTo>
                      <a:pt x="6356" y="391"/>
                      <a:pt x="5290" y="1"/>
                      <a:pt x="42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 rot="10800000">
                <a:off x="6863441" y="755240"/>
                <a:ext cx="185909" cy="159332"/>
              </a:xfrm>
              <a:custGeom>
                <a:rect b="b" l="l" r="r" t="t"/>
                <a:pathLst>
                  <a:path extrusionOk="0" h="8447" w="9856">
                    <a:moveTo>
                      <a:pt x="4243" y="1"/>
                    </a:moveTo>
                    <a:cubicBezTo>
                      <a:pt x="2093" y="1"/>
                      <a:pt x="29" y="1658"/>
                      <a:pt x="1" y="4178"/>
                    </a:cubicBezTo>
                    <a:cubicBezTo>
                      <a:pt x="1" y="6521"/>
                      <a:pt x="1884" y="8425"/>
                      <a:pt x="4227" y="8446"/>
                    </a:cubicBezTo>
                    <a:cubicBezTo>
                      <a:pt x="7973" y="8446"/>
                      <a:pt x="9856" y="3927"/>
                      <a:pt x="7219" y="1270"/>
                    </a:cubicBezTo>
                    <a:cubicBezTo>
                      <a:pt x="6356" y="393"/>
                      <a:pt x="5290" y="1"/>
                      <a:pt x="42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 rot="10800000">
                <a:off x="6636105" y="755240"/>
                <a:ext cx="185909" cy="159332"/>
              </a:xfrm>
              <a:custGeom>
                <a:rect b="b" l="l" r="r" t="t"/>
                <a:pathLst>
                  <a:path extrusionOk="0" h="8447" w="9856">
                    <a:moveTo>
                      <a:pt x="4243" y="1"/>
                    </a:moveTo>
                    <a:cubicBezTo>
                      <a:pt x="2093" y="1"/>
                      <a:pt x="29" y="1658"/>
                      <a:pt x="1" y="4178"/>
                    </a:cubicBezTo>
                    <a:cubicBezTo>
                      <a:pt x="1" y="6521"/>
                      <a:pt x="1884" y="8425"/>
                      <a:pt x="4227" y="8446"/>
                    </a:cubicBezTo>
                    <a:cubicBezTo>
                      <a:pt x="7973" y="8446"/>
                      <a:pt x="9856" y="3927"/>
                      <a:pt x="7219" y="1270"/>
                    </a:cubicBezTo>
                    <a:cubicBezTo>
                      <a:pt x="6356" y="393"/>
                      <a:pt x="5290" y="1"/>
                      <a:pt x="42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9" name="Google Shape;59;p2"/>
            <p:cNvGrpSpPr/>
            <p:nvPr/>
          </p:nvGrpSpPr>
          <p:grpSpPr>
            <a:xfrm rot="10800000">
              <a:off x="940500" y="3704833"/>
              <a:ext cx="229330" cy="695045"/>
              <a:chOff x="7539527" y="714208"/>
              <a:chExt cx="229330" cy="695045"/>
            </a:xfrm>
          </p:grpSpPr>
          <p:sp>
            <p:nvSpPr>
              <p:cNvPr id="60" name="Google Shape;60;p2"/>
              <p:cNvSpPr/>
              <p:nvPr/>
            </p:nvSpPr>
            <p:spPr>
              <a:xfrm rot="10800000">
                <a:off x="7539527" y="714208"/>
                <a:ext cx="229330" cy="695045"/>
              </a:xfrm>
              <a:custGeom>
                <a:rect b="b" l="l" r="r" t="t"/>
                <a:pathLst>
                  <a:path extrusionOk="0" h="36848" w="12158">
                    <a:moveTo>
                      <a:pt x="1" y="1"/>
                    </a:moveTo>
                    <a:lnTo>
                      <a:pt x="1" y="36847"/>
                    </a:lnTo>
                    <a:lnTo>
                      <a:pt x="12158" y="36847"/>
                    </a:lnTo>
                    <a:lnTo>
                      <a:pt x="1215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 rot="10800000">
                <a:off x="7546638" y="1218213"/>
                <a:ext cx="187871" cy="161048"/>
              </a:xfrm>
              <a:custGeom>
                <a:rect b="b" l="l" r="r" t="t"/>
                <a:pathLst>
                  <a:path extrusionOk="0" h="8538" w="9960">
                    <a:moveTo>
                      <a:pt x="4286" y="1"/>
                    </a:moveTo>
                    <a:cubicBezTo>
                      <a:pt x="2115" y="1"/>
                      <a:pt x="28" y="1678"/>
                      <a:pt x="0" y="4228"/>
                    </a:cubicBezTo>
                    <a:cubicBezTo>
                      <a:pt x="0" y="6592"/>
                      <a:pt x="1904" y="8517"/>
                      <a:pt x="4269" y="8538"/>
                    </a:cubicBezTo>
                    <a:cubicBezTo>
                      <a:pt x="8056" y="8517"/>
                      <a:pt x="9960" y="3956"/>
                      <a:pt x="7282" y="1277"/>
                    </a:cubicBezTo>
                    <a:cubicBezTo>
                      <a:pt x="6414" y="396"/>
                      <a:pt x="5340" y="1"/>
                      <a:pt x="42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 rot="10800000">
                <a:off x="7546638" y="980615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286" y="1"/>
                    </a:moveTo>
                    <a:cubicBezTo>
                      <a:pt x="2115" y="1"/>
                      <a:pt x="28" y="1678"/>
                      <a:pt x="0" y="4228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6"/>
                      <a:pt x="7282" y="1277"/>
                    </a:cubicBezTo>
                    <a:cubicBezTo>
                      <a:pt x="6414" y="396"/>
                      <a:pt x="5340" y="1"/>
                      <a:pt x="42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 rot="10800000">
                <a:off x="7546638" y="742621"/>
                <a:ext cx="187871" cy="160765"/>
              </a:xfrm>
              <a:custGeom>
                <a:rect b="b" l="l" r="r" t="t"/>
                <a:pathLst>
                  <a:path extrusionOk="0" h="8523" w="9960">
                    <a:moveTo>
                      <a:pt x="4299" y="0"/>
                    </a:moveTo>
                    <a:cubicBezTo>
                      <a:pt x="2123" y="0"/>
                      <a:pt x="29" y="1679"/>
                      <a:pt x="0" y="4234"/>
                    </a:cubicBezTo>
                    <a:cubicBezTo>
                      <a:pt x="0" y="6577"/>
                      <a:pt x="1904" y="8523"/>
                      <a:pt x="4269" y="8523"/>
                    </a:cubicBezTo>
                    <a:cubicBezTo>
                      <a:pt x="8056" y="8523"/>
                      <a:pt x="9960" y="3962"/>
                      <a:pt x="7282" y="1262"/>
                    </a:cubicBezTo>
                    <a:cubicBezTo>
                      <a:pt x="6417" y="391"/>
                      <a:pt x="5348" y="0"/>
                      <a:pt x="4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4" name="Google Shape;64;p2"/>
            <p:cNvGrpSpPr/>
            <p:nvPr/>
          </p:nvGrpSpPr>
          <p:grpSpPr>
            <a:xfrm rot="10800000">
              <a:off x="2603353" y="4652901"/>
              <a:ext cx="485860" cy="489821"/>
              <a:chOff x="5669934" y="-176"/>
              <a:chExt cx="485860" cy="489821"/>
            </a:xfrm>
          </p:grpSpPr>
          <p:sp>
            <p:nvSpPr>
              <p:cNvPr id="65" name="Google Shape;65;p2"/>
              <p:cNvSpPr/>
              <p:nvPr/>
            </p:nvSpPr>
            <p:spPr>
              <a:xfrm rot="10800000">
                <a:off x="5669934" y="-176"/>
                <a:ext cx="485860" cy="489821"/>
              </a:xfrm>
              <a:custGeom>
                <a:rect b="b" l="l" r="r" t="t"/>
                <a:pathLst>
                  <a:path extrusionOk="0" h="25968" w="25758">
                    <a:moveTo>
                      <a:pt x="1" y="1"/>
                    </a:moveTo>
                    <a:lnTo>
                      <a:pt x="1" y="25967"/>
                    </a:lnTo>
                    <a:lnTo>
                      <a:pt x="25758" y="25967"/>
                    </a:lnTo>
                    <a:lnTo>
                      <a:pt x="257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 rot="10800000">
                <a:off x="5928443" y="285967"/>
                <a:ext cx="193793" cy="166103"/>
              </a:xfrm>
              <a:custGeom>
                <a:rect b="b" l="l" r="r" t="t"/>
                <a:pathLst>
                  <a:path extrusionOk="0" h="8806" w="10274">
                    <a:moveTo>
                      <a:pt x="4441" y="0"/>
                    </a:moveTo>
                    <a:cubicBezTo>
                      <a:pt x="2193" y="0"/>
                      <a:pt x="28" y="1734"/>
                      <a:pt x="0" y="4370"/>
                    </a:cubicBezTo>
                    <a:cubicBezTo>
                      <a:pt x="0" y="6797"/>
                      <a:pt x="1967" y="8785"/>
                      <a:pt x="4394" y="8806"/>
                    </a:cubicBezTo>
                    <a:cubicBezTo>
                      <a:pt x="8307" y="8806"/>
                      <a:pt x="10274" y="4098"/>
                      <a:pt x="7533" y="1315"/>
                    </a:cubicBezTo>
                    <a:cubicBezTo>
                      <a:pt x="6638" y="407"/>
                      <a:pt x="5530" y="0"/>
                      <a:pt x="44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 rot="10800000">
                <a:off x="5675850" y="285967"/>
                <a:ext cx="193793" cy="166103"/>
              </a:xfrm>
              <a:custGeom>
                <a:rect b="b" l="l" r="r" t="t"/>
                <a:pathLst>
                  <a:path extrusionOk="0" h="8806" w="10274">
                    <a:moveTo>
                      <a:pt x="4447" y="0"/>
                    </a:moveTo>
                    <a:cubicBezTo>
                      <a:pt x="2205" y="0"/>
                      <a:pt x="50" y="1734"/>
                      <a:pt x="21" y="4370"/>
                    </a:cubicBezTo>
                    <a:cubicBezTo>
                      <a:pt x="0" y="6797"/>
                      <a:pt x="1967" y="8785"/>
                      <a:pt x="4415" y="8806"/>
                    </a:cubicBezTo>
                    <a:cubicBezTo>
                      <a:pt x="8307" y="8806"/>
                      <a:pt x="10274" y="4098"/>
                      <a:pt x="7533" y="1315"/>
                    </a:cubicBezTo>
                    <a:cubicBezTo>
                      <a:pt x="6638" y="407"/>
                      <a:pt x="5532" y="0"/>
                      <a:pt x="44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 rot="10800000">
                <a:off x="5675850" y="34165"/>
                <a:ext cx="193793" cy="166197"/>
              </a:xfrm>
              <a:custGeom>
                <a:rect b="b" l="l" r="r" t="t"/>
                <a:pathLst>
                  <a:path extrusionOk="0" h="8811" w="10274">
                    <a:moveTo>
                      <a:pt x="4434" y="0"/>
                    </a:moveTo>
                    <a:cubicBezTo>
                      <a:pt x="2197" y="0"/>
                      <a:pt x="49" y="1723"/>
                      <a:pt x="21" y="4354"/>
                    </a:cubicBezTo>
                    <a:cubicBezTo>
                      <a:pt x="0" y="6802"/>
                      <a:pt x="1967" y="8790"/>
                      <a:pt x="4415" y="8811"/>
                    </a:cubicBezTo>
                    <a:cubicBezTo>
                      <a:pt x="8307" y="8790"/>
                      <a:pt x="10274" y="4082"/>
                      <a:pt x="7533" y="1320"/>
                    </a:cubicBezTo>
                    <a:cubicBezTo>
                      <a:pt x="6635" y="409"/>
                      <a:pt x="5524" y="0"/>
                      <a:pt x="4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 rot="10800000">
                <a:off x="5928443" y="34165"/>
                <a:ext cx="193793" cy="166197"/>
              </a:xfrm>
              <a:custGeom>
                <a:rect b="b" l="l" r="r" t="t"/>
                <a:pathLst>
                  <a:path extrusionOk="0" h="8811" w="10274">
                    <a:moveTo>
                      <a:pt x="4429" y="0"/>
                    </a:moveTo>
                    <a:cubicBezTo>
                      <a:pt x="2186" y="0"/>
                      <a:pt x="28" y="1723"/>
                      <a:pt x="0" y="4354"/>
                    </a:cubicBezTo>
                    <a:cubicBezTo>
                      <a:pt x="0" y="6802"/>
                      <a:pt x="1967" y="8790"/>
                      <a:pt x="4394" y="8811"/>
                    </a:cubicBezTo>
                    <a:cubicBezTo>
                      <a:pt x="8307" y="8790"/>
                      <a:pt x="10274" y="4082"/>
                      <a:pt x="7533" y="1320"/>
                    </a:cubicBezTo>
                    <a:cubicBezTo>
                      <a:pt x="6635" y="409"/>
                      <a:pt x="5522" y="0"/>
                      <a:pt x="4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0" name="Google Shape;70;p2"/>
            <p:cNvGrpSpPr/>
            <p:nvPr/>
          </p:nvGrpSpPr>
          <p:grpSpPr>
            <a:xfrm rot="10800000">
              <a:off x="3102816" y="4652903"/>
              <a:ext cx="473241" cy="490595"/>
              <a:chOff x="5196700" y="-176"/>
              <a:chExt cx="473241" cy="490595"/>
            </a:xfrm>
          </p:grpSpPr>
          <p:sp>
            <p:nvSpPr>
              <p:cNvPr id="71" name="Google Shape;71;p2"/>
              <p:cNvSpPr/>
              <p:nvPr/>
            </p:nvSpPr>
            <p:spPr>
              <a:xfrm rot="10800000">
                <a:off x="5196700" y="-176"/>
                <a:ext cx="473241" cy="490595"/>
              </a:xfrm>
              <a:custGeom>
                <a:rect b="b" l="l" r="r" t="t"/>
                <a:pathLst>
                  <a:path extrusionOk="0" h="26009" w="25089">
                    <a:moveTo>
                      <a:pt x="1" y="0"/>
                    </a:moveTo>
                    <a:lnTo>
                      <a:pt x="1" y="26008"/>
                    </a:lnTo>
                    <a:lnTo>
                      <a:pt x="25088" y="26008"/>
                    </a:lnTo>
                    <a:lnTo>
                      <a:pt x="2508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 rot="10800000">
                <a:off x="5450476" y="286363"/>
                <a:ext cx="193812" cy="166122"/>
              </a:xfrm>
              <a:custGeom>
                <a:rect b="b" l="l" r="r" t="t"/>
                <a:pathLst>
                  <a:path extrusionOk="0" h="8807" w="10275">
                    <a:moveTo>
                      <a:pt x="4444" y="0"/>
                    </a:moveTo>
                    <a:cubicBezTo>
                      <a:pt x="2203" y="0"/>
                      <a:pt x="50" y="1729"/>
                      <a:pt x="22" y="4350"/>
                    </a:cubicBezTo>
                    <a:cubicBezTo>
                      <a:pt x="1" y="6798"/>
                      <a:pt x="1968" y="8786"/>
                      <a:pt x="4416" y="8807"/>
                    </a:cubicBezTo>
                    <a:cubicBezTo>
                      <a:pt x="8307" y="8807"/>
                      <a:pt x="10274" y="4099"/>
                      <a:pt x="7533" y="1316"/>
                    </a:cubicBezTo>
                    <a:cubicBezTo>
                      <a:pt x="6638" y="407"/>
                      <a:pt x="5531" y="0"/>
                      <a:pt x="44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 rot="10800000">
                <a:off x="5197486" y="286363"/>
                <a:ext cx="194208" cy="166122"/>
              </a:xfrm>
              <a:custGeom>
                <a:rect b="b" l="l" r="r" t="t"/>
                <a:pathLst>
                  <a:path extrusionOk="0" h="8807" w="10296">
                    <a:moveTo>
                      <a:pt x="4444" y="0"/>
                    </a:moveTo>
                    <a:cubicBezTo>
                      <a:pt x="2203" y="0"/>
                      <a:pt x="50" y="1729"/>
                      <a:pt x="22" y="4350"/>
                    </a:cubicBezTo>
                    <a:cubicBezTo>
                      <a:pt x="1" y="6798"/>
                      <a:pt x="1968" y="8786"/>
                      <a:pt x="4416" y="8807"/>
                    </a:cubicBezTo>
                    <a:cubicBezTo>
                      <a:pt x="8328" y="8807"/>
                      <a:pt x="10295" y="4099"/>
                      <a:pt x="7533" y="1316"/>
                    </a:cubicBezTo>
                    <a:cubicBezTo>
                      <a:pt x="6638" y="407"/>
                      <a:pt x="5531" y="0"/>
                      <a:pt x="44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 rot="10800000">
                <a:off x="5197486" y="34957"/>
                <a:ext cx="194208" cy="166122"/>
              </a:xfrm>
              <a:custGeom>
                <a:rect b="b" l="l" r="r" t="t"/>
                <a:pathLst>
                  <a:path extrusionOk="0" h="8807" w="10296">
                    <a:moveTo>
                      <a:pt x="4444" y="1"/>
                    </a:moveTo>
                    <a:cubicBezTo>
                      <a:pt x="2203" y="1"/>
                      <a:pt x="50" y="1730"/>
                      <a:pt x="22" y="4350"/>
                    </a:cubicBezTo>
                    <a:cubicBezTo>
                      <a:pt x="1" y="6798"/>
                      <a:pt x="1968" y="8786"/>
                      <a:pt x="4416" y="8807"/>
                    </a:cubicBezTo>
                    <a:cubicBezTo>
                      <a:pt x="8328" y="8807"/>
                      <a:pt x="10295" y="4099"/>
                      <a:pt x="7533" y="1316"/>
                    </a:cubicBezTo>
                    <a:cubicBezTo>
                      <a:pt x="6638" y="407"/>
                      <a:pt x="5531" y="1"/>
                      <a:pt x="4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 rot="10800000">
                <a:off x="5450476" y="34957"/>
                <a:ext cx="193812" cy="166122"/>
              </a:xfrm>
              <a:custGeom>
                <a:rect b="b" l="l" r="r" t="t"/>
                <a:pathLst>
                  <a:path extrusionOk="0" h="8807" w="10275">
                    <a:moveTo>
                      <a:pt x="4444" y="1"/>
                    </a:moveTo>
                    <a:cubicBezTo>
                      <a:pt x="2203" y="1"/>
                      <a:pt x="50" y="1730"/>
                      <a:pt x="22" y="4350"/>
                    </a:cubicBezTo>
                    <a:cubicBezTo>
                      <a:pt x="1" y="6798"/>
                      <a:pt x="1968" y="8786"/>
                      <a:pt x="4416" y="8807"/>
                    </a:cubicBezTo>
                    <a:cubicBezTo>
                      <a:pt x="8307" y="8807"/>
                      <a:pt x="10274" y="4099"/>
                      <a:pt x="7533" y="1316"/>
                    </a:cubicBezTo>
                    <a:cubicBezTo>
                      <a:pt x="6638" y="407"/>
                      <a:pt x="5531" y="1"/>
                      <a:pt x="4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6" name="Google Shape;76;p2"/>
            <p:cNvGrpSpPr/>
            <p:nvPr/>
          </p:nvGrpSpPr>
          <p:grpSpPr>
            <a:xfrm rot="10800000">
              <a:off x="1169072" y="4891253"/>
              <a:ext cx="932284" cy="251833"/>
              <a:chOff x="6611261" y="-182"/>
              <a:chExt cx="934995" cy="251833"/>
            </a:xfrm>
          </p:grpSpPr>
          <p:sp>
            <p:nvSpPr>
              <p:cNvPr id="77" name="Google Shape;77;p2"/>
              <p:cNvSpPr/>
              <p:nvPr/>
            </p:nvSpPr>
            <p:spPr>
              <a:xfrm rot="10800000">
                <a:off x="6611261" y="-182"/>
                <a:ext cx="934995" cy="251833"/>
              </a:xfrm>
              <a:custGeom>
                <a:rect b="b" l="l" r="r" t="t"/>
                <a:pathLst>
                  <a:path extrusionOk="0" h="13351" w="49569">
                    <a:moveTo>
                      <a:pt x="1" y="1"/>
                    </a:moveTo>
                    <a:lnTo>
                      <a:pt x="1" y="13350"/>
                    </a:lnTo>
                    <a:lnTo>
                      <a:pt x="49569" y="13350"/>
                    </a:lnTo>
                    <a:lnTo>
                      <a:pt x="4956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 rot="10800000">
                <a:off x="7350859" y="49934"/>
                <a:ext cx="190040" cy="162463"/>
              </a:xfrm>
              <a:custGeom>
                <a:rect b="b" l="l" r="r" t="t"/>
                <a:pathLst>
                  <a:path extrusionOk="0" h="8613" w="10075">
                    <a:moveTo>
                      <a:pt x="5712" y="1"/>
                    </a:moveTo>
                    <a:cubicBezTo>
                      <a:pt x="4648" y="1"/>
                      <a:pt x="3564" y="399"/>
                      <a:pt x="2688" y="1289"/>
                    </a:cubicBezTo>
                    <a:cubicBezTo>
                      <a:pt x="1" y="3996"/>
                      <a:pt x="1938" y="8612"/>
                      <a:pt x="5754" y="8612"/>
                    </a:cubicBezTo>
                    <a:cubicBezTo>
                      <a:pt x="5771" y="8612"/>
                      <a:pt x="5788" y="8612"/>
                      <a:pt x="5806" y="8612"/>
                    </a:cubicBezTo>
                    <a:cubicBezTo>
                      <a:pt x="8149" y="8612"/>
                      <a:pt x="10074" y="6666"/>
                      <a:pt x="10053" y="4323"/>
                    </a:cubicBezTo>
                    <a:cubicBezTo>
                      <a:pt x="10053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 rot="10800000">
                <a:off x="6645178" y="49934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2" y="1"/>
                    </a:moveTo>
                    <a:cubicBezTo>
                      <a:pt x="4647" y="1"/>
                      <a:pt x="3564" y="399"/>
                      <a:pt x="2687" y="1289"/>
                    </a:cubicBezTo>
                    <a:cubicBezTo>
                      <a:pt x="0" y="3996"/>
                      <a:pt x="1917" y="8612"/>
                      <a:pt x="5732" y="8612"/>
                    </a:cubicBezTo>
                    <a:cubicBezTo>
                      <a:pt x="5750" y="8612"/>
                      <a:pt x="5767" y="8612"/>
                      <a:pt x="5784" y="8612"/>
                    </a:cubicBezTo>
                    <a:cubicBezTo>
                      <a:pt x="8148" y="8612"/>
                      <a:pt x="10052" y="6687"/>
                      <a:pt x="10052" y="4323"/>
                    </a:cubicBezTo>
                    <a:cubicBezTo>
                      <a:pt x="10052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 rot="10800000">
                <a:off x="7121958" y="49934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2" y="1"/>
                    </a:moveTo>
                    <a:cubicBezTo>
                      <a:pt x="4648" y="1"/>
                      <a:pt x="3564" y="399"/>
                      <a:pt x="2688" y="1289"/>
                    </a:cubicBezTo>
                    <a:cubicBezTo>
                      <a:pt x="1" y="4017"/>
                      <a:pt x="1938" y="8612"/>
                      <a:pt x="5733" y="8612"/>
                    </a:cubicBezTo>
                    <a:cubicBezTo>
                      <a:pt x="5750" y="8612"/>
                      <a:pt x="5767" y="8612"/>
                      <a:pt x="5784" y="8612"/>
                    </a:cubicBezTo>
                    <a:cubicBezTo>
                      <a:pt x="8149" y="8612"/>
                      <a:pt x="10053" y="6666"/>
                      <a:pt x="10053" y="4323"/>
                    </a:cubicBezTo>
                    <a:cubicBezTo>
                      <a:pt x="10053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 rot="10800000">
                <a:off x="6892245" y="49934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07" y="1"/>
                    </a:moveTo>
                    <a:cubicBezTo>
                      <a:pt x="4645" y="1"/>
                      <a:pt x="3564" y="399"/>
                      <a:pt x="2687" y="1289"/>
                    </a:cubicBezTo>
                    <a:cubicBezTo>
                      <a:pt x="0" y="3996"/>
                      <a:pt x="1917" y="8612"/>
                      <a:pt x="5732" y="8612"/>
                    </a:cubicBezTo>
                    <a:cubicBezTo>
                      <a:pt x="5749" y="8612"/>
                      <a:pt x="5767" y="8612"/>
                      <a:pt x="5784" y="8612"/>
                    </a:cubicBezTo>
                    <a:cubicBezTo>
                      <a:pt x="8148" y="8612"/>
                      <a:pt x="10052" y="6687"/>
                      <a:pt x="10052" y="4323"/>
                    </a:cubicBezTo>
                    <a:cubicBezTo>
                      <a:pt x="10038" y="1723"/>
                      <a:pt x="7915" y="1"/>
                      <a:pt x="57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2" name="Google Shape;82;p2"/>
            <p:cNvGrpSpPr/>
            <p:nvPr/>
          </p:nvGrpSpPr>
          <p:grpSpPr>
            <a:xfrm rot="10800000">
              <a:off x="1625995" y="4410428"/>
              <a:ext cx="474807" cy="469683"/>
              <a:chOff x="6615985" y="244929"/>
              <a:chExt cx="474807" cy="468092"/>
            </a:xfrm>
          </p:grpSpPr>
          <p:sp>
            <p:nvSpPr>
              <p:cNvPr id="83" name="Google Shape;83;p2"/>
              <p:cNvSpPr/>
              <p:nvPr/>
            </p:nvSpPr>
            <p:spPr>
              <a:xfrm rot="10800000">
                <a:off x="6615985" y="244929"/>
                <a:ext cx="474807" cy="468092"/>
              </a:xfrm>
              <a:custGeom>
                <a:rect b="b" l="l" r="r" t="t"/>
                <a:pathLst>
                  <a:path extrusionOk="0" h="24816" w="25172">
                    <a:moveTo>
                      <a:pt x="1" y="0"/>
                    </a:moveTo>
                    <a:lnTo>
                      <a:pt x="1" y="24816"/>
                    </a:lnTo>
                    <a:lnTo>
                      <a:pt x="25172" y="24816"/>
                    </a:lnTo>
                    <a:lnTo>
                      <a:pt x="2517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 rot="10800000">
                <a:off x="6868572" y="520019"/>
                <a:ext cx="189455" cy="162387"/>
              </a:xfrm>
              <a:custGeom>
                <a:rect b="b" l="l" r="r" t="t"/>
                <a:pathLst>
                  <a:path extrusionOk="0" h="8609" w="10044">
                    <a:moveTo>
                      <a:pt x="4334" y="0"/>
                    </a:moveTo>
                    <a:cubicBezTo>
                      <a:pt x="2138" y="0"/>
                      <a:pt x="35" y="1692"/>
                      <a:pt x="21" y="4257"/>
                    </a:cubicBezTo>
                    <a:cubicBezTo>
                      <a:pt x="0" y="6642"/>
                      <a:pt x="1925" y="8588"/>
                      <a:pt x="4311" y="8609"/>
                    </a:cubicBezTo>
                    <a:cubicBezTo>
                      <a:pt x="8119" y="8609"/>
                      <a:pt x="10044" y="3985"/>
                      <a:pt x="7365" y="1286"/>
                    </a:cubicBezTo>
                    <a:cubicBezTo>
                      <a:pt x="6484" y="398"/>
                      <a:pt x="5398" y="0"/>
                      <a:pt x="43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 rot="10800000">
                <a:off x="6621505" y="520019"/>
                <a:ext cx="189455" cy="162387"/>
              </a:xfrm>
              <a:custGeom>
                <a:rect b="b" l="l" r="r" t="t"/>
                <a:pathLst>
                  <a:path extrusionOk="0" h="8609" w="10044">
                    <a:moveTo>
                      <a:pt x="4333" y="0"/>
                    </a:moveTo>
                    <a:cubicBezTo>
                      <a:pt x="2136" y="0"/>
                      <a:pt x="29" y="1692"/>
                      <a:pt x="1" y="4257"/>
                    </a:cubicBezTo>
                    <a:cubicBezTo>
                      <a:pt x="1" y="6642"/>
                      <a:pt x="1926" y="8588"/>
                      <a:pt x="4311" y="8609"/>
                    </a:cubicBezTo>
                    <a:cubicBezTo>
                      <a:pt x="8119" y="8609"/>
                      <a:pt x="10044" y="3985"/>
                      <a:pt x="7366" y="1286"/>
                    </a:cubicBezTo>
                    <a:cubicBezTo>
                      <a:pt x="6485" y="398"/>
                      <a:pt x="5398" y="0"/>
                      <a:pt x="43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 rot="10800000">
                <a:off x="6621505" y="274517"/>
                <a:ext cx="189455" cy="162387"/>
              </a:xfrm>
              <a:custGeom>
                <a:rect b="b" l="l" r="r" t="t"/>
                <a:pathLst>
                  <a:path extrusionOk="0" h="8609" w="10044">
                    <a:moveTo>
                      <a:pt x="4336" y="0"/>
                    </a:moveTo>
                    <a:cubicBezTo>
                      <a:pt x="2138" y="0"/>
                      <a:pt x="29" y="1697"/>
                      <a:pt x="1" y="4277"/>
                    </a:cubicBezTo>
                    <a:cubicBezTo>
                      <a:pt x="1" y="6662"/>
                      <a:pt x="1926" y="8608"/>
                      <a:pt x="4311" y="8608"/>
                    </a:cubicBezTo>
                    <a:cubicBezTo>
                      <a:pt x="8119" y="8608"/>
                      <a:pt x="10044" y="4005"/>
                      <a:pt x="7366" y="1285"/>
                    </a:cubicBezTo>
                    <a:cubicBezTo>
                      <a:pt x="6485" y="398"/>
                      <a:pt x="5400" y="0"/>
                      <a:pt x="43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 rot="10800000">
                <a:off x="6868572" y="274517"/>
                <a:ext cx="189455" cy="162218"/>
              </a:xfrm>
              <a:custGeom>
                <a:rect b="b" l="l" r="r" t="t"/>
                <a:pathLst>
                  <a:path extrusionOk="0" h="8600" w="10044">
                    <a:moveTo>
                      <a:pt x="4337" y="1"/>
                    </a:moveTo>
                    <a:cubicBezTo>
                      <a:pt x="2140" y="1"/>
                      <a:pt x="35" y="1688"/>
                      <a:pt x="21" y="4268"/>
                    </a:cubicBezTo>
                    <a:cubicBezTo>
                      <a:pt x="0" y="6653"/>
                      <a:pt x="1925" y="8599"/>
                      <a:pt x="4311" y="8599"/>
                    </a:cubicBezTo>
                    <a:cubicBezTo>
                      <a:pt x="8119" y="8599"/>
                      <a:pt x="10044" y="3996"/>
                      <a:pt x="7365" y="1276"/>
                    </a:cubicBezTo>
                    <a:cubicBezTo>
                      <a:pt x="6485" y="396"/>
                      <a:pt x="5400" y="1"/>
                      <a:pt x="43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8" name="Google Shape;88;p2"/>
            <p:cNvGrpSpPr/>
            <p:nvPr/>
          </p:nvGrpSpPr>
          <p:grpSpPr>
            <a:xfrm rot="10800000">
              <a:off x="465816" y="2262531"/>
              <a:ext cx="229330" cy="233669"/>
              <a:chOff x="7992219" y="2560523"/>
              <a:chExt cx="229330" cy="233669"/>
            </a:xfrm>
          </p:grpSpPr>
          <p:sp>
            <p:nvSpPr>
              <p:cNvPr id="89" name="Google Shape;89;p2"/>
              <p:cNvSpPr/>
              <p:nvPr/>
            </p:nvSpPr>
            <p:spPr>
              <a:xfrm rot="10800000">
                <a:off x="7992219" y="2560523"/>
                <a:ext cx="229330" cy="233669"/>
              </a:xfrm>
              <a:custGeom>
                <a:rect b="b" l="l" r="r" t="t"/>
                <a:pathLst>
                  <a:path extrusionOk="0" h="12388" w="12158">
                    <a:moveTo>
                      <a:pt x="1" y="1"/>
                    </a:moveTo>
                    <a:lnTo>
                      <a:pt x="1" y="12388"/>
                    </a:lnTo>
                    <a:lnTo>
                      <a:pt x="12157" y="12388"/>
                    </a:lnTo>
                    <a:lnTo>
                      <a:pt x="121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 rot="10800000">
                <a:off x="8004459" y="2601171"/>
                <a:ext cx="176044" cy="150655"/>
              </a:xfrm>
              <a:custGeom>
                <a:rect b="b" l="l" r="r" t="t"/>
                <a:pathLst>
                  <a:path extrusionOk="0" h="7987" w="9333">
                    <a:moveTo>
                      <a:pt x="4041" y="0"/>
                    </a:moveTo>
                    <a:cubicBezTo>
                      <a:pt x="2006" y="0"/>
                      <a:pt x="50" y="1566"/>
                      <a:pt x="22" y="3948"/>
                    </a:cubicBezTo>
                    <a:cubicBezTo>
                      <a:pt x="1" y="6166"/>
                      <a:pt x="1800" y="7966"/>
                      <a:pt x="3997" y="7987"/>
                    </a:cubicBezTo>
                    <a:cubicBezTo>
                      <a:pt x="7554" y="7987"/>
                      <a:pt x="9333" y="3718"/>
                      <a:pt x="6843" y="1186"/>
                    </a:cubicBezTo>
                    <a:cubicBezTo>
                      <a:pt x="6030" y="367"/>
                      <a:pt x="5027" y="0"/>
                      <a:pt x="4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1" name="Google Shape;91;p2"/>
            <p:cNvGrpSpPr/>
            <p:nvPr/>
          </p:nvGrpSpPr>
          <p:grpSpPr>
            <a:xfrm rot="10800000">
              <a:off x="1180955" y="3022606"/>
              <a:ext cx="233669" cy="233669"/>
              <a:chOff x="7305872" y="1876137"/>
              <a:chExt cx="233669" cy="233669"/>
            </a:xfrm>
          </p:grpSpPr>
          <p:sp>
            <p:nvSpPr>
              <p:cNvPr id="92" name="Google Shape;92;p2"/>
              <p:cNvSpPr/>
              <p:nvPr/>
            </p:nvSpPr>
            <p:spPr>
              <a:xfrm rot="10800000">
                <a:off x="7305872" y="1876137"/>
                <a:ext cx="233669" cy="233669"/>
              </a:xfrm>
              <a:custGeom>
                <a:rect b="b" l="l" r="r" t="t"/>
                <a:pathLst>
                  <a:path extrusionOk="0" h="12388" w="12388">
                    <a:moveTo>
                      <a:pt x="1" y="1"/>
                    </a:moveTo>
                    <a:lnTo>
                      <a:pt x="1" y="12387"/>
                    </a:lnTo>
                    <a:lnTo>
                      <a:pt x="12387" y="12387"/>
                    </a:lnTo>
                    <a:lnTo>
                      <a:pt x="1238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 rot="10800000">
                <a:off x="7322451" y="1917180"/>
                <a:ext cx="175648" cy="150278"/>
              </a:xfrm>
              <a:custGeom>
                <a:rect b="b" l="l" r="r" t="t"/>
                <a:pathLst>
                  <a:path extrusionOk="0" h="7967" w="9312">
                    <a:moveTo>
                      <a:pt x="4025" y="1"/>
                    </a:moveTo>
                    <a:cubicBezTo>
                      <a:pt x="1997" y="1"/>
                      <a:pt x="50" y="1566"/>
                      <a:pt x="21" y="3949"/>
                    </a:cubicBezTo>
                    <a:cubicBezTo>
                      <a:pt x="1" y="6167"/>
                      <a:pt x="1779" y="7966"/>
                      <a:pt x="3997" y="7966"/>
                    </a:cubicBezTo>
                    <a:cubicBezTo>
                      <a:pt x="7533" y="7966"/>
                      <a:pt x="9312" y="3698"/>
                      <a:pt x="6822" y="1187"/>
                    </a:cubicBezTo>
                    <a:cubicBezTo>
                      <a:pt x="6009" y="368"/>
                      <a:pt x="5008" y="1"/>
                      <a:pt x="40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4" name="Google Shape;94;p2"/>
            <p:cNvGrpSpPr/>
            <p:nvPr/>
          </p:nvGrpSpPr>
          <p:grpSpPr>
            <a:xfrm rot="10800000">
              <a:off x="940101" y="2737899"/>
              <a:ext cx="234838" cy="233669"/>
              <a:chOff x="7539527" y="2110189"/>
              <a:chExt cx="234838" cy="233669"/>
            </a:xfrm>
          </p:grpSpPr>
          <p:sp>
            <p:nvSpPr>
              <p:cNvPr id="95" name="Google Shape;95;p2"/>
              <p:cNvSpPr/>
              <p:nvPr/>
            </p:nvSpPr>
            <p:spPr>
              <a:xfrm rot="10800000">
                <a:off x="7539527" y="2110189"/>
                <a:ext cx="234838" cy="233669"/>
              </a:xfrm>
              <a:custGeom>
                <a:rect b="b" l="l" r="r" t="t"/>
                <a:pathLst>
                  <a:path extrusionOk="0" h="12388" w="12450">
                    <a:moveTo>
                      <a:pt x="0" y="1"/>
                    </a:moveTo>
                    <a:lnTo>
                      <a:pt x="0" y="12388"/>
                    </a:lnTo>
                    <a:lnTo>
                      <a:pt x="12450" y="12388"/>
                    </a:lnTo>
                    <a:lnTo>
                      <a:pt x="124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 rot="10800000">
                <a:off x="7557295" y="2151232"/>
                <a:ext cx="175629" cy="150259"/>
              </a:xfrm>
              <a:custGeom>
                <a:rect b="b" l="l" r="r" t="t"/>
                <a:pathLst>
                  <a:path extrusionOk="0" h="7966" w="9311">
                    <a:moveTo>
                      <a:pt x="4020" y="0"/>
                    </a:moveTo>
                    <a:cubicBezTo>
                      <a:pt x="1985" y="0"/>
                      <a:pt x="28" y="1566"/>
                      <a:pt x="0" y="3948"/>
                    </a:cubicBezTo>
                    <a:cubicBezTo>
                      <a:pt x="0" y="6145"/>
                      <a:pt x="1779" y="7966"/>
                      <a:pt x="3996" y="7966"/>
                    </a:cubicBezTo>
                    <a:cubicBezTo>
                      <a:pt x="7533" y="7966"/>
                      <a:pt x="9311" y="3697"/>
                      <a:pt x="6821" y="1186"/>
                    </a:cubicBezTo>
                    <a:cubicBezTo>
                      <a:pt x="6009" y="367"/>
                      <a:pt x="5005" y="0"/>
                      <a:pt x="40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7" name="Google Shape;97;p2"/>
            <p:cNvGrpSpPr/>
            <p:nvPr/>
          </p:nvGrpSpPr>
          <p:grpSpPr>
            <a:xfrm rot="10800000">
              <a:off x="1625560" y="3461929"/>
              <a:ext cx="233273" cy="233669"/>
              <a:chOff x="6853181" y="1415540"/>
              <a:chExt cx="233273" cy="233669"/>
            </a:xfrm>
          </p:grpSpPr>
          <p:sp>
            <p:nvSpPr>
              <p:cNvPr id="98" name="Google Shape;98;p2"/>
              <p:cNvSpPr/>
              <p:nvPr/>
            </p:nvSpPr>
            <p:spPr>
              <a:xfrm rot="10800000">
                <a:off x="6853181" y="1415540"/>
                <a:ext cx="233273" cy="233669"/>
              </a:xfrm>
              <a:custGeom>
                <a:rect b="b" l="l" r="r" t="t"/>
                <a:pathLst>
                  <a:path extrusionOk="0" h="12388" w="12367">
                    <a:moveTo>
                      <a:pt x="1" y="0"/>
                    </a:moveTo>
                    <a:lnTo>
                      <a:pt x="1" y="12387"/>
                    </a:lnTo>
                    <a:lnTo>
                      <a:pt x="12367" y="12387"/>
                    </a:lnTo>
                    <a:lnTo>
                      <a:pt x="123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 rot="10800000">
                <a:off x="6869760" y="1456584"/>
                <a:ext cx="175648" cy="150542"/>
              </a:xfrm>
              <a:custGeom>
                <a:rect b="b" l="l" r="r" t="t"/>
                <a:pathLst>
                  <a:path extrusionOk="0" h="7981" w="9312">
                    <a:moveTo>
                      <a:pt x="4016" y="1"/>
                    </a:moveTo>
                    <a:cubicBezTo>
                      <a:pt x="1991" y="1"/>
                      <a:pt x="50" y="1570"/>
                      <a:pt x="22" y="3963"/>
                    </a:cubicBezTo>
                    <a:cubicBezTo>
                      <a:pt x="1" y="6160"/>
                      <a:pt x="1779" y="7959"/>
                      <a:pt x="3997" y="7980"/>
                    </a:cubicBezTo>
                    <a:cubicBezTo>
                      <a:pt x="7533" y="7980"/>
                      <a:pt x="9312" y="3712"/>
                      <a:pt x="6822" y="1201"/>
                    </a:cubicBezTo>
                    <a:cubicBezTo>
                      <a:pt x="6007" y="372"/>
                      <a:pt x="5002" y="1"/>
                      <a:pt x="40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0" name="Google Shape;100;p2"/>
            <p:cNvGrpSpPr/>
            <p:nvPr/>
          </p:nvGrpSpPr>
          <p:grpSpPr>
            <a:xfrm rot="10800000">
              <a:off x="2357215" y="4164117"/>
              <a:ext cx="232876" cy="237215"/>
              <a:chOff x="6155780" y="729984"/>
              <a:chExt cx="232876" cy="237215"/>
            </a:xfrm>
          </p:grpSpPr>
          <p:sp>
            <p:nvSpPr>
              <p:cNvPr id="101" name="Google Shape;101;p2"/>
              <p:cNvSpPr/>
              <p:nvPr/>
            </p:nvSpPr>
            <p:spPr>
              <a:xfrm rot="10800000">
                <a:off x="6155780" y="729984"/>
                <a:ext cx="232876" cy="237215"/>
              </a:xfrm>
              <a:custGeom>
                <a:rect b="b" l="l" r="r" t="t"/>
                <a:pathLst>
                  <a:path extrusionOk="0" h="12576" w="12346">
                    <a:moveTo>
                      <a:pt x="1" y="0"/>
                    </a:moveTo>
                    <a:lnTo>
                      <a:pt x="1" y="12575"/>
                    </a:lnTo>
                    <a:lnTo>
                      <a:pt x="12346" y="12575"/>
                    </a:lnTo>
                    <a:lnTo>
                      <a:pt x="123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 rot="10800000">
                <a:off x="6168002" y="771424"/>
                <a:ext cx="178420" cy="152956"/>
              </a:xfrm>
              <a:custGeom>
                <a:rect b="b" l="l" r="r" t="t"/>
                <a:pathLst>
                  <a:path extrusionOk="0" h="8109" w="9459">
                    <a:moveTo>
                      <a:pt x="4086" y="0"/>
                    </a:moveTo>
                    <a:cubicBezTo>
                      <a:pt x="2019" y="0"/>
                      <a:pt x="36" y="1595"/>
                      <a:pt x="22" y="4007"/>
                    </a:cubicBezTo>
                    <a:cubicBezTo>
                      <a:pt x="1" y="6267"/>
                      <a:pt x="1800" y="8088"/>
                      <a:pt x="4060" y="8108"/>
                    </a:cubicBezTo>
                    <a:cubicBezTo>
                      <a:pt x="7638" y="8108"/>
                      <a:pt x="9458" y="3777"/>
                      <a:pt x="6926" y="1204"/>
                    </a:cubicBezTo>
                    <a:cubicBezTo>
                      <a:pt x="6102" y="372"/>
                      <a:pt x="5084" y="0"/>
                      <a:pt x="40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3" name="Google Shape;103;p2"/>
            <p:cNvGrpSpPr/>
            <p:nvPr/>
          </p:nvGrpSpPr>
          <p:grpSpPr>
            <a:xfrm rot="10800000">
              <a:off x="708058" y="2505931"/>
              <a:ext cx="219446" cy="466649"/>
              <a:chOff x="7772786" y="2109798"/>
              <a:chExt cx="219446" cy="450738"/>
            </a:xfrm>
          </p:grpSpPr>
          <p:sp>
            <p:nvSpPr>
              <p:cNvPr id="104" name="Google Shape;104;p2"/>
              <p:cNvSpPr/>
              <p:nvPr/>
            </p:nvSpPr>
            <p:spPr>
              <a:xfrm rot="10800000">
                <a:off x="7772786" y="2109798"/>
                <a:ext cx="219446" cy="450738"/>
              </a:xfrm>
              <a:custGeom>
                <a:rect b="b" l="l" r="r" t="t"/>
                <a:pathLst>
                  <a:path extrusionOk="0" h="23896" w="11634">
                    <a:moveTo>
                      <a:pt x="0" y="1"/>
                    </a:moveTo>
                    <a:lnTo>
                      <a:pt x="0" y="23896"/>
                    </a:lnTo>
                    <a:lnTo>
                      <a:pt x="11634" y="23896"/>
                    </a:lnTo>
                    <a:lnTo>
                      <a:pt x="1163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 rot="10800000">
                <a:off x="7809492" y="2162286"/>
                <a:ext cx="146033" cy="147618"/>
              </a:xfrm>
              <a:custGeom>
                <a:rect b="b" l="l" r="r" t="t"/>
                <a:pathLst>
                  <a:path extrusionOk="0" h="7826" w="7742">
                    <a:moveTo>
                      <a:pt x="3871" y="0"/>
                    </a:moveTo>
                    <a:cubicBezTo>
                      <a:pt x="1737" y="0"/>
                      <a:pt x="0" y="1737"/>
                      <a:pt x="0" y="3913"/>
                    </a:cubicBezTo>
                    <a:cubicBezTo>
                      <a:pt x="0" y="6068"/>
                      <a:pt x="1737" y="7826"/>
                      <a:pt x="3871" y="7826"/>
                    </a:cubicBezTo>
                    <a:cubicBezTo>
                      <a:pt x="6005" y="7826"/>
                      <a:pt x="7742" y="6068"/>
                      <a:pt x="7742" y="3913"/>
                    </a:cubicBezTo>
                    <a:cubicBezTo>
                      <a:pt x="7742" y="1737"/>
                      <a:pt x="6005" y="0"/>
                      <a:pt x="38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 rot="10800000">
                <a:off x="7785008" y="2369496"/>
                <a:ext cx="170913" cy="146543"/>
              </a:xfrm>
              <a:custGeom>
                <a:rect b="b" l="l" r="r" t="t"/>
                <a:pathLst>
                  <a:path extrusionOk="0" h="7769" w="9061">
                    <a:moveTo>
                      <a:pt x="3926" y="0"/>
                    </a:moveTo>
                    <a:cubicBezTo>
                      <a:pt x="1948" y="0"/>
                      <a:pt x="49" y="1524"/>
                      <a:pt x="21" y="3835"/>
                    </a:cubicBezTo>
                    <a:cubicBezTo>
                      <a:pt x="0" y="5990"/>
                      <a:pt x="1737" y="7748"/>
                      <a:pt x="3892" y="7769"/>
                    </a:cubicBezTo>
                    <a:cubicBezTo>
                      <a:pt x="7344" y="7769"/>
                      <a:pt x="9060" y="3605"/>
                      <a:pt x="6654" y="1157"/>
                    </a:cubicBezTo>
                    <a:cubicBezTo>
                      <a:pt x="5862" y="358"/>
                      <a:pt x="4884" y="0"/>
                      <a:pt x="3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13698" y="3267280"/>
              <a:ext cx="197797" cy="427664"/>
              <a:chOff x="1792512" y="3300681"/>
              <a:chExt cx="213650" cy="461641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792512" y="3300681"/>
                <a:ext cx="213650" cy="461641"/>
              </a:xfrm>
              <a:custGeom>
                <a:rect b="b" l="l" r="r" t="t"/>
                <a:pathLst>
                  <a:path extrusionOk="0" h="24419" w="11613">
                    <a:moveTo>
                      <a:pt x="0" y="0"/>
                    </a:moveTo>
                    <a:lnTo>
                      <a:pt x="0" y="24418"/>
                    </a:lnTo>
                    <a:lnTo>
                      <a:pt x="11613" y="24418"/>
                    </a:lnTo>
                    <a:lnTo>
                      <a:pt x="116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1804059" y="3366889"/>
                <a:ext cx="166704" cy="142968"/>
              </a:xfrm>
              <a:custGeom>
                <a:rect b="b" l="l" r="r" t="t"/>
                <a:pathLst>
                  <a:path extrusionOk="0" h="7770" w="9060">
                    <a:moveTo>
                      <a:pt x="5189" y="1"/>
                    </a:moveTo>
                    <a:cubicBezTo>
                      <a:pt x="1737" y="1"/>
                      <a:pt x="0" y="4164"/>
                      <a:pt x="2427" y="6612"/>
                    </a:cubicBezTo>
                    <a:cubicBezTo>
                      <a:pt x="3213" y="7411"/>
                      <a:pt x="4187" y="7769"/>
                      <a:pt x="5146" y="7769"/>
                    </a:cubicBezTo>
                    <a:cubicBezTo>
                      <a:pt x="7124" y="7769"/>
                      <a:pt x="9032" y="6246"/>
                      <a:pt x="9060" y="3934"/>
                    </a:cubicBezTo>
                    <a:cubicBezTo>
                      <a:pt x="9060" y="1779"/>
                      <a:pt x="7344" y="22"/>
                      <a:pt x="51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804059" y="3569783"/>
                <a:ext cx="166704" cy="142563"/>
              </a:xfrm>
              <a:custGeom>
                <a:rect b="b" l="l" r="r" t="t"/>
                <a:pathLst>
                  <a:path extrusionOk="0" h="7748" w="9060">
                    <a:moveTo>
                      <a:pt x="5189" y="0"/>
                    </a:moveTo>
                    <a:cubicBezTo>
                      <a:pt x="1737" y="0"/>
                      <a:pt x="0" y="4143"/>
                      <a:pt x="2427" y="6591"/>
                    </a:cubicBezTo>
                    <a:cubicBezTo>
                      <a:pt x="3213" y="7390"/>
                      <a:pt x="4187" y="7748"/>
                      <a:pt x="5146" y="7748"/>
                    </a:cubicBezTo>
                    <a:cubicBezTo>
                      <a:pt x="7124" y="7748"/>
                      <a:pt x="9032" y="6225"/>
                      <a:pt x="9060" y="3913"/>
                    </a:cubicBezTo>
                    <a:cubicBezTo>
                      <a:pt x="9060" y="1758"/>
                      <a:pt x="7344" y="0"/>
                      <a:pt x="51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1" name="Google Shape;111;p2"/>
            <p:cNvGrpSpPr/>
            <p:nvPr/>
          </p:nvGrpSpPr>
          <p:grpSpPr>
            <a:xfrm rot="10800000">
              <a:off x="2114622" y="4653289"/>
              <a:ext cx="229311" cy="489821"/>
              <a:chOff x="6388643" y="-176"/>
              <a:chExt cx="229311" cy="489821"/>
            </a:xfrm>
          </p:grpSpPr>
          <p:sp>
            <p:nvSpPr>
              <p:cNvPr id="112" name="Google Shape;112;p2"/>
              <p:cNvSpPr/>
              <p:nvPr/>
            </p:nvSpPr>
            <p:spPr>
              <a:xfrm rot="10800000">
                <a:off x="6388643" y="-176"/>
                <a:ext cx="229311" cy="489821"/>
              </a:xfrm>
              <a:custGeom>
                <a:rect b="b" l="l" r="r" t="t"/>
                <a:pathLst>
                  <a:path extrusionOk="0" h="25968" w="12157">
                    <a:moveTo>
                      <a:pt x="0" y="1"/>
                    </a:moveTo>
                    <a:lnTo>
                      <a:pt x="0" y="25967"/>
                    </a:lnTo>
                    <a:lnTo>
                      <a:pt x="12157" y="25967"/>
                    </a:lnTo>
                    <a:lnTo>
                      <a:pt x="121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 rot="10800000">
                <a:off x="6423369" y="283741"/>
                <a:ext cx="185909" cy="158935"/>
              </a:xfrm>
              <a:custGeom>
                <a:rect b="b" l="l" r="r" t="t"/>
                <a:pathLst>
                  <a:path extrusionOk="0" h="8426" w="9856">
                    <a:moveTo>
                      <a:pt x="5629" y="1"/>
                    </a:moveTo>
                    <a:cubicBezTo>
                      <a:pt x="1884" y="1"/>
                      <a:pt x="1" y="4499"/>
                      <a:pt x="2637" y="7157"/>
                    </a:cubicBezTo>
                    <a:cubicBezTo>
                      <a:pt x="3493" y="8033"/>
                      <a:pt x="4555" y="8426"/>
                      <a:pt x="5598" y="8426"/>
                    </a:cubicBezTo>
                    <a:cubicBezTo>
                      <a:pt x="7743" y="8426"/>
                      <a:pt x="9806" y="6768"/>
                      <a:pt x="9835" y="4248"/>
                    </a:cubicBezTo>
                    <a:cubicBezTo>
                      <a:pt x="9856" y="1905"/>
                      <a:pt x="7972" y="1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 rot="10800000">
                <a:off x="6423369" y="58555"/>
                <a:ext cx="185796" cy="158747"/>
              </a:xfrm>
              <a:custGeom>
                <a:rect b="b" l="l" r="r" t="t"/>
                <a:pathLst>
                  <a:path extrusionOk="0" h="8416" w="9850">
                    <a:moveTo>
                      <a:pt x="5597" y="0"/>
                    </a:moveTo>
                    <a:cubicBezTo>
                      <a:pt x="1869" y="0"/>
                      <a:pt x="1" y="4505"/>
                      <a:pt x="2631" y="7156"/>
                    </a:cubicBezTo>
                    <a:cubicBezTo>
                      <a:pt x="3494" y="8026"/>
                      <a:pt x="4558" y="8416"/>
                      <a:pt x="5601" y="8416"/>
                    </a:cubicBezTo>
                    <a:cubicBezTo>
                      <a:pt x="7746" y="8416"/>
                      <a:pt x="9800" y="6767"/>
                      <a:pt x="9829" y="4248"/>
                    </a:cubicBezTo>
                    <a:cubicBezTo>
                      <a:pt x="9850" y="1904"/>
                      <a:pt x="7966" y="0"/>
                      <a:pt x="5623" y="0"/>
                    </a:cubicBezTo>
                    <a:cubicBezTo>
                      <a:pt x="5614" y="0"/>
                      <a:pt x="5606" y="0"/>
                      <a:pt x="55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5" name="Google Shape;115;p2"/>
            <p:cNvGrpSpPr/>
            <p:nvPr/>
          </p:nvGrpSpPr>
          <p:grpSpPr>
            <a:xfrm rot="10800000">
              <a:off x="-22673" y="4665135"/>
              <a:ext cx="474807" cy="477976"/>
              <a:chOff x="8210487" y="-177"/>
              <a:chExt cx="474807" cy="477976"/>
            </a:xfrm>
          </p:grpSpPr>
          <p:sp>
            <p:nvSpPr>
              <p:cNvPr id="116" name="Google Shape;116;p2"/>
              <p:cNvSpPr/>
              <p:nvPr/>
            </p:nvSpPr>
            <p:spPr>
              <a:xfrm rot="10800000">
                <a:off x="8210487" y="-177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0" y="1"/>
                    </a:moveTo>
                    <a:lnTo>
                      <a:pt x="0" y="25339"/>
                    </a:lnTo>
                    <a:lnTo>
                      <a:pt x="25171" y="25339"/>
                    </a:lnTo>
                    <a:lnTo>
                      <a:pt x="251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 rot="10800000">
                <a:off x="8240473" y="48161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9" y="0"/>
                    </a:moveTo>
                    <a:cubicBezTo>
                      <a:pt x="1884" y="0"/>
                      <a:pt x="1" y="4499"/>
                      <a:pt x="2637" y="7135"/>
                    </a:cubicBezTo>
                    <a:cubicBezTo>
                      <a:pt x="3491" y="7995"/>
                      <a:pt x="4544" y="8381"/>
                      <a:pt x="5578" y="8381"/>
                    </a:cubicBezTo>
                    <a:cubicBezTo>
                      <a:pt x="7714" y="8381"/>
                      <a:pt x="9765" y="6736"/>
                      <a:pt x="9793" y="4227"/>
                    </a:cubicBezTo>
                    <a:cubicBezTo>
                      <a:pt x="9793" y="190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 rot="10800000">
                <a:off x="8480447" y="48161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608" y="0"/>
                    </a:moveTo>
                    <a:cubicBezTo>
                      <a:pt x="1884" y="0"/>
                      <a:pt x="0" y="4499"/>
                      <a:pt x="2637" y="7135"/>
                    </a:cubicBezTo>
                    <a:cubicBezTo>
                      <a:pt x="3490" y="7995"/>
                      <a:pt x="4544" y="8381"/>
                      <a:pt x="5578" y="8381"/>
                    </a:cubicBezTo>
                    <a:cubicBezTo>
                      <a:pt x="7713" y="8381"/>
                      <a:pt x="9764" y="6736"/>
                      <a:pt x="9793" y="4227"/>
                    </a:cubicBezTo>
                    <a:cubicBezTo>
                      <a:pt x="9793" y="190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 rot="10800000">
                <a:off x="8480051" y="272555"/>
                <a:ext cx="185117" cy="157879"/>
              </a:xfrm>
              <a:custGeom>
                <a:rect b="b" l="l" r="r" t="t"/>
                <a:pathLst>
                  <a:path extrusionOk="0" h="8370" w="9814">
                    <a:moveTo>
                      <a:pt x="5608" y="0"/>
                    </a:moveTo>
                    <a:cubicBezTo>
                      <a:pt x="1884" y="0"/>
                      <a:pt x="0" y="4478"/>
                      <a:pt x="2637" y="7115"/>
                    </a:cubicBezTo>
                    <a:cubicBezTo>
                      <a:pt x="3490" y="7982"/>
                      <a:pt x="4544" y="8370"/>
                      <a:pt x="5578" y="8370"/>
                    </a:cubicBezTo>
                    <a:cubicBezTo>
                      <a:pt x="7714" y="8370"/>
                      <a:pt x="9764" y="6715"/>
                      <a:pt x="9793" y="4206"/>
                    </a:cubicBezTo>
                    <a:cubicBezTo>
                      <a:pt x="9814" y="188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 rot="10800000">
                <a:off x="8240473" y="272555"/>
                <a:ext cx="184739" cy="157879"/>
              </a:xfrm>
              <a:custGeom>
                <a:rect b="b" l="l" r="r" t="t"/>
                <a:pathLst>
                  <a:path extrusionOk="0" h="8370" w="9794">
                    <a:moveTo>
                      <a:pt x="5609" y="0"/>
                    </a:moveTo>
                    <a:cubicBezTo>
                      <a:pt x="1884" y="0"/>
                      <a:pt x="1" y="4478"/>
                      <a:pt x="2637" y="7115"/>
                    </a:cubicBezTo>
                    <a:cubicBezTo>
                      <a:pt x="3491" y="7982"/>
                      <a:pt x="4545" y="8370"/>
                      <a:pt x="5579" y="8370"/>
                    </a:cubicBezTo>
                    <a:cubicBezTo>
                      <a:pt x="7714" y="8370"/>
                      <a:pt x="9765" y="6715"/>
                      <a:pt x="9793" y="4206"/>
                    </a:cubicBezTo>
                    <a:cubicBezTo>
                      <a:pt x="9793" y="188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1" name="Google Shape;121;p2"/>
            <p:cNvGrpSpPr/>
            <p:nvPr/>
          </p:nvGrpSpPr>
          <p:grpSpPr>
            <a:xfrm rot="10800000">
              <a:off x="1413445" y="3705299"/>
              <a:ext cx="630960" cy="213918"/>
              <a:chOff x="6617951" y="1183865"/>
              <a:chExt cx="688896" cy="231688"/>
            </a:xfrm>
          </p:grpSpPr>
          <p:sp>
            <p:nvSpPr>
              <p:cNvPr id="122" name="Google Shape;122;p2"/>
              <p:cNvSpPr/>
              <p:nvPr/>
            </p:nvSpPr>
            <p:spPr>
              <a:xfrm rot="10800000">
                <a:off x="6617951" y="1183865"/>
                <a:ext cx="687934" cy="231688"/>
              </a:xfrm>
              <a:custGeom>
                <a:rect b="b" l="l" r="r" t="t"/>
                <a:pathLst>
                  <a:path extrusionOk="0" h="12283" w="36471">
                    <a:moveTo>
                      <a:pt x="0" y="0"/>
                    </a:moveTo>
                    <a:lnTo>
                      <a:pt x="0" y="12282"/>
                    </a:lnTo>
                    <a:lnTo>
                      <a:pt x="36470" y="12282"/>
                    </a:lnTo>
                    <a:lnTo>
                      <a:pt x="3647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 rot="10800000">
                <a:off x="7116827" y="1218590"/>
                <a:ext cx="190021" cy="162595"/>
              </a:xfrm>
              <a:custGeom>
                <a:rect b="b" l="l" r="r" t="t"/>
                <a:pathLst>
                  <a:path extrusionOk="0" h="8620" w="10074">
                    <a:moveTo>
                      <a:pt x="5718" y="1"/>
                    </a:moveTo>
                    <a:cubicBezTo>
                      <a:pt x="4660" y="1"/>
                      <a:pt x="3582" y="394"/>
                      <a:pt x="2709" y="1275"/>
                    </a:cubicBezTo>
                    <a:cubicBezTo>
                      <a:pt x="1" y="4004"/>
                      <a:pt x="1938" y="8619"/>
                      <a:pt x="5754" y="8619"/>
                    </a:cubicBezTo>
                    <a:cubicBezTo>
                      <a:pt x="5771" y="8619"/>
                      <a:pt x="5788" y="8619"/>
                      <a:pt x="5805" y="8619"/>
                    </a:cubicBezTo>
                    <a:cubicBezTo>
                      <a:pt x="8170" y="8598"/>
                      <a:pt x="10074" y="6673"/>
                      <a:pt x="10053" y="4309"/>
                    </a:cubicBezTo>
                    <a:cubicBezTo>
                      <a:pt x="10053" y="1719"/>
                      <a:pt x="7928" y="1"/>
                      <a:pt x="57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 rot="10800000">
                <a:off x="6887114" y="1218590"/>
                <a:ext cx="190021" cy="162595"/>
              </a:xfrm>
              <a:custGeom>
                <a:rect b="b" l="l" r="r" t="t"/>
                <a:pathLst>
                  <a:path extrusionOk="0" h="8620" w="10074">
                    <a:moveTo>
                      <a:pt x="5711" y="1"/>
                    </a:moveTo>
                    <a:cubicBezTo>
                      <a:pt x="4650" y="1"/>
                      <a:pt x="3568" y="394"/>
                      <a:pt x="2687" y="1275"/>
                    </a:cubicBezTo>
                    <a:cubicBezTo>
                      <a:pt x="0" y="4004"/>
                      <a:pt x="1937" y="8619"/>
                      <a:pt x="5753" y="8619"/>
                    </a:cubicBezTo>
                    <a:cubicBezTo>
                      <a:pt x="5770" y="8619"/>
                      <a:pt x="5788" y="8619"/>
                      <a:pt x="5805" y="8619"/>
                    </a:cubicBezTo>
                    <a:cubicBezTo>
                      <a:pt x="8148" y="8598"/>
                      <a:pt x="10073" y="6673"/>
                      <a:pt x="10052" y="4309"/>
                    </a:cubicBezTo>
                    <a:cubicBezTo>
                      <a:pt x="10052" y="1719"/>
                      <a:pt x="7928" y="1"/>
                      <a:pt x="57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 rot="10800000">
                <a:off x="6657816" y="1218590"/>
                <a:ext cx="190021" cy="162595"/>
              </a:xfrm>
              <a:custGeom>
                <a:rect b="b" l="l" r="r" t="t"/>
                <a:pathLst>
                  <a:path extrusionOk="0" h="8620" w="10074">
                    <a:moveTo>
                      <a:pt x="5712" y="1"/>
                    </a:moveTo>
                    <a:cubicBezTo>
                      <a:pt x="4651" y="1"/>
                      <a:pt x="3568" y="394"/>
                      <a:pt x="2688" y="1275"/>
                    </a:cubicBezTo>
                    <a:cubicBezTo>
                      <a:pt x="1" y="4004"/>
                      <a:pt x="1938" y="8619"/>
                      <a:pt x="5754" y="8619"/>
                    </a:cubicBezTo>
                    <a:cubicBezTo>
                      <a:pt x="5771" y="8619"/>
                      <a:pt x="5788" y="8619"/>
                      <a:pt x="5806" y="8619"/>
                    </a:cubicBezTo>
                    <a:cubicBezTo>
                      <a:pt x="8149" y="8598"/>
                      <a:pt x="10074" y="6673"/>
                      <a:pt x="10053" y="4309"/>
                    </a:cubicBezTo>
                    <a:cubicBezTo>
                      <a:pt x="10053" y="1719"/>
                      <a:pt x="7929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6" name="Google Shape;126;p2"/>
            <p:cNvGrpSpPr/>
            <p:nvPr/>
          </p:nvGrpSpPr>
          <p:grpSpPr>
            <a:xfrm rot="10800000">
              <a:off x="2114542" y="3947368"/>
              <a:ext cx="229311" cy="695027"/>
              <a:chOff x="6388643" y="489644"/>
              <a:chExt cx="229311" cy="695027"/>
            </a:xfrm>
          </p:grpSpPr>
          <p:sp>
            <p:nvSpPr>
              <p:cNvPr id="127" name="Google Shape;127;p2"/>
              <p:cNvSpPr/>
              <p:nvPr/>
            </p:nvSpPr>
            <p:spPr>
              <a:xfrm rot="10800000">
                <a:off x="6388643" y="489644"/>
                <a:ext cx="229311" cy="695027"/>
              </a:xfrm>
              <a:custGeom>
                <a:rect b="b" l="l" r="r" t="t"/>
                <a:pathLst>
                  <a:path extrusionOk="0" h="36847" w="12157">
                    <a:moveTo>
                      <a:pt x="0" y="0"/>
                    </a:moveTo>
                    <a:lnTo>
                      <a:pt x="0" y="36847"/>
                    </a:lnTo>
                    <a:lnTo>
                      <a:pt x="12157" y="36847"/>
                    </a:lnTo>
                    <a:lnTo>
                      <a:pt x="1215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 rot="10800000">
                <a:off x="6396131" y="994026"/>
                <a:ext cx="187889" cy="161048"/>
              </a:xfrm>
              <a:custGeom>
                <a:rect b="b" l="l" r="r" t="t"/>
                <a:pathLst>
                  <a:path extrusionOk="0" h="8538" w="9961">
                    <a:moveTo>
                      <a:pt x="4307" y="0"/>
                    </a:moveTo>
                    <a:cubicBezTo>
                      <a:pt x="2136" y="0"/>
                      <a:pt x="50" y="1677"/>
                      <a:pt x="22" y="4227"/>
                    </a:cubicBezTo>
                    <a:cubicBezTo>
                      <a:pt x="1" y="6592"/>
                      <a:pt x="1905" y="8517"/>
                      <a:pt x="4269" y="8538"/>
                    </a:cubicBezTo>
                    <a:cubicBezTo>
                      <a:pt x="8056" y="8538"/>
                      <a:pt x="9960" y="3955"/>
                      <a:pt x="7303" y="1277"/>
                    </a:cubicBezTo>
                    <a:cubicBezTo>
                      <a:pt x="6435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 rot="10800000">
                <a:off x="6396131" y="756032"/>
                <a:ext cx="187889" cy="160878"/>
              </a:xfrm>
              <a:custGeom>
                <a:rect b="b" l="l" r="r" t="t"/>
                <a:pathLst>
                  <a:path extrusionOk="0" h="8529" w="9961">
                    <a:moveTo>
                      <a:pt x="4308" y="0"/>
                    </a:moveTo>
                    <a:cubicBezTo>
                      <a:pt x="2136" y="0"/>
                      <a:pt x="50" y="1668"/>
                      <a:pt x="22" y="4218"/>
                    </a:cubicBezTo>
                    <a:cubicBezTo>
                      <a:pt x="1" y="6583"/>
                      <a:pt x="1905" y="8508"/>
                      <a:pt x="4269" y="8529"/>
                    </a:cubicBezTo>
                    <a:cubicBezTo>
                      <a:pt x="8056" y="8529"/>
                      <a:pt x="9960" y="3967"/>
                      <a:pt x="7303" y="1268"/>
                    </a:cubicBezTo>
                    <a:cubicBezTo>
                      <a:pt x="6435" y="393"/>
                      <a:pt x="5361" y="0"/>
                      <a:pt x="43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 rot="10800000">
                <a:off x="6396131" y="518038"/>
                <a:ext cx="187889" cy="161048"/>
              </a:xfrm>
              <a:custGeom>
                <a:rect b="b" l="l" r="r" t="t"/>
                <a:pathLst>
                  <a:path extrusionOk="0" h="8538" w="9961">
                    <a:moveTo>
                      <a:pt x="4307" y="0"/>
                    </a:moveTo>
                    <a:cubicBezTo>
                      <a:pt x="2136" y="0"/>
                      <a:pt x="50" y="1677"/>
                      <a:pt x="22" y="4227"/>
                    </a:cubicBezTo>
                    <a:cubicBezTo>
                      <a:pt x="1" y="6592"/>
                      <a:pt x="1905" y="8517"/>
                      <a:pt x="4269" y="8537"/>
                    </a:cubicBezTo>
                    <a:cubicBezTo>
                      <a:pt x="8056" y="8517"/>
                      <a:pt x="9960" y="3955"/>
                      <a:pt x="7303" y="1277"/>
                    </a:cubicBezTo>
                    <a:cubicBezTo>
                      <a:pt x="6435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1" name="Google Shape;131;p2"/>
            <p:cNvGrpSpPr/>
            <p:nvPr/>
          </p:nvGrpSpPr>
          <p:grpSpPr>
            <a:xfrm rot="10800000">
              <a:off x="221091" y="2018886"/>
              <a:ext cx="231699" cy="476286"/>
              <a:chOff x="8219555" y="2552230"/>
              <a:chExt cx="226180" cy="464942"/>
            </a:xfrm>
          </p:grpSpPr>
          <p:sp>
            <p:nvSpPr>
              <p:cNvPr id="132" name="Google Shape;132;p2"/>
              <p:cNvSpPr/>
              <p:nvPr/>
            </p:nvSpPr>
            <p:spPr>
              <a:xfrm rot="10800000">
                <a:off x="8219555" y="2552230"/>
                <a:ext cx="226180" cy="464942"/>
              </a:xfrm>
              <a:custGeom>
                <a:rect b="b" l="l" r="r" t="t"/>
                <a:pathLst>
                  <a:path extrusionOk="0" h="24649" w="11991">
                    <a:moveTo>
                      <a:pt x="1" y="0"/>
                    </a:moveTo>
                    <a:lnTo>
                      <a:pt x="1" y="24648"/>
                    </a:lnTo>
                    <a:lnTo>
                      <a:pt x="11990" y="24648"/>
                    </a:lnTo>
                    <a:lnTo>
                      <a:pt x="119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 rot="10800000">
                <a:off x="8256657" y="2835475"/>
                <a:ext cx="185513" cy="159049"/>
              </a:xfrm>
              <a:custGeom>
                <a:rect b="b" l="l" r="r" t="t"/>
                <a:pathLst>
                  <a:path extrusionOk="0" h="8432" w="9835">
                    <a:moveTo>
                      <a:pt x="5608" y="0"/>
                    </a:moveTo>
                    <a:cubicBezTo>
                      <a:pt x="1883" y="0"/>
                      <a:pt x="0" y="4499"/>
                      <a:pt x="2616" y="7177"/>
                    </a:cubicBezTo>
                    <a:cubicBezTo>
                      <a:pt x="3475" y="8043"/>
                      <a:pt x="4537" y="8432"/>
                      <a:pt x="5579" y="8432"/>
                    </a:cubicBezTo>
                    <a:cubicBezTo>
                      <a:pt x="7734" y="8432"/>
                      <a:pt x="9806" y="6772"/>
                      <a:pt x="9834" y="4248"/>
                    </a:cubicBezTo>
                    <a:cubicBezTo>
                      <a:pt x="9834" y="1925"/>
                      <a:pt x="7951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 rot="10800000">
                <a:off x="8256657" y="2597774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08" y="1"/>
                    </a:moveTo>
                    <a:cubicBezTo>
                      <a:pt x="1883" y="1"/>
                      <a:pt x="0" y="4499"/>
                      <a:pt x="2616" y="7178"/>
                    </a:cubicBezTo>
                    <a:cubicBezTo>
                      <a:pt x="3475" y="8044"/>
                      <a:pt x="4537" y="8432"/>
                      <a:pt x="5579" y="8432"/>
                    </a:cubicBezTo>
                    <a:cubicBezTo>
                      <a:pt x="7734" y="8432"/>
                      <a:pt x="9806" y="6773"/>
                      <a:pt x="9834" y="4248"/>
                    </a:cubicBezTo>
                    <a:cubicBezTo>
                      <a:pt x="9834" y="1905"/>
                      <a:pt x="7951" y="1"/>
                      <a:pt x="56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5" name="Google Shape;135;p2"/>
            <p:cNvGrpSpPr/>
            <p:nvPr/>
          </p:nvGrpSpPr>
          <p:grpSpPr>
            <a:xfrm rot="10800000">
              <a:off x="465651" y="4891276"/>
              <a:ext cx="704106" cy="251833"/>
              <a:chOff x="7536387" y="-182"/>
              <a:chExt cx="674108" cy="251833"/>
            </a:xfrm>
          </p:grpSpPr>
          <p:sp>
            <p:nvSpPr>
              <p:cNvPr id="136" name="Google Shape;136;p2"/>
              <p:cNvSpPr/>
              <p:nvPr/>
            </p:nvSpPr>
            <p:spPr>
              <a:xfrm rot="10800000">
                <a:off x="7536387" y="-182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 rot="10800000">
                <a:off x="8017871" y="40861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 rot="10800000">
                <a:off x="7788177" y="40861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 rot="10800000">
                <a:off x="7564388" y="40861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0" name="Google Shape;140;p2"/>
            <p:cNvGrpSpPr/>
            <p:nvPr/>
          </p:nvGrpSpPr>
          <p:grpSpPr>
            <a:xfrm rot="10800000">
              <a:off x="2357215" y="4412937"/>
              <a:ext cx="232876" cy="730167"/>
              <a:chOff x="6155780" y="-170"/>
              <a:chExt cx="232876" cy="730167"/>
            </a:xfrm>
          </p:grpSpPr>
          <p:sp>
            <p:nvSpPr>
              <p:cNvPr id="141" name="Google Shape;141;p2"/>
              <p:cNvSpPr/>
              <p:nvPr/>
            </p:nvSpPr>
            <p:spPr>
              <a:xfrm rot="10800000">
                <a:off x="6155780" y="-170"/>
                <a:ext cx="232876" cy="730167"/>
              </a:xfrm>
              <a:custGeom>
                <a:rect b="b" l="l" r="r" t="t"/>
                <a:pathLst>
                  <a:path extrusionOk="0" h="38710" w="12346">
                    <a:moveTo>
                      <a:pt x="1" y="0"/>
                    </a:moveTo>
                    <a:lnTo>
                      <a:pt x="1" y="38709"/>
                    </a:lnTo>
                    <a:lnTo>
                      <a:pt x="12346" y="38709"/>
                    </a:lnTo>
                    <a:lnTo>
                      <a:pt x="123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 rot="10800000">
                <a:off x="6163268" y="523961"/>
                <a:ext cx="190643" cy="163425"/>
              </a:xfrm>
              <a:custGeom>
                <a:rect b="b" l="l" r="r" t="t"/>
                <a:pathLst>
                  <a:path extrusionOk="0" h="8664" w="10107">
                    <a:moveTo>
                      <a:pt x="4363" y="0"/>
                    </a:moveTo>
                    <a:cubicBezTo>
                      <a:pt x="2161" y="0"/>
                      <a:pt x="49" y="1700"/>
                      <a:pt x="21" y="4291"/>
                    </a:cubicBezTo>
                    <a:cubicBezTo>
                      <a:pt x="0" y="6676"/>
                      <a:pt x="1925" y="8643"/>
                      <a:pt x="4331" y="8664"/>
                    </a:cubicBezTo>
                    <a:cubicBezTo>
                      <a:pt x="8160" y="8664"/>
                      <a:pt x="10106" y="4039"/>
                      <a:pt x="7407" y="1298"/>
                    </a:cubicBezTo>
                    <a:cubicBezTo>
                      <a:pt x="6524" y="402"/>
                      <a:pt x="5433" y="0"/>
                      <a:pt x="4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 rot="10800000">
                <a:off x="6163268" y="282421"/>
                <a:ext cx="190643" cy="163425"/>
              </a:xfrm>
              <a:custGeom>
                <a:rect b="b" l="l" r="r" t="t"/>
                <a:pathLst>
                  <a:path extrusionOk="0" h="8664" w="10107">
                    <a:moveTo>
                      <a:pt x="4358" y="0"/>
                    </a:moveTo>
                    <a:cubicBezTo>
                      <a:pt x="2152" y="0"/>
                      <a:pt x="35" y="1700"/>
                      <a:pt x="21" y="4291"/>
                    </a:cubicBezTo>
                    <a:cubicBezTo>
                      <a:pt x="0" y="6697"/>
                      <a:pt x="1925" y="8643"/>
                      <a:pt x="4331" y="8664"/>
                    </a:cubicBezTo>
                    <a:cubicBezTo>
                      <a:pt x="8181" y="8664"/>
                      <a:pt x="10106" y="4019"/>
                      <a:pt x="7407" y="1299"/>
                    </a:cubicBezTo>
                    <a:cubicBezTo>
                      <a:pt x="6524" y="402"/>
                      <a:pt x="5431" y="0"/>
                      <a:pt x="43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 rot="10800000">
                <a:off x="6163268" y="40861"/>
                <a:ext cx="190643" cy="163444"/>
              </a:xfrm>
              <a:custGeom>
                <a:rect b="b" l="l" r="r" t="t"/>
                <a:pathLst>
                  <a:path extrusionOk="0" h="8665" w="10107">
                    <a:moveTo>
                      <a:pt x="4358" y="1"/>
                    </a:moveTo>
                    <a:cubicBezTo>
                      <a:pt x="2152" y="1"/>
                      <a:pt x="35" y="1701"/>
                      <a:pt x="21" y="4291"/>
                    </a:cubicBezTo>
                    <a:cubicBezTo>
                      <a:pt x="0" y="6676"/>
                      <a:pt x="1925" y="8643"/>
                      <a:pt x="4331" y="8664"/>
                    </a:cubicBezTo>
                    <a:cubicBezTo>
                      <a:pt x="8181" y="8664"/>
                      <a:pt x="10106" y="4019"/>
                      <a:pt x="7407" y="1299"/>
                    </a:cubicBezTo>
                    <a:cubicBezTo>
                      <a:pt x="6524" y="402"/>
                      <a:pt x="5431" y="1"/>
                      <a:pt x="43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5" name="Google Shape;145;p2"/>
            <p:cNvGrpSpPr/>
            <p:nvPr/>
          </p:nvGrpSpPr>
          <p:grpSpPr>
            <a:xfrm rot="10800000">
              <a:off x="465806" y="4182051"/>
              <a:ext cx="229330" cy="698195"/>
              <a:chOff x="7981165" y="243746"/>
              <a:chExt cx="229330" cy="698195"/>
            </a:xfrm>
          </p:grpSpPr>
          <p:sp>
            <p:nvSpPr>
              <p:cNvPr id="146" name="Google Shape;146;p2"/>
              <p:cNvSpPr/>
              <p:nvPr/>
            </p:nvSpPr>
            <p:spPr>
              <a:xfrm rot="10800000">
                <a:off x="7981165" y="243746"/>
                <a:ext cx="229330" cy="698195"/>
              </a:xfrm>
              <a:custGeom>
                <a:rect b="b" l="l" r="r" t="t"/>
                <a:pathLst>
                  <a:path extrusionOk="0" h="37015" w="12158">
                    <a:moveTo>
                      <a:pt x="0" y="0"/>
                    </a:moveTo>
                    <a:lnTo>
                      <a:pt x="0" y="37014"/>
                    </a:lnTo>
                    <a:lnTo>
                      <a:pt x="12157" y="37014"/>
                    </a:lnTo>
                    <a:lnTo>
                      <a:pt x="1215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 rot="10800000">
                <a:off x="7994594" y="756428"/>
                <a:ext cx="181967" cy="155710"/>
              </a:xfrm>
              <a:custGeom>
                <a:rect b="b" l="l" r="r" t="t"/>
                <a:pathLst>
                  <a:path extrusionOk="0" h="8255" w="9647">
                    <a:moveTo>
                      <a:pt x="4181" y="0"/>
                    </a:moveTo>
                    <a:cubicBezTo>
                      <a:pt x="2075" y="0"/>
                      <a:pt x="50" y="1622"/>
                      <a:pt x="22" y="4091"/>
                    </a:cubicBezTo>
                    <a:cubicBezTo>
                      <a:pt x="1" y="6371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4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 rot="10800000">
                <a:off x="7994594" y="526319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0"/>
                    </a:moveTo>
                    <a:cubicBezTo>
                      <a:pt x="2075" y="0"/>
                      <a:pt x="50" y="1623"/>
                      <a:pt x="22" y="4091"/>
                    </a:cubicBezTo>
                    <a:cubicBezTo>
                      <a:pt x="1" y="6372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5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 rot="10800000">
                <a:off x="7994594" y="296228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1"/>
                    </a:moveTo>
                    <a:cubicBezTo>
                      <a:pt x="2075" y="1"/>
                      <a:pt x="50" y="1623"/>
                      <a:pt x="22" y="4092"/>
                    </a:cubicBezTo>
                    <a:cubicBezTo>
                      <a:pt x="1" y="6372"/>
                      <a:pt x="1842" y="8235"/>
                      <a:pt x="4144" y="8256"/>
                    </a:cubicBezTo>
                    <a:cubicBezTo>
                      <a:pt x="7805" y="8256"/>
                      <a:pt x="9647" y="3841"/>
                      <a:pt x="7073" y="1225"/>
                    </a:cubicBezTo>
                    <a:cubicBezTo>
                      <a:pt x="6235" y="380"/>
                      <a:pt x="5198" y="1"/>
                      <a:pt x="4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0" name="Google Shape;150;p2"/>
            <p:cNvGrpSpPr/>
            <p:nvPr/>
          </p:nvGrpSpPr>
          <p:grpSpPr>
            <a:xfrm rot="10800000">
              <a:off x="466105" y="3461203"/>
              <a:ext cx="704358" cy="233273"/>
              <a:chOff x="7539142" y="1408052"/>
              <a:chExt cx="700157" cy="233273"/>
            </a:xfrm>
          </p:grpSpPr>
          <p:sp>
            <p:nvSpPr>
              <p:cNvPr id="151" name="Google Shape;151;p2"/>
              <p:cNvSpPr/>
              <p:nvPr/>
            </p:nvSpPr>
            <p:spPr>
              <a:xfrm rot="10800000">
                <a:off x="7539142" y="1408052"/>
                <a:ext cx="700157" cy="233273"/>
              </a:xfrm>
              <a:custGeom>
                <a:rect b="b" l="l" r="r" t="t"/>
                <a:pathLst>
                  <a:path extrusionOk="0" h="12367" w="37119">
                    <a:moveTo>
                      <a:pt x="0" y="1"/>
                    </a:moveTo>
                    <a:lnTo>
                      <a:pt x="0" y="12367"/>
                    </a:lnTo>
                    <a:lnTo>
                      <a:pt x="37119" y="12367"/>
                    </a:lnTo>
                    <a:lnTo>
                      <a:pt x="371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 rot="10800000">
                <a:off x="8035244" y="144277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24" y="0"/>
                    </a:moveTo>
                    <a:cubicBezTo>
                      <a:pt x="4659" y="0"/>
                      <a:pt x="3571" y="398"/>
                      <a:pt x="2687" y="1289"/>
                    </a:cubicBezTo>
                    <a:cubicBezTo>
                      <a:pt x="0" y="3997"/>
                      <a:pt x="1938" y="8613"/>
                      <a:pt x="5753" y="8613"/>
                    </a:cubicBezTo>
                    <a:cubicBezTo>
                      <a:pt x="5771" y="8613"/>
                      <a:pt x="5788" y="8613"/>
                      <a:pt x="5805" y="8612"/>
                    </a:cubicBezTo>
                    <a:cubicBezTo>
                      <a:pt x="8169" y="8591"/>
                      <a:pt x="10074" y="6667"/>
                      <a:pt x="10053" y="4302"/>
                    </a:cubicBezTo>
                    <a:cubicBezTo>
                      <a:pt x="10053" y="1717"/>
                      <a:pt x="7936" y="0"/>
                      <a:pt x="57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 rot="10800000">
                <a:off x="7800023" y="144277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31" y="0"/>
                    </a:moveTo>
                    <a:cubicBezTo>
                      <a:pt x="4669" y="0"/>
                      <a:pt x="3586" y="398"/>
                      <a:pt x="2709" y="1289"/>
                    </a:cubicBezTo>
                    <a:cubicBezTo>
                      <a:pt x="1" y="3997"/>
                      <a:pt x="1938" y="8613"/>
                      <a:pt x="5754" y="8613"/>
                    </a:cubicBezTo>
                    <a:cubicBezTo>
                      <a:pt x="5771" y="8613"/>
                      <a:pt x="5788" y="8613"/>
                      <a:pt x="5806" y="8612"/>
                    </a:cubicBezTo>
                    <a:cubicBezTo>
                      <a:pt x="8170" y="8591"/>
                      <a:pt x="10074" y="6667"/>
                      <a:pt x="10053" y="4302"/>
                    </a:cubicBezTo>
                    <a:cubicBezTo>
                      <a:pt x="10053" y="1717"/>
                      <a:pt x="7937" y="0"/>
                      <a:pt x="57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 rot="10800000">
                <a:off x="7564388" y="144277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14" y="0"/>
                    </a:moveTo>
                    <a:cubicBezTo>
                      <a:pt x="4649" y="0"/>
                      <a:pt x="3565" y="398"/>
                      <a:pt x="2687" y="1289"/>
                    </a:cubicBezTo>
                    <a:cubicBezTo>
                      <a:pt x="0" y="3997"/>
                      <a:pt x="1938" y="8613"/>
                      <a:pt x="5753" y="8613"/>
                    </a:cubicBezTo>
                    <a:cubicBezTo>
                      <a:pt x="5771" y="8613"/>
                      <a:pt x="5788" y="8613"/>
                      <a:pt x="5805" y="8612"/>
                    </a:cubicBezTo>
                    <a:cubicBezTo>
                      <a:pt x="8169" y="8591"/>
                      <a:pt x="10073" y="6667"/>
                      <a:pt x="10052" y="4302"/>
                    </a:cubicBezTo>
                    <a:cubicBezTo>
                      <a:pt x="10052" y="1717"/>
                      <a:pt x="7926" y="0"/>
                      <a:pt x="5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5" name="Google Shape;155;p2"/>
            <p:cNvGrpSpPr/>
            <p:nvPr/>
          </p:nvGrpSpPr>
          <p:grpSpPr>
            <a:xfrm rot="10800000">
              <a:off x="2603377" y="4412055"/>
              <a:ext cx="972318" cy="228651"/>
              <a:chOff x="5196711" y="489236"/>
              <a:chExt cx="959083" cy="240761"/>
            </a:xfrm>
          </p:grpSpPr>
          <p:sp>
            <p:nvSpPr>
              <p:cNvPr id="156" name="Google Shape;156;p2"/>
              <p:cNvSpPr/>
              <p:nvPr/>
            </p:nvSpPr>
            <p:spPr>
              <a:xfrm rot="10800000">
                <a:off x="5196711" y="489236"/>
                <a:ext cx="959083" cy="240761"/>
              </a:xfrm>
              <a:custGeom>
                <a:rect b="b" l="l" r="r" t="t"/>
                <a:pathLst>
                  <a:path extrusionOk="0" h="12764" w="50846">
                    <a:moveTo>
                      <a:pt x="1" y="0"/>
                    </a:moveTo>
                    <a:lnTo>
                      <a:pt x="1" y="12764"/>
                    </a:lnTo>
                    <a:lnTo>
                      <a:pt x="50845" y="12764"/>
                    </a:lnTo>
                    <a:lnTo>
                      <a:pt x="508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 rot="10800000">
                <a:off x="5955285" y="529884"/>
                <a:ext cx="194472" cy="166386"/>
              </a:xfrm>
              <a:custGeom>
                <a:rect b="b" l="l" r="r" t="t"/>
                <a:pathLst>
                  <a:path extrusionOk="0" h="8821" w="10310">
                    <a:moveTo>
                      <a:pt x="5851" y="0"/>
                    </a:moveTo>
                    <a:cubicBezTo>
                      <a:pt x="4763" y="0"/>
                      <a:pt x="3654" y="405"/>
                      <a:pt x="2757" y="1309"/>
                    </a:cubicBezTo>
                    <a:cubicBezTo>
                      <a:pt x="1" y="4107"/>
                      <a:pt x="1994" y="8821"/>
                      <a:pt x="5911" y="8821"/>
                    </a:cubicBezTo>
                    <a:cubicBezTo>
                      <a:pt x="5920" y="8821"/>
                      <a:pt x="5928" y="8821"/>
                      <a:pt x="5937" y="8821"/>
                    </a:cubicBezTo>
                    <a:cubicBezTo>
                      <a:pt x="8343" y="8800"/>
                      <a:pt x="10310" y="6833"/>
                      <a:pt x="10289" y="4406"/>
                    </a:cubicBezTo>
                    <a:cubicBezTo>
                      <a:pt x="10289" y="1750"/>
                      <a:pt x="8114" y="0"/>
                      <a:pt x="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 rot="10800000">
                <a:off x="5233005" y="529884"/>
                <a:ext cx="194491" cy="166386"/>
              </a:xfrm>
              <a:custGeom>
                <a:rect b="b" l="l" r="r" t="t"/>
                <a:pathLst>
                  <a:path extrusionOk="0" h="8821" w="10311">
                    <a:moveTo>
                      <a:pt x="5868" y="0"/>
                    </a:moveTo>
                    <a:cubicBezTo>
                      <a:pt x="4782" y="0"/>
                      <a:pt x="3675" y="405"/>
                      <a:pt x="2778" y="1309"/>
                    </a:cubicBezTo>
                    <a:cubicBezTo>
                      <a:pt x="1" y="4107"/>
                      <a:pt x="1995" y="8821"/>
                      <a:pt x="5911" y="8821"/>
                    </a:cubicBezTo>
                    <a:cubicBezTo>
                      <a:pt x="5920" y="8821"/>
                      <a:pt x="5928" y="8821"/>
                      <a:pt x="5937" y="8821"/>
                    </a:cubicBezTo>
                    <a:cubicBezTo>
                      <a:pt x="8364" y="8800"/>
                      <a:pt x="10310" y="6833"/>
                      <a:pt x="10310" y="4406"/>
                    </a:cubicBezTo>
                    <a:cubicBezTo>
                      <a:pt x="10296" y="1750"/>
                      <a:pt x="8126" y="0"/>
                      <a:pt x="58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 rot="10800000">
                <a:off x="5720838" y="529884"/>
                <a:ext cx="193963" cy="166386"/>
              </a:xfrm>
              <a:custGeom>
                <a:rect b="b" l="l" r="r" t="t"/>
                <a:pathLst>
                  <a:path extrusionOk="0" h="8821" w="10283">
                    <a:moveTo>
                      <a:pt x="5845" y="0"/>
                    </a:moveTo>
                    <a:cubicBezTo>
                      <a:pt x="4756" y="0"/>
                      <a:pt x="3647" y="405"/>
                      <a:pt x="2750" y="1309"/>
                    </a:cubicBezTo>
                    <a:cubicBezTo>
                      <a:pt x="0" y="4101"/>
                      <a:pt x="1979" y="8821"/>
                      <a:pt x="5879" y="8821"/>
                    </a:cubicBezTo>
                    <a:cubicBezTo>
                      <a:pt x="5896" y="8821"/>
                      <a:pt x="5913" y="8821"/>
                      <a:pt x="5930" y="8821"/>
                    </a:cubicBezTo>
                    <a:cubicBezTo>
                      <a:pt x="8337" y="8800"/>
                      <a:pt x="10283" y="6833"/>
                      <a:pt x="10283" y="4406"/>
                    </a:cubicBezTo>
                    <a:cubicBezTo>
                      <a:pt x="10283" y="1750"/>
                      <a:pt x="8108" y="0"/>
                      <a:pt x="58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 rot="10800000">
                <a:off x="5485994" y="529884"/>
                <a:ext cx="194378" cy="166386"/>
              </a:xfrm>
              <a:custGeom>
                <a:rect b="b" l="l" r="r" t="t"/>
                <a:pathLst>
                  <a:path extrusionOk="0" h="8821" w="10305">
                    <a:moveTo>
                      <a:pt x="5862" y="0"/>
                    </a:moveTo>
                    <a:cubicBezTo>
                      <a:pt x="4776" y="0"/>
                      <a:pt x="3669" y="405"/>
                      <a:pt x="2772" y="1309"/>
                    </a:cubicBezTo>
                    <a:cubicBezTo>
                      <a:pt x="1" y="4101"/>
                      <a:pt x="1980" y="8821"/>
                      <a:pt x="5880" y="8821"/>
                    </a:cubicBezTo>
                    <a:cubicBezTo>
                      <a:pt x="5897" y="8821"/>
                      <a:pt x="5914" y="8821"/>
                      <a:pt x="5931" y="8821"/>
                    </a:cubicBezTo>
                    <a:cubicBezTo>
                      <a:pt x="8358" y="8800"/>
                      <a:pt x="10304" y="6833"/>
                      <a:pt x="10304" y="4406"/>
                    </a:cubicBezTo>
                    <a:cubicBezTo>
                      <a:pt x="10290" y="1750"/>
                      <a:pt x="8120" y="0"/>
                      <a:pt x="58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1" name="Google Shape;161;p2"/>
            <p:cNvGrpSpPr/>
            <p:nvPr/>
          </p:nvGrpSpPr>
          <p:grpSpPr>
            <a:xfrm rot="10800000">
              <a:off x="-450258" y="3461187"/>
              <a:ext cx="903023" cy="233273"/>
              <a:chOff x="8239320" y="1408052"/>
              <a:chExt cx="903023" cy="233273"/>
            </a:xfrm>
          </p:grpSpPr>
          <p:sp>
            <p:nvSpPr>
              <p:cNvPr id="162" name="Google Shape;162;p2"/>
              <p:cNvSpPr/>
              <p:nvPr/>
            </p:nvSpPr>
            <p:spPr>
              <a:xfrm rot="10800000">
                <a:off x="8239320" y="1408052"/>
                <a:ext cx="903023" cy="233273"/>
              </a:xfrm>
              <a:custGeom>
                <a:rect b="b" l="l" r="r" t="t"/>
                <a:pathLst>
                  <a:path extrusionOk="0" h="12367" w="47874">
                    <a:moveTo>
                      <a:pt x="1" y="1"/>
                    </a:moveTo>
                    <a:lnTo>
                      <a:pt x="1" y="12367"/>
                    </a:lnTo>
                    <a:lnTo>
                      <a:pt x="47874" y="12367"/>
                    </a:lnTo>
                    <a:lnTo>
                      <a:pt x="4787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 rot="10800000">
                <a:off x="8946173" y="144277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24" y="0"/>
                    </a:moveTo>
                    <a:cubicBezTo>
                      <a:pt x="4659" y="0"/>
                      <a:pt x="3572" y="398"/>
                      <a:pt x="2688" y="1289"/>
                    </a:cubicBezTo>
                    <a:cubicBezTo>
                      <a:pt x="1" y="3997"/>
                      <a:pt x="1938" y="8613"/>
                      <a:pt x="5754" y="8613"/>
                    </a:cubicBezTo>
                    <a:cubicBezTo>
                      <a:pt x="5771" y="8613"/>
                      <a:pt x="5788" y="8613"/>
                      <a:pt x="5805" y="8612"/>
                    </a:cubicBezTo>
                    <a:cubicBezTo>
                      <a:pt x="8170" y="8591"/>
                      <a:pt x="10074" y="6667"/>
                      <a:pt x="10053" y="4302"/>
                    </a:cubicBezTo>
                    <a:cubicBezTo>
                      <a:pt x="10053" y="1717"/>
                      <a:pt x="7936" y="0"/>
                      <a:pt x="57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 rot="10800000">
                <a:off x="8290214" y="1442777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0" y="0"/>
                    </a:moveTo>
                    <a:cubicBezTo>
                      <a:pt x="4648" y="0"/>
                      <a:pt x="3565" y="398"/>
                      <a:pt x="2688" y="1289"/>
                    </a:cubicBezTo>
                    <a:cubicBezTo>
                      <a:pt x="1" y="3997"/>
                      <a:pt x="1917" y="8613"/>
                      <a:pt x="5733" y="8613"/>
                    </a:cubicBezTo>
                    <a:cubicBezTo>
                      <a:pt x="5750" y="8613"/>
                      <a:pt x="5767" y="8613"/>
                      <a:pt x="5784" y="8612"/>
                    </a:cubicBezTo>
                    <a:cubicBezTo>
                      <a:pt x="8149" y="8591"/>
                      <a:pt x="10053" y="6667"/>
                      <a:pt x="10053" y="4302"/>
                    </a:cubicBezTo>
                    <a:cubicBezTo>
                      <a:pt x="10039" y="1717"/>
                      <a:pt x="7918" y="0"/>
                      <a:pt x="57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 rot="10800000">
                <a:off x="8736587" y="144277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30" y="0"/>
                    </a:moveTo>
                    <a:cubicBezTo>
                      <a:pt x="4668" y="0"/>
                      <a:pt x="3585" y="398"/>
                      <a:pt x="2708" y="1289"/>
                    </a:cubicBezTo>
                    <a:cubicBezTo>
                      <a:pt x="0" y="3997"/>
                      <a:pt x="1937" y="8613"/>
                      <a:pt x="5753" y="8613"/>
                    </a:cubicBezTo>
                    <a:cubicBezTo>
                      <a:pt x="5770" y="8613"/>
                      <a:pt x="5788" y="8613"/>
                      <a:pt x="5805" y="8612"/>
                    </a:cubicBezTo>
                    <a:cubicBezTo>
                      <a:pt x="8169" y="8591"/>
                      <a:pt x="10073" y="6667"/>
                      <a:pt x="10052" y="4302"/>
                    </a:cubicBezTo>
                    <a:cubicBezTo>
                      <a:pt x="10052" y="1717"/>
                      <a:pt x="7936" y="0"/>
                      <a:pt x="57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 rot="10800000">
                <a:off x="8507289" y="1442777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5" y="0"/>
                    </a:moveTo>
                    <a:cubicBezTo>
                      <a:pt x="4650" y="0"/>
                      <a:pt x="3565" y="398"/>
                      <a:pt x="2688" y="1289"/>
                    </a:cubicBezTo>
                    <a:cubicBezTo>
                      <a:pt x="1" y="3997"/>
                      <a:pt x="1938" y="8613"/>
                      <a:pt x="5733" y="8613"/>
                    </a:cubicBezTo>
                    <a:cubicBezTo>
                      <a:pt x="5750" y="8613"/>
                      <a:pt x="5767" y="8613"/>
                      <a:pt x="5784" y="8612"/>
                    </a:cubicBezTo>
                    <a:cubicBezTo>
                      <a:pt x="8149" y="8591"/>
                      <a:pt x="10053" y="6667"/>
                      <a:pt x="10053" y="4302"/>
                    </a:cubicBezTo>
                    <a:cubicBezTo>
                      <a:pt x="10053" y="1717"/>
                      <a:pt x="7927" y="0"/>
                      <a:pt x="57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7" name="Google Shape;167;p2"/>
            <p:cNvGrpSpPr/>
            <p:nvPr/>
          </p:nvGrpSpPr>
          <p:grpSpPr>
            <a:xfrm flipH="1" rot="10800000">
              <a:off x="220418" y="2505770"/>
              <a:ext cx="475471" cy="465959"/>
              <a:chOff x="-5926" y="2110986"/>
              <a:chExt cx="455869" cy="449550"/>
            </a:xfrm>
          </p:grpSpPr>
          <p:sp>
            <p:nvSpPr>
              <p:cNvPr id="168" name="Google Shape;168;p2"/>
              <p:cNvSpPr/>
              <p:nvPr/>
            </p:nvSpPr>
            <p:spPr>
              <a:xfrm flipH="1" rot="10800000">
                <a:off x="-5926" y="2110986"/>
                <a:ext cx="455869" cy="449550"/>
              </a:xfrm>
              <a:custGeom>
                <a:rect b="b" l="l" r="r" t="t"/>
                <a:pathLst>
                  <a:path extrusionOk="0" h="23833" w="24168">
                    <a:moveTo>
                      <a:pt x="0" y="1"/>
                    </a:moveTo>
                    <a:lnTo>
                      <a:pt x="0" y="23833"/>
                    </a:lnTo>
                    <a:lnTo>
                      <a:pt x="24167" y="23833"/>
                    </a:lnTo>
                    <a:lnTo>
                      <a:pt x="241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 flipH="1" rot="10800000">
                <a:off x="25679" y="2375023"/>
                <a:ext cx="182363" cy="155899"/>
              </a:xfrm>
              <a:custGeom>
                <a:rect b="b" l="l" r="r" t="t"/>
                <a:pathLst>
                  <a:path extrusionOk="0" h="8265" w="9668">
                    <a:moveTo>
                      <a:pt x="4180" y="1"/>
                    </a:moveTo>
                    <a:cubicBezTo>
                      <a:pt x="2075" y="1"/>
                      <a:pt x="50" y="1633"/>
                      <a:pt x="21" y="4101"/>
                    </a:cubicBezTo>
                    <a:cubicBezTo>
                      <a:pt x="0" y="6382"/>
                      <a:pt x="1863" y="8244"/>
                      <a:pt x="4143" y="8265"/>
                    </a:cubicBezTo>
                    <a:cubicBezTo>
                      <a:pt x="7826" y="8265"/>
                      <a:pt x="9667" y="3850"/>
                      <a:pt x="7073" y="1235"/>
                    </a:cubicBezTo>
                    <a:cubicBezTo>
                      <a:pt x="6234" y="382"/>
                      <a:pt x="5198" y="1"/>
                      <a:pt x="41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 flipH="1" rot="10800000">
                <a:off x="263277" y="2375023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56" y="0"/>
                    </a:moveTo>
                    <a:cubicBezTo>
                      <a:pt x="2048" y="0"/>
                      <a:pt x="29" y="1626"/>
                      <a:pt x="0" y="4105"/>
                    </a:cubicBezTo>
                    <a:cubicBezTo>
                      <a:pt x="0" y="6386"/>
                      <a:pt x="1842" y="8248"/>
                      <a:pt x="4122" y="8269"/>
                    </a:cubicBezTo>
                    <a:cubicBezTo>
                      <a:pt x="7805" y="8269"/>
                      <a:pt x="9646" y="3854"/>
                      <a:pt x="7073" y="1239"/>
                    </a:cubicBezTo>
                    <a:cubicBezTo>
                      <a:pt x="6225" y="384"/>
                      <a:pt x="5180" y="0"/>
                      <a:pt x="4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 flipH="1" rot="10800000">
                <a:off x="263277" y="2138990"/>
                <a:ext cx="181967" cy="155993"/>
              </a:xfrm>
              <a:custGeom>
                <a:rect b="b" l="l" r="r" t="t"/>
                <a:pathLst>
                  <a:path extrusionOk="0" h="8270" w="9647">
                    <a:moveTo>
                      <a:pt x="4156" y="1"/>
                    </a:moveTo>
                    <a:cubicBezTo>
                      <a:pt x="2048" y="1"/>
                      <a:pt x="29" y="1626"/>
                      <a:pt x="0" y="4105"/>
                    </a:cubicBezTo>
                    <a:cubicBezTo>
                      <a:pt x="0" y="6386"/>
                      <a:pt x="1842" y="8248"/>
                      <a:pt x="4122" y="8269"/>
                    </a:cubicBezTo>
                    <a:cubicBezTo>
                      <a:pt x="7805" y="8269"/>
                      <a:pt x="9646" y="3854"/>
                      <a:pt x="7073" y="1239"/>
                    </a:cubicBezTo>
                    <a:cubicBezTo>
                      <a:pt x="6225" y="384"/>
                      <a:pt x="5180" y="1"/>
                      <a:pt x="4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 flipH="1" rot="10800000">
                <a:off x="25679" y="2138990"/>
                <a:ext cx="182363" cy="155993"/>
              </a:xfrm>
              <a:custGeom>
                <a:rect b="b" l="l" r="r" t="t"/>
                <a:pathLst>
                  <a:path extrusionOk="0" h="8270" w="9668">
                    <a:moveTo>
                      <a:pt x="4171" y="1"/>
                    </a:moveTo>
                    <a:cubicBezTo>
                      <a:pt x="2069" y="1"/>
                      <a:pt x="49" y="1626"/>
                      <a:pt x="21" y="4105"/>
                    </a:cubicBezTo>
                    <a:cubicBezTo>
                      <a:pt x="0" y="6386"/>
                      <a:pt x="1863" y="8248"/>
                      <a:pt x="4143" y="8269"/>
                    </a:cubicBezTo>
                    <a:cubicBezTo>
                      <a:pt x="7826" y="8269"/>
                      <a:pt x="9667" y="3833"/>
                      <a:pt x="7073" y="1239"/>
                    </a:cubicBezTo>
                    <a:cubicBezTo>
                      <a:pt x="6231" y="384"/>
                      <a:pt x="5191" y="1"/>
                      <a:pt x="41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3" name="Google Shape;173;p2"/>
            <p:cNvGrpSpPr/>
            <p:nvPr/>
          </p:nvGrpSpPr>
          <p:grpSpPr>
            <a:xfrm rot="10800000">
              <a:off x="221246" y="2982035"/>
              <a:ext cx="946891" cy="469676"/>
              <a:chOff x="7539147" y="1641317"/>
              <a:chExt cx="908550" cy="469676"/>
            </a:xfrm>
          </p:grpSpPr>
          <p:sp>
            <p:nvSpPr>
              <p:cNvPr id="174" name="Google Shape;174;p2"/>
              <p:cNvSpPr/>
              <p:nvPr/>
            </p:nvSpPr>
            <p:spPr>
              <a:xfrm rot="10800000">
                <a:off x="7539147" y="1641317"/>
                <a:ext cx="908550" cy="469676"/>
              </a:xfrm>
              <a:custGeom>
                <a:rect b="b" l="l" r="r" t="t"/>
                <a:pathLst>
                  <a:path extrusionOk="0" h="24900" w="48167">
                    <a:moveTo>
                      <a:pt x="0" y="1"/>
                    </a:moveTo>
                    <a:lnTo>
                      <a:pt x="0" y="24900"/>
                    </a:lnTo>
                    <a:lnTo>
                      <a:pt x="48167" y="24900"/>
                    </a:lnTo>
                    <a:lnTo>
                      <a:pt x="4816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 rot="10800000">
                <a:off x="8241265" y="1923500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67" y="0"/>
                    </a:moveTo>
                    <a:cubicBezTo>
                      <a:pt x="2115" y="0"/>
                      <a:pt x="50" y="1663"/>
                      <a:pt x="21" y="4198"/>
                    </a:cubicBezTo>
                    <a:cubicBezTo>
                      <a:pt x="0" y="6541"/>
                      <a:pt x="1884" y="8445"/>
                      <a:pt x="4227" y="8445"/>
                    </a:cubicBezTo>
                    <a:cubicBezTo>
                      <a:pt x="7993" y="8445"/>
                      <a:pt x="9876" y="3926"/>
                      <a:pt x="7240" y="1269"/>
                    </a:cubicBezTo>
                    <a:cubicBezTo>
                      <a:pt x="6378" y="393"/>
                      <a:pt x="5312" y="0"/>
                      <a:pt x="4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 rot="10800000">
                <a:off x="8006818" y="1923500"/>
                <a:ext cx="185928" cy="159049"/>
              </a:xfrm>
              <a:custGeom>
                <a:rect b="b" l="l" r="r" t="t"/>
                <a:pathLst>
                  <a:path extrusionOk="0" h="8432" w="9857">
                    <a:moveTo>
                      <a:pt x="4271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6"/>
                      <a:pt x="1884" y="8431"/>
                      <a:pt x="4228" y="8431"/>
                    </a:cubicBezTo>
                    <a:cubicBezTo>
                      <a:pt x="7973" y="8431"/>
                      <a:pt x="9856" y="3912"/>
                      <a:pt x="7220" y="1255"/>
                    </a:cubicBezTo>
                    <a:cubicBezTo>
                      <a:pt x="6367" y="388"/>
                      <a:pt x="5310" y="0"/>
                      <a:pt x="42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 rot="10800000">
                <a:off x="7771993" y="1923500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0"/>
                    </a:moveTo>
                    <a:cubicBezTo>
                      <a:pt x="2122" y="0"/>
                      <a:pt x="50" y="1660"/>
                      <a:pt x="21" y="4184"/>
                    </a:cubicBezTo>
                    <a:cubicBezTo>
                      <a:pt x="1" y="6527"/>
                      <a:pt x="1884" y="8431"/>
                      <a:pt x="4227" y="8431"/>
                    </a:cubicBezTo>
                    <a:cubicBezTo>
                      <a:pt x="7972" y="8431"/>
                      <a:pt x="9856" y="3912"/>
                      <a:pt x="7219" y="1255"/>
                    </a:cubicBezTo>
                    <a:cubicBezTo>
                      <a:pt x="6367" y="388"/>
                      <a:pt x="5309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 rot="10800000">
                <a:off x="7544657" y="1923500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56" y="0"/>
                    </a:moveTo>
                    <a:cubicBezTo>
                      <a:pt x="2103" y="0"/>
                      <a:pt x="36" y="1660"/>
                      <a:pt x="21" y="4184"/>
                    </a:cubicBezTo>
                    <a:cubicBezTo>
                      <a:pt x="1" y="6506"/>
                      <a:pt x="1884" y="8431"/>
                      <a:pt x="4227" y="8431"/>
                    </a:cubicBezTo>
                    <a:cubicBezTo>
                      <a:pt x="7972" y="8431"/>
                      <a:pt x="9856" y="3912"/>
                      <a:pt x="7219" y="1255"/>
                    </a:cubicBezTo>
                    <a:cubicBezTo>
                      <a:pt x="6360" y="388"/>
                      <a:pt x="5298" y="0"/>
                      <a:pt x="42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 rot="10800000">
                <a:off x="8268106" y="1682355"/>
                <a:ext cx="159067" cy="160652"/>
              </a:xfrm>
              <a:custGeom>
                <a:rect b="b" l="l" r="r" t="t"/>
                <a:pathLst>
                  <a:path extrusionOk="0" h="8517" w="8433">
                    <a:moveTo>
                      <a:pt x="4206" y="1"/>
                    </a:moveTo>
                    <a:cubicBezTo>
                      <a:pt x="1883" y="1"/>
                      <a:pt x="0" y="1905"/>
                      <a:pt x="0" y="4248"/>
                    </a:cubicBezTo>
                    <a:cubicBezTo>
                      <a:pt x="0" y="6613"/>
                      <a:pt x="1883" y="8517"/>
                      <a:pt x="4206" y="8517"/>
                    </a:cubicBezTo>
                    <a:cubicBezTo>
                      <a:pt x="6549" y="8517"/>
                      <a:pt x="8433" y="6613"/>
                      <a:pt x="8433" y="4248"/>
                    </a:cubicBezTo>
                    <a:cubicBezTo>
                      <a:pt x="8433" y="1905"/>
                      <a:pt x="6549" y="1"/>
                      <a:pt x="4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 rot="10800000">
                <a:off x="8006818" y="1681959"/>
                <a:ext cx="185928" cy="159445"/>
              </a:xfrm>
              <a:custGeom>
                <a:rect b="b" l="l" r="r" t="t"/>
                <a:pathLst>
                  <a:path extrusionOk="0" h="8453" w="9857">
                    <a:moveTo>
                      <a:pt x="4277" y="1"/>
                    </a:moveTo>
                    <a:cubicBezTo>
                      <a:pt x="2122" y="1"/>
                      <a:pt x="50" y="1660"/>
                      <a:pt x="22" y="4184"/>
                    </a:cubicBezTo>
                    <a:cubicBezTo>
                      <a:pt x="1" y="6528"/>
                      <a:pt x="1884" y="8432"/>
                      <a:pt x="4228" y="8453"/>
                    </a:cubicBezTo>
                    <a:cubicBezTo>
                      <a:pt x="7973" y="8432"/>
                      <a:pt x="9856" y="3933"/>
                      <a:pt x="7241" y="1255"/>
                    </a:cubicBezTo>
                    <a:cubicBezTo>
                      <a:pt x="6381" y="389"/>
                      <a:pt x="5319" y="1"/>
                      <a:pt x="4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 rot="10800000">
                <a:off x="7771993" y="1681959"/>
                <a:ext cx="185909" cy="159445"/>
              </a:xfrm>
              <a:custGeom>
                <a:rect b="b" l="l" r="r" t="t"/>
                <a:pathLst>
                  <a:path extrusionOk="0" h="8453" w="9856">
                    <a:moveTo>
                      <a:pt x="4277" y="1"/>
                    </a:moveTo>
                    <a:cubicBezTo>
                      <a:pt x="2122" y="1"/>
                      <a:pt x="50" y="1660"/>
                      <a:pt x="21" y="4184"/>
                    </a:cubicBezTo>
                    <a:cubicBezTo>
                      <a:pt x="1" y="6528"/>
                      <a:pt x="1884" y="8432"/>
                      <a:pt x="4227" y="8453"/>
                    </a:cubicBezTo>
                    <a:cubicBezTo>
                      <a:pt x="7972" y="8432"/>
                      <a:pt x="9856" y="3933"/>
                      <a:pt x="7240" y="1255"/>
                    </a:cubicBezTo>
                    <a:cubicBezTo>
                      <a:pt x="6381" y="389"/>
                      <a:pt x="5319" y="1"/>
                      <a:pt x="4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 rot="10800000">
                <a:off x="7544657" y="1681959"/>
                <a:ext cx="185909" cy="159445"/>
              </a:xfrm>
              <a:custGeom>
                <a:rect b="b" l="l" r="r" t="t"/>
                <a:pathLst>
                  <a:path extrusionOk="0" h="8453" w="9856">
                    <a:moveTo>
                      <a:pt x="4270" y="1"/>
                    </a:moveTo>
                    <a:cubicBezTo>
                      <a:pt x="2122" y="1"/>
                      <a:pt x="50" y="1660"/>
                      <a:pt x="21" y="4184"/>
                    </a:cubicBezTo>
                    <a:cubicBezTo>
                      <a:pt x="1" y="6528"/>
                      <a:pt x="1884" y="8432"/>
                      <a:pt x="4227" y="8453"/>
                    </a:cubicBezTo>
                    <a:cubicBezTo>
                      <a:pt x="7972" y="8432"/>
                      <a:pt x="9856" y="3933"/>
                      <a:pt x="7219" y="1255"/>
                    </a:cubicBezTo>
                    <a:cubicBezTo>
                      <a:pt x="6367" y="389"/>
                      <a:pt x="5309" y="1"/>
                      <a:pt x="42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3" name="Google Shape;183;p2"/>
            <p:cNvGrpSpPr/>
            <p:nvPr/>
          </p:nvGrpSpPr>
          <p:grpSpPr>
            <a:xfrm rot="10800000">
              <a:off x="-25400" y="3704975"/>
              <a:ext cx="952877" cy="469676"/>
              <a:chOff x="7768817" y="938383"/>
              <a:chExt cx="952877" cy="469676"/>
            </a:xfrm>
          </p:grpSpPr>
          <p:sp>
            <p:nvSpPr>
              <p:cNvPr id="184" name="Google Shape;184;p2"/>
              <p:cNvSpPr/>
              <p:nvPr/>
            </p:nvSpPr>
            <p:spPr>
              <a:xfrm rot="10800000">
                <a:off x="7768817" y="938383"/>
                <a:ext cx="952877" cy="469676"/>
              </a:xfrm>
              <a:custGeom>
                <a:rect b="b" l="l" r="r" t="t"/>
                <a:pathLst>
                  <a:path extrusionOk="0" h="24900" w="48878">
                    <a:moveTo>
                      <a:pt x="0" y="1"/>
                    </a:moveTo>
                    <a:lnTo>
                      <a:pt x="0" y="24900"/>
                    </a:lnTo>
                    <a:lnTo>
                      <a:pt x="48878" y="24900"/>
                    </a:lnTo>
                    <a:lnTo>
                      <a:pt x="4887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 rot="10800000">
                <a:off x="8486364" y="1220571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67" y="0"/>
                    </a:moveTo>
                    <a:cubicBezTo>
                      <a:pt x="2116" y="0"/>
                      <a:pt x="50" y="1663"/>
                      <a:pt x="22" y="4198"/>
                    </a:cubicBezTo>
                    <a:cubicBezTo>
                      <a:pt x="1" y="6520"/>
                      <a:pt x="1905" y="8445"/>
                      <a:pt x="4248" y="8445"/>
                    </a:cubicBezTo>
                    <a:cubicBezTo>
                      <a:pt x="7993" y="8445"/>
                      <a:pt x="9877" y="3926"/>
                      <a:pt x="7240" y="1269"/>
                    </a:cubicBezTo>
                    <a:cubicBezTo>
                      <a:pt x="6378" y="393"/>
                      <a:pt x="5313" y="0"/>
                      <a:pt x="4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 rot="10800000">
                <a:off x="8262178" y="1220571"/>
                <a:ext cx="185909" cy="159143"/>
              </a:xfrm>
              <a:custGeom>
                <a:rect b="b" l="l" r="r" t="t"/>
                <a:pathLst>
                  <a:path extrusionOk="0" h="8437" w="9856">
                    <a:moveTo>
                      <a:pt x="4246" y="1"/>
                    </a:moveTo>
                    <a:cubicBezTo>
                      <a:pt x="2094" y="1"/>
                      <a:pt x="28" y="1654"/>
                      <a:pt x="0" y="4189"/>
                    </a:cubicBezTo>
                    <a:cubicBezTo>
                      <a:pt x="0" y="6511"/>
                      <a:pt x="1883" y="8436"/>
                      <a:pt x="4227" y="8436"/>
                    </a:cubicBezTo>
                    <a:cubicBezTo>
                      <a:pt x="7972" y="8436"/>
                      <a:pt x="9855" y="3917"/>
                      <a:pt x="7219" y="1260"/>
                    </a:cubicBezTo>
                    <a:cubicBezTo>
                      <a:pt x="6357" y="391"/>
                      <a:pt x="5291" y="1"/>
                      <a:pt x="42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 rot="10800000">
                <a:off x="8010773" y="1220571"/>
                <a:ext cx="185909" cy="159143"/>
              </a:xfrm>
              <a:custGeom>
                <a:rect b="b" l="l" r="r" t="t"/>
                <a:pathLst>
                  <a:path extrusionOk="0" h="8437" w="9856">
                    <a:moveTo>
                      <a:pt x="4261" y="1"/>
                    </a:moveTo>
                    <a:cubicBezTo>
                      <a:pt x="2116" y="1"/>
                      <a:pt x="50" y="1654"/>
                      <a:pt x="21" y="4189"/>
                    </a:cubicBezTo>
                    <a:cubicBezTo>
                      <a:pt x="1" y="6511"/>
                      <a:pt x="1884" y="8436"/>
                      <a:pt x="4227" y="8436"/>
                    </a:cubicBezTo>
                    <a:cubicBezTo>
                      <a:pt x="7972" y="8436"/>
                      <a:pt x="9856" y="3917"/>
                      <a:pt x="7219" y="1260"/>
                    </a:cubicBezTo>
                    <a:cubicBezTo>
                      <a:pt x="6364" y="391"/>
                      <a:pt x="5303" y="1"/>
                      <a:pt x="42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 rot="10800000">
                <a:off x="7783437" y="1220571"/>
                <a:ext cx="185909" cy="159313"/>
              </a:xfrm>
              <a:custGeom>
                <a:rect b="b" l="l" r="r" t="t"/>
                <a:pathLst>
                  <a:path extrusionOk="0" h="8446" w="9856">
                    <a:moveTo>
                      <a:pt x="4247" y="0"/>
                    </a:moveTo>
                    <a:cubicBezTo>
                      <a:pt x="2097" y="0"/>
                      <a:pt x="36" y="1663"/>
                      <a:pt x="21" y="4198"/>
                    </a:cubicBezTo>
                    <a:cubicBezTo>
                      <a:pt x="1" y="6520"/>
                      <a:pt x="1884" y="8445"/>
                      <a:pt x="4227" y="8445"/>
                    </a:cubicBezTo>
                    <a:cubicBezTo>
                      <a:pt x="7972" y="8445"/>
                      <a:pt x="9856" y="3926"/>
                      <a:pt x="7219" y="1269"/>
                    </a:cubicBezTo>
                    <a:cubicBezTo>
                      <a:pt x="6357" y="393"/>
                      <a:pt x="5291" y="0"/>
                      <a:pt x="42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 rot="10800000">
                <a:off x="8486364" y="979426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67" y="1"/>
                    </a:moveTo>
                    <a:cubicBezTo>
                      <a:pt x="2116" y="1"/>
                      <a:pt x="50" y="1664"/>
                      <a:pt x="22" y="4198"/>
                    </a:cubicBezTo>
                    <a:cubicBezTo>
                      <a:pt x="1" y="6521"/>
                      <a:pt x="1905" y="8446"/>
                      <a:pt x="4248" y="8446"/>
                    </a:cubicBezTo>
                    <a:cubicBezTo>
                      <a:pt x="7993" y="8446"/>
                      <a:pt x="9877" y="3926"/>
                      <a:pt x="7240" y="1269"/>
                    </a:cubicBezTo>
                    <a:cubicBezTo>
                      <a:pt x="6378" y="393"/>
                      <a:pt x="5313" y="1"/>
                      <a:pt x="42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 rot="10800000">
                <a:off x="8262178" y="979426"/>
                <a:ext cx="185909" cy="159143"/>
              </a:xfrm>
              <a:custGeom>
                <a:rect b="b" l="l" r="r" t="t"/>
                <a:pathLst>
                  <a:path extrusionOk="0" h="8437" w="9856">
                    <a:moveTo>
                      <a:pt x="4246" y="1"/>
                    </a:moveTo>
                    <a:cubicBezTo>
                      <a:pt x="2094" y="1"/>
                      <a:pt x="28" y="1654"/>
                      <a:pt x="0" y="4189"/>
                    </a:cubicBezTo>
                    <a:cubicBezTo>
                      <a:pt x="0" y="6512"/>
                      <a:pt x="1883" y="8437"/>
                      <a:pt x="4227" y="8437"/>
                    </a:cubicBezTo>
                    <a:cubicBezTo>
                      <a:pt x="7972" y="8437"/>
                      <a:pt x="9855" y="3917"/>
                      <a:pt x="7219" y="1260"/>
                    </a:cubicBezTo>
                    <a:cubicBezTo>
                      <a:pt x="6357" y="391"/>
                      <a:pt x="5291" y="1"/>
                      <a:pt x="42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 rot="10800000">
                <a:off x="8010773" y="979426"/>
                <a:ext cx="185909" cy="159143"/>
              </a:xfrm>
              <a:custGeom>
                <a:rect b="b" l="l" r="r" t="t"/>
                <a:pathLst>
                  <a:path extrusionOk="0" h="8437" w="9856">
                    <a:moveTo>
                      <a:pt x="4261" y="1"/>
                    </a:moveTo>
                    <a:cubicBezTo>
                      <a:pt x="2116" y="1"/>
                      <a:pt x="50" y="1654"/>
                      <a:pt x="21" y="4189"/>
                    </a:cubicBezTo>
                    <a:cubicBezTo>
                      <a:pt x="1" y="6512"/>
                      <a:pt x="1884" y="8437"/>
                      <a:pt x="4227" y="8437"/>
                    </a:cubicBezTo>
                    <a:cubicBezTo>
                      <a:pt x="7972" y="8437"/>
                      <a:pt x="9856" y="3917"/>
                      <a:pt x="7219" y="1260"/>
                    </a:cubicBezTo>
                    <a:cubicBezTo>
                      <a:pt x="6364" y="391"/>
                      <a:pt x="5303" y="1"/>
                      <a:pt x="42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 rot="10800000">
                <a:off x="7783437" y="979426"/>
                <a:ext cx="185909" cy="159313"/>
              </a:xfrm>
              <a:custGeom>
                <a:rect b="b" l="l" r="r" t="t"/>
                <a:pathLst>
                  <a:path extrusionOk="0" h="8446" w="9856">
                    <a:moveTo>
                      <a:pt x="4247" y="1"/>
                    </a:moveTo>
                    <a:cubicBezTo>
                      <a:pt x="2097" y="1"/>
                      <a:pt x="36" y="1664"/>
                      <a:pt x="21" y="4198"/>
                    </a:cubicBezTo>
                    <a:cubicBezTo>
                      <a:pt x="1" y="6521"/>
                      <a:pt x="1884" y="8446"/>
                      <a:pt x="4227" y="8446"/>
                    </a:cubicBezTo>
                    <a:cubicBezTo>
                      <a:pt x="7972" y="8446"/>
                      <a:pt x="9856" y="3926"/>
                      <a:pt x="7219" y="1269"/>
                    </a:cubicBezTo>
                    <a:cubicBezTo>
                      <a:pt x="6357" y="393"/>
                      <a:pt x="5291" y="1"/>
                      <a:pt x="42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3" name="Google Shape;193;p2"/>
            <p:cNvGrpSpPr/>
            <p:nvPr/>
          </p:nvGrpSpPr>
          <p:grpSpPr>
            <a:xfrm rot="10800000">
              <a:off x="708979" y="4409768"/>
              <a:ext cx="902627" cy="470072"/>
              <a:chOff x="7078551" y="244136"/>
              <a:chExt cx="902627" cy="470072"/>
            </a:xfrm>
          </p:grpSpPr>
          <p:sp>
            <p:nvSpPr>
              <p:cNvPr id="194" name="Google Shape;194;p2"/>
              <p:cNvSpPr/>
              <p:nvPr/>
            </p:nvSpPr>
            <p:spPr>
              <a:xfrm rot="10800000">
                <a:off x="7078551" y="244136"/>
                <a:ext cx="902627" cy="470072"/>
              </a:xfrm>
              <a:custGeom>
                <a:rect b="b" l="l" r="r" t="t"/>
                <a:pathLst>
                  <a:path extrusionOk="0" h="24921" w="47853">
                    <a:moveTo>
                      <a:pt x="0" y="0"/>
                    </a:moveTo>
                    <a:lnTo>
                      <a:pt x="0" y="24920"/>
                    </a:lnTo>
                    <a:lnTo>
                      <a:pt x="47852" y="24920"/>
                    </a:lnTo>
                    <a:lnTo>
                      <a:pt x="4785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 rot="10800000">
                <a:off x="7762524" y="526319"/>
                <a:ext cx="186305" cy="159332"/>
              </a:xfrm>
              <a:custGeom>
                <a:rect b="b" l="l" r="r" t="t"/>
                <a:pathLst>
                  <a:path extrusionOk="0" h="8447" w="9877">
                    <a:moveTo>
                      <a:pt x="4267" y="1"/>
                    </a:moveTo>
                    <a:cubicBezTo>
                      <a:pt x="2116" y="1"/>
                      <a:pt x="50" y="1664"/>
                      <a:pt x="22" y="4199"/>
                    </a:cubicBezTo>
                    <a:cubicBezTo>
                      <a:pt x="1" y="6521"/>
                      <a:pt x="1905" y="8446"/>
                      <a:pt x="4248" y="8446"/>
                    </a:cubicBezTo>
                    <a:cubicBezTo>
                      <a:pt x="7994" y="8446"/>
                      <a:pt x="9877" y="3927"/>
                      <a:pt x="7240" y="1269"/>
                    </a:cubicBezTo>
                    <a:cubicBezTo>
                      <a:pt x="6378" y="394"/>
                      <a:pt x="5313" y="1"/>
                      <a:pt x="42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 rot="10800000">
                <a:off x="7542676" y="522376"/>
                <a:ext cx="185909" cy="159162"/>
              </a:xfrm>
              <a:custGeom>
                <a:rect b="b" l="l" r="r" t="t"/>
                <a:pathLst>
                  <a:path extrusionOk="0" h="8438" w="9856">
                    <a:moveTo>
                      <a:pt x="4248" y="1"/>
                    </a:moveTo>
                    <a:cubicBezTo>
                      <a:pt x="2104" y="1"/>
                      <a:pt x="49" y="1649"/>
                      <a:pt x="21" y="4169"/>
                    </a:cubicBezTo>
                    <a:cubicBezTo>
                      <a:pt x="0" y="6512"/>
                      <a:pt x="1883" y="8437"/>
                      <a:pt x="4248" y="8437"/>
                    </a:cubicBezTo>
                    <a:cubicBezTo>
                      <a:pt x="7972" y="8437"/>
                      <a:pt x="9855" y="3918"/>
                      <a:pt x="7219" y="1260"/>
                    </a:cubicBezTo>
                    <a:cubicBezTo>
                      <a:pt x="6356" y="391"/>
                      <a:pt x="5292" y="1"/>
                      <a:pt x="42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 rot="10800000">
                <a:off x="7313378" y="522376"/>
                <a:ext cx="185909" cy="159162"/>
              </a:xfrm>
              <a:custGeom>
                <a:rect b="b" l="l" r="r" t="t"/>
                <a:pathLst>
                  <a:path extrusionOk="0" h="8438" w="9856">
                    <a:moveTo>
                      <a:pt x="4244" y="1"/>
                    </a:moveTo>
                    <a:cubicBezTo>
                      <a:pt x="2093" y="1"/>
                      <a:pt x="29" y="1649"/>
                      <a:pt x="1" y="4169"/>
                    </a:cubicBezTo>
                    <a:cubicBezTo>
                      <a:pt x="1" y="6512"/>
                      <a:pt x="1884" y="8416"/>
                      <a:pt x="4227" y="8437"/>
                    </a:cubicBezTo>
                    <a:cubicBezTo>
                      <a:pt x="7973" y="8437"/>
                      <a:pt x="9856" y="3918"/>
                      <a:pt x="7219" y="1260"/>
                    </a:cubicBezTo>
                    <a:cubicBezTo>
                      <a:pt x="6357" y="391"/>
                      <a:pt x="5290" y="1"/>
                      <a:pt x="42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 rot="10800000">
                <a:off x="7086042" y="522376"/>
                <a:ext cx="185909" cy="159332"/>
              </a:xfrm>
              <a:custGeom>
                <a:rect b="b" l="l" r="r" t="t"/>
                <a:pathLst>
                  <a:path extrusionOk="0" h="8447" w="9856">
                    <a:moveTo>
                      <a:pt x="4243" y="0"/>
                    </a:moveTo>
                    <a:cubicBezTo>
                      <a:pt x="2093" y="0"/>
                      <a:pt x="29" y="1658"/>
                      <a:pt x="1" y="4178"/>
                    </a:cubicBezTo>
                    <a:cubicBezTo>
                      <a:pt x="1" y="6521"/>
                      <a:pt x="1884" y="8425"/>
                      <a:pt x="4227" y="8446"/>
                    </a:cubicBezTo>
                    <a:cubicBezTo>
                      <a:pt x="7973" y="8446"/>
                      <a:pt x="9856" y="3927"/>
                      <a:pt x="7219" y="1269"/>
                    </a:cubicBezTo>
                    <a:cubicBezTo>
                      <a:pt x="6357" y="393"/>
                      <a:pt x="5290" y="0"/>
                      <a:pt x="42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 rot="10800000">
                <a:off x="7762524" y="285571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27"/>
                      <a:pt x="1905" y="8431"/>
                      <a:pt x="4248" y="8431"/>
                    </a:cubicBezTo>
                    <a:cubicBezTo>
                      <a:pt x="7994" y="8431"/>
                      <a:pt x="9877" y="3912"/>
                      <a:pt x="7240" y="1255"/>
                    </a:cubicBezTo>
                    <a:cubicBezTo>
                      <a:pt x="6381" y="388"/>
                      <a:pt x="5319" y="0"/>
                      <a:pt x="42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 rot="10800000">
                <a:off x="7542676" y="280836"/>
                <a:ext cx="185909" cy="159539"/>
              </a:xfrm>
              <a:custGeom>
                <a:rect b="b" l="l" r="r" t="t"/>
                <a:pathLst>
                  <a:path extrusionOk="0" h="8458" w="9856">
                    <a:moveTo>
                      <a:pt x="4258" y="0"/>
                    </a:moveTo>
                    <a:cubicBezTo>
                      <a:pt x="2113" y="0"/>
                      <a:pt x="49" y="1649"/>
                      <a:pt x="21" y="4168"/>
                    </a:cubicBezTo>
                    <a:cubicBezTo>
                      <a:pt x="0" y="6512"/>
                      <a:pt x="1883" y="8437"/>
                      <a:pt x="4248" y="8458"/>
                    </a:cubicBezTo>
                    <a:cubicBezTo>
                      <a:pt x="7972" y="8437"/>
                      <a:pt x="9855" y="3917"/>
                      <a:pt x="7219" y="1260"/>
                    </a:cubicBezTo>
                    <a:cubicBezTo>
                      <a:pt x="6363" y="390"/>
                      <a:pt x="5301" y="0"/>
                      <a:pt x="425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 rot="10800000">
                <a:off x="7313378" y="280836"/>
                <a:ext cx="186305" cy="159539"/>
              </a:xfrm>
              <a:custGeom>
                <a:rect b="b" l="l" r="r" t="t"/>
                <a:pathLst>
                  <a:path extrusionOk="0" h="8458" w="9877">
                    <a:moveTo>
                      <a:pt x="4279" y="0"/>
                    </a:moveTo>
                    <a:cubicBezTo>
                      <a:pt x="2133" y="0"/>
                      <a:pt x="64" y="1649"/>
                      <a:pt x="22" y="4168"/>
                    </a:cubicBezTo>
                    <a:cubicBezTo>
                      <a:pt x="1" y="6512"/>
                      <a:pt x="1905" y="8437"/>
                      <a:pt x="4248" y="8458"/>
                    </a:cubicBezTo>
                    <a:cubicBezTo>
                      <a:pt x="7994" y="8437"/>
                      <a:pt x="9877" y="3938"/>
                      <a:pt x="7240" y="1260"/>
                    </a:cubicBezTo>
                    <a:cubicBezTo>
                      <a:pt x="6385" y="390"/>
                      <a:pt x="5322" y="0"/>
                      <a:pt x="42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 rot="10800000">
                <a:off x="7086042" y="280836"/>
                <a:ext cx="186305" cy="159539"/>
              </a:xfrm>
              <a:custGeom>
                <a:rect b="b" l="l" r="r" t="t"/>
                <a:pathLst>
                  <a:path extrusionOk="0" h="8458" w="9877">
                    <a:moveTo>
                      <a:pt x="4274" y="0"/>
                    </a:moveTo>
                    <a:cubicBezTo>
                      <a:pt x="2124" y="0"/>
                      <a:pt x="50" y="1649"/>
                      <a:pt x="22" y="4168"/>
                    </a:cubicBezTo>
                    <a:cubicBezTo>
                      <a:pt x="1" y="6512"/>
                      <a:pt x="1905" y="8437"/>
                      <a:pt x="4248" y="8458"/>
                    </a:cubicBezTo>
                    <a:cubicBezTo>
                      <a:pt x="7994" y="8458"/>
                      <a:pt x="9877" y="3938"/>
                      <a:pt x="7240" y="1260"/>
                    </a:cubicBezTo>
                    <a:cubicBezTo>
                      <a:pt x="6385" y="390"/>
                      <a:pt x="5320" y="0"/>
                      <a:pt x="42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3" name="Google Shape;203;p2"/>
            <p:cNvGrpSpPr/>
            <p:nvPr/>
          </p:nvGrpSpPr>
          <p:grpSpPr>
            <a:xfrm rot="10800000">
              <a:off x="-479839" y="4184805"/>
              <a:ext cx="933015" cy="469695"/>
              <a:chOff x="8210498" y="469492"/>
              <a:chExt cx="933015" cy="469695"/>
            </a:xfrm>
          </p:grpSpPr>
          <p:sp>
            <p:nvSpPr>
              <p:cNvPr id="204" name="Google Shape;204;p2"/>
              <p:cNvSpPr/>
              <p:nvPr/>
            </p:nvSpPr>
            <p:spPr>
              <a:xfrm rot="10800000">
                <a:off x="8210498" y="469492"/>
                <a:ext cx="933015" cy="469695"/>
              </a:xfrm>
              <a:custGeom>
                <a:rect b="b" l="l" r="r" t="t"/>
                <a:pathLst>
                  <a:path extrusionOk="0" h="24901" w="49464">
                    <a:moveTo>
                      <a:pt x="0" y="1"/>
                    </a:moveTo>
                    <a:lnTo>
                      <a:pt x="0" y="24900"/>
                    </a:lnTo>
                    <a:lnTo>
                      <a:pt x="49463" y="24900"/>
                    </a:lnTo>
                    <a:lnTo>
                      <a:pt x="4946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 rot="10800000">
                <a:off x="8921689" y="751694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3"/>
                      <a:pt x="21" y="4198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 rot="10800000">
                <a:off x="8697918" y="751694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0"/>
                      <a:pt x="42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 rot="10800000">
                <a:off x="8480051" y="751694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0"/>
                      <a:pt x="4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 rot="10800000">
                <a:off x="8252715" y="751694"/>
                <a:ext cx="186305" cy="159218"/>
              </a:xfrm>
              <a:custGeom>
                <a:rect b="b" l="l" r="r" t="t"/>
                <a:pathLst>
                  <a:path extrusionOk="0" h="8441" w="9877">
                    <a:moveTo>
                      <a:pt x="4276" y="0"/>
                    </a:moveTo>
                    <a:cubicBezTo>
                      <a:pt x="2121" y="0"/>
                      <a:pt x="50" y="1669"/>
                      <a:pt x="22" y="4193"/>
                    </a:cubicBezTo>
                    <a:cubicBezTo>
                      <a:pt x="1" y="6537"/>
                      <a:pt x="1905" y="8441"/>
                      <a:pt x="4248" y="8441"/>
                    </a:cubicBezTo>
                    <a:cubicBezTo>
                      <a:pt x="7993" y="8441"/>
                      <a:pt x="9877" y="3921"/>
                      <a:pt x="7240" y="1264"/>
                    </a:cubicBezTo>
                    <a:cubicBezTo>
                      <a:pt x="6381" y="391"/>
                      <a:pt x="5319" y="0"/>
                      <a:pt x="42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 rot="10800000">
                <a:off x="8921689" y="510549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4"/>
                      <a:pt x="21" y="4199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 rot="10800000">
                <a:off x="8697918" y="510549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1"/>
                      <a:pt x="42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 rot="10800000">
                <a:off x="8480051" y="510549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1"/>
                      <a:pt x="42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 rot="10800000">
                <a:off x="8279556" y="510549"/>
                <a:ext cx="159067" cy="160633"/>
              </a:xfrm>
              <a:custGeom>
                <a:rect b="b" l="l" r="r" t="t"/>
                <a:pathLst>
                  <a:path extrusionOk="0" h="8516" w="8433">
                    <a:moveTo>
                      <a:pt x="4206" y="0"/>
                    </a:moveTo>
                    <a:cubicBezTo>
                      <a:pt x="1884" y="0"/>
                      <a:pt x="1" y="1904"/>
                      <a:pt x="1" y="4269"/>
                    </a:cubicBezTo>
                    <a:cubicBezTo>
                      <a:pt x="1" y="6612"/>
                      <a:pt x="1884" y="8516"/>
                      <a:pt x="4206" y="8516"/>
                    </a:cubicBezTo>
                    <a:cubicBezTo>
                      <a:pt x="6550" y="8516"/>
                      <a:pt x="8433" y="6612"/>
                      <a:pt x="8433" y="4269"/>
                    </a:cubicBezTo>
                    <a:cubicBezTo>
                      <a:pt x="8433" y="1904"/>
                      <a:pt x="6550" y="0"/>
                      <a:pt x="4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13" name="Google Shape;213;p2"/>
          <p:cNvGrpSpPr/>
          <p:nvPr/>
        </p:nvGrpSpPr>
        <p:grpSpPr>
          <a:xfrm rot="10800000">
            <a:off x="5542554" y="2112"/>
            <a:ext cx="4055896" cy="4533715"/>
            <a:chOff x="-479839" y="609783"/>
            <a:chExt cx="4055896" cy="4533715"/>
          </a:xfrm>
        </p:grpSpPr>
        <p:grpSp>
          <p:nvGrpSpPr>
            <p:cNvPr id="214" name="Google Shape;214;p2"/>
            <p:cNvGrpSpPr/>
            <p:nvPr/>
          </p:nvGrpSpPr>
          <p:grpSpPr>
            <a:xfrm>
              <a:off x="-23401" y="1832595"/>
              <a:ext cx="231688" cy="912511"/>
              <a:chOff x="466156" y="1895400"/>
              <a:chExt cx="231688" cy="912511"/>
            </a:xfrm>
          </p:grpSpPr>
          <p:sp>
            <p:nvSpPr>
              <p:cNvPr id="215" name="Google Shape;215;p2"/>
              <p:cNvSpPr/>
              <p:nvPr/>
            </p:nvSpPr>
            <p:spPr>
              <a:xfrm>
                <a:off x="466156" y="1895400"/>
                <a:ext cx="231688" cy="912511"/>
              </a:xfrm>
              <a:custGeom>
                <a:rect b="b" l="l" r="r" t="t"/>
                <a:pathLst>
                  <a:path extrusionOk="0" h="48377" w="12283">
                    <a:moveTo>
                      <a:pt x="1" y="1"/>
                    </a:moveTo>
                    <a:lnTo>
                      <a:pt x="1" y="48376"/>
                    </a:lnTo>
                    <a:lnTo>
                      <a:pt x="12283" y="48376"/>
                    </a:lnTo>
                    <a:lnTo>
                      <a:pt x="122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500505" y="1931579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6" y="1"/>
                    </a:moveTo>
                    <a:cubicBezTo>
                      <a:pt x="2125" y="1"/>
                      <a:pt x="35" y="1680"/>
                      <a:pt x="21" y="4234"/>
                    </a:cubicBezTo>
                    <a:cubicBezTo>
                      <a:pt x="0" y="6578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1" y="392"/>
                      <a:pt x="5358" y="1"/>
                      <a:pt x="43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00505" y="2594632"/>
                <a:ext cx="187871" cy="160803"/>
              </a:xfrm>
              <a:custGeom>
                <a:rect b="b" l="l" r="r" t="t"/>
                <a:pathLst>
                  <a:path extrusionOk="0" h="8525" w="9960">
                    <a:moveTo>
                      <a:pt x="4303" y="1"/>
                    </a:moveTo>
                    <a:cubicBezTo>
                      <a:pt x="2123" y="1"/>
                      <a:pt x="35" y="1675"/>
                      <a:pt x="21" y="4214"/>
                    </a:cubicBezTo>
                    <a:cubicBezTo>
                      <a:pt x="0" y="6578"/>
                      <a:pt x="1904" y="8503"/>
                      <a:pt x="4269" y="8524"/>
                    </a:cubicBezTo>
                    <a:cubicBezTo>
                      <a:pt x="8056" y="8524"/>
                      <a:pt x="9960" y="3963"/>
                      <a:pt x="7302" y="1264"/>
                    </a:cubicBezTo>
                    <a:cubicBezTo>
                      <a:pt x="6430" y="391"/>
                      <a:pt x="5356" y="1"/>
                      <a:pt x="43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500505" y="2143523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3" y="0"/>
                    </a:moveTo>
                    <a:cubicBezTo>
                      <a:pt x="2123" y="0"/>
                      <a:pt x="35" y="1674"/>
                      <a:pt x="21" y="4213"/>
                    </a:cubicBezTo>
                    <a:cubicBezTo>
                      <a:pt x="0" y="6578"/>
                      <a:pt x="1904" y="8503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0" y="391"/>
                      <a:pt x="5356" y="0"/>
                      <a:pt x="43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00505" y="2375331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293" y="0"/>
                    </a:moveTo>
                    <a:cubicBezTo>
                      <a:pt x="2117" y="0"/>
                      <a:pt x="35" y="1678"/>
                      <a:pt x="21" y="4227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0" name="Google Shape;220;p2"/>
            <p:cNvGrpSpPr/>
            <p:nvPr/>
          </p:nvGrpSpPr>
          <p:grpSpPr>
            <a:xfrm>
              <a:off x="-25393" y="1589009"/>
              <a:ext cx="233650" cy="233669"/>
              <a:chOff x="464194" y="1672798"/>
              <a:chExt cx="233650" cy="233669"/>
            </a:xfrm>
          </p:grpSpPr>
          <p:sp>
            <p:nvSpPr>
              <p:cNvPr id="221" name="Google Shape;221;p2"/>
              <p:cNvSpPr/>
              <p:nvPr/>
            </p:nvSpPr>
            <p:spPr>
              <a:xfrm>
                <a:off x="464194" y="1672798"/>
                <a:ext cx="233650" cy="233669"/>
              </a:xfrm>
              <a:custGeom>
                <a:rect b="b" l="l" r="r" t="t"/>
                <a:pathLst>
                  <a:path extrusionOk="0" h="12388" w="12387">
                    <a:moveTo>
                      <a:pt x="0" y="1"/>
                    </a:moveTo>
                    <a:lnTo>
                      <a:pt x="0" y="12388"/>
                    </a:lnTo>
                    <a:lnTo>
                      <a:pt x="12387" y="12388"/>
                    </a:lnTo>
                    <a:lnTo>
                      <a:pt x="123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505636" y="1715164"/>
                <a:ext cx="175648" cy="150655"/>
              </a:xfrm>
              <a:custGeom>
                <a:rect b="b" l="l" r="r" t="t"/>
                <a:pathLst>
                  <a:path extrusionOk="0" h="7987" w="9312">
                    <a:moveTo>
                      <a:pt x="4020" y="0"/>
                    </a:moveTo>
                    <a:cubicBezTo>
                      <a:pt x="1987" y="0"/>
                      <a:pt x="35" y="1566"/>
                      <a:pt x="21" y="3948"/>
                    </a:cubicBezTo>
                    <a:cubicBezTo>
                      <a:pt x="0" y="6166"/>
                      <a:pt x="1779" y="7966"/>
                      <a:pt x="3997" y="7986"/>
                    </a:cubicBezTo>
                    <a:cubicBezTo>
                      <a:pt x="7533" y="7986"/>
                      <a:pt x="9311" y="3718"/>
                      <a:pt x="6821" y="1186"/>
                    </a:cubicBezTo>
                    <a:cubicBezTo>
                      <a:pt x="6009" y="367"/>
                      <a:pt x="5005" y="0"/>
                      <a:pt x="40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3" name="Google Shape;223;p2"/>
            <p:cNvGrpSpPr/>
            <p:nvPr/>
          </p:nvGrpSpPr>
          <p:grpSpPr>
            <a:xfrm>
              <a:off x="221402" y="1055566"/>
              <a:ext cx="231699" cy="952148"/>
              <a:chOff x="697830" y="1196432"/>
              <a:chExt cx="226180" cy="929469"/>
            </a:xfrm>
          </p:grpSpPr>
          <p:sp>
            <p:nvSpPr>
              <p:cNvPr id="224" name="Google Shape;224;p2"/>
              <p:cNvSpPr/>
              <p:nvPr/>
            </p:nvSpPr>
            <p:spPr>
              <a:xfrm>
                <a:off x="697830" y="1196432"/>
                <a:ext cx="226180" cy="929469"/>
              </a:xfrm>
              <a:custGeom>
                <a:rect b="b" l="l" r="r" t="t"/>
                <a:pathLst>
                  <a:path extrusionOk="0" h="49276" w="11991">
                    <a:moveTo>
                      <a:pt x="1" y="0"/>
                    </a:moveTo>
                    <a:lnTo>
                      <a:pt x="1" y="49275"/>
                    </a:lnTo>
                    <a:lnTo>
                      <a:pt x="11990" y="49275"/>
                    </a:lnTo>
                    <a:lnTo>
                      <a:pt x="119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724276" y="1249965"/>
                <a:ext cx="187889" cy="160784"/>
              </a:xfrm>
              <a:custGeom>
                <a:rect b="b" l="l" r="r" t="t"/>
                <a:pathLst>
                  <a:path extrusionOk="0" h="8524" w="9961">
                    <a:moveTo>
                      <a:pt x="4320" y="1"/>
                    </a:moveTo>
                    <a:cubicBezTo>
                      <a:pt x="2144" y="1"/>
                      <a:pt x="50" y="1679"/>
                      <a:pt x="22" y="4234"/>
                    </a:cubicBezTo>
                    <a:cubicBezTo>
                      <a:pt x="1" y="6578"/>
                      <a:pt x="1905" y="8524"/>
                      <a:pt x="4269" y="8524"/>
                    </a:cubicBezTo>
                    <a:cubicBezTo>
                      <a:pt x="8056" y="8524"/>
                      <a:pt x="9960" y="3962"/>
                      <a:pt x="7303" y="1263"/>
                    </a:cubicBezTo>
                    <a:cubicBezTo>
                      <a:pt x="6438" y="391"/>
                      <a:pt x="5370" y="1"/>
                      <a:pt x="4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24276" y="1913150"/>
                <a:ext cx="187889" cy="160671"/>
              </a:xfrm>
              <a:custGeom>
                <a:rect b="b" l="l" r="r" t="t"/>
                <a:pathLst>
                  <a:path extrusionOk="0" h="8518" w="9961">
                    <a:moveTo>
                      <a:pt x="4308" y="1"/>
                    </a:moveTo>
                    <a:cubicBezTo>
                      <a:pt x="2136" y="1"/>
                      <a:pt x="50" y="1678"/>
                      <a:pt x="22" y="4228"/>
                    </a:cubicBezTo>
                    <a:cubicBezTo>
                      <a:pt x="1" y="6592"/>
                      <a:pt x="1905" y="8517"/>
                      <a:pt x="4269" y="8517"/>
                    </a:cubicBezTo>
                    <a:cubicBezTo>
                      <a:pt x="8056" y="8517"/>
                      <a:pt x="9960" y="3956"/>
                      <a:pt x="7303" y="1278"/>
                    </a:cubicBezTo>
                    <a:cubicBezTo>
                      <a:pt x="6435" y="396"/>
                      <a:pt x="5361" y="1"/>
                      <a:pt x="43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724276" y="1462042"/>
                <a:ext cx="187889" cy="161048"/>
              </a:xfrm>
              <a:custGeom>
                <a:rect b="b" l="l" r="r" t="t"/>
                <a:pathLst>
                  <a:path extrusionOk="0" h="8538" w="9961">
                    <a:moveTo>
                      <a:pt x="4308" y="0"/>
                    </a:moveTo>
                    <a:cubicBezTo>
                      <a:pt x="2136" y="0"/>
                      <a:pt x="50" y="1677"/>
                      <a:pt x="22" y="4227"/>
                    </a:cubicBezTo>
                    <a:cubicBezTo>
                      <a:pt x="1" y="6592"/>
                      <a:pt x="1905" y="8517"/>
                      <a:pt x="4269" y="8537"/>
                    </a:cubicBezTo>
                    <a:cubicBezTo>
                      <a:pt x="8056" y="8517"/>
                      <a:pt x="9960" y="3955"/>
                      <a:pt x="7303" y="1277"/>
                    </a:cubicBezTo>
                    <a:cubicBezTo>
                      <a:pt x="6435" y="395"/>
                      <a:pt x="5361" y="0"/>
                      <a:pt x="43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724276" y="1693981"/>
                <a:ext cx="187889" cy="160784"/>
              </a:xfrm>
              <a:custGeom>
                <a:rect b="b" l="l" r="r" t="t"/>
                <a:pathLst>
                  <a:path extrusionOk="0" h="8524" w="9961">
                    <a:moveTo>
                      <a:pt x="4320" y="1"/>
                    </a:moveTo>
                    <a:cubicBezTo>
                      <a:pt x="2144" y="1"/>
                      <a:pt x="50" y="1680"/>
                      <a:pt x="22" y="4234"/>
                    </a:cubicBezTo>
                    <a:cubicBezTo>
                      <a:pt x="1" y="6578"/>
                      <a:pt x="1905" y="8524"/>
                      <a:pt x="4269" y="8524"/>
                    </a:cubicBezTo>
                    <a:cubicBezTo>
                      <a:pt x="8056" y="8524"/>
                      <a:pt x="9960" y="3962"/>
                      <a:pt x="7303" y="1263"/>
                    </a:cubicBezTo>
                    <a:cubicBezTo>
                      <a:pt x="6438" y="392"/>
                      <a:pt x="5370" y="1"/>
                      <a:pt x="4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9" name="Google Shape;229;p2"/>
            <p:cNvGrpSpPr/>
            <p:nvPr/>
          </p:nvGrpSpPr>
          <p:grpSpPr>
            <a:xfrm>
              <a:off x="-22076" y="2755636"/>
              <a:ext cx="229726" cy="695027"/>
              <a:chOff x="466156" y="2807915"/>
              <a:chExt cx="229726" cy="695027"/>
            </a:xfrm>
          </p:grpSpPr>
          <p:sp>
            <p:nvSpPr>
              <p:cNvPr id="230" name="Google Shape;230;p2"/>
              <p:cNvSpPr/>
              <p:nvPr/>
            </p:nvSpPr>
            <p:spPr>
              <a:xfrm>
                <a:off x="466156" y="2807915"/>
                <a:ext cx="229726" cy="695027"/>
              </a:xfrm>
              <a:custGeom>
                <a:rect b="b" l="l" r="r" t="t"/>
                <a:pathLst>
                  <a:path extrusionOk="0" h="36847" w="12179">
                    <a:moveTo>
                      <a:pt x="1" y="0"/>
                    </a:moveTo>
                    <a:lnTo>
                      <a:pt x="1" y="36847"/>
                    </a:lnTo>
                    <a:lnTo>
                      <a:pt x="12178" y="36847"/>
                    </a:lnTo>
                    <a:lnTo>
                      <a:pt x="121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00505" y="2831362"/>
                <a:ext cx="187871" cy="160878"/>
              </a:xfrm>
              <a:custGeom>
                <a:rect b="b" l="l" r="r" t="t"/>
                <a:pathLst>
                  <a:path extrusionOk="0" h="8529" w="9960">
                    <a:moveTo>
                      <a:pt x="4307" y="0"/>
                    </a:moveTo>
                    <a:cubicBezTo>
                      <a:pt x="2136" y="0"/>
                      <a:pt x="49" y="1668"/>
                      <a:pt x="21" y="4218"/>
                    </a:cubicBezTo>
                    <a:cubicBezTo>
                      <a:pt x="0" y="6583"/>
                      <a:pt x="1904" y="8508"/>
                      <a:pt x="4269" y="8528"/>
                    </a:cubicBezTo>
                    <a:cubicBezTo>
                      <a:pt x="8056" y="8528"/>
                      <a:pt x="9960" y="3967"/>
                      <a:pt x="7302" y="1268"/>
                    </a:cubicBezTo>
                    <a:cubicBezTo>
                      <a:pt x="6434" y="393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00505" y="3069186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293" y="0"/>
                    </a:moveTo>
                    <a:cubicBezTo>
                      <a:pt x="2117" y="0"/>
                      <a:pt x="35" y="1677"/>
                      <a:pt x="21" y="4227"/>
                    </a:cubicBezTo>
                    <a:cubicBezTo>
                      <a:pt x="0" y="6591"/>
                      <a:pt x="1904" y="8516"/>
                      <a:pt x="4269" y="8516"/>
                    </a:cubicBezTo>
                    <a:cubicBezTo>
                      <a:pt x="8056" y="8516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500505" y="3307181"/>
                <a:ext cx="187871" cy="161048"/>
              </a:xfrm>
              <a:custGeom>
                <a:rect b="b" l="l" r="r" t="t"/>
                <a:pathLst>
                  <a:path extrusionOk="0" h="8538" w="9960">
                    <a:moveTo>
                      <a:pt x="4293" y="0"/>
                    </a:moveTo>
                    <a:cubicBezTo>
                      <a:pt x="2117" y="0"/>
                      <a:pt x="35" y="1677"/>
                      <a:pt x="21" y="4227"/>
                    </a:cubicBezTo>
                    <a:cubicBezTo>
                      <a:pt x="0" y="6591"/>
                      <a:pt x="1904" y="8516"/>
                      <a:pt x="4269" y="8537"/>
                    </a:cubicBezTo>
                    <a:cubicBezTo>
                      <a:pt x="8056" y="8537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4" name="Google Shape;234;p2"/>
            <p:cNvGrpSpPr/>
            <p:nvPr/>
          </p:nvGrpSpPr>
          <p:grpSpPr>
            <a:xfrm>
              <a:off x="-260478" y="1099130"/>
              <a:ext cx="468121" cy="478779"/>
              <a:chOff x="226372" y="1293347"/>
              <a:chExt cx="456614" cy="467010"/>
            </a:xfrm>
          </p:grpSpPr>
          <p:sp>
            <p:nvSpPr>
              <p:cNvPr id="235" name="Google Shape;235;p2"/>
              <p:cNvSpPr/>
              <p:nvPr/>
            </p:nvSpPr>
            <p:spPr>
              <a:xfrm>
                <a:off x="226372" y="1293347"/>
                <a:ext cx="456614" cy="467010"/>
              </a:xfrm>
              <a:custGeom>
                <a:rect b="b" l="l" r="r" t="t"/>
                <a:pathLst>
                  <a:path extrusionOk="0" h="25381" w="24816">
                    <a:moveTo>
                      <a:pt x="0" y="0"/>
                    </a:moveTo>
                    <a:lnTo>
                      <a:pt x="0" y="25380"/>
                    </a:lnTo>
                    <a:lnTo>
                      <a:pt x="24815" y="25380"/>
                    </a:lnTo>
                    <a:lnTo>
                      <a:pt x="2481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69286" y="1574385"/>
                <a:ext cx="182510" cy="156179"/>
              </a:xfrm>
              <a:custGeom>
                <a:rect b="b" l="l" r="r" t="t"/>
                <a:pathLst>
                  <a:path extrusionOk="0" h="8488" w="9919">
                    <a:moveTo>
                      <a:pt x="5671" y="0"/>
                    </a:moveTo>
                    <a:cubicBezTo>
                      <a:pt x="1905" y="0"/>
                      <a:pt x="1" y="4541"/>
                      <a:pt x="2658" y="7219"/>
                    </a:cubicBezTo>
                    <a:cubicBezTo>
                      <a:pt x="3520" y="8095"/>
                      <a:pt x="4588" y="8487"/>
                      <a:pt x="5637" y="8487"/>
                    </a:cubicBezTo>
                    <a:cubicBezTo>
                      <a:pt x="7794" y="8487"/>
                      <a:pt x="9870" y="6824"/>
                      <a:pt x="9898" y="4290"/>
                    </a:cubicBezTo>
                    <a:cubicBezTo>
                      <a:pt x="9919" y="1925"/>
                      <a:pt x="8015" y="21"/>
                      <a:pt x="5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231763" y="1574385"/>
                <a:ext cx="182491" cy="156179"/>
              </a:xfrm>
              <a:custGeom>
                <a:rect b="b" l="l" r="r" t="t"/>
                <a:pathLst>
                  <a:path extrusionOk="0" h="8488" w="9918">
                    <a:moveTo>
                      <a:pt x="5670" y="0"/>
                    </a:moveTo>
                    <a:cubicBezTo>
                      <a:pt x="1904" y="0"/>
                      <a:pt x="0" y="4541"/>
                      <a:pt x="2636" y="7219"/>
                    </a:cubicBezTo>
                    <a:cubicBezTo>
                      <a:pt x="3505" y="8095"/>
                      <a:pt x="4578" y="8487"/>
                      <a:pt x="5629" y="8487"/>
                    </a:cubicBezTo>
                    <a:cubicBezTo>
                      <a:pt x="7793" y="8487"/>
                      <a:pt x="9869" y="6824"/>
                      <a:pt x="9897" y="4290"/>
                    </a:cubicBezTo>
                    <a:cubicBezTo>
                      <a:pt x="9918" y="1946"/>
                      <a:pt x="8014" y="21"/>
                      <a:pt x="56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469286" y="1338390"/>
                <a:ext cx="182510" cy="155793"/>
              </a:xfrm>
              <a:custGeom>
                <a:rect b="b" l="l" r="r" t="t"/>
                <a:pathLst>
                  <a:path extrusionOk="0" h="8467" w="9919">
                    <a:moveTo>
                      <a:pt x="5671" y="0"/>
                    </a:moveTo>
                    <a:cubicBezTo>
                      <a:pt x="1905" y="0"/>
                      <a:pt x="1" y="4540"/>
                      <a:pt x="2658" y="7198"/>
                    </a:cubicBezTo>
                    <a:cubicBezTo>
                      <a:pt x="3520" y="8074"/>
                      <a:pt x="4588" y="8466"/>
                      <a:pt x="5637" y="8466"/>
                    </a:cubicBezTo>
                    <a:cubicBezTo>
                      <a:pt x="7794" y="8466"/>
                      <a:pt x="9870" y="6803"/>
                      <a:pt x="9898" y="4268"/>
                    </a:cubicBezTo>
                    <a:cubicBezTo>
                      <a:pt x="9919" y="1925"/>
                      <a:pt x="8015" y="0"/>
                      <a:pt x="5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231874" y="1338371"/>
                <a:ext cx="182381" cy="155811"/>
              </a:xfrm>
              <a:custGeom>
                <a:rect b="b" l="l" r="r" t="t"/>
                <a:pathLst>
                  <a:path extrusionOk="0" h="8468" w="9912">
                    <a:moveTo>
                      <a:pt x="5638" y="1"/>
                    </a:moveTo>
                    <a:cubicBezTo>
                      <a:pt x="1889" y="1"/>
                      <a:pt x="0" y="4527"/>
                      <a:pt x="2630" y="7199"/>
                    </a:cubicBezTo>
                    <a:cubicBezTo>
                      <a:pt x="3499" y="8075"/>
                      <a:pt x="4572" y="8467"/>
                      <a:pt x="5623" y="8467"/>
                    </a:cubicBezTo>
                    <a:cubicBezTo>
                      <a:pt x="7787" y="8467"/>
                      <a:pt x="9863" y="6804"/>
                      <a:pt x="9891" y="4269"/>
                    </a:cubicBezTo>
                    <a:cubicBezTo>
                      <a:pt x="9912" y="1926"/>
                      <a:pt x="8008" y="1"/>
                      <a:pt x="5664" y="1"/>
                    </a:cubicBezTo>
                    <a:cubicBezTo>
                      <a:pt x="5656" y="1"/>
                      <a:pt x="5647" y="1"/>
                      <a:pt x="56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0" name="Google Shape;240;p2"/>
            <p:cNvGrpSpPr/>
            <p:nvPr/>
          </p:nvGrpSpPr>
          <p:grpSpPr>
            <a:xfrm>
              <a:off x="-24820" y="609783"/>
              <a:ext cx="232496" cy="478233"/>
              <a:chOff x="1791550" y="3336545"/>
              <a:chExt cx="221024" cy="464755"/>
            </a:xfrm>
          </p:grpSpPr>
          <p:sp>
            <p:nvSpPr>
              <p:cNvPr id="241" name="Google Shape;241;p2"/>
              <p:cNvSpPr/>
              <p:nvPr/>
            </p:nvSpPr>
            <p:spPr>
              <a:xfrm>
                <a:off x="1791550" y="3336545"/>
                <a:ext cx="221024" cy="464755"/>
              </a:xfrm>
              <a:custGeom>
                <a:rect b="b" l="l" r="r" t="t"/>
                <a:pathLst>
                  <a:path extrusionOk="0" h="24419" w="11613">
                    <a:moveTo>
                      <a:pt x="0" y="0"/>
                    </a:moveTo>
                    <a:lnTo>
                      <a:pt x="0" y="24418"/>
                    </a:lnTo>
                    <a:lnTo>
                      <a:pt x="11613" y="24418"/>
                    </a:lnTo>
                    <a:lnTo>
                      <a:pt x="1161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1803503" y="3389314"/>
                <a:ext cx="172434" cy="147883"/>
              </a:xfrm>
              <a:custGeom>
                <a:rect b="b" l="l" r="r" t="t"/>
                <a:pathLst>
                  <a:path extrusionOk="0" h="7770" w="9060">
                    <a:moveTo>
                      <a:pt x="5189" y="1"/>
                    </a:moveTo>
                    <a:cubicBezTo>
                      <a:pt x="1737" y="1"/>
                      <a:pt x="0" y="4164"/>
                      <a:pt x="2427" y="6612"/>
                    </a:cubicBezTo>
                    <a:cubicBezTo>
                      <a:pt x="3213" y="7411"/>
                      <a:pt x="4187" y="7769"/>
                      <a:pt x="5146" y="7769"/>
                    </a:cubicBezTo>
                    <a:cubicBezTo>
                      <a:pt x="7124" y="7769"/>
                      <a:pt x="9032" y="6246"/>
                      <a:pt x="9060" y="3934"/>
                    </a:cubicBezTo>
                    <a:cubicBezTo>
                      <a:pt x="9060" y="1779"/>
                      <a:pt x="7344" y="22"/>
                      <a:pt x="51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1803503" y="3599182"/>
                <a:ext cx="172434" cy="147464"/>
              </a:xfrm>
              <a:custGeom>
                <a:rect b="b" l="l" r="r" t="t"/>
                <a:pathLst>
                  <a:path extrusionOk="0" h="7748" w="9060">
                    <a:moveTo>
                      <a:pt x="5189" y="0"/>
                    </a:moveTo>
                    <a:cubicBezTo>
                      <a:pt x="1737" y="0"/>
                      <a:pt x="0" y="4143"/>
                      <a:pt x="2427" y="6591"/>
                    </a:cubicBezTo>
                    <a:cubicBezTo>
                      <a:pt x="3213" y="7390"/>
                      <a:pt x="4187" y="7748"/>
                      <a:pt x="5146" y="7748"/>
                    </a:cubicBezTo>
                    <a:cubicBezTo>
                      <a:pt x="7124" y="7748"/>
                      <a:pt x="9032" y="6225"/>
                      <a:pt x="9060" y="3913"/>
                    </a:cubicBezTo>
                    <a:cubicBezTo>
                      <a:pt x="9060" y="1758"/>
                      <a:pt x="7344" y="0"/>
                      <a:pt x="51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4" name="Google Shape;244;p2"/>
            <p:cNvGrpSpPr/>
            <p:nvPr/>
          </p:nvGrpSpPr>
          <p:grpSpPr>
            <a:xfrm rot="10800000">
              <a:off x="708474" y="4182471"/>
              <a:ext cx="219463" cy="219462"/>
              <a:chOff x="7759356" y="714196"/>
              <a:chExt cx="233273" cy="233669"/>
            </a:xfrm>
          </p:grpSpPr>
          <p:sp>
            <p:nvSpPr>
              <p:cNvPr id="245" name="Google Shape;245;p2"/>
              <p:cNvSpPr/>
              <p:nvPr/>
            </p:nvSpPr>
            <p:spPr>
              <a:xfrm rot="10800000">
                <a:off x="7759356" y="714196"/>
                <a:ext cx="233273" cy="233669"/>
              </a:xfrm>
              <a:custGeom>
                <a:rect b="b" l="l" r="r" t="t"/>
                <a:pathLst>
                  <a:path extrusionOk="0" h="12388" w="12367">
                    <a:moveTo>
                      <a:pt x="0" y="1"/>
                    </a:moveTo>
                    <a:lnTo>
                      <a:pt x="0" y="12387"/>
                    </a:lnTo>
                    <a:lnTo>
                      <a:pt x="12366" y="12387"/>
                    </a:lnTo>
                    <a:lnTo>
                      <a:pt x="12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 rot="10800000">
                <a:off x="7775539" y="755240"/>
                <a:ext cx="175648" cy="150447"/>
              </a:xfrm>
              <a:custGeom>
                <a:rect b="b" l="l" r="r" t="t"/>
                <a:pathLst>
                  <a:path extrusionOk="0" h="7976" w="9312">
                    <a:moveTo>
                      <a:pt x="4019" y="1"/>
                    </a:moveTo>
                    <a:cubicBezTo>
                      <a:pt x="1985" y="1"/>
                      <a:pt x="28" y="1576"/>
                      <a:pt x="0" y="3958"/>
                    </a:cubicBezTo>
                    <a:cubicBezTo>
                      <a:pt x="0" y="6176"/>
                      <a:pt x="1779" y="7975"/>
                      <a:pt x="3997" y="7975"/>
                    </a:cubicBezTo>
                    <a:cubicBezTo>
                      <a:pt x="7533" y="7975"/>
                      <a:pt x="9311" y="3707"/>
                      <a:pt x="6821" y="1196"/>
                    </a:cubicBezTo>
                    <a:cubicBezTo>
                      <a:pt x="6009" y="370"/>
                      <a:pt x="5005" y="1"/>
                      <a:pt x="40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7" name="Google Shape;247;p2"/>
            <p:cNvGrpSpPr/>
            <p:nvPr/>
          </p:nvGrpSpPr>
          <p:grpSpPr>
            <a:xfrm rot="10800000">
              <a:off x="1181719" y="3266902"/>
              <a:ext cx="218784" cy="651124"/>
              <a:chOff x="7305872" y="1180727"/>
              <a:chExt cx="233669" cy="695423"/>
            </a:xfrm>
          </p:grpSpPr>
          <p:grpSp>
            <p:nvGrpSpPr>
              <p:cNvPr id="248" name="Google Shape;248;p2"/>
              <p:cNvGrpSpPr/>
              <p:nvPr/>
            </p:nvGrpSpPr>
            <p:grpSpPr>
              <a:xfrm>
                <a:off x="7305872" y="1180727"/>
                <a:ext cx="233669" cy="695423"/>
                <a:chOff x="7305872" y="1180727"/>
                <a:chExt cx="233669" cy="695423"/>
              </a:xfrm>
            </p:grpSpPr>
            <p:sp>
              <p:nvSpPr>
                <p:cNvPr id="249" name="Google Shape;249;p2"/>
                <p:cNvSpPr/>
                <p:nvPr/>
              </p:nvSpPr>
              <p:spPr>
                <a:xfrm rot="10800000">
                  <a:off x="7305872" y="1180727"/>
                  <a:ext cx="233669" cy="695423"/>
                </a:xfrm>
                <a:custGeom>
                  <a:rect b="b" l="l" r="r" t="t"/>
                  <a:pathLst>
                    <a:path extrusionOk="0" h="36868" w="12388">
                      <a:moveTo>
                        <a:pt x="1" y="0"/>
                      </a:moveTo>
                      <a:lnTo>
                        <a:pt x="1" y="36868"/>
                      </a:lnTo>
                      <a:lnTo>
                        <a:pt x="12387" y="36868"/>
                      </a:lnTo>
                      <a:lnTo>
                        <a:pt x="123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0" name="Google Shape;250;p2"/>
                <p:cNvSpPr/>
                <p:nvPr/>
              </p:nvSpPr>
              <p:spPr>
                <a:xfrm rot="10800000">
                  <a:off x="7315340" y="1685109"/>
                  <a:ext cx="187889" cy="160878"/>
                </a:xfrm>
                <a:custGeom>
                  <a:rect b="b" l="l" r="r" t="t"/>
                  <a:pathLst>
                    <a:path extrusionOk="0" h="8529" w="9961">
                      <a:moveTo>
                        <a:pt x="4308" y="0"/>
                      </a:moveTo>
                      <a:cubicBezTo>
                        <a:pt x="2136" y="0"/>
                        <a:pt x="50" y="1668"/>
                        <a:pt x="21" y="4218"/>
                      </a:cubicBezTo>
                      <a:cubicBezTo>
                        <a:pt x="1" y="6582"/>
                        <a:pt x="1905" y="8507"/>
                        <a:pt x="4269" y="8528"/>
                      </a:cubicBezTo>
                      <a:cubicBezTo>
                        <a:pt x="8056" y="8528"/>
                        <a:pt x="9960" y="3967"/>
                        <a:pt x="7303" y="1268"/>
                      </a:cubicBezTo>
                      <a:cubicBezTo>
                        <a:pt x="6435" y="393"/>
                        <a:pt x="5361" y="0"/>
                        <a:pt x="430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1" name="Google Shape;251;p2"/>
                <p:cNvSpPr/>
                <p:nvPr/>
              </p:nvSpPr>
              <p:spPr>
                <a:xfrm rot="10800000">
                  <a:off x="7315340" y="1447115"/>
                  <a:ext cx="187889" cy="161067"/>
                </a:xfrm>
                <a:custGeom>
                  <a:rect b="b" l="l" r="r" t="t"/>
                  <a:pathLst>
                    <a:path extrusionOk="0" h="8539" w="9961">
                      <a:moveTo>
                        <a:pt x="4307" y="1"/>
                      </a:moveTo>
                      <a:cubicBezTo>
                        <a:pt x="2136" y="1"/>
                        <a:pt x="50" y="1678"/>
                        <a:pt x="21" y="4228"/>
                      </a:cubicBezTo>
                      <a:cubicBezTo>
                        <a:pt x="1" y="6592"/>
                        <a:pt x="1905" y="8517"/>
                        <a:pt x="4269" y="8538"/>
                      </a:cubicBezTo>
                      <a:cubicBezTo>
                        <a:pt x="8056" y="8517"/>
                        <a:pt x="9960" y="3956"/>
                        <a:pt x="7303" y="1278"/>
                      </a:cubicBezTo>
                      <a:cubicBezTo>
                        <a:pt x="6435" y="396"/>
                        <a:pt x="5361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52" name="Google Shape;252;p2"/>
              <p:cNvSpPr/>
              <p:nvPr/>
            </p:nvSpPr>
            <p:spPr>
              <a:xfrm rot="10800000">
                <a:off x="7315340" y="1209517"/>
                <a:ext cx="187889" cy="160784"/>
              </a:xfrm>
              <a:custGeom>
                <a:rect b="b" l="l" r="r" t="t"/>
                <a:pathLst>
                  <a:path extrusionOk="0" h="8524" w="9961">
                    <a:moveTo>
                      <a:pt x="4320" y="0"/>
                    </a:moveTo>
                    <a:cubicBezTo>
                      <a:pt x="2144" y="0"/>
                      <a:pt x="50" y="1679"/>
                      <a:pt x="21" y="4234"/>
                    </a:cubicBezTo>
                    <a:cubicBezTo>
                      <a:pt x="1" y="6577"/>
                      <a:pt x="1905" y="8523"/>
                      <a:pt x="4269" y="8523"/>
                    </a:cubicBezTo>
                    <a:cubicBezTo>
                      <a:pt x="8056" y="8523"/>
                      <a:pt x="9960" y="3962"/>
                      <a:pt x="7303" y="1263"/>
                    </a:cubicBezTo>
                    <a:cubicBezTo>
                      <a:pt x="6438" y="391"/>
                      <a:pt x="5369" y="0"/>
                      <a:pt x="4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3" name="Google Shape;253;p2"/>
            <p:cNvGrpSpPr/>
            <p:nvPr/>
          </p:nvGrpSpPr>
          <p:grpSpPr>
            <a:xfrm rot="10800000">
              <a:off x="1181392" y="3929592"/>
              <a:ext cx="921584" cy="469676"/>
              <a:chOff x="6617957" y="714202"/>
              <a:chExt cx="921584" cy="469676"/>
            </a:xfrm>
          </p:grpSpPr>
          <p:sp>
            <p:nvSpPr>
              <p:cNvPr id="254" name="Google Shape;254;p2"/>
              <p:cNvSpPr/>
              <p:nvPr/>
            </p:nvSpPr>
            <p:spPr>
              <a:xfrm rot="10800000">
                <a:off x="6617957" y="714202"/>
                <a:ext cx="921584" cy="469676"/>
              </a:xfrm>
              <a:custGeom>
                <a:rect b="b" l="l" r="r" t="t"/>
                <a:pathLst>
                  <a:path extrusionOk="0" h="24900" w="48858">
                    <a:moveTo>
                      <a:pt x="1" y="0"/>
                    </a:moveTo>
                    <a:lnTo>
                      <a:pt x="1" y="24899"/>
                    </a:lnTo>
                    <a:lnTo>
                      <a:pt x="48857" y="24899"/>
                    </a:lnTo>
                    <a:lnTo>
                      <a:pt x="4885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 rot="10800000">
                <a:off x="7098266" y="755240"/>
                <a:ext cx="185909" cy="159332"/>
              </a:xfrm>
              <a:custGeom>
                <a:rect b="b" l="l" r="r" t="t"/>
                <a:pathLst>
                  <a:path extrusionOk="0" h="8447" w="9856">
                    <a:moveTo>
                      <a:pt x="4253" y="1"/>
                    </a:moveTo>
                    <a:cubicBezTo>
                      <a:pt x="2104" y="1"/>
                      <a:pt x="35" y="1658"/>
                      <a:pt x="21" y="4178"/>
                    </a:cubicBezTo>
                    <a:cubicBezTo>
                      <a:pt x="0" y="6521"/>
                      <a:pt x="1883" y="8425"/>
                      <a:pt x="4227" y="8446"/>
                    </a:cubicBezTo>
                    <a:cubicBezTo>
                      <a:pt x="7972" y="8446"/>
                      <a:pt x="9855" y="3927"/>
                      <a:pt x="7219" y="1270"/>
                    </a:cubicBezTo>
                    <a:cubicBezTo>
                      <a:pt x="6363" y="393"/>
                      <a:pt x="5298" y="1"/>
                      <a:pt x="42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 rot="10800000">
                <a:off x="7333109" y="996384"/>
                <a:ext cx="185909" cy="159143"/>
              </a:xfrm>
              <a:custGeom>
                <a:rect b="b" l="l" r="r" t="t"/>
                <a:pathLst>
                  <a:path extrusionOk="0" h="8437" w="9856">
                    <a:moveTo>
                      <a:pt x="4247" y="0"/>
                    </a:moveTo>
                    <a:cubicBezTo>
                      <a:pt x="2097" y="0"/>
                      <a:pt x="36" y="1654"/>
                      <a:pt x="22" y="4189"/>
                    </a:cubicBezTo>
                    <a:cubicBezTo>
                      <a:pt x="1" y="6511"/>
                      <a:pt x="1884" y="8415"/>
                      <a:pt x="4227" y="8436"/>
                    </a:cubicBezTo>
                    <a:cubicBezTo>
                      <a:pt x="7973" y="8436"/>
                      <a:pt x="9856" y="3917"/>
                      <a:pt x="7219" y="1259"/>
                    </a:cubicBezTo>
                    <a:cubicBezTo>
                      <a:pt x="6357" y="390"/>
                      <a:pt x="5292" y="0"/>
                      <a:pt x="42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 rot="10800000">
                <a:off x="7098266" y="996384"/>
                <a:ext cx="185909" cy="159332"/>
              </a:xfrm>
              <a:custGeom>
                <a:rect b="b" l="l" r="r" t="t"/>
                <a:pathLst>
                  <a:path extrusionOk="0" h="8447" w="9856">
                    <a:moveTo>
                      <a:pt x="4246" y="1"/>
                    </a:moveTo>
                    <a:cubicBezTo>
                      <a:pt x="2096" y="1"/>
                      <a:pt x="35" y="1664"/>
                      <a:pt x="21" y="4199"/>
                    </a:cubicBezTo>
                    <a:cubicBezTo>
                      <a:pt x="0" y="6521"/>
                      <a:pt x="1883" y="8425"/>
                      <a:pt x="4227" y="8446"/>
                    </a:cubicBezTo>
                    <a:cubicBezTo>
                      <a:pt x="7972" y="8446"/>
                      <a:pt x="9855" y="3927"/>
                      <a:pt x="7219" y="1269"/>
                    </a:cubicBezTo>
                    <a:cubicBezTo>
                      <a:pt x="6357" y="393"/>
                      <a:pt x="5291" y="1"/>
                      <a:pt x="42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 rot="10800000">
                <a:off x="6863441" y="996384"/>
                <a:ext cx="185909" cy="159332"/>
              </a:xfrm>
              <a:custGeom>
                <a:rect b="b" l="l" r="r" t="t"/>
                <a:pathLst>
                  <a:path extrusionOk="0" h="8447" w="9856">
                    <a:moveTo>
                      <a:pt x="4246" y="1"/>
                    </a:moveTo>
                    <a:cubicBezTo>
                      <a:pt x="2095" y="1"/>
                      <a:pt x="29" y="1664"/>
                      <a:pt x="1" y="4199"/>
                    </a:cubicBezTo>
                    <a:cubicBezTo>
                      <a:pt x="1" y="6521"/>
                      <a:pt x="1884" y="8425"/>
                      <a:pt x="4227" y="8446"/>
                    </a:cubicBezTo>
                    <a:cubicBezTo>
                      <a:pt x="7973" y="8446"/>
                      <a:pt x="9856" y="3927"/>
                      <a:pt x="7219" y="1269"/>
                    </a:cubicBezTo>
                    <a:cubicBezTo>
                      <a:pt x="6357" y="393"/>
                      <a:pt x="5292" y="1"/>
                      <a:pt x="42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 rot="10800000">
                <a:off x="6636105" y="996384"/>
                <a:ext cx="185909" cy="159445"/>
              </a:xfrm>
              <a:custGeom>
                <a:rect b="b" l="l" r="r" t="t"/>
                <a:pathLst>
                  <a:path extrusionOk="0" h="8453" w="9856">
                    <a:moveTo>
                      <a:pt x="4259" y="1"/>
                    </a:moveTo>
                    <a:cubicBezTo>
                      <a:pt x="2103" y="1"/>
                      <a:pt x="29" y="1665"/>
                      <a:pt x="1" y="4205"/>
                    </a:cubicBezTo>
                    <a:cubicBezTo>
                      <a:pt x="1" y="6527"/>
                      <a:pt x="1884" y="8431"/>
                      <a:pt x="4227" y="8452"/>
                    </a:cubicBezTo>
                    <a:cubicBezTo>
                      <a:pt x="7973" y="8452"/>
                      <a:pt x="9856" y="3933"/>
                      <a:pt x="7219" y="1254"/>
                    </a:cubicBezTo>
                    <a:cubicBezTo>
                      <a:pt x="6361" y="389"/>
                      <a:pt x="5300" y="1"/>
                      <a:pt x="425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 rot="10800000">
                <a:off x="7333109" y="755240"/>
                <a:ext cx="185909" cy="159162"/>
              </a:xfrm>
              <a:custGeom>
                <a:rect b="b" l="l" r="r" t="t"/>
                <a:pathLst>
                  <a:path extrusionOk="0" h="8438" w="9856">
                    <a:moveTo>
                      <a:pt x="4244" y="1"/>
                    </a:moveTo>
                    <a:cubicBezTo>
                      <a:pt x="2095" y="1"/>
                      <a:pt x="36" y="1649"/>
                      <a:pt x="22" y="4169"/>
                    </a:cubicBezTo>
                    <a:cubicBezTo>
                      <a:pt x="1" y="6512"/>
                      <a:pt x="1884" y="8416"/>
                      <a:pt x="4227" y="8437"/>
                    </a:cubicBezTo>
                    <a:cubicBezTo>
                      <a:pt x="7973" y="8437"/>
                      <a:pt x="9856" y="3918"/>
                      <a:pt x="7219" y="1261"/>
                    </a:cubicBezTo>
                    <a:cubicBezTo>
                      <a:pt x="6356" y="391"/>
                      <a:pt x="5290" y="1"/>
                      <a:pt x="42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 rot="10800000">
                <a:off x="6863441" y="755240"/>
                <a:ext cx="185909" cy="159332"/>
              </a:xfrm>
              <a:custGeom>
                <a:rect b="b" l="l" r="r" t="t"/>
                <a:pathLst>
                  <a:path extrusionOk="0" h="8447" w="9856">
                    <a:moveTo>
                      <a:pt x="4243" y="1"/>
                    </a:moveTo>
                    <a:cubicBezTo>
                      <a:pt x="2093" y="1"/>
                      <a:pt x="29" y="1658"/>
                      <a:pt x="1" y="4178"/>
                    </a:cubicBezTo>
                    <a:cubicBezTo>
                      <a:pt x="1" y="6521"/>
                      <a:pt x="1884" y="8425"/>
                      <a:pt x="4227" y="8446"/>
                    </a:cubicBezTo>
                    <a:cubicBezTo>
                      <a:pt x="7973" y="8446"/>
                      <a:pt x="9856" y="3927"/>
                      <a:pt x="7219" y="1270"/>
                    </a:cubicBezTo>
                    <a:cubicBezTo>
                      <a:pt x="6356" y="393"/>
                      <a:pt x="5290" y="1"/>
                      <a:pt x="42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 rot="10800000">
                <a:off x="6636105" y="755240"/>
                <a:ext cx="185909" cy="159332"/>
              </a:xfrm>
              <a:custGeom>
                <a:rect b="b" l="l" r="r" t="t"/>
                <a:pathLst>
                  <a:path extrusionOk="0" h="8447" w="9856">
                    <a:moveTo>
                      <a:pt x="4243" y="1"/>
                    </a:moveTo>
                    <a:cubicBezTo>
                      <a:pt x="2093" y="1"/>
                      <a:pt x="29" y="1658"/>
                      <a:pt x="1" y="4178"/>
                    </a:cubicBezTo>
                    <a:cubicBezTo>
                      <a:pt x="1" y="6521"/>
                      <a:pt x="1884" y="8425"/>
                      <a:pt x="4227" y="8446"/>
                    </a:cubicBezTo>
                    <a:cubicBezTo>
                      <a:pt x="7973" y="8446"/>
                      <a:pt x="9856" y="3927"/>
                      <a:pt x="7219" y="1270"/>
                    </a:cubicBezTo>
                    <a:cubicBezTo>
                      <a:pt x="6356" y="393"/>
                      <a:pt x="5290" y="1"/>
                      <a:pt x="42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3" name="Google Shape;263;p2"/>
            <p:cNvGrpSpPr/>
            <p:nvPr/>
          </p:nvGrpSpPr>
          <p:grpSpPr>
            <a:xfrm rot="10800000">
              <a:off x="940500" y="3704833"/>
              <a:ext cx="229330" cy="695045"/>
              <a:chOff x="7539527" y="714208"/>
              <a:chExt cx="229330" cy="695045"/>
            </a:xfrm>
          </p:grpSpPr>
          <p:sp>
            <p:nvSpPr>
              <p:cNvPr id="264" name="Google Shape;264;p2"/>
              <p:cNvSpPr/>
              <p:nvPr/>
            </p:nvSpPr>
            <p:spPr>
              <a:xfrm rot="10800000">
                <a:off x="7539527" y="714208"/>
                <a:ext cx="229330" cy="695045"/>
              </a:xfrm>
              <a:custGeom>
                <a:rect b="b" l="l" r="r" t="t"/>
                <a:pathLst>
                  <a:path extrusionOk="0" h="36848" w="12158">
                    <a:moveTo>
                      <a:pt x="1" y="1"/>
                    </a:moveTo>
                    <a:lnTo>
                      <a:pt x="1" y="36847"/>
                    </a:lnTo>
                    <a:lnTo>
                      <a:pt x="12158" y="36847"/>
                    </a:lnTo>
                    <a:lnTo>
                      <a:pt x="1215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 rot="10800000">
                <a:off x="7546638" y="1218213"/>
                <a:ext cx="187871" cy="161048"/>
              </a:xfrm>
              <a:custGeom>
                <a:rect b="b" l="l" r="r" t="t"/>
                <a:pathLst>
                  <a:path extrusionOk="0" h="8538" w="9960">
                    <a:moveTo>
                      <a:pt x="4286" y="1"/>
                    </a:moveTo>
                    <a:cubicBezTo>
                      <a:pt x="2115" y="1"/>
                      <a:pt x="28" y="1678"/>
                      <a:pt x="0" y="4228"/>
                    </a:cubicBezTo>
                    <a:cubicBezTo>
                      <a:pt x="0" y="6592"/>
                      <a:pt x="1904" y="8517"/>
                      <a:pt x="4269" y="8538"/>
                    </a:cubicBezTo>
                    <a:cubicBezTo>
                      <a:pt x="8056" y="8517"/>
                      <a:pt x="9960" y="3956"/>
                      <a:pt x="7282" y="1277"/>
                    </a:cubicBezTo>
                    <a:cubicBezTo>
                      <a:pt x="6414" y="396"/>
                      <a:pt x="5340" y="1"/>
                      <a:pt x="42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 rot="10800000">
                <a:off x="7546638" y="980615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286" y="1"/>
                    </a:moveTo>
                    <a:cubicBezTo>
                      <a:pt x="2115" y="1"/>
                      <a:pt x="28" y="1678"/>
                      <a:pt x="0" y="4228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6"/>
                      <a:pt x="7282" y="1277"/>
                    </a:cubicBezTo>
                    <a:cubicBezTo>
                      <a:pt x="6414" y="396"/>
                      <a:pt x="5340" y="1"/>
                      <a:pt x="42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 rot="10800000">
                <a:off x="7546638" y="742621"/>
                <a:ext cx="187871" cy="160765"/>
              </a:xfrm>
              <a:custGeom>
                <a:rect b="b" l="l" r="r" t="t"/>
                <a:pathLst>
                  <a:path extrusionOk="0" h="8523" w="9960">
                    <a:moveTo>
                      <a:pt x="4299" y="0"/>
                    </a:moveTo>
                    <a:cubicBezTo>
                      <a:pt x="2123" y="0"/>
                      <a:pt x="29" y="1679"/>
                      <a:pt x="0" y="4234"/>
                    </a:cubicBezTo>
                    <a:cubicBezTo>
                      <a:pt x="0" y="6577"/>
                      <a:pt x="1904" y="8523"/>
                      <a:pt x="4269" y="8523"/>
                    </a:cubicBezTo>
                    <a:cubicBezTo>
                      <a:pt x="8056" y="8523"/>
                      <a:pt x="9960" y="3962"/>
                      <a:pt x="7282" y="1262"/>
                    </a:cubicBezTo>
                    <a:cubicBezTo>
                      <a:pt x="6417" y="391"/>
                      <a:pt x="5348" y="0"/>
                      <a:pt x="4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8" name="Google Shape;268;p2"/>
            <p:cNvGrpSpPr/>
            <p:nvPr/>
          </p:nvGrpSpPr>
          <p:grpSpPr>
            <a:xfrm rot="10800000">
              <a:off x="2603353" y="4652901"/>
              <a:ext cx="485860" cy="489821"/>
              <a:chOff x="5669934" y="-176"/>
              <a:chExt cx="485860" cy="489821"/>
            </a:xfrm>
          </p:grpSpPr>
          <p:sp>
            <p:nvSpPr>
              <p:cNvPr id="269" name="Google Shape;269;p2"/>
              <p:cNvSpPr/>
              <p:nvPr/>
            </p:nvSpPr>
            <p:spPr>
              <a:xfrm rot="10800000">
                <a:off x="5669934" y="-176"/>
                <a:ext cx="485860" cy="489821"/>
              </a:xfrm>
              <a:custGeom>
                <a:rect b="b" l="l" r="r" t="t"/>
                <a:pathLst>
                  <a:path extrusionOk="0" h="25968" w="25758">
                    <a:moveTo>
                      <a:pt x="1" y="1"/>
                    </a:moveTo>
                    <a:lnTo>
                      <a:pt x="1" y="25967"/>
                    </a:lnTo>
                    <a:lnTo>
                      <a:pt x="25758" y="25967"/>
                    </a:lnTo>
                    <a:lnTo>
                      <a:pt x="257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 rot="10800000">
                <a:off x="5928443" y="285967"/>
                <a:ext cx="193793" cy="166103"/>
              </a:xfrm>
              <a:custGeom>
                <a:rect b="b" l="l" r="r" t="t"/>
                <a:pathLst>
                  <a:path extrusionOk="0" h="8806" w="10274">
                    <a:moveTo>
                      <a:pt x="4441" y="0"/>
                    </a:moveTo>
                    <a:cubicBezTo>
                      <a:pt x="2193" y="0"/>
                      <a:pt x="28" y="1734"/>
                      <a:pt x="0" y="4370"/>
                    </a:cubicBezTo>
                    <a:cubicBezTo>
                      <a:pt x="0" y="6797"/>
                      <a:pt x="1967" y="8785"/>
                      <a:pt x="4394" y="8806"/>
                    </a:cubicBezTo>
                    <a:cubicBezTo>
                      <a:pt x="8307" y="8806"/>
                      <a:pt x="10274" y="4098"/>
                      <a:pt x="7533" y="1315"/>
                    </a:cubicBezTo>
                    <a:cubicBezTo>
                      <a:pt x="6638" y="407"/>
                      <a:pt x="5530" y="0"/>
                      <a:pt x="44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 rot="10800000">
                <a:off x="5675850" y="285967"/>
                <a:ext cx="193793" cy="166103"/>
              </a:xfrm>
              <a:custGeom>
                <a:rect b="b" l="l" r="r" t="t"/>
                <a:pathLst>
                  <a:path extrusionOk="0" h="8806" w="10274">
                    <a:moveTo>
                      <a:pt x="4447" y="0"/>
                    </a:moveTo>
                    <a:cubicBezTo>
                      <a:pt x="2205" y="0"/>
                      <a:pt x="50" y="1734"/>
                      <a:pt x="21" y="4370"/>
                    </a:cubicBezTo>
                    <a:cubicBezTo>
                      <a:pt x="0" y="6797"/>
                      <a:pt x="1967" y="8785"/>
                      <a:pt x="4415" y="8806"/>
                    </a:cubicBezTo>
                    <a:cubicBezTo>
                      <a:pt x="8307" y="8806"/>
                      <a:pt x="10274" y="4098"/>
                      <a:pt x="7533" y="1315"/>
                    </a:cubicBezTo>
                    <a:cubicBezTo>
                      <a:pt x="6638" y="407"/>
                      <a:pt x="5532" y="0"/>
                      <a:pt x="44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" name="Google Shape;272;p2"/>
              <p:cNvSpPr/>
              <p:nvPr/>
            </p:nvSpPr>
            <p:spPr>
              <a:xfrm rot="10800000">
                <a:off x="5675850" y="34165"/>
                <a:ext cx="193793" cy="166197"/>
              </a:xfrm>
              <a:custGeom>
                <a:rect b="b" l="l" r="r" t="t"/>
                <a:pathLst>
                  <a:path extrusionOk="0" h="8811" w="10274">
                    <a:moveTo>
                      <a:pt x="4434" y="0"/>
                    </a:moveTo>
                    <a:cubicBezTo>
                      <a:pt x="2197" y="0"/>
                      <a:pt x="49" y="1723"/>
                      <a:pt x="21" y="4354"/>
                    </a:cubicBezTo>
                    <a:cubicBezTo>
                      <a:pt x="0" y="6802"/>
                      <a:pt x="1967" y="8790"/>
                      <a:pt x="4415" y="8811"/>
                    </a:cubicBezTo>
                    <a:cubicBezTo>
                      <a:pt x="8307" y="8790"/>
                      <a:pt x="10274" y="4082"/>
                      <a:pt x="7533" y="1320"/>
                    </a:cubicBezTo>
                    <a:cubicBezTo>
                      <a:pt x="6635" y="409"/>
                      <a:pt x="5524" y="0"/>
                      <a:pt x="4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" name="Google Shape;273;p2"/>
              <p:cNvSpPr/>
              <p:nvPr/>
            </p:nvSpPr>
            <p:spPr>
              <a:xfrm rot="10800000">
                <a:off x="5928443" y="34165"/>
                <a:ext cx="193793" cy="166197"/>
              </a:xfrm>
              <a:custGeom>
                <a:rect b="b" l="l" r="r" t="t"/>
                <a:pathLst>
                  <a:path extrusionOk="0" h="8811" w="10274">
                    <a:moveTo>
                      <a:pt x="4429" y="0"/>
                    </a:moveTo>
                    <a:cubicBezTo>
                      <a:pt x="2186" y="0"/>
                      <a:pt x="28" y="1723"/>
                      <a:pt x="0" y="4354"/>
                    </a:cubicBezTo>
                    <a:cubicBezTo>
                      <a:pt x="0" y="6802"/>
                      <a:pt x="1967" y="8790"/>
                      <a:pt x="4394" y="8811"/>
                    </a:cubicBezTo>
                    <a:cubicBezTo>
                      <a:pt x="8307" y="8790"/>
                      <a:pt x="10274" y="4082"/>
                      <a:pt x="7533" y="1320"/>
                    </a:cubicBezTo>
                    <a:cubicBezTo>
                      <a:pt x="6635" y="409"/>
                      <a:pt x="5522" y="0"/>
                      <a:pt x="4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4" name="Google Shape;274;p2"/>
            <p:cNvGrpSpPr/>
            <p:nvPr/>
          </p:nvGrpSpPr>
          <p:grpSpPr>
            <a:xfrm rot="10800000">
              <a:off x="3102816" y="4652903"/>
              <a:ext cx="473241" cy="490595"/>
              <a:chOff x="5196700" y="-176"/>
              <a:chExt cx="473241" cy="490595"/>
            </a:xfrm>
          </p:grpSpPr>
          <p:sp>
            <p:nvSpPr>
              <p:cNvPr id="275" name="Google Shape;275;p2"/>
              <p:cNvSpPr/>
              <p:nvPr/>
            </p:nvSpPr>
            <p:spPr>
              <a:xfrm rot="10800000">
                <a:off x="5196700" y="-176"/>
                <a:ext cx="473241" cy="490595"/>
              </a:xfrm>
              <a:custGeom>
                <a:rect b="b" l="l" r="r" t="t"/>
                <a:pathLst>
                  <a:path extrusionOk="0" h="26009" w="25089">
                    <a:moveTo>
                      <a:pt x="1" y="0"/>
                    </a:moveTo>
                    <a:lnTo>
                      <a:pt x="1" y="26008"/>
                    </a:lnTo>
                    <a:lnTo>
                      <a:pt x="25088" y="26008"/>
                    </a:lnTo>
                    <a:lnTo>
                      <a:pt x="2508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 rot="10800000">
                <a:off x="5450476" y="286363"/>
                <a:ext cx="193812" cy="166122"/>
              </a:xfrm>
              <a:custGeom>
                <a:rect b="b" l="l" r="r" t="t"/>
                <a:pathLst>
                  <a:path extrusionOk="0" h="8807" w="10275">
                    <a:moveTo>
                      <a:pt x="4444" y="0"/>
                    </a:moveTo>
                    <a:cubicBezTo>
                      <a:pt x="2203" y="0"/>
                      <a:pt x="50" y="1729"/>
                      <a:pt x="22" y="4350"/>
                    </a:cubicBezTo>
                    <a:cubicBezTo>
                      <a:pt x="1" y="6798"/>
                      <a:pt x="1968" y="8786"/>
                      <a:pt x="4416" y="8807"/>
                    </a:cubicBezTo>
                    <a:cubicBezTo>
                      <a:pt x="8307" y="8807"/>
                      <a:pt x="10274" y="4099"/>
                      <a:pt x="7533" y="1316"/>
                    </a:cubicBezTo>
                    <a:cubicBezTo>
                      <a:pt x="6638" y="407"/>
                      <a:pt x="5531" y="0"/>
                      <a:pt x="44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 rot="10800000">
                <a:off x="5197486" y="286363"/>
                <a:ext cx="194208" cy="166122"/>
              </a:xfrm>
              <a:custGeom>
                <a:rect b="b" l="l" r="r" t="t"/>
                <a:pathLst>
                  <a:path extrusionOk="0" h="8807" w="10296">
                    <a:moveTo>
                      <a:pt x="4444" y="0"/>
                    </a:moveTo>
                    <a:cubicBezTo>
                      <a:pt x="2203" y="0"/>
                      <a:pt x="50" y="1729"/>
                      <a:pt x="22" y="4350"/>
                    </a:cubicBezTo>
                    <a:cubicBezTo>
                      <a:pt x="1" y="6798"/>
                      <a:pt x="1968" y="8786"/>
                      <a:pt x="4416" y="8807"/>
                    </a:cubicBezTo>
                    <a:cubicBezTo>
                      <a:pt x="8328" y="8807"/>
                      <a:pt x="10295" y="4099"/>
                      <a:pt x="7533" y="1316"/>
                    </a:cubicBezTo>
                    <a:cubicBezTo>
                      <a:pt x="6638" y="407"/>
                      <a:pt x="5531" y="0"/>
                      <a:pt x="44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 rot="10800000">
                <a:off x="5197486" y="34957"/>
                <a:ext cx="194208" cy="166122"/>
              </a:xfrm>
              <a:custGeom>
                <a:rect b="b" l="l" r="r" t="t"/>
                <a:pathLst>
                  <a:path extrusionOk="0" h="8807" w="10296">
                    <a:moveTo>
                      <a:pt x="4444" y="1"/>
                    </a:moveTo>
                    <a:cubicBezTo>
                      <a:pt x="2203" y="1"/>
                      <a:pt x="50" y="1730"/>
                      <a:pt x="22" y="4350"/>
                    </a:cubicBezTo>
                    <a:cubicBezTo>
                      <a:pt x="1" y="6798"/>
                      <a:pt x="1968" y="8786"/>
                      <a:pt x="4416" y="8807"/>
                    </a:cubicBezTo>
                    <a:cubicBezTo>
                      <a:pt x="8328" y="8807"/>
                      <a:pt x="10295" y="4099"/>
                      <a:pt x="7533" y="1316"/>
                    </a:cubicBezTo>
                    <a:cubicBezTo>
                      <a:pt x="6638" y="407"/>
                      <a:pt x="5531" y="1"/>
                      <a:pt x="4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 rot="10800000">
                <a:off x="5450476" y="34957"/>
                <a:ext cx="193812" cy="166122"/>
              </a:xfrm>
              <a:custGeom>
                <a:rect b="b" l="l" r="r" t="t"/>
                <a:pathLst>
                  <a:path extrusionOk="0" h="8807" w="10275">
                    <a:moveTo>
                      <a:pt x="4444" y="1"/>
                    </a:moveTo>
                    <a:cubicBezTo>
                      <a:pt x="2203" y="1"/>
                      <a:pt x="50" y="1730"/>
                      <a:pt x="22" y="4350"/>
                    </a:cubicBezTo>
                    <a:cubicBezTo>
                      <a:pt x="1" y="6798"/>
                      <a:pt x="1968" y="8786"/>
                      <a:pt x="4416" y="8807"/>
                    </a:cubicBezTo>
                    <a:cubicBezTo>
                      <a:pt x="8307" y="8807"/>
                      <a:pt x="10274" y="4099"/>
                      <a:pt x="7533" y="1316"/>
                    </a:cubicBezTo>
                    <a:cubicBezTo>
                      <a:pt x="6638" y="407"/>
                      <a:pt x="5531" y="1"/>
                      <a:pt x="4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0" name="Google Shape;280;p2"/>
            <p:cNvGrpSpPr/>
            <p:nvPr/>
          </p:nvGrpSpPr>
          <p:grpSpPr>
            <a:xfrm rot="10800000">
              <a:off x="1169072" y="4891253"/>
              <a:ext cx="932284" cy="251833"/>
              <a:chOff x="6611261" y="-182"/>
              <a:chExt cx="934995" cy="251833"/>
            </a:xfrm>
          </p:grpSpPr>
          <p:sp>
            <p:nvSpPr>
              <p:cNvPr id="281" name="Google Shape;281;p2"/>
              <p:cNvSpPr/>
              <p:nvPr/>
            </p:nvSpPr>
            <p:spPr>
              <a:xfrm rot="10800000">
                <a:off x="6611261" y="-182"/>
                <a:ext cx="934995" cy="251833"/>
              </a:xfrm>
              <a:custGeom>
                <a:rect b="b" l="l" r="r" t="t"/>
                <a:pathLst>
                  <a:path extrusionOk="0" h="13351" w="49569">
                    <a:moveTo>
                      <a:pt x="1" y="1"/>
                    </a:moveTo>
                    <a:lnTo>
                      <a:pt x="1" y="13350"/>
                    </a:lnTo>
                    <a:lnTo>
                      <a:pt x="49569" y="13350"/>
                    </a:lnTo>
                    <a:lnTo>
                      <a:pt x="4956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 rot="10800000">
                <a:off x="7350859" y="49934"/>
                <a:ext cx="190040" cy="162463"/>
              </a:xfrm>
              <a:custGeom>
                <a:rect b="b" l="l" r="r" t="t"/>
                <a:pathLst>
                  <a:path extrusionOk="0" h="8613" w="10075">
                    <a:moveTo>
                      <a:pt x="5712" y="1"/>
                    </a:moveTo>
                    <a:cubicBezTo>
                      <a:pt x="4648" y="1"/>
                      <a:pt x="3564" y="399"/>
                      <a:pt x="2688" y="1289"/>
                    </a:cubicBezTo>
                    <a:cubicBezTo>
                      <a:pt x="1" y="3996"/>
                      <a:pt x="1938" y="8612"/>
                      <a:pt x="5754" y="8612"/>
                    </a:cubicBezTo>
                    <a:cubicBezTo>
                      <a:pt x="5771" y="8612"/>
                      <a:pt x="5788" y="8612"/>
                      <a:pt x="5806" y="8612"/>
                    </a:cubicBezTo>
                    <a:cubicBezTo>
                      <a:pt x="8149" y="8612"/>
                      <a:pt x="10074" y="6666"/>
                      <a:pt x="10053" y="4323"/>
                    </a:cubicBezTo>
                    <a:cubicBezTo>
                      <a:pt x="10053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 rot="10800000">
                <a:off x="6645178" y="49934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2" y="1"/>
                    </a:moveTo>
                    <a:cubicBezTo>
                      <a:pt x="4647" y="1"/>
                      <a:pt x="3564" y="399"/>
                      <a:pt x="2687" y="1289"/>
                    </a:cubicBezTo>
                    <a:cubicBezTo>
                      <a:pt x="0" y="3996"/>
                      <a:pt x="1917" y="8612"/>
                      <a:pt x="5732" y="8612"/>
                    </a:cubicBezTo>
                    <a:cubicBezTo>
                      <a:pt x="5750" y="8612"/>
                      <a:pt x="5767" y="8612"/>
                      <a:pt x="5784" y="8612"/>
                    </a:cubicBezTo>
                    <a:cubicBezTo>
                      <a:pt x="8148" y="8612"/>
                      <a:pt x="10052" y="6687"/>
                      <a:pt x="10052" y="4323"/>
                    </a:cubicBezTo>
                    <a:cubicBezTo>
                      <a:pt x="10052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 rot="10800000">
                <a:off x="7121958" y="49934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2" y="1"/>
                    </a:moveTo>
                    <a:cubicBezTo>
                      <a:pt x="4648" y="1"/>
                      <a:pt x="3564" y="399"/>
                      <a:pt x="2688" y="1289"/>
                    </a:cubicBezTo>
                    <a:cubicBezTo>
                      <a:pt x="1" y="4017"/>
                      <a:pt x="1938" y="8612"/>
                      <a:pt x="5733" y="8612"/>
                    </a:cubicBezTo>
                    <a:cubicBezTo>
                      <a:pt x="5750" y="8612"/>
                      <a:pt x="5767" y="8612"/>
                      <a:pt x="5784" y="8612"/>
                    </a:cubicBezTo>
                    <a:cubicBezTo>
                      <a:pt x="8149" y="8612"/>
                      <a:pt x="10053" y="6666"/>
                      <a:pt x="10053" y="4323"/>
                    </a:cubicBezTo>
                    <a:cubicBezTo>
                      <a:pt x="10053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 rot="10800000">
                <a:off x="6892245" y="49934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07" y="1"/>
                    </a:moveTo>
                    <a:cubicBezTo>
                      <a:pt x="4645" y="1"/>
                      <a:pt x="3564" y="399"/>
                      <a:pt x="2687" y="1289"/>
                    </a:cubicBezTo>
                    <a:cubicBezTo>
                      <a:pt x="0" y="3996"/>
                      <a:pt x="1917" y="8612"/>
                      <a:pt x="5732" y="8612"/>
                    </a:cubicBezTo>
                    <a:cubicBezTo>
                      <a:pt x="5749" y="8612"/>
                      <a:pt x="5767" y="8612"/>
                      <a:pt x="5784" y="8612"/>
                    </a:cubicBezTo>
                    <a:cubicBezTo>
                      <a:pt x="8148" y="8612"/>
                      <a:pt x="10052" y="6687"/>
                      <a:pt x="10052" y="4323"/>
                    </a:cubicBezTo>
                    <a:cubicBezTo>
                      <a:pt x="10038" y="1723"/>
                      <a:pt x="7915" y="1"/>
                      <a:pt x="57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6" name="Google Shape;286;p2"/>
            <p:cNvGrpSpPr/>
            <p:nvPr/>
          </p:nvGrpSpPr>
          <p:grpSpPr>
            <a:xfrm rot="10800000">
              <a:off x="1625995" y="4410428"/>
              <a:ext cx="474807" cy="469683"/>
              <a:chOff x="6615985" y="244929"/>
              <a:chExt cx="474807" cy="468092"/>
            </a:xfrm>
          </p:grpSpPr>
          <p:sp>
            <p:nvSpPr>
              <p:cNvPr id="287" name="Google Shape;287;p2"/>
              <p:cNvSpPr/>
              <p:nvPr/>
            </p:nvSpPr>
            <p:spPr>
              <a:xfrm rot="10800000">
                <a:off x="6615985" y="244929"/>
                <a:ext cx="474807" cy="468092"/>
              </a:xfrm>
              <a:custGeom>
                <a:rect b="b" l="l" r="r" t="t"/>
                <a:pathLst>
                  <a:path extrusionOk="0" h="24816" w="25172">
                    <a:moveTo>
                      <a:pt x="1" y="0"/>
                    </a:moveTo>
                    <a:lnTo>
                      <a:pt x="1" y="24816"/>
                    </a:lnTo>
                    <a:lnTo>
                      <a:pt x="25172" y="24816"/>
                    </a:lnTo>
                    <a:lnTo>
                      <a:pt x="2517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 rot="10800000">
                <a:off x="6868572" y="520019"/>
                <a:ext cx="189455" cy="162387"/>
              </a:xfrm>
              <a:custGeom>
                <a:rect b="b" l="l" r="r" t="t"/>
                <a:pathLst>
                  <a:path extrusionOk="0" h="8609" w="10044">
                    <a:moveTo>
                      <a:pt x="4334" y="0"/>
                    </a:moveTo>
                    <a:cubicBezTo>
                      <a:pt x="2138" y="0"/>
                      <a:pt x="35" y="1692"/>
                      <a:pt x="21" y="4257"/>
                    </a:cubicBezTo>
                    <a:cubicBezTo>
                      <a:pt x="0" y="6642"/>
                      <a:pt x="1925" y="8588"/>
                      <a:pt x="4311" y="8609"/>
                    </a:cubicBezTo>
                    <a:cubicBezTo>
                      <a:pt x="8119" y="8609"/>
                      <a:pt x="10044" y="3985"/>
                      <a:pt x="7365" y="1286"/>
                    </a:cubicBezTo>
                    <a:cubicBezTo>
                      <a:pt x="6484" y="398"/>
                      <a:pt x="5398" y="0"/>
                      <a:pt x="43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 rot="10800000">
                <a:off x="6621505" y="520019"/>
                <a:ext cx="189455" cy="162387"/>
              </a:xfrm>
              <a:custGeom>
                <a:rect b="b" l="l" r="r" t="t"/>
                <a:pathLst>
                  <a:path extrusionOk="0" h="8609" w="10044">
                    <a:moveTo>
                      <a:pt x="4333" y="0"/>
                    </a:moveTo>
                    <a:cubicBezTo>
                      <a:pt x="2136" y="0"/>
                      <a:pt x="29" y="1692"/>
                      <a:pt x="1" y="4257"/>
                    </a:cubicBezTo>
                    <a:cubicBezTo>
                      <a:pt x="1" y="6642"/>
                      <a:pt x="1926" y="8588"/>
                      <a:pt x="4311" y="8609"/>
                    </a:cubicBezTo>
                    <a:cubicBezTo>
                      <a:pt x="8119" y="8609"/>
                      <a:pt x="10044" y="3985"/>
                      <a:pt x="7366" y="1286"/>
                    </a:cubicBezTo>
                    <a:cubicBezTo>
                      <a:pt x="6485" y="398"/>
                      <a:pt x="5398" y="0"/>
                      <a:pt x="43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 rot="10800000">
                <a:off x="6621505" y="274517"/>
                <a:ext cx="189455" cy="162387"/>
              </a:xfrm>
              <a:custGeom>
                <a:rect b="b" l="l" r="r" t="t"/>
                <a:pathLst>
                  <a:path extrusionOk="0" h="8609" w="10044">
                    <a:moveTo>
                      <a:pt x="4336" y="0"/>
                    </a:moveTo>
                    <a:cubicBezTo>
                      <a:pt x="2138" y="0"/>
                      <a:pt x="29" y="1697"/>
                      <a:pt x="1" y="4277"/>
                    </a:cubicBezTo>
                    <a:cubicBezTo>
                      <a:pt x="1" y="6662"/>
                      <a:pt x="1926" y="8608"/>
                      <a:pt x="4311" y="8608"/>
                    </a:cubicBezTo>
                    <a:cubicBezTo>
                      <a:pt x="8119" y="8608"/>
                      <a:pt x="10044" y="4005"/>
                      <a:pt x="7366" y="1285"/>
                    </a:cubicBezTo>
                    <a:cubicBezTo>
                      <a:pt x="6485" y="398"/>
                      <a:pt x="5400" y="0"/>
                      <a:pt x="43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 rot="10800000">
                <a:off x="6868572" y="274517"/>
                <a:ext cx="189455" cy="162218"/>
              </a:xfrm>
              <a:custGeom>
                <a:rect b="b" l="l" r="r" t="t"/>
                <a:pathLst>
                  <a:path extrusionOk="0" h="8600" w="10044">
                    <a:moveTo>
                      <a:pt x="4337" y="1"/>
                    </a:moveTo>
                    <a:cubicBezTo>
                      <a:pt x="2140" y="1"/>
                      <a:pt x="35" y="1688"/>
                      <a:pt x="21" y="4268"/>
                    </a:cubicBezTo>
                    <a:cubicBezTo>
                      <a:pt x="0" y="6653"/>
                      <a:pt x="1925" y="8599"/>
                      <a:pt x="4311" y="8599"/>
                    </a:cubicBezTo>
                    <a:cubicBezTo>
                      <a:pt x="8119" y="8599"/>
                      <a:pt x="10044" y="3996"/>
                      <a:pt x="7365" y="1276"/>
                    </a:cubicBezTo>
                    <a:cubicBezTo>
                      <a:pt x="6485" y="396"/>
                      <a:pt x="5400" y="1"/>
                      <a:pt x="43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2" name="Google Shape;292;p2"/>
            <p:cNvGrpSpPr/>
            <p:nvPr/>
          </p:nvGrpSpPr>
          <p:grpSpPr>
            <a:xfrm rot="10800000">
              <a:off x="465816" y="2262531"/>
              <a:ext cx="229330" cy="233669"/>
              <a:chOff x="7992219" y="2560523"/>
              <a:chExt cx="229330" cy="233669"/>
            </a:xfrm>
          </p:grpSpPr>
          <p:sp>
            <p:nvSpPr>
              <p:cNvPr id="293" name="Google Shape;293;p2"/>
              <p:cNvSpPr/>
              <p:nvPr/>
            </p:nvSpPr>
            <p:spPr>
              <a:xfrm rot="10800000">
                <a:off x="7992219" y="2560523"/>
                <a:ext cx="229330" cy="233669"/>
              </a:xfrm>
              <a:custGeom>
                <a:rect b="b" l="l" r="r" t="t"/>
                <a:pathLst>
                  <a:path extrusionOk="0" h="12388" w="12158">
                    <a:moveTo>
                      <a:pt x="1" y="1"/>
                    </a:moveTo>
                    <a:lnTo>
                      <a:pt x="1" y="12388"/>
                    </a:lnTo>
                    <a:lnTo>
                      <a:pt x="12157" y="12388"/>
                    </a:lnTo>
                    <a:lnTo>
                      <a:pt x="121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 rot="10800000">
                <a:off x="8004459" y="2601171"/>
                <a:ext cx="176044" cy="150655"/>
              </a:xfrm>
              <a:custGeom>
                <a:rect b="b" l="l" r="r" t="t"/>
                <a:pathLst>
                  <a:path extrusionOk="0" h="7987" w="9333">
                    <a:moveTo>
                      <a:pt x="4041" y="0"/>
                    </a:moveTo>
                    <a:cubicBezTo>
                      <a:pt x="2006" y="0"/>
                      <a:pt x="50" y="1566"/>
                      <a:pt x="22" y="3948"/>
                    </a:cubicBezTo>
                    <a:cubicBezTo>
                      <a:pt x="1" y="6166"/>
                      <a:pt x="1800" y="7966"/>
                      <a:pt x="3997" y="7987"/>
                    </a:cubicBezTo>
                    <a:cubicBezTo>
                      <a:pt x="7554" y="7987"/>
                      <a:pt x="9333" y="3718"/>
                      <a:pt x="6843" y="1186"/>
                    </a:cubicBezTo>
                    <a:cubicBezTo>
                      <a:pt x="6030" y="367"/>
                      <a:pt x="5027" y="0"/>
                      <a:pt x="4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5" name="Google Shape;295;p2"/>
            <p:cNvGrpSpPr/>
            <p:nvPr/>
          </p:nvGrpSpPr>
          <p:grpSpPr>
            <a:xfrm rot="10800000">
              <a:off x="1180955" y="3022606"/>
              <a:ext cx="233669" cy="233669"/>
              <a:chOff x="7305872" y="1876137"/>
              <a:chExt cx="233669" cy="233669"/>
            </a:xfrm>
          </p:grpSpPr>
          <p:sp>
            <p:nvSpPr>
              <p:cNvPr id="296" name="Google Shape;296;p2"/>
              <p:cNvSpPr/>
              <p:nvPr/>
            </p:nvSpPr>
            <p:spPr>
              <a:xfrm rot="10800000">
                <a:off x="7305872" y="1876137"/>
                <a:ext cx="233669" cy="233669"/>
              </a:xfrm>
              <a:custGeom>
                <a:rect b="b" l="l" r="r" t="t"/>
                <a:pathLst>
                  <a:path extrusionOk="0" h="12388" w="12388">
                    <a:moveTo>
                      <a:pt x="1" y="1"/>
                    </a:moveTo>
                    <a:lnTo>
                      <a:pt x="1" y="12387"/>
                    </a:lnTo>
                    <a:lnTo>
                      <a:pt x="12387" y="12387"/>
                    </a:lnTo>
                    <a:lnTo>
                      <a:pt x="1238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 rot="10800000">
                <a:off x="7322451" y="1917180"/>
                <a:ext cx="175648" cy="150278"/>
              </a:xfrm>
              <a:custGeom>
                <a:rect b="b" l="l" r="r" t="t"/>
                <a:pathLst>
                  <a:path extrusionOk="0" h="7967" w="9312">
                    <a:moveTo>
                      <a:pt x="4025" y="1"/>
                    </a:moveTo>
                    <a:cubicBezTo>
                      <a:pt x="1997" y="1"/>
                      <a:pt x="50" y="1566"/>
                      <a:pt x="21" y="3949"/>
                    </a:cubicBezTo>
                    <a:cubicBezTo>
                      <a:pt x="1" y="6167"/>
                      <a:pt x="1779" y="7966"/>
                      <a:pt x="3997" y="7966"/>
                    </a:cubicBezTo>
                    <a:cubicBezTo>
                      <a:pt x="7533" y="7966"/>
                      <a:pt x="9312" y="3698"/>
                      <a:pt x="6822" y="1187"/>
                    </a:cubicBezTo>
                    <a:cubicBezTo>
                      <a:pt x="6009" y="368"/>
                      <a:pt x="5008" y="1"/>
                      <a:pt x="40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8" name="Google Shape;298;p2"/>
            <p:cNvGrpSpPr/>
            <p:nvPr/>
          </p:nvGrpSpPr>
          <p:grpSpPr>
            <a:xfrm rot="10800000">
              <a:off x="940101" y="2737899"/>
              <a:ext cx="234838" cy="233669"/>
              <a:chOff x="7539527" y="2110189"/>
              <a:chExt cx="234838" cy="233669"/>
            </a:xfrm>
          </p:grpSpPr>
          <p:sp>
            <p:nvSpPr>
              <p:cNvPr id="299" name="Google Shape;299;p2"/>
              <p:cNvSpPr/>
              <p:nvPr/>
            </p:nvSpPr>
            <p:spPr>
              <a:xfrm rot="10800000">
                <a:off x="7539527" y="2110189"/>
                <a:ext cx="234838" cy="233669"/>
              </a:xfrm>
              <a:custGeom>
                <a:rect b="b" l="l" r="r" t="t"/>
                <a:pathLst>
                  <a:path extrusionOk="0" h="12388" w="12450">
                    <a:moveTo>
                      <a:pt x="0" y="1"/>
                    </a:moveTo>
                    <a:lnTo>
                      <a:pt x="0" y="12388"/>
                    </a:lnTo>
                    <a:lnTo>
                      <a:pt x="12450" y="12388"/>
                    </a:lnTo>
                    <a:lnTo>
                      <a:pt x="124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 rot="10800000">
                <a:off x="7557295" y="2151232"/>
                <a:ext cx="175629" cy="150259"/>
              </a:xfrm>
              <a:custGeom>
                <a:rect b="b" l="l" r="r" t="t"/>
                <a:pathLst>
                  <a:path extrusionOk="0" h="7966" w="9311">
                    <a:moveTo>
                      <a:pt x="4020" y="0"/>
                    </a:moveTo>
                    <a:cubicBezTo>
                      <a:pt x="1985" y="0"/>
                      <a:pt x="28" y="1566"/>
                      <a:pt x="0" y="3948"/>
                    </a:cubicBezTo>
                    <a:cubicBezTo>
                      <a:pt x="0" y="6145"/>
                      <a:pt x="1779" y="7966"/>
                      <a:pt x="3996" y="7966"/>
                    </a:cubicBezTo>
                    <a:cubicBezTo>
                      <a:pt x="7533" y="7966"/>
                      <a:pt x="9311" y="3697"/>
                      <a:pt x="6821" y="1186"/>
                    </a:cubicBezTo>
                    <a:cubicBezTo>
                      <a:pt x="6009" y="367"/>
                      <a:pt x="5005" y="0"/>
                      <a:pt x="40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1" name="Google Shape;301;p2"/>
            <p:cNvGrpSpPr/>
            <p:nvPr/>
          </p:nvGrpSpPr>
          <p:grpSpPr>
            <a:xfrm rot="10800000">
              <a:off x="1625560" y="3461929"/>
              <a:ext cx="233273" cy="233669"/>
              <a:chOff x="6853181" y="1415540"/>
              <a:chExt cx="233273" cy="233669"/>
            </a:xfrm>
          </p:grpSpPr>
          <p:sp>
            <p:nvSpPr>
              <p:cNvPr id="302" name="Google Shape;302;p2"/>
              <p:cNvSpPr/>
              <p:nvPr/>
            </p:nvSpPr>
            <p:spPr>
              <a:xfrm rot="10800000">
                <a:off x="6853181" y="1415540"/>
                <a:ext cx="233273" cy="233669"/>
              </a:xfrm>
              <a:custGeom>
                <a:rect b="b" l="l" r="r" t="t"/>
                <a:pathLst>
                  <a:path extrusionOk="0" h="12388" w="12367">
                    <a:moveTo>
                      <a:pt x="1" y="0"/>
                    </a:moveTo>
                    <a:lnTo>
                      <a:pt x="1" y="12387"/>
                    </a:lnTo>
                    <a:lnTo>
                      <a:pt x="12367" y="12387"/>
                    </a:lnTo>
                    <a:lnTo>
                      <a:pt x="123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 rot="10800000">
                <a:off x="6869760" y="1456584"/>
                <a:ext cx="175648" cy="150542"/>
              </a:xfrm>
              <a:custGeom>
                <a:rect b="b" l="l" r="r" t="t"/>
                <a:pathLst>
                  <a:path extrusionOk="0" h="7981" w="9312">
                    <a:moveTo>
                      <a:pt x="4016" y="1"/>
                    </a:moveTo>
                    <a:cubicBezTo>
                      <a:pt x="1991" y="1"/>
                      <a:pt x="50" y="1570"/>
                      <a:pt x="22" y="3963"/>
                    </a:cubicBezTo>
                    <a:cubicBezTo>
                      <a:pt x="1" y="6160"/>
                      <a:pt x="1779" y="7959"/>
                      <a:pt x="3997" y="7980"/>
                    </a:cubicBezTo>
                    <a:cubicBezTo>
                      <a:pt x="7533" y="7980"/>
                      <a:pt x="9312" y="3712"/>
                      <a:pt x="6822" y="1201"/>
                    </a:cubicBezTo>
                    <a:cubicBezTo>
                      <a:pt x="6007" y="372"/>
                      <a:pt x="5002" y="1"/>
                      <a:pt x="40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4" name="Google Shape;304;p2"/>
            <p:cNvGrpSpPr/>
            <p:nvPr/>
          </p:nvGrpSpPr>
          <p:grpSpPr>
            <a:xfrm rot="10800000">
              <a:off x="2357215" y="4164117"/>
              <a:ext cx="232876" cy="237215"/>
              <a:chOff x="6155780" y="729984"/>
              <a:chExt cx="232876" cy="237215"/>
            </a:xfrm>
          </p:grpSpPr>
          <p:sp>
            <p:nvSpPr>
              <p:cNvPr id="305" name="Google Shape;305;p2"/>
              <p:cNvSpPr/>
              <p:nvPr/>
            </p:nvSpPr>
            <p:spPr>
              <a:xfrm rot="10800000">
                <a:off x="6155780" y="729984"/>
                <a:ext cx="232876" cy="237215"/>
              </a:xfrm>
              <a:custGeom>
                <a:rect b="b" l="l" r="r" t="t"/>
                <a:pathLst>
                  <a:path extrusionOk="0" h="12576" w="12346">
                    <a:moveTo>
                      <a:pt x="1" y="0"/>
                    </a:moveTo>
                    <a:lnTo>
                      <a:pt x="1" y="12575"/>
                    </a:lnTo>
                    <a:lnTo>
                      <a:pt x="12346" y="12575"/>
                    </a:lnTo>
                    <a:lnTo>
                      <a:pt x="123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 rot="10800000">
                <a:off x="6168002" y="771424"/>
                <a:ext cx="178420" cy="152956"/>
              </a:xfrm>
              <a:custGeom>
                <a:rect b="b" l="l" r="r" t="t"/>
                <a:pathLst>
                  <a:path extrusionOk="0" h="8109" w="9459">
                    <a:moveTo>
                      <a:pt x="4086" y="0"/>
                    </a:moveTo>
                    <a:cubicBezTo>
                      <a:pt x="2019" y="0"/>
                      <a:pt x="36" y="1595"/>
                      <a:pt x="22" y="4007"/>
                    </a:cubicBezTo>
                    <a:cubicBezTo>
                      <a:pt x="1" y="6267"/>
                      <a:pt x="1800" y="8088"/>
                      <a:pt x="4060" y="8108"/>
                    </a:cubicBezTo>
                    <a:cubicBezTo>
                      <a:pt x="7638" y="8108"/>
                      <a:pt x="9458" y="3777"/>
                      <a:pt x="6926" y="1204"/>
                    </a:cubicBezTo>
                    <a:cubicBezTo>
                      <a:pt x="6102" y="372"/>
                      <a:pt x="5084" y="0"/>
                      <a:pt x="40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7" name="Google Shape;307;p2"/>
            <p:cNvGrpSpPr/>
            <p:nvPr/>
          </p:nvGrpSpPr>
          <p:grpSpPr>
            <a:xfrm rot="10800000">
              <a:off x="708058" y="2505931"/>
              <a:ext cx="219446" cy="466649"/>
              <a:chOff x="7772786" y="2109798"/>
              <a:chExt cx="219446" cy="450738"/>
            </a:xfrm>
          </p:grpSpPr>
          <p:sp>
            <p:nvSpPr>
              <p:cNvPr id="308" name="Google Shape;308;p2"/>
              <p:cNvSpPr/>
              <p:nvPr/>
            </p:nvSpPr>
            <p:spPr>
              <a:xfrm rot="10800000">
                <a:off x="7772786" y="2109798"/>
                <a:ext cx="219446" cy="450738"/>
              </a:xfrm>
              <a:custGeom>
                <a:rect b="b" l="l" r="r" t="t"/>
                <a:pathLst>
                  <a:path extrusionOk="0" h="23896" w="11634">
                    <a:moveTo>
                      <a:pt x="0" y="1"/>
                    </a:moveTo>
                    <a:lnTo>
                      <a:pt x="0" y="23896"/>
                    </a:lnTo>
                    <a:lnTo>
                      <a:pt x="11634" y="23896"/>
                    </a:lnTo>
                    <a:lnTo>
                      <a:pt x="1163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 rot="10800000">
                <a:off x="7809492" y="2162286"/>
                <a:ext cx="146033" cy="147618"/>
              </a:xfrm>
              <a:custGeom>
                <a:rect b="b" l="l" r="r" t="t"/>
                <a:pathLst>
                  <a:path extrusionOk="0" h="7826" w="7742">
                    <a:moveTo>
                      <a:pt x="3871" y="0"/>
                    </a:moveTo>
                    <a:cubicBezTo>
                      <a:pt x="1737" y="0"/>
                      <a:pt x="0" y="1737"/>
                      <a:pt x="0" y="3913"/>
                    </a:cubicBezTo>
                    <a:cubicBezTo>
                      <a:pt x="0" y="6068"/>
                      <a:pt x="1737" y="7826"/>
                      <a:pt x="3871" y="7826"/>
                    </a:cubicBezTo>
                    <a:cubicBezTo>
                      <a:pt x="6005" y="7826"/>
                      <a:pt x="7742" y="6068"/>
                      <a:pt x="7742" y="3913"/>
                    </a:cubicBezTo>
                    <a:cubicBezTo>
                      <a:pt x="7742" y="1737"/>
                      <a:pt x="6005" y="0"/>
                      <a:pt x="38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 rot="10800000">
                <a:off x="7785008" y="2369496"/>
                <a:ext cx="170913" cy="146543"/>
              </a:xfrm>
              <a:custGeom>
                <a:rect b="b" l="l" r="r" t="t"/>
                <a:pathLst>
                  <a:path extrusionOk="0" h="7769" w="9061">
                    <a:moveTo>
                      <a:pt x="3926" y="0"/>
                    </a:moveTo>
                    <a:cubicBezTo>
                      <a:pt x="1948" y="0"/>
                      <a:pt x="49" y="1524"/>
                      <a:pt x="21" y="3835"/>
                    </a:cubicBezTo>
                    <a:cubicBezTo>
                      <a:pt x="0" y="5990"/>
                      <a:pt x="1737" y="7748"/>
                      <a:pt x="3892" y="7769"/>
                    </a:cubicBezTo>
                    <a:cubicBezTo>
                      <a:pt x="7344" y="7769"/>
                      <a:pt x="9060" y="3605"/>
                      <a:pt x="6654" y="1157"/>
                    </a:cubicBezTo>
                    <a:cubicBezTo>
                      <a:pt x="5862" y="358"/>
                      <a:pt x="4884" y="0"/>
                      <a:pt x="3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1" name="Google Shape;311;p2"/>
            <p:cNvGrpSpPr/>
            <p:nvPr/>
          </p:nvGrpSpPr>
          <p:grpSpPr>
            <a:xfrm>
              <a:off x="1413698" y="3267280"/>
              <a:ext cx="197797" cy="427664"/>
              <a:chOff x="1792512" y="3300681"/>
              <a:chExt cx="213650" cy="461641"/>
            </a:xfrm>
          </p:grpSpPr>
          <p:sp>
            <p:nvSpPr>
              <p:cNvPr id="312" name="Google Shape;312;p2"/>
              <p:cNvSpPr/>
              <p:nvPr/>
            </p:nvSpPr>
            <p:spPr>
              <a:xfrm>
                <a:off x="1792512" y="3300681"/>
                <a:ext cx="213650" cy="461641"/>
              </a:xfrm>
              <a:custGeom>
                <a:rect b="b" l="l" r="r" t="t"/>
                <a:pathLst>
                  <a:path extrusionOk="0" h="24419" w="11613">
                    <a:moveTo>
                      <a:pt x="0" y="0"/>
                    </a:moveTo>
                    <a:lnTo>
                      <a:pt x="0" y="24418"/>
                    </a:lnTo>
                    <a:lnTo>
                      <a:pt x="11613" y="24418"/>
                    </a:lnTo>
                    <a:lnTo>
                      <a:pt x="116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804059" y="3366889"/>
                <a:ext cx="166704" cy="142968"/>
              </a:xfrm>
              <a:custGeom>
                <a:rect b="b" l="l" r="r" t="t"/>
                <a:pathLst>
                  <a:path extrusionOk="0" h="7770" w="9060">
                    <a:moveTo>
                      <a:pt x="5189" y="1"/>
                    </a:moveTo>
                    <a:cubicBezTo>
                      <a:pt x="1737" y="1"/>
                      <a:pt x="0" y="4164"/>
                      <a:pt x="2427" y="6612"/>
                    </a:cubicBezTo>
                    <a:cubicBezTo>
                      <a:pt x="3213" y="7411"/>
                      <a:pt x="4187" y="7769"/>
                      <a:pt x="5146" y="7769"/>
                    </a:cubicBezTo>
                    <a:cubicBezTo>
                      <a:pt x="7124" y="7769"/>
                      <a:pt x="9032" y="6246"/>
                      <a:pt x="9060" y="3934"/>
                    </a:cubicBezTo>
                    <a:cubicBezTo>
                      <a:pt x="9060" y="1779"/>
                      <a:pt x="7344" y="22"/>
                      <a:pt x="51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1804059" y="3569783"/>
                <a:ext cx="166704" cy="142563"/>
              </a:xfrm>
              <a:custGeom>
                <a:rect b="b" l="l" r="r" t="t"/>
                <a:pathLst>
                  <a:path extrusionOk="0" h="7748" w="9060">
                    <a:moveTo>
                      <a:pt x="5189" y="0"/>
                    </a:moveTo>
                    <a:cubicBezTo>
                      <a:pt x="1737" y="0"/>
                      <a:pt x="0" y="4143"/>
                      <a:pt x="2427" y="6591"/>
                    </a:cubicBezTo>
                    <a:cubicBezTo>
                      <a:pt x="3213" y="7390"/>
                      <a:pt x="4187" y="7748"/>
                      <a:pt x="5146" y="7748"/>
                    </a:cubicBezTo>
                    <a:cubicBezTo>
                      <a:pt x="7124" y="7748"/>
                      <a:pt x="9032" y="6225"/>
                      <a:pt x="9060" y="3913"/>
                    </a:cubicBezTo>
                    <a:cubicBezTo>
                      <a:pt x="9060" y="1758"/>
                      <a:pt x="7344" y="0"/>
                      <a:pt x="51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5" name="Google Shape;315;p2"/>
            <p:cNvGrpSpPr/>
            <p:nvPr/>
          </p:nvGrpSpPr>
          <p:grpSpPr>
            <a:xfrm rot="10800000">
              <a:off x="2114622" y="4653289"/>
              <a:ext cx="229311" cy="489821"/>
              <a:chOff x="6388643" y="-176"/>
              <a:chExt cx="229311" cy="489821"/>
            </a:xfrm>
          </p:grpSpPr>
          <p:sp>
            <p:nvSpPr>
              <p:cNvPr id="316" name="Google Shape;316;p2"/>
              <p:cNvSpPr/>
              <p:nvPr/>
            </p:nvSpPr>
            <p:spPr>
              <a:xfrm rot="10800000">
                <a:off x="6388643" y="-176"/>
                <a:ext cx="229311" cy="489821"/>
              </a:xfrm>
              <a:custGeom>
                <a:rect b="b" l="l" r="r" t="t"/>
                <a:pathLst>
                  <a:path extrusionOk="0" h="25968" w="12157">
                    <a:moveTo>
                      <a:pt x="0" y="1"/>
                    </a:moveTo>
                    <a:lnTo>
                      <a:pt x="0" y="25967"/>
                    </a:lnTo>
                    <a:lnTo>
                      <a:pt x="12157" y="25967"/>
                    </a:lnTo>
                    <a:lnTo>
                      <a:pt x="121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 rot="10800000">
                <a:off x="6423369" y="283741"/>
                <a:ext cx="185909" cy="158935"/>
              </a:xfrm>
              <a:custGeom>
                <a:rect b="b" l="l" r="r" t="t"/>
                <a:pathLst>
                  <a:path extrusionOk="0" h="8426" w="9856">
                    <a:moveTo>
                      <a:pt x="5629" y="1"/>
                    </a:moveTo>
                    <a:cubicBezTo>
                      <a:pt x="1884" y="1"/>
                      <a:pt x="1" y="4499"/>
                      <a:pt x="2637" y="7157"/>
                    </a:cubicBezTo>
                    <a:cubicBezTo>
                      <a:pt x="3493" y="8033"/>
                      <a:pt x="4555" y="8426"/>
                      <a:pt x="5598" y="8426"/>
                    </a:cubicBezTo>
                    <a:cubicBezTo>
                      <a:pt x="7743" y="8426"/>
                      <a:pt x="9806" y="6768"/>
                      <a:pt x="9835" y="4248"/>
                    </a:cubicBezTo>
                    <a:cubicBezTo>
                      <a:pt x="9856" y="1905"/>
                      <a:pt x="7972" y="1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 rot="10800000">
                <a:off x="6423369" y="58555"/>
                <a:ext cx="185796" cy="158747"/>
              </a:xfrm>
              <a:custGeom>
                <a:rect b="b" l="l" r="r" t="t"/>
                <a:pathLst>
                  <a:path extrusionOk="0" h="8416" w="9850">
                    <a:moveTo>
                      <a:pt x="5597" y="0"/>
                    </a:moveTo>
                    <a:cubicBezTo>
                      <a:pt x="1869" y="0"/>
                      <a:pt x="1" y="4505"/>
                      <a:pt x="2631" y="7156"/>
                    </a:cubicBezTo>
                    <a:cubicBezTo>
                      <a:pt x="3494" y="8026"/>
                      <a:pt x="4558" y="8416"/>
                      <a:pt x="5601" y="8416"/>
                    </a:cubicBezTo>
                    <a:cubicBezTo>
                      <a:pt x="7746" y="8416"/>
                      <a:pt x="9800" y="6767"/>
                      <a:pt x="9829" y="4248"/>
                    </a:cubicBezTo>
                    <a:cubicBezTo>
                      <a:pt x="9850" y="1904"/>
                      <a:pt x="7966" y="0"/>
                      <a:pt x="5623" y="0"/>
                    </a:cubicBezTo>
                    <a:cubicBezTo>
                      <a:pt x="5614" y="0"/>
                      <a:pt x="5606" y="0"/>
                      <a:pt x="55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9" name="Google Shape;319;p2"/>
            <p:cNvGrpSpPr/>
            <p:nvPr/>
          </p:nvGrpSpPr>
          <p:grpSpPr>
            <a:xfrm rot="10800000">
              <a:off x="-22673" y="4665135"/>
              <a:ext cx="474807" cy="477976"/>
              <a:chOff x="8210487" y="-177"/>
              <a:chExt cx="474807" cy="477976"/>
            </a:xfrm>
          </p:grpSpPr>
          <p:sp>
            <p:nvSpPr>
              <p:cNvPr id="320" name="Google Shape;320;p2"/>
              <p:cNvSpPr/>
              <p:nvPr/>
            </p:nvSpPr>
            <p:spPr>
              <a:xfrm rot="10800000">
                <a:off x="8210487" y="-177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0" y="1"/>
                    </a:moveTo>
                    <a:lnTo>
                      <a:pt x="0" y="25339"/>
                    </a:lnTo>
                    <a:lnTo>
                      <a:pt x="25171" y="25339"/>
                    </a:lnTo>
                    <a:lnTo>
                      <a:pt x="251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 rot="10800000">
                <a:off x="8240473" y="48161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9" y="0"/>
                    </a:moveTo>
                    <a:cubicBezTo>
                      <a:pt x="1884" y="0"/>
                      <a:pt x="1" y="4499"/>
                      <a:pt x="2637" y="7135"/>
                    </a:cubicBezTo>
                    <a:cubicBezTo>
                      <a:pt x="3491" y="7995"/>
                      <a:pt x="4544" y="8381"/>
                      <a:pt x="5578" y="8381"/>
                    </a:cubicBezTo>
                    <a:cubicBezTo>
                      <a:pt x="7714" y="8381"/>
                      <a:pt x="9765" y="6736"/>
                      <a:pt x="9793" y="4227"/>
                    </a:cubicBezTo>
                    <a:cubicBezTo>
                      <a:pt x="9793" y="190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 rot="10800000">
                <a:off x="8480447" y="48161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608" y="0"/>
                    </a:moveTo>
                    <a:cubicBezTo>
                      <a:pt x="1884" y="0"/>
                      <a:pt x="0" y="4499"/>
                      <a:pt x="2637" y="7135"/>
                    </a:cubicBezTo>
                    <a:cubicBezTo>
                      <a:pt x="3490" y="7995"/>
                      <a:pt x="4544" y="8381"/>
                      <a:pt x="5578" y="8381"/>
                    </a:cubicBezTo>
                    <a:cubicBezTo>
                      <a:pt x="7713" y="8381"/>
                      <a:pt x="9764" y="6736"/>
                      <a:pt x="9793" y="4227"/>
                    </a:cubicBezTo>
                    <a:cubicBezTo>
                      <a:pt x="9793" y="190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 rot="10800000">
                <a:off x="8480051" y="272555"/>
                <a:ext cx="185117" cy="157879"/>
              </a:xfrm>
              <a:custGeom>
                <a:rect b="b" l="l" r="r" t="t"/>
                <a:pathLst>
                  <a:path extrusionOk="0" h="8370" w="9814">
                    <a:moveTo>
                      <a:pt x="5608" y="0"/>
                    </a:moveTo>
                    <a:cubicBezTo>
                      <a:pt x="1884" y="0"/>
                      <a:pt x="0" y="4478"/>
                      <a:pt x="2637" y="7115"/>
                    </a:cubicBezTo>
                    <a:cubicBezTo>
                      <a:pt x="3490" y="7982"/>
                      <a:pt x="4544" y="8370"/>
                      <a:pt x="5578" y="8370"/>
                    </a:cubicBezTo>
                    <a:cubicBezTo>
                      <a:pt x="7714" y="8370"/>
                      <a:pt x="9764" y="6715"/>
                      <a:pt x="9793" y="4206"/>
                    </a:cubicBezTo>
                    <a:cubicBezTo>
                      <a:pt x="9814" y="188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 rot="10800000">
                <a:off x="8240473" y="272555"/>
                <a:ext cx="184739" cy="157879"/>
              </a:xfrm>
              <a:custGeom>
                <a:rect b="b" l="l" r="r" t="t"/>
                <a:pathLst>
                  <a:path extrusionOk="0" h="8370" w="9794">
                    <a:moveTo>
                      <a:pt x="5609" y="0"/>
                    </a:moveTo>
                    <a:cubicBezTo>
                      <a:pt x="1884" y="0"/>
                      <a:pt x="1" y="4478"/>
                      <a:pt x="2637" y="7115"/>
                    </a:cubicBezTo>
                    <a:cubicBezTo>
                      <a:pt x="3491" y="7982"/>
                      <a:pt x="4545" y="8370"/>
                      <a:pt x="5579" y="8370"/>
                    </a:cubicBezTo>
                    <a:cubicBezTo>
                      <a:pt x="7714" y="8370"/>
                      <a:pt x="9765" y="6715"/>
                      <a:pt x="9793" y="4206"/>
                    </a:cubicBezTo>
                    <a:cubicBezTo>
                      <a:pt x="9793" y="188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5" name="Google Shape;325;p2"/>
            <p:cNvGrpSpPr/>
            <p:nvPr/>
          </p:nvGrpSpPr>
          <p:grpSpPr>
            <a:xfrm rot="10800000">
              <a:off x="1413445" y="3705299"/>
              <a:ext cx="630960" cy="213918"/>
              <a:chOff x="6617951" y="1183865"/>
              <a:chExt cx="688896" cy="231688"/>
            </a:xfrm>
          </p:grpSpPr>
          <p:sp>
            <p:nvSpPr>
              <p:cNvPr id="326" name="Google Shape;326;p2"/>
              <p:cNvSpPr/>
              <p:nvPr/>
            </p:nvSpPr>
            <p:spPr>
              <a:xfrm rot="10800000">
                <a:off x="6617951" y="1183865"/>
                <a:ext cx="687934" cy="231688"/>
              </a:xfrm>
              <a:custGeom>
                <a:rect b="b" l="l" r="r" t="t"/>
                <a:pathLst>
                  <a:path extrusionOk="0" h="12283" w="36471">
                    <a:moveTo>
                      <a:pt x="0" y="0"/>
                    </a:moveTo>
                    <a:lnTo>
                      <a:pt x="0" y="12282"/>
                    </a:lnTo>
                    <a:lnTo>
                      <a:pt x="36470" y="12282"/>
                    </a:lnTo>
                    <a:lnTo>
                      <a:pt x="3647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 rot="10800000">
                <a:off x="7116827" y="1218590"/>
                <a:ext cx="190021" cy="162595"/>
              </a:xfrm>
              <a:custGeom>
                <a:rect b="b" l="l" r="r" t="t"/>
                <a:pathLst>
                  <a:path extrusionOk="0" h="8620" w="10074">
                    <a:moveTo>
                      <a:pt x="5718" y="1"/>
                    </a:moveTo>
                    <a:cubicBezTo>
                      <a:pt x="4660" y="1"/>
                      <a:pt x="3582" y="394"/>
                      <a:pt x="2709" y="1275"/>
                    </a:cubicBezTo>
                    <a:cubicBezTo>
                      <a:pt x="1" y="4004"/>
                      <a:pt x="1938" y="8619"/>
                      <a:pt x="5754" y="8619"/>
                    </a:cubicBezTo>
                    <a:cubicBezTo>
                      <a:pt x="5771" y="8619"/>
                      <a:pt x="5788" y="8619"/>
                      <a:pt x="5805" y="8619"/>
                    </a:cubicBezTo>
                    <a:cubicBezTo>
                      <a:pt x="8170" y="8598"/>
                      <a:pt x="10074" y="6673"/>
                      <a:pt x="10053" y="4309"/>
                    </a:cubicBezTo>
                    <a:cubicBezTo>
                      <a:pt x="10053" y="1719"/>
                      <a:pt x="7928" y="1"/>
                      <a:pt x="57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 rot="10800000">
                <a:off x="6887114" y="1218590"/>
                <a:ext cx="190021" cy="162595"/>
              </a:xfrm>
              <a:custGeom>
                <a:rect b="b" l="l" r="r" t="t"/>
                <a:pathLst>
                  <a:path extrusionOk="0" h="8620" w="10074">
                    <a:moveTo>
                      <a:pt x="5711" y="1"/>
                    </a:moveTo>
                    <a:cubicBezTo>
                      <a:pt x="4650" y="1"/>
                      <a:pt x="3568" y="394"/>
                      <a:pt x="2687" y="1275"/>
                    </a:cubicBezTo>
                    <a:cubicBezTo>
                      <a:pt x="0" y="4004"/>
                      <a:pt x="1937" y="8619"/>
                      <a:pt x="5753" y="8619"/>
                    </a:cubicBezTo>
                    <a:cubicBezTo>
                      <a:pt x="5770" y="8619"/>
                      <a:pt x="5788" y="8619"/>
                      <a:pt x="5805" y="8619"/>
                    </a:cubicBezTo>
                    <a:cubicBezTo>
                      <a:pt x="8148" y="8598"/>
                      <a:pt x="10073" y="6673"/>
                      <a:pt x="10052" y="4309"/>
                    </a:cubicBezTo>
                    <a:cubicBezTo>
                      <a:pt x="10052" y="1719"/>
                      <a:pt x="7928" y="1"/>
                      <a:pt x="57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 rot="10800000">
                <a:off x="6657816" y="1218590"/>
                <a:ext cx="190021" cy="162595"/>
              </a:xfrm>
              <a:custGeom>
                <a:rect b="b" l="l" r="r" t="t"/>
                <a:pathLst>
                  <a:path extrusionOk="0" h="8620" w="10074">
                    <a:moveTo>
                      <a:pt x="5712" y="1"/>
                    </a:moveTo>
                    <a:cubicBezTo>
                      <a:pt x="4651" y="1"/>
                      <a:pt x="3568" y="394"/>
                      <a:pt x="2688" y="1275"/>
                    </a:cubicBezTo>
                    <a:cubicBezTo>
                      <a:pt x="1" y="4004"/>
                      <a:pt x="1938" y="8619"/>
                      <a:pt x="5754" y="8619"/>
                    </a:cubicBezTo>
                    <a:cubicBezTo>
                      <a:pt x="5771" y="8619"/>
                      <a:pt x="5788" y="8619"/>
                      <a:pt x="5806" y="8619"/>
                    </a:cubicBezTo>
                    <a:cubicBezTo>
                      <a:pt x="8149" y="8598"/>
                      <a:pt x="10074" y="6673"/>
                      <a:pt x="10053" y="4309"/>
                    </a:cubicBezTo>
                    <a:cubicBezTo>
                      <a:pt x="10053" y="1719"/>
                      <a:pt x="7929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0" name="Google Shape;330;p2"/>
            <p:cNvGrpSpPr/>
            <p:nvPr/>
          </p:nvGrpSpPr>
          <p:grpSpPr>
            <a:xfrm rot="10800000">
              <a:off x="2114542" y="3947368"/>
              <a:ext cx="229311" cy="695027"/>
              <a:chOff x="6388643" y="489644"/>
              <a:chExt cx="229311" cy="695027"/>
            </a:xfrm>
          </p:grpSpPr>
          <p:sp>
            <p:nvSpPr>
              <p:cNvPr id="331" name="Google Shape;331;p2"/>
              <p:cNvSpPr/>
              <p:nvPr/>
            </p:nvSpPr>
            <p:spPr>
              <a:xfrm rot="10800000">
                <a:off x="6388643" y="489644"/>
                <a:ext cx="229311" cy="695027"/>
              </a:xfrm>
              <a:custGeom>
                <a:rect b="b" l="l" r="r" t="t"/>
                <a:pathLst>
                  <a:path extrusionOk="0" h="36847" w="12157">
                    <a:moveTo>
                      <a:pt x="0" y="0"/>
                    </a:moveTo>
                    <a:lnTo>
                      <a:pt x="0" y="36847"/>
                    </a:lnTo>
                    <a:lnTo>
                      <a:pt x="12157" y="36847"/>
                    </a:lnTo>
                    <a:lnTo>
                      <a:pt x="1215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 rot="10800000">
                <a:off x="6396131" y="994026"/>
                <a:ext cx="187889" cy="161048"/>
              </a:xfrm>
              <a:custGeom>
                <a:rect b="b" l="l" r="r" t="t"/>
                <a:pathLst>
                  <a:path extrusionOk="0" h="8538" w="9961">
                    <a:moveTo>
                      <a:pt x="4307" y="0"/>
                    </a:moveTo>
                    <a:cubicBezTo>
                      <a:pt x="2136" y="0"/>
                      <a:pt x="50" y="1677"/>
                      <a:pt x="22" y="4227"/>
                    </a:cubicBezTo>
                    <a:cubicBezTo>
                      <a:pt x="1" y="6592"/>
                      <a:pt x="1905" y="8517"/>
                      <a:pt x="4269" y="8538"/>
                    </a:cubicBezTo>
                    <a:cubicBezTo>
                      <a:pt x="8056" y="8538"/>
                      <a:pt x="9960" y="3955"/>
                      <a:pt x="7303" y="1277"/>
                    </a:cubicBezTo>
                    <a:cubicBezTo>
                      <a:pt x="6435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 rot="10800000">
                <a:off x="6396131" y="756032"/>
                <a:ext cx="187889" cy="160878"/>
              </a:xfrm>
              <a:custGeom>
                <a:rect b="b" l="l" r="r" t="t"/>
                <a:pathLst>
                  <a:path extrusionOk="0" h="8529" w="9961">
                    <a:moveTo>
                      <a:pt x="4308" y="0"/>
                    </a:moveTo>
                    <a:cubicBezTo>
                      <a:pt x="2136" y="0"/>
                      <a:pt x="50" y="1668"/>
                      <a:pt x="22" y="4218"/>
                    </a:cubicBezTo>
                    <a:cubicBezTo>
                      <a:pt x="1" y="6583"/>
                      <a:pt x="1905" y="8508"/>
                      <a:pt x="4269" y="8529"/>
                    </a:cubicBezTo>
                    <a:cubicBezTo>
                      <a:pt x="8056" y="8529"/>
                      <a:pt x="9960" y="3967"/>
                      <a:pt x="7303" y="1268"/>
                    </a:cubicBezTo>
                    <a:cubicBezTo>
                      <a:pt x="6435" y="393"/>
                      <a:pt x="5361" y="0"/>
                      <a:pt x="43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 rot="10800000">
                <a:off x="6396131" y="518038"/>
                <a:ext cx="187889" cy="161048"/>
              </a:xfrm>
              <a:custGeom>
                <a:rect b="b" l="l" r="r" t="t"/>
                <a:pathLst>
                  <a:path extrusionOk="0" h="8538" w="9961">
                    <a:moveTo>
                      <a:pt x="4307" y="0"/>
                    </a:moveTo>
                    <a:cubicBezTo>
                      <a:pt x="2136" y="0"/>
                      <a:pt x="50" y="1677"/>
                      <a:pt x="22" y="4227"/>
                    </a:cubicBezTo>
                    <a:cubicBezTo>
                      <a:pt x="1" y="6592"/>
                      <a:pt x="1905" y="8517"/>
                      <a:pt x="4269" y="8537"/>
                    </a:cubicBezTo>
                    <a:cubicBezTo>
                      <a:pt x="8056" y="8517"/>
                      <a:pt x="9960" y="3955"/>
                      <a:pt x="7303" y="1277"/>
                    </a:cubicBezTo>
                    <a:cubicBezTo>
                      <a:pt x="6435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5" name="Google Shape;335;p2"/>
            <p:cNvGrpSpPr/>
            <p:nvPr/>
          </p:nvGrpSpPr>
          <p:grpSpPr>
            <a:xfrm rot="10800000">
              <a:off x="221091" y="2018886"/>
              <a:ext cx="231699" cy="476286"/>
              <a:chOff x="8219555" y="2552230"/>
              <a:chExt cx="226180" cy="464942"/>
            </a:xfrm>
          </p:grpSpPr>
          <p:sp>
            <p:nvSpPr>
              <p:cNvPr id="336" name="Google Shape;336;p2"/>
              <p:cNvSpPr/>
              <p:nvPr/>
            </p:nvSpPr>
            <p:spPr>
              <a:xfrm rot="10800000">
                <a:off x="8219555" y="2552230"/>
                <a:ext cx="226180" cy="464942"/>
              </a:xfrm>
              <a:custGeom>
                <a:rect b="b" l="l" r="r" t="t"/>
                <a:pathLst>
                  <a:path extrusionOk="0" h="24649" w="11991">
                    <a:moveTo>
                      <a:pt x="1" y="0"/>
                    </a:moveTo>
                    <a:lnTo>
                      <a:pt x="1" y="24648"/>
                    </a:lnTo>
                    <a:lnTo>
                      <a:pt x="11990" y="24648"/>
                    </a:lnTo>
                    <a:lnTo>
                      <a:pt x="119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 rot="10800000">
                <a:off x="8256657" y="2835475"/>
                <a:ext cx="185513" cy="159049"/>
              </a:xfrm>
              <a:custGeom>
                <a:rect b="b" l="l" r="r" t="t"/>
                <a:pathLst>
                  <a:path extrusionOk="0" h="8432" w="9835">
                    <a:moveTo>
                      <a:pt x="5608" y="0"/>
                    </a:moveTo>
                    <a:cubicBezTo>
                      <a:pt x="1883" y="0"/>
                      <a:pt x="0" y="4499"/>
                      <a:pt x="2616" y="7177"/>
                    </a:cubicBezTo>
                    <a:cubicBezTo>
                      <a:pt x="3475" y="8043"/>
                      <a:pt x="4537" y="8432"/>
                      <a:pt x="5579" y="8432"/>
                    </a:cubicBezTo>
                    <a:cubicBezTo>
                      <a:pt x="7734" y="8432"/>
                      <a:pt x="9806" y="6772"/>
                      <a:pt x="9834" y="4248"/>
                    </a:cubicBezTo>
                    <a:cubicBezTo>
                      <a:pt x="9834" y="1925"/>
                      <a:pt x="7951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 rot="10800000">
                <a:off x="8256657" y="2597774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08" y="1"/>
                    </a:moveTo>
                    <a:cubicBezTo>
                      <a:pt x="1883" y="1"/>
                      <a:pt x="0" y="4499"/>
                      <a:pt x="2616" y="7178"/>
                    </a:cubicBezTo>
                    <a:cubicBezTo>
                      <a:pt x="3475" y="8044"/>
                      <a:pt x="4537" y="8432"/>
                      <a:pt x="5579" y="8432"/>
                    </a:cubicBezTo>
                    <a:cubicBezTo>
                      <a:pt x="7734" y="8432"/>
                      <a:pt x="9806" y="6773"/>
                      <a:pt x="9834" y="4248"/>
                    </a:cubicBezTo>
                    <a:cubicBezTo>
                      <a:pt x="9834" y="1905"/>
                      <a:pt x="7951" y="1"/>
                      <a:pt x="56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9" name="Google Shape;339;p2"/>
            <p:cNvGrpSpPr/>
            <p:nvPr/>
          </p:nvGrpSpPr>
          <p:grpSpPr>
            <a:xfrm rot="10800000">
              <a:off x="465651" y="4891276"/>
              <a:ext cx="704106" cy="251833"/>
              <a:chOff x="7536387" y="-182"/>
              <a:chExt cx="674108" cy="251833"/>
            </a:xfrm>
          </p:grpSpPr>
          <p:sp>
            <p:nvSpPr>
              <p:cNvPr id="340" name="Google Shape;340;p2"/>
              <p:cNvSpPr/>
              <p:nvPr/>
            </p:nvSpPr>
            <p:spPr>
              <a:xfrm rot="10800000">
                <a:off x="7536387" y="-182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 rot="10800000">
                <a:off x="8017871" y="40861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 rot="10800000">
                <a:off x="7788177" y="40861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 rot="10800000">
                <a:off x="7564388" y="40861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44" name="Google Shape;344;p2"/>
            <p:cNvGrpSpPr/>
            <p:nvPr/>
          </p:nvGrpSpPr>
          <p:grpSpPr>
            <a:xfrm rot="10800000">
              <a:off x="2357215" y="4412937"/>
              <a:ext cx="232876" cy="730167"/>
              <a:chOff x="6155780" y="-170"/>
              <a:chExt cx="232876" cy="730167"/>
            </a:xfrm>
          </p:grpSpPr>
          <p:sp>
            <p:nvSpPr>
              <p:cNvPr id="345" name="Google Shape;345;p2"/>
              <p:cNvSpPr/>
              <p:nvPr/>
            </p:nvSpPr>
            <p:spPr>
              <a:xfrm rot="10800000">
                <a:off x="6155780" y="-170"/>
                <a:ext cx="232876" cy="730167"/>
              </a:xfrm>
              <a:custGeom>
                <a:rect b="b" l="l" r="r" t="t"/>
                <a:pathLst>
                  <a:path extrusionOk="0" h="38710" w="12346">
                    <a:moveTo>
                      <a:pt x="1" y="0"/>
                    </a:moveTo>
                    <a:lnTo>
                      <a:pt x="1" y="38709"/>
                    </a:lnTo>
                    <a:lnTo>
                      <a:pt x="12346" y="38709"/>
                    </a:lnTo>
                    <a:lnTo>
                      <a:pt x="123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" name="Google Shape;346;p2"/>
              <p:cNvSpPr/>
              <p:nvPr/>
            </p:nvSpPr>
            <p:spPr>
              <a:xfrm rot="10800000">
                <a:off x="6163268" y="523961"/>
                <a:ext cx="190643" cy="163425"/>
              </a:xfrm>
              <a:custGeom>
                <a:rect b="b" l="l" r="r" t="t"/>
                <a:pathLst>
                  <a:path extrusionOk="0" h="8664" w="10107">
                    <a:moveTo>
                      <a:pt x="4363" y="0"/>
                    </a:moveTo>
                    <a:cubicBezTo>
                      <a:pt x="2161" y="0"/>
                      <a:pt x="49" y="1700"/>
                      <a:pt x="21" y="4291"/>
                    </a:cubicBezTo>
                    <a:cubicBezTo>
                      <a:pt x="0" y="6676"/>
                      <a:pt x="1925" y="8643"/>
                      <a:pt x="4331" y="8664"/>
                    </a:cubicBezTo>
                    <a:cubicBezTo>
                      <a:pt x="8160" y="8664"/>
                      <a:pt x="10106" y="4039"/>
                      <a:pt x="7407" y="1298"/>
                    </a:cubicBezTo>
                    <a:cubicBezTo>
                      <a:pt x="6524" y="402"/>
                      <a:pt x="5433" y="0"/>
                      <a:pt x="4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" name="Google Shape;347;p2"/>
              <p:cNvSpPr/>
              <p:nvPr/>
            </p:nvSpPr>
            <p:spPr>
              <a:xfrm rot="10800000">
                <a:off x="6163268" y="282421"/>
                <a:ext cx="190643" cy="163425"/>
              </a:xfrm>
              <a:custGeom>
                <a:rect b="b" l="l" r="r" t="t"/>
                <a:pathLst>
                  <a:path extrusionOk="0" h="8664" w="10107">
                    <a:moveTo>
                      <a:pt x="4358" y="0"/>
                    </a:moveTo>
                    <a:cubicBezTo>
                      <a:pt x="2152" y="0"/>
                      <a:pt x="35" y="1700"/>
                      <a:pt x="21" y="4291"/>
                    </a:cubicBezTo>
                    <a:cubicBezTo>
                      <a:pt x="0" y="6697"/>
                      <a:pt x="1925" y="8643"/>
                      <a:pt x="4331" y="8664"/>
                    </a:cubicBezTo>
                    <a:cubicBezTo>
                      <a:pt x="8181" y="8664"/>
                      <a:pt x="10106" y="4019"/>
                      <a:pt x="7407" y="1299"/>
                    </a:cubicBezTo>
                    <a:cubicBezTo>
                      <a:pt x="6524" y="402"/>
                      <a:pt x="5431" y="0"/>
                      <a:pt x="43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" name="Google Shape;348;p2"/>
              <p:cNvSpPr/>
              <p:nvPr/>
            </p:nvSpPr>
            <p:spPr>
              <a:xfrm rot="10800000">
                <a:off x="6163268" y="40861"/>
                <a:ext cx="190643" cy="163444"/>
              </a:xfrm>
              <a:custGeom>
                <a:rect b="b" l="l" r="r" t="t"/>
                <a:pathLst>
                  <a:path extrusionOk="0" h="8665" w="10107">
                    <a:moveTo>
                      <a:pt x="4358" y="1"/>
                    </a:moveTo>
                    <a:cubicBezTo>
                      <a:pt x="2152" y="1"/>
                      <a:pt x="35" y="1701"/>
                      <a:pt x="21" y="4291"/>
                    </a:cubicBezTo>
                    <a:cubicBezTo>
                      <a:pt x="0" y="6676"/>
                      <a:pt x="1925" y="8643"/>
                      <a:pt x="4331" y="8664"/>
                    </a:cubicBezTo>
                    <a:cubicBezTo>
                      <a:pt x="8181" y="8664"/>
                      <a:pt x="10106" y="4019"/>
                      <a:pt x="7407" y="1299"/>
                    </a:cubicBezTo>
                    <a:cubicBezTo>
                      <a:pt x="6524" y="402"/>
                      <a:pt x="5431" y="1"/>
                      <a:pt x="43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49" name="Google Shape;349;p2"/>
            <p:cNvGrpSpPr/>
            <p:nvPr/>
          </p:nvGrpSpPr>
          <p:grpSpPr>
            <a:xfrm rot="10800000">
              <a:off x="465806" y="4182051"/>
              <a:ext cx="229330" cy="698195"/>
              <a:chOff x="7981165" y="243746"/>
              <a:chExt cx="229330" cy="698195"/>
            </a:xfrm>
          </p:grpSpPr>
          <p:sp>
            <p:nvSpPr>
              <p:cNvPr id="350" name="Google Shape;350;p2"/>
              <p:cNvSpPr/>
              <p:nvPr/>
            </p:nvSpPr>
            <p:spPr>
              <a:xfrm rot="10800000">
                <a:off x="7981165" y="243746"/>
                <a:ext cx="229330" cy="698195"/>
              </a:xfrm>
              <a:custGeom>
                <a:rect b="b" l="l" r="r" t="t"/>
                <a:pathLst>
                  <a:path extrusionOk="0" h="37015" w="12158">
                    <a:moveTo>
                      <a:pt x="0" y="0"/>
                    </a:moveTo>
                    <a:lnTo>
                      <a:pt x="0" y="37014"/>
                    </a:lnTo>
                    <a:lnTo>
                      <a:pt x="12157" y="37014"/>
                    </a:lnTo>
                    <a:lnTo>
                      <a:pt x="1215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 rot="10800000">
                <a:off x="7994594" y="756428"/>
                <a:ext cx="181967" cy="155710"/>
              </a:xfrm>
              <a:custGeom>
                <a:rect b="b" l="l" r="r" t="t"/>
                <a:pathLst>
                  <a:path extrusionOk="0" h="8255" w="9647">
                    <a:moveTo>
                      <a:pt x="4181" y="0"/>
                    </a:moveTo>
                    <a:cubicBezTo>
                      <a:pt x="2075" y="0"/>
                      <a:pt x="50" y="1622"/>
                      <a:pt x="22" y="4091"/>
                    </a:cubicBezTo>
                    <a:cubicBezTo>
                      <a:pt x="1" y="6371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4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 rot="10800000">
                <a:off x="7994594" y="526319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0"/>
                    </a:moveTo>
                    <a:cubicBezTo>
                      <a:pt x="2075" y="0"/>
                      <a:pt x="50" y="1623"/>
                      <a:pt x="22" y="4091"/>
                    </a:cubicBezTo>
                    <a:cubicBezTo>
                      <a:pt x="1" y="6372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5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 rot="10800000">
                <a:off x="7994594" y="296228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1"/>
                    </a:moveTo>
                    <a:cubicBezTo>
                      <a:pt x="2075" y="1"/>
                      <a:pt x="50" y="1623"/>
                      <a:pt x="22" y="4092"/>
                    </a:cubicBezTo>
                    <a:cubicBezTo>
                      <a:pt x="1" y="6372"/>
                      <a:pt x="1842" y="8235"/>
                      <a:pt x="4144" y="8256"/>
                    </a:cubicBezTo>
                    <a:cubicBezTo>
                      <a:pt x="7805" y="8256"/>
                      <a:pt x="9647" y="3841"/>
                      <a:pt x="7073" y="1225"/>
                    </a:cubicBezTo>
                    <a:cubicBezTo>
                      <a:pt x="6235" y="380"/>
                      <a:pt x="5198" y="1"/>
                      <a:pt x="4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54" name="Google Shape;354;p2"/>
            <p:cNvGrpSpPr/>
            <p:nvPr/>
          </p:nvGrpSpPr>
          <p:grpSpPr>
            <a:xfrm rot="10800000">
              <a:off x="466105" y="3461203"/>
              <a:ext cx="704358" cy="233273"/>
              <a:chOff x="7539142" y="1408052"/>
              <a:chExt cx="700157" cy="233273"/>
            </a:xfrm>
          </p:grpSpPr>
          <p:sp>
            <p:nvSpPr>
              <p:cNvPr id="355" name="Google Shape;355;p2"/>
              <p:cNvSpPr/>
              <p:nvPr/>
            </p:nvSpPr>
            <p:spPr>
              <a:xfrm rot="10800000">
                <a:off x="7539142" y="1408052"/>
                <a:ext cx="700157" cy="233273"/>
              </a:xfrm>
              <a:custGeom>
                <a:rect b="b" l="l" r="r" t="t"/>
                <a:pathLst>
                  <a:path extrusionOk="0" h="12367" w="37119">
                    <a:moveTo>
                      <a:pt x="0" y="1"/>
                    </a:moveTo>
                    <a:lnTo>
                      <a:pt x="0" y="12367"/>
                    </a:lnTo>
                    <a:lnTo>
                      <a:pt x="37119" y="12367"/>
                    </a:lnTo>
                    <a:lnTo>
                      <a:pt x="371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 rot="10800000">
                <a:off x="8035244" y="144277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24" y="0"/>
                    </a:moveTo>
                    <a:cubicBezTo>
                      <a:pt x="4659" y="0"/>
                      <a:pt x="3571" y="398"/>
                      <a:pt x="2687" y="1289"/>
                    </a:cubicBezTo>
                    <a:cubicBezTo>
                      <a:pt x="0" y="3997"/>
                      <a:pt x="1938" y="8613"/>
                      <a:pt x="5753" y="8613"/>
                    </a:cubicBezTo>
                    <a:cubicBezTo>
                      <a:pt x="5771" y="8613"/>
                      <a:pt x="5788" y="8613"/>
                      <a:pt x="5805" y="8612"/>
                    </a:cubicBezTo>
                    <a:cubicBezTo>
                      <a:pt x="8169" y="8591"/>
                      <a:pt x="10074" y="6667"/>
                      <a:pt x="10053" y="4302"/>
                    </a:cubicBezTo>
                    <a:cubicBezTo>
                      <a:pt x="10053" y="1717"/>
                      <a:pt x="7936" y="0"/>
                      <a:pt x="57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 rot="10800000">
                <a:off x="7800023" y="144277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31" y="0"/>
                    </a:moveTo>
                    <a:cubicBezTo>
                      <a:pt x="4669" y="0"/>
                      <a:pt x="3586" y="398"/>
                      <a:pt x="2709" y="1289"/>
                    </a:cubicBezTo>
                    <a:cubicBezTo>
                      <a:pt x="1" y="3997"/>
                      <a:pt x="1938" y="8613"/>
                      <a:pt x="5754" y="8613"/>
                    </a:cubicBezTo>
                    <a:cubicBezTo>
                      <a:pt x="5771" y="8613"/>
                      <a:pt x="5788" y="8613"/>
                      <a:pt x="5806" y="8612"/>
                    </a:cubicBezTo>
                    <a:cubicBezTo>
                      <a:pt x="8170" y="8591"/>
                      <a:pt x="10074" y="6667"/>
                      <a:pt x="10053" y="4302"/>
                    </a:cubicBezTo>
                    <a:cubicBezTo>
                      <a:pt x="10053" y="1717"/>
                      <a:pt x="7937" y="0"/>
                      <a:pt x="57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 rot="10800000">
                <a:off x="7564388" y="144277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14" y="0"/>
                    </a:moveTo>
                    <a:cubicBezTo>
                      <a:pt x="4649" y="0"/>
                      <a:pt x="3565" y="398"/>
                      <a:pt x="2687" y="1289"/>
                    </a:cubicBezTo>
                    <a:cubicBezTo>
                      <a:pt x="0" y="3997"/>
                      <a:pt x="1938" y="8613"/>
                      <a:pt x="5753" y="8613"/>
                    </a:cubicBezTo>
                    <a:cubicBezTo>
                      <a:pt x="5771" y="8613"/>
                      <a:pt x="5788" y="8613"/>
                      <a:pt x="5805" y="8612"/>
                    </a:cubicBezTo>
                    <a:cubicBezTo>
                      <a:pt x="8169" y="8591"/>
                      <a:pt x="10073" y="6667"/>
                      <a:pt x="10052" y="4302"/>
                    </a:cubicBezTo>
                    <a:cubicBezTo>
                      <a:pt x="10052" y="1717"/>
                      <a:pt x="7926" y="0"/>
                      <a:pt x="5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59" name="Google Shape;359;p2"/>
            <p:cNvGrpSpPr/>
            <p:nvPr/>
          </p:nvGrpSpPr>
          <p:grpSpPr>
            <a:xfrm rot="10800000">
              <a:off x="2603377" y="4412055"/>
              <a:ext cx="972318" cy="228651"/>
              <a:chOff x="5196711" y="489236"/>
              <a:chExt cx="959083" cy="240761"/>
            </a:xfrm>
          </p:grpSpPr>
          <p:sp>
            <p:nvSpPr>
              <p:cNvPr id="360" name="Google Shape;360;p2"/>
              <p:cNvSpPr/>
              <p:nvPr/>
            </p:nvSpPr>
            <p:spPr>
              <a:xfrm rot="10800000">
                <a:off x="5196711" y="489236"/>
                <a:ext cx="959083" cy="240761"/>
              </a:xfrm>
              <a:custGeom>
                <a:rect b="b" l="l" r="r" t="t"/>
                <a:pathLst>
                  <a:path extrusionOk="0" h="12764" w="50846">
                    <a:moveTo>
                      <a:pt x="1" y="0"/>
                    </a:moveTo>
                    <a:lnTo>
                      <a:pt x="1" y="12764"/>
                    </a:lnTo>
                    <a:lnTo>
                      <a:pt x="50845" y="12764"/>
                    </a:lnTo>
                    <a:lnTo>
                      <a:pt x="508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 rot="10800000">
                <a:off x="5955285" y="529884"/>
                <a:ext cx="194472" cy="166386"/>
              </a:xfrm>
              <a:custGeom>
                <a:rect b="b" l="l" r="r" t="t"/>
                <a:pathLst>
                  <a:path extrusionOk="0" h="8821" w="10310">
                    <a:moveTo>
                      <a:pt x="5851" y="0"/>
                    </a:moveTo>
                    <a:cubicBezTo>
                      <a:pt x="4763" y="0"/>
                      <a:pt x="3654" y="405"/>
                      <a:pt x="2757" y="1309"/>
                    </a:cubicBezTo>
                    <a:cubicBezTo>
                      <a:pt x="1" y="4107"/>
                      <a:pt x="1994" y="8821"/>
                      <a:pt x="5911" y="8821"/>
                    </a:cubicBezTo>
                    <a:cubicBezTo>
                      <a:pt x="5920" y="8821"/>
                      <a:pt x="5928" y="8821"/>
                      <a:pt x="5937" y="8821"/>
                    </a:cubicBezTo>
                    <a:cubicBezTo>
                      <a:pt x="8343" y="8800"/>
                      <a:pt x="10310" y="6833"/>
                      <a:pt x="10289" y="4406"/>
                    </a:cubicBezTo>
                    <a:cubicBezTo>
                      <a:pt x="10289" y="1750"/>
                      <a:pt x="8114" y="0"/>
                      <a:pt x="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 rot="10800000">
                <a:off x="5233005" y="529884"/>
                <a:ext cx="194491" cy="166386"/>
              </a:xfrm>
              <a:custGeom>
                <a:rect b="b" l="l" r="r" t="t"/>
                <a:pathLst>
                  <a:path extrusionOk="0" h="8821" w="10311">
                    <a:moveTo>
                      <a:pt x="5868" y="0"/>
                    </a:moveTo>
                    <a:cubicBezTo>
                      <a:pt x="4782" y="0"/>
                      <a:pt x="3675" y="405"/>
                      <a:pt x="2778" y="1309"/>
                    </a:cubicBezTo>
                    <a:cubicBezTo>
                      <a:pt x="1" y="4107"/>
                      <a:pt x="1995" y="8821"/>
                      <a:pt x="5911" y="8821"/>
                    </a:cubicBezTo>
                    <a:cubicBezTo>
                      <a:pt x="5920" y="8821"/>
                      <a:pt x="5928" y="8821"/>
                      <a:pt x="5937" y="8821"/>
                    </a:cubicBezTo>
                    <a:cubicBezTo>
                      <a:pt x="8364" y="8800"/>
                      <a:pt x="10310" y="6833"/>
                      <a:pt x="10310" y="4406"/>
                    </a:cubicBezTo>
                    <a:cubicBezTo>
                      <a:pt x="10296" y="1750"/>
                      <a:pt x="8126" y="0"/>
                      <a:pt x="58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 rot="10800000">
                <a:off x="5720838" y="529884"/>
                <a:ext cx="193963" cy="166386"/>
              </a:xfrm>
              <a:custGeom>
                <a:rect b="b" l="l" r="r" t="t"/>
                <a:pathLst>
                  <a:path extrusionOk="0" h="8821" w="10283">
                    <a:moveTo>
                      <a:pt x="5845" y="0"/>
                    </a:moveTo>
                    <a:cubicBezTo>
                      <a:pt x="4756" y="0"/>
                      <a:pt x="3647" y="405"/>
                      <a:pt x="2750" y="1309"/>
                    </a:cubicBezTo>
                    <a:cubicBezTo>
                      <a:pt x="0" y="4101"/>
                      <a:pt x="1979" y="8821"/>
                      <a:pt x="5879" y="8821"/>
                    </a:cubicBezTo>
                    <a:cubicBezTo>
                      <a:pt x="5896" y="8821"/>
                      <a:pt x="5913" y="8821"/>
                      <a:pt x="5930" y="8821"/>
                    </a:cubicBezTo>
                    <a:cubicBezTo>
                      <a:pt x="8337" y="8800"/>
                      <a:pt x="10283" y="6833"/>
                      <a:pt x="10283" y="4406"/>
                    </a:cubicBezTo>
                    <a:cubicBezTo>
                      <a:pt x="10283" y="1750"/>
                      <a:pt x="8108" y="0"/>
                      <a:pt x="58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 rot="10800000">
                <a:off x="5485994" y="529884"/>
                <a:ext cx="194378" cy="166386"/>
              </a:xfrm>
              <a:custGeom>
                <a:rect b="b" l="l" r="r" t="t"/>
                <a:pathLst>
                  <a:path extrusionOk="0" h="8821" w="10305">
                    <a:moveTo>
                      <a:pt x="5862" y="0"/>
                    </a:moveTo>
                    <a:cubicBezTo>
                      <a:pt x="4776" y="0"/>
                      <a:pt x="3669" y="405"/>
                      <a:pt x="2772" y="1309"/>
                    </a:cubicBezTo>
                    <a:cubicBezTo>
                      <a:pt x="1" y="4101"/>
                      <a:pt x="1980" y="8821"/>
                      <a:pt x="5880" y="8821"/>
                    </a:cubicBezTo>
                    <a:cubicBezTo>
                      <a:pt x="5897" y="8821"/>
                      <a:pt x="5914" y="8821"/>
                      <a:pt x="5931" y="8821"/>
                    </a:cubicBezTo>
                    <a:cubicBezTo>
                      <a:pt x="8358" y="8800"/>
                      <a:pt x="10304" y="6833"/>
                      <a:pt x="10304" y="4406"/>
                    </a:cubicBezTo>
                    <a:cubicBezTo>
                      <a:pt x="10290" y="1750"/>
                      <a:pt x="8120" y="0"/>
                      <a:pt x="58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65" name="Google Shape;365;p2"/>
            <p:cNvGrpSpPr/>
            <p:nvPr/>
          </p:nvGrpSpPr>
          <p:grpSpPr>
            <a:xfrm rot="10800000">
              <a:off x="-450258" y="3461187"/>
              <a:ext cx="903023" cy="233273"/>
              <a:chOff x="8239320" y="1408052"/>
              <a:chExt cx="903023" cy="233273"/>
            </a:xfrm>
          </p:grpSpPr>
          <p:sp>
            <p:nvSpPr>
              <p:cNvPr id="366" name="Google Shape;366;p2"/>
              <p:cNvSpPr/>
              <p:nvPr/>
            </p:nvSpPr>
            <p:spPr>
              <a:xfrm rot="10800000">
                <a:off x="8239320" y="1408052"/>
                <a:ext cx="903023" cy="233273"/>
              </a:xfrm>
              <a:custGeom>
                <a:rect b="b" l="l" r="r" t="t"/>
                <a:pathLst>
                  <a:path extrusionOk="0" h="12367" w="47874">
                    <a:moveTo>
                      <a:pt x="1" y="1"/>
                    </a:moveTo>
                    <a:lnTo>
                      <a:pt x="1" y="12367"/>
                    </a:lnTo>
                    <a:lnTo>
                      <a:pt x="47874" y="12367"/>
                    </a:lnTo>
                    <a:lnTo>
                      <a:pt x="4787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 rot="10800000">
                <a:off x="8946173" y="144277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24" y="0"/>
                    </a:moveTo>
                    <a:cubicBezTo>
                      <a:pt x="4659" y="0"/>
                      <a:pt x="3572" y="398"/>
                      <a:pt x="2688" y="1289"/>
                    </a:cubicBezTo>
                    <a:cubicBezTo>
                      <a:pt x="1" y="3997"/>
                      <a:pt x="1938" y="8613"/>
                      <a:pt x="5754" y="8613"/>
                    </a:cubicBezTo>
                    <a:cubicBezTo>
                      <a:pt x="5771" y="8613"/>
                      <a:pt x="5788" y="8613"/>
                      <a:pt x="5805" y="8612"/>
                    </a:cubicBezTo>
                    <a:cubicBezTo>
                      <a:pt x="8170" y="8591"/>
                      <a:pt x="10074" y="6667"/>
                      <a:pt x="10053" y="4302"/>
                    </a:cubicBezTo>
                    <a:cubicBezTo>
                      <a:pt x="10053" y="1717"/>
                      <a:pt x="7936" y="0"/>
                      <a:pt x="57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 rot="10800000">
                <a:off x="8290214" y="1442777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0" y="0"/>
                    </a:moveTo>
                    <a:cubicBezTo>
                      <a:pt x="4648" y="0"/>
                      <a:pt x="3565" y="398"/>
                      <a:pt x="2688" y="1289"/>
                    </a:cubicBezTo>
                    <a:cubicBezTo>
                      <a:pt x="1" y="3997"/>
                      <a:pt x="1917" y="8613"/>
                      <a:pt x="5733" y="8613"/>
                    </a:cubicBezTo>
                    <a:cubicBezTo>
                      <a:pt x="5750" y="8613"/>
                      <a:pt x="5767" y="8613"/>
                      <a:pt x="5784" y="8612"/>
                    </a:cubicBezTo>
                    <a:cubicBezTo>
                      <a:pt x="8149" y="8591"/>
                      <a:pt x="10053" y="6667"/>
                      <a:pt x="10053" y="4302"/>
                    </a:cubicBezTo>
                    <a:cubicBezTo>
                      <a:pt x="10039" y="1717"/>
                      <a:pt x="7918" y="0"/>
                      <a:pt x="57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 rot="10800000">
                <a:off x="8736587" y="144277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30" y="0"/>
                    </a:moveTo>
                    <a:cubicBezTo>
                      <a:pt x="4668" y="0"/>
                      <a:pt x="3585" y="398"/>
                      <a:pt x="2708" y="1289"/>
                    </a:cubicBezTo>
                    <a:cubicBezTo>
                      <a:pt x="0" y="3997"/>
                      <a:pt x="1937" y="8613"/>
                      <a:pt x="5753" y="8613"/>
                    </a:cubicBezTo>
                    <a:cubicBezTo>
                      <a:pt x="5770" y="8613"/>
                      <a:pt x="5788" y="8613"/>
                      <a:pt x="5805" y="8612"/>
                    </a:cubicBezTo>
                    <a:cubicBezTo>
                      <a:pt x="8169" y="8591"/>
                      <a:pt x="10073" y="6667"/>
                      <a:pt x="10052" y="4302"/>
                    </a:cubicBezTo>
                    <a:cubicBezTo>
                      <a:pt x="10052" y="1717"/>
                      <a:pt x="7936" y="0"/>
                      <a:pt x="57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 rot="10800000">
                <a:off x="8507289" y="1442777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5" y="0"/>
                    </a:moveTo>
                    <a:cubicBezTo>
                      <a:pt x="4650" y="0"/>
                      <a:pt x="3565" y="398"/>
                      <a:pt x="2688" y="1289"/>
                    </a:cubicBezTo>
                    <a:cubicBezTo>
                      <a:pt x="1" y="3997"/>
                      <a:pt x="1938" y="8613"/>
                      <a:pt x="5733" y="8613"/>
                    </a:cubicBezTo>
                    <a:cubicBezTo>
                      <a:pt x="5750" y="8613"/>
                      <a:pt x="5767" y="8613"/>
                      <a:pt x="5784" y="8612"/>
                    </a:cubicBezTo>
                    <a:cubicBezTo>
                      <a:pt x="8149" y="8591"/>
                      <a:pt x="10053" y="6667"/>
                      <a:pt x="10053" y="4302"/>
                    </a:cubicBezTo>
                    <a:cubicBezTo>
                      <a:pt x="10053" y="1717"/>
                      <a:pt x="7927" y="0"/>
                      <a:pt x="57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71" name="Google Shape;371;p2"/>
            <p:cNvGrpSpPr/>
            <p:nvPr/>
          </p:nvGrpSpPr>
          <p:grpSpPr>
            <a:xfrm flipH="1" rot="10800000">
              <a:off x="220418" y="2505770"/>
              <a:ext cx="475471" cy="465959"/>
              <a:chOff x="-5926" y="2110986"/>
              <a:chExt cx="455869" cy="449550"/>
            </a:xfrm>
          </p:grpSpPr>
          <p:sp>
            <p:nvSpPr>
              <p:cNvPr id="372" name="Google Shape;372;p2"/>
              <p:cNvSpPr/>
              <p:nvPr/>
            </p:nvSpPr>
            <p:spPr>
              <a:xfrm flipH="1" rot="10800000">
                <a:off x="-5926" y="2110986"/>
                <a:ext cx="455869" cy="449550"/>
              </a:xfrm>
              <a:custGeom>
                <a:rect b="b" l="l" r="r" t="t"/>
                <a:pathLst>
                  <a:path extrusionOk="0" h="23833" w="24168">
                    <a:moveTo>
                      <a:pt x="0" y="1"/>
                    </a:moveTo>
                    <a:lnTo>
                      <a:pt x="0" y="23833"/>
                    </a:lnTo>
                    <a:lnTo>
                      <a:pt x="24167" y="23833"/>
                    </a:lnTo>
                    <a:lnTo>
                      <a:pt x="241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 flipH="1" rot="10800000">
                <a:off x="25679" y="2375023"/>
                <a:ext cx="182363" cy="155899"/>
              </a:xfrm>
              <a:custGeom>
                <a:rect b="b" l="l" r="r" t="t"/>
                <a:pathLst>
                  <a:path extrusionOk="0" h="8265" w="9668">
                    <a:moveTo>
                      <a:pt x="4180" y="1"/>
                    </a:moveTo>
                    <a:cubicBezTo>
                      <a:pt x="2075" y="1"/>
                      <a:pt x="50" y="1633"/>
                      <a:pt x="21" y="4101"/>
                    </a:cubicBezTo>
                    <a:cubicBezTo>
                      <a:pt x="0" y="6382"/>
                      <a:pt x="1863" y="8244"/>
                      <a:pt x="4143" y="8265"/>
                    </a:cubicBezTo>
                    <a:cubicBezTo>
                      <a:pt x="7826" y="8265"/>
                      <a:pt x="9667" y="3850"/>
                      <a:pt x="7073" y="1235"/>
                    </a:cubicBezTo>
                    <a:cubicBezTo>
                      <a:pt x="6234" y="382"/>
                      <a:pt x="5198" y="1"/>
                      <a:pt x="41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 flipH="1" rot="10800000">
                <a:off x="263277" y="2375023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56" y="0"/>
                    </a:moveTo>
                    <a:cubicBezTo>
                      <a:pt x="2048" y="0"/>
                      <a:pt x="29" y="1626"/>
                      <a:pt x="0" y="4105"/>
                    </a:cubicBezTo>
                    <a:cubicBezTo>
                      <a:pt x="0" y="6386"/>
                      <a:pt x="1842" y="8248"/>
                      <a:pt x="4122" y="8269"/>
                    </a:cubicBezTo>
                    <a:cubicBezTo>
                      <a:pt x="7805" y="8269"/>
                      <a:pt x="9646" y="3854"/>
                      <a:pt x="7073" y="1239"/>
                    </a:cubicBezTo>
                    <a:cubicBezTo>
                      <a:pt x="6225" y="384"/>
                      <a:pt x="5180" y="0"/>
                      <a:pt x="4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 flipH="1" rot="10800000">
                <a:off x="263277" y="2138990"/>
                <a:ext cx="181967" cy="155993"/>
              </a:xfrm>
              <a:custGeom>
                <a:rect b="b" l="l" r="r" t="t"/>
                <a:pathLst>
                  <a:path extrusionOk="0" h="8270" w="9647">
                    <a:moveTo>
                      <a:pt x="4156" y="1"/>
                    </a:moveTo>
                    <a:cubicBezTo>
                      <a:pt x="2048" y="1"/>
                      <a:pt x="29" y="1626"/>
                      <a:pt x="0" y="4105"/>
                    </a:cubicBezTo>
                    <a:cubicBezTo>
                      <a:pt x="0" y="6386"/>
                      <a:pt x="1842" y="8248"/>
                      <a:pt x="4122" y="8269"/>
                    </a:cubicBezTo>
                    <a:cubicBezTo>
                      <a:pt x="7805" y="8269"/>
                      <a:pt x="9646" y="3854"/>
                      <a:pt x="7073" y="1239"/>
                    </a:cubicBezTo>
                    <a:cubicBezTo>
                      <a:pt x="6225" y="384"/>
                      <a:pt x="5180" y="1"/>
                      <a:pt x="4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 flipH="1" rot="10800000">
                <a:off x="25679" y="2138990"/>
                <a:ext cx="182363" cy="155993"/>
              </a:xfrm>
              <a:custGeom>
                <a:rect b="b" l="l" r="r" t="t"/>
                <a:pathLst>
                  <a:path extrusionOk="0" h="8270" w="9668">
                    <a:moveTo>
                      <a:pt x="4171" y="1"/>
                    </a:moveTo>
                    <a:cubicBezTo>
                      <a:pt x="2069" y="1"/>
                      <a:pt x="49" y="1626"/>
                      <a:pt x="21" y="4105"/>
                    </a:cubicBezTo>
                    <a:cubicBezTo>
                      <a:pt x="0" y="6386"/>
                      <a:pt x="1863" y="8248"/>
                      <a:pt x="4143" y="8269"/>
                    </a:cubicBezTo>
                    <a:cubicBezTo>
                      <a:pt x="7826" y="8269"/>
                      <a:pt x="9667" y="3833"/>
                      <a:pt x="7073" y="1239"/>
                    </a:cubicBezTo>
                    <a:cubicBezTo>
                      <a:pt x="6231" y="384"/>
                      <a:pt x="5191" y="1"/>
                      <a:pt x="41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77" name="Google Shape;377;p2"/>
            <p:cNvGrpSpPr/>
            <p:nvPr/>
          </p:nvGrpSpPr>
          <p:grpSpPr>
            <a:xfrm rot="10800000">
              <a:off x="221246" y="2982035"/>
              <a:ext cx="946891" cy="469676"/>
              <a:chOff x="7539147" y="1641317"/>
              <a:chExt cx="908550" cy="469676"/>
            </a:xfrm>
          </p:grpSpPr>
          <p:sp>
            <p:nvSpPr>
              <p:cNvPr id="378" name="Google Shape;378;p2"/>
              <p:cNvSpPr/>
              <p:nvPr/>
            </p:nvSpPr>
            <p:spPr>
              <a:xfrm rot="10800000">
                <a:off x="7539147" y="1641317"/>
                <a:ext cx="908550" cy="469676"/>
              </a:xfrm>
              <a:custGeom>
                <a:rect b="b" l="l" r="r" t="t"/>
                <a:pathLst>
                  <a:path extrusionOk="0" h="24900" w="48167">
                    <a:moveTo>
                      <a:pt x="0" y="1"/>
                    </a:moveTo>
                    <a:lnTo>
                      <a:pt x="0" y="24900"/>
                    </a:lnTo>
                    <a:lnTo>
                      <a:pt x="48167" y="24900"/>
                    </a:lnTo>
                    <a:lnTo>
                      <a:pt x="4816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 rot="10800000">
                <a:off x="8241265" y="1923500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67" y="0"/>
                    </a:moveTo>
                    <a:cubicBezTo>
                      <a:pt x="2115" y="0"/>
                      <a:pt x="50" y="1663"/>
                      <a:pt x="21" y="4198"/>
                    </a:cubicBezTo>
                    <a:cubicBezTo>
                      <a:pt x="0" y="6541"/>
                      <a:pt x="1884" y="8445"/>
                      <a:pt x="4227" y="8445"/>
                    </a:cubicBezTo>
                    <a:cubicBezTo>
                      <a:pt x="7993" y="8445"/>
                      <a:pt x="9876" y="3926"/>
                      <a:pt x="7240" y="1269"/>
                    </a:cubicBezTo>
                    <a:cubicBezTo>
                      <a:pt x="6378" y="393"/>
                      <a:pt x="5312" y="0"/>
                      <a:pt x="4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 rot="10800000">
                <a:off x="8006818" y="1923500"/>
                <a:ext cx="185928" cy="159049"/>
              </a:xfrm>
              <a:custGeom>
                <a:rect b="b" l="l" r="r" t="t"/>
                <a:pathLst>
                  <a:path extrusionOk="0" h="8432" w="9857">
                    <a:moveTo>
                      <a:pt x="4271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6"/>
                      <a:pt x="1884" y="8431"/>
                      <a:pt x="4228" y="8431"/>
                    </a:cubicBezTo>
                    <a:cubicBezTo>
                      <a:pt x="7973" y="8431"/>
                      <a:pt x="9856" y="3912"/>
                      <a:pt x="7220" y="1255"/>
                    </a:cubicBezTo>
                    <a:cubicBezTo>
                      <a:pt x="6367" y="388"/>
                      <a:pt x="5310" y="0"/>
                      <a:pt x="42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 rot="10800000">
                <a:off x="7771993" y="1923500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0"/>
                    </a:moveTo>
                    <a:cubicBezTo>
                      <a:pt x="2122" y="0"/>
                      <a:pt x="50" y="1660"/>
                      <a:pt x="21" y="4184"/>
                    </a:cubicBezTo>
                    <a:cubicBezTo>
                      <a:pt x="1" y="6527"/>
                      <a:pt x="1884" y="8431"/>
                      <a:pt x="4227" y="8431"/>
                    </a:cubicBezTo>
                    <a:cubicBezTo>
                      <a:pt x="7972" y="8431"/>
                      <a:pt x="9856" y="3912"/>
                      <a:pt x="7219" y="1255"/>
                    </a:cubicBezTo>
                    <a:cubicBezTo>
                      <a:pt x="6367" y="388"/>
                      <a:pt x="5309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 rot="10800000">
                <a:off x="7544657" y="1923500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56" y="0"/>
                    </a:moveTo>
                    <a:cubicBezTo>
                      <a:pt x="2103" y="0"/>
                      <a:pt x="36" y="1660"/>
                      <a:pt x="21" y="4184"/>
                    </a:cubicBezTo>
                    <a:cubicBezTo>
                      <a:pt x="1" y="6506"/>
                      <a:pt x="1884" y="8431"/>
                      <a:pt x="4227" y="8431"/>
                    </a:cubicBezTo>
                    <a:cubicBezTo>
                      <a:pt x="7972" y="8431"/>
                      <a:pt x="9856" y="3912"/>
                      <a:pt x="7219" y="1255"/>
                    </a:cubicBezTo>
                    <a:cubicBezTo>
                      <a:pt x="6360" y="388"/>
                      <a:pt x="5298" y="0"/>
                      <a:pt x="42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 rot="10800000">
                <a:off x="8268106" y="1682355"/>
                <a:ext cx="159067" cy="160652"/>
              </a:xfrm>
              <a:custGeom>
                <a:rect b="b" l="l" r="r" t="t"/>
                <a:pathLst>
                  <a:path extrusionOk="0" h="8517" w="8433">
                    <a:moveTo>
                      <a:pt x="4206" y="1"/>
                    </a:moveTo>
                    <a:cubicBezTo>
                      <a:pt x="1883" y="1"/>
                      <a:pt x="0" y="1905"/>
                      <a:pt x="0" y="4248"/>
                    </a:cubicBezTo>
                    <a:cubicBezTo>
                      <a:pt x="0" y="6613"/>
                      <a:pt x="1883" y="8517"/>
                      <a:pt x="4206" y="8517"/>
                    </a:cubicBezTo>
                    <a:cubicBezTo>
                      <a:pt x="6549" y="8517"/>
                      <a:pt x="8433" y="6613"/>
                      <a:pt x="8433" y="4248"/>
                    </a:cubicBezTo>
                    <a:cubicBezTo>
                      <a:pt x="8433" y="1905"/>
                      <a:pt x="6549" y="1"/>
                      <a:pt x="4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 rot="10800000">
                <a:off x="8006818" y="1681959"/>
                <a:ext cx="185928" cy="159445"/>
              </a:xfrm>
              <a:custGeom>
                <a:rect b="b" l="l" r="r" t="t"/>
                <a:pathLst>
                  <a:path extrusionOk="0" h="8453" w="9857">
                    <a:moveTo>
                      <a:pt x="4277" y="1"/>
                    </a:moveTo>
                    <a:cubicBezTo>
                      <a:pt x="2122" y="1"/>
                      <a:pt x="50" y="1660"/>
                      <a:pt x="22" y="4184"/>
                    </a:cubicBezTo>
                    <a:cubicBezTo>
                      <a:pt x="1" y="6528"/>
                      <a:pt x="1884" y="8432"/>
                      <a:pt x="4228" y="8453"/>
                    </a:cubicBezTo>
                    <a:cubicBezTo>
                      <a:pt x="7973" y="8432"/>
                      <a:pt x="9856" y="3933"/>
                      <a:pt x="7241" y="1255"/>
                    </a:cubicBezTo>
                    <a:cubicBezTo>
                      <a:pt x="6381" y="389"/>
                      <a:pt x="5319" y="1"/>
                      <a:pt x="4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" name="Google Shape;385;p2"/>
              <p:cNvSpPr/>
              <p:nvPr/>
            </p:nvSpPr>
            <p:spPr>
              <a:xfrm rot="10800000">
                <a:off x="7771993" y="1681959"/>
                <a:ext cx="185909" cy="159445"/>
              </a:xfrm>
              <a:custGeom>
                <a:rect b="b" l="l" r="r" t="t"/>
                <a:pathLst>
                  <a:path extrusionOk="0" h="8453" w="9856">
                    <a:moveTo>
                      <a:pt x="4277" y="1"/>
                    </a:moveTo>
                    <a:cubicBezTo>
                      <a:pt x="2122" y="1"/>
                      <a:pt x="50" y="1660"/>
                      <a:pt x="21" y="4184"/>
                    </a:cubicBezTo>
                    <a:cubicBezTo>
                      <a:pt x="1" y="6528"/>
                      <a:pt x="1884" y="8432"/>
                      <a:pt x="4227" y="8453"/>
                    </a:cubicBezTo>
                    <a:cubicBezTo>
                      <a:pt x="7972" y="8432"/>
                      <a:pt x="9856" y="3933"/>
                      <a:pt x="7240" y="1255"/>
                    </a:cubicBezTo>
                    <a:cubicBezTo>
                      <a:pt x="6381" y="389"/>
                      <a:pt x="5319" y="1"/>
                      <a:pt x="4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" name="Google Shape;386;p2"/>
              <p:cNvSpPr/>
              <p:nvPr/>
            </p:nvSpPr>
            <p:spPr>
              <a:xfrm rot="10800000">
                <a:off x="7544657" y="1681959"/>
                <a:ext cx="185909" cy="159445"/>
              </a:xfrm>
              <a:custGeom>
                <a:rect b="b" l="l" r="r" t="t"/>
                <a:pathLst>
                  <a:path extrusionOk="0" h="8453" w="9856">
                    <a:moveTo>
                      <a:pt x="4270" y="1"/>
                    </a:moveTo>
                    <a:cubicBezTo>
                      <a:pt x="2122" y="1"/>
                      <a:pt x="50" y="1660"/>
                      <a:pt x="21" y="4184"/>
                    </a:cubicBezTo>
                    <a:cubicBezTo>
                      <a:pt x="1" y="6528"/>
                      <a:pt x="1884" y="8432"/>
                      <a:pt x="4227" y="8453"/>
                    </a:cubicBezTo>
                    <a:cubicBezTo>
                      <a:pt x="7972" y="8432"/>
                      <a:pt x="9856" y="3933"/>
                      <a:pt x="7219" y="1255"/>
                    </a:cubicBezTo>
                    <a:cubicBezTo>
                      <a:pt x="6367" y="389"/>
                      <a:pt x="5309" y="1"/>
                      <a:pt x="42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7" name="Google Shape;387;p2"/>
            <p:cNvGrpSpPr/>
            <p:nvPr/>
          </p:nvGrpSpPr>
          <p:grpSpPr>
            <a:xfrm rot="10800000">
              <a:off x="-27718" y="3704960"/>
              <a:ext cx="955198" cy="469676"/>
              <a:chOff x="7768814" y="938398"/>
              <a:chExt cx="955198" cy="469676"/>
            </a:xfrm>
          </p:grpSpPr>
          <p:sp>
            <p:nvSpPr>
              <p:cNvPr id="388" name="Google Shape;388;p2"/>
              <p:cNvSpPr/>
              <p:nvPr/>
            </p:nvSpPr>
            <p:spPr>
              <a:xfrm rot="10800000">
                <a:off x="7768814" y="938398"/>
                <a:ext cx="955198" cy="469676"/>
              </a:xfrm>
              <a:custGeom>
                <a:rect b="b" l="l" r="r" t="t"/>
                <a:pathLst>
                  <a:path extrusionOk="0" h="24900" w="48878">
                    <a:moveTo>
                      <a:pt x="0" y="1"/>
                    </a:moveTo>
                    <a:lnTo>
                      <a:pt x="0" y="24900"/>
                    </a:lnTo>
                    <a:lnTo>
                      <a:pt x="48878" y="24900"/>
                    </a:lnTo>
                    <a:lnTo>
                      <a:pt x="4887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" name="Google Shape;389;p2"/>
              <p:cNvSpPr/>
              <p:nvPr/>
            </p:nvSpPr>
            <p:spPr>
              <a:xfrm rot="10800000">
                <a:off x="8501096" y="1220571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67" y="0"/>
                    </a:moveTo>
                    <a:cubicBezTo>
                      <a:pt x="2116" y="0"/>
                      <a:pt x="50" y="1663"/>
                      <a:pt x="22" y="4198"/>
                    </a:cubicBezTo>
                    <a:cubicBezTo>
                      <a:pt x="1" y="6520"/>
                      <a:pt x="1905" y="8445"/>
                      <a:pt x="4248" y="8445"/>
                    </a:cubicBezTo>
                    <a:cubicBezTo>
                      <a:pt x="7993" y="8445"/>
                      <a:pt x="9877" y="3926"/>
                      <a:pt x="7240" y="1269"/>
                    </a:cubicBezTo>
                    <a:cubicBezTo>
                      <a:pt x="6378" y="393"/>
                      <a:pt x="5313" y="0"/>
                      <a:pt x="4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" name="Google Shape;390;p2"/>
              <p:cNvSpPr/>
              <p:nvPr/>
            </p:nvSpPr>
            <p:spPr>
              <a:xfrm rot="10800000">
                <a:off x="8276910" y="1220571"/>
                <a:ext cx="185909" cy="159143"/>
              </a:xfrm>
              <a:custGeom>
                <a:rect b="b" l="l" r="r" t="t"/>
                <a:pathLst>
                  <a:path extrusionOk="0" h="8437" w="9856">
                    <a:moveTo>
                      <a:pt x="4246" y="1"/>
                    </a:moveTo>
                    <a:cubicBezTo>
                      <a:pt x="2094" y="1"/>
                      <a:pt x="28" y="1654"/>
                      <a:pt x="0" y="4189"/>
                    </a:cubicBezTo>
                    <a:cubicBezTo>
                      <a:pt x="0" y="6511"/>
                      <a:pt x="1883" y="8436"/>
                      <a:pt x="4227" y="8436"/>
                    </a:cubicBezTo>
                    <a:cubicBezTo>
                      <a:pt x="7972" y="8436"/>
                      <a:pt x="9855" y="3917"/>
                      <a:pt x="7219" y="1260"/>
                    </a:cubicBezTo>
                    <a:cubicBezTo>
                      <a:pt x="6357" y="391"/>
                      <a:pt x="5291" y="1"/>
                      <a:pt x="42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" name="Google Shape;391;p2"/>
              <p:cNvSpPr/>
              <p:nvPr/>
            </p:nvSpPr>
            <p:spPr>
              <a:xfrm rot="10800000">
                <a:off x="8025505" y="1220571"/>
                <a:ext cx="185909" cy="159143"/>
              </a:xfrm>
              <a:custGeom>
                <a:rect b="b" l="l" r="r" t="t"/>
                <a:pathLst>
                  <a:path extrusionOk="0" h="8437" w="9856">
                    <a:moveTo>
                      <a:pt x="4261" y="1"/>
                    </a:moveTo>
                    <a:cubicBezTo>
                      <a:pt x="2116" y="1"/>
                      <a:pt x="50" y="1654"/>
                      <a:pt x="21" y="4189"/>
                    </a:cubicBezTo>
                    <a:cubicBezTo>
                      <a:pt x="1" y="6511"/>
                      <a:pt x="1884" y="8436"/>
                      <a:pt x="4227" y="8436"/>
                    </a:cubicBezTo>
                    <a:cubicBezTo>
                      <a:pt x="7972" y="8436"/>
                      <a:pt x="9856" y="3917"/>
                      <a:pt x="7219" y="1260"/>
                    </a:cubicBezTo>
                    <a:cubicBezTo>
                      <a:pt x="6364" y="391"/>
                      <a:pt x="5303" y="1"/>
                      <a:pt x="42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" name="Google Shape;392;p2"/>
              <p:cNvSpPr/>
              <p:nvPr/>
            </p:nvSpPr>
            <p:spPr>
              <a:xfrm rot="10800000">
                <a:off x="7798169" y="1220571"/>
                <a:ext cx="185909" cy="159313"/>
              </a:xfrm>
              <a:custGeom>
                <a:rect b="b" l="l" r="r" t="t"/>
                <a:pathLst>
                  <a:path extrusionOk="0" h="8446" w="9856">
                    <a:moveTo>
                      <a:pt x="4247" y="0"/>
                    </a:moveTo>
                    <a:cubicBezTo>
                      <a:pt x="2097" y="0"/>
                      <a:pt x="36" y="1663"/>
                      <a:pt x="21" y="4198"/>
                    </a:cubicBezTo>
                    <a:cubicBezTo>
                      <a:pt x="1" y="6520"/>
                      <a:pt x="1884" y="8445"/>
                      <a:pt x="4227" y="8445"/>
                    </a:cubicBezTo>
                    <a:cubicBezTo>
                      <a:pt x="7972" y="8445"/>
                      <a:pt x="9856" y="3926"/>
                      <a:pt x="7219" y="1269"/>
                    </a:cubicBezTo>
                    <a:cubicBezTo>
                      <a:pt x="6357" y="393"/>
                      <a:pt x="5291" y="0"/>
                      <a:pt x="42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3" name="Google Shape;393;p2"/>
              <p:cNvSpPr/>
              <p:nvPr/>
            </p:nvSpPr>
            <p:spPr>
              <a:xfrm rot="10800000">
                <a:off x="8501096" y="979426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67" y="1"/>
                    </a:moveTo>
                    <a:cubicBezTo>
                      <a:pt x="2116" y="1"/>
                      <a:pt x="50" y="1664"/>
                      <a:pt x="22" y="4198"/>
                    </a:cubicBezTo>
                    <a:cubicBezTo>
                      <a:pt x="1" y="6521"/>
                      <a:pt x="1905" y="8446"/>
                      <a:pt x="4248" y="8446"/>
                    </a:cubicBezTo>
                    <a:cubicBezTo>
                      <a:pt x="7993" y="8446"/>
                      <a:pt x="9877" y="3926"/>
                      <a:pt x="7240" y="1269"/>
                    </a:cubicBezTo>
                    <a:cubicBezTo>
                      <a:pt x="6378" y="393"/>
                      <a:pt x="5313" y="1"/>
                      <a:pt x="42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4" name="Google Shape;394;p2"/>
              <p:cNvSpPr/>
              <p:nvPr/>
            </p:nvSpPr>
            <p:spPr>
              <a:xfrm rot="10800000">
                <a:off x="8276910" y="979426"/>
                <a:ext cx="185909" cy="159143"/>
              </a:xfrm>
              <a:custGeom>
                <a:rect b="b" l="l" r="r" t="t"/>
                <a:pathLst>
                  <a:path extrusionOk="0" h="8437" w="9856">
                    <a:moveTo>
                      <a:pt x="4246" y="1"/>
                    </a:moveTo>
                    <a:cubicBezTo>
                      <a:pt x="2094" y="1"/>
                      <a:pt x="28" y="1654"/>
                      <a:pt x="0" y="4189"/>
                    </a:cubicBezTo>
                    <a:cubicBezTo>
                      <a:pt x="0" y="6512"/>
                      <a:pt x="1883" y="8437"/>
                      <a:pt x="4227" y="8437"/>
                    </a:cubicBezTo>
                    <a:cubicBezTo>
                      <a:pt x="7972" y="8437"/>
                      <a:pt x="9855" y="3917"/>
                      <a:pt x="7219" y="1260"/>
                    </a:cubicBezTo>
                    <a:cubicBezTo>
                      <a:pt x="6357" y="391"/>
                      <a:pt x="5291" y="1"/>
                      <a:pt x="42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5" name="Google Shape;395;p2"/>
              <p:cNvSpPr/>
              <p:nvPr/>
            </p:nvSpPr>
            <p:spPr>
              <a:xfrm rot="10800000">
                <a:off x="8025505" y="979426"/>
                <a:ext cx="185909" cy="159143"/>
              </a:xfrm>
              <a:custGeom>
                <a:rect b="b" l="l" r="r" t="t"/>
                <a:pathLst>
                  <a:path extrusionOk="0" h="8437" w="9856">
                    <a:moveTo>
                      <a:pt x="4261" y="1"/>
                    </a:moveTo>
                    <a:cubicBezTo>
                      <a:pt x="2116" y="1"/>
                      <a:pt x="50" y="1654"/>
                      <a:pt x="21" y="4189"/>
                    </a:cubicBezTo>
                    <a:cubicBezTo>
                      <a:pt x="1" y="6512"/>
                      <a:pt x="1884" y="8437"/>
                      <a:pt x="4227" y="8437"/>
                    </a:cubicBezTo>
                    <a:cubicBezTo>
                      <a:pt x="7972" y="8437"/>
                      <a:pt x="9856" y="3917"/>
                      <a:pt x="7219" y="1260"/>
                    </a:cubicBezTo>
                    <a:cubicBezTo>
                      <a:pt x="6364" y="391"/>
                      <a:pt x="5303" y="1"/>
                      <a:pt x="42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6" name="Google Shape;396;p2"/>
              <p:cNvSpPr/>
              <p:nvPr/>
            </p:nvSpPr>
            <p:spPr>
              <a:xfrm rot="10800000">
                <a:off x="7798169" y="979426"/>
                <a:ext cx="185909" cy="159313"/>
              </a:xfrm>
              <a:custGeom>
                <a:rect b="b" l="l" r="r" t="t"/>
                <a:pathLst>
                  <a:path extrusionOk="0" h="8446" w="9856">
                    <a:moveTo>
                      <a:pt x="4247" y="1"/>
                    </a:moveTo>
                    <a:cubicBezTo>
                      <a:pt x="2097" y="1"/>
                      <a:pt x="36" y="1664"/>
                      <a:pt x="21" y="4198"/>
                    </a:cubicBezTo>
                    <a:cubicBezTo>
                      <a:pt x="1" y="6521"/>
                      <a:pt x="1884" y="8446"/>
                      <a:pt x="4227" y="8446"/>
                    </a:cubicBezTo>
                    <a:cubicBezTo>
                      <a:pt x="7972" y="8446"/>
                      <a:pt x="9856" y="3926"/>
                      <a:pt x="7219" y="1269"/>
                    </a:cubicBezTo>
                    <a:cubicBezTo>
                      <a:pt x="6357" y="393"/>
                      <a:pt x="5291" y="1"/>
                      <a:pt x="42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97" name="Google Shape;397;p2"/>
            <p:cNvGrpSpPr/>
            <p:nvPr/>
          </p:nvGrpSpPr>
          <p:grpSpPr>
            <a:xfrm rot="10800000">
              <a:off x="708979" y="4409768"/>
              <a:ext cx="902627" cy="470072"/>
              <a:chOff x="7078551" y="244136"/>
              <a:chExt cx="902627" cy="470072"/>
            </a:xfrm>
          </p:grpSpPr>
          <p:sp>
            <p:nvSpPr>
              <p:cNvPr id="398" name="Google Shape;398;p2"/>
              <p:cNvSpPr/>
              <p:nvPr/>
            </p:nvSpPr>
            <p:spPr>
              <a:xfrm rot="10800000">
                <a:off x="7078551" y="244136"/>
                <a:ext cx="902627" cy="470072"/>
              </a:xfrm>
              <a:custGeom>
                <a:rect b="b" l="l" r="r" t="t"/>
                <a:pathLst>
                  <a:path extrusionOk="0" h="24921" w="47853">
                    <a:moveTo>
                      <a:pt x="0" y="0"/>
                    </a:moveTo>
                    <a:lnTo>
                      <a:pt x="0" y="24920"/>
                    </a:lnTo>
                    <a:lnTo>
                      <a:pt x="47852" y="24920"/>
                    </a:lnTo>
                    <a:lnTo>
                      <a:pt x="4785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" name="Google Shape;399;p2"/>
              <p:cNvSpPr/>
              <p:nvPr/>
            </p:nvSpPr>
            <p:spPr>
              <a:xfrm rot="10800000">
                <a:off x="7762524" y="526319"/>
                <a:ext cx="186305" cy="159332"/>
              </a:xfrm>
              <a:custGeom>
                <a:rect b="b" l="l" r="r" t="t"/>
                <a:pathLst>
                  <a:path extrusionOk="0" h="8447" w="9877">
                    <a:moveTo>
                      <a:pt x="4267" y="1"/>
                    </a:moveTo>
                    <a:cubicBezTo>
                      <a:pt x="2116" y="1"/>
                      <a:pt x="50" y="1664"/>
                      <a:pt x="22" y="4199"/>
                    </a:cubicBezTo>
                    <a:cubicBezTo>
                      <a:pt x="1" y="6521"/>
                      <a:pt x="1905" y="8446"/>
                      <a:pt x="4248" y="8446"/>
                    </a:cubicBezTo>
                    <a:cubicBezTo>
                      <a:pt x="7994" y="8446"/>
                      <a:pt x="9877" y="3927"/>
                      <a:pt x="7240" y="1269"/>
                    </a:cubicBezTo>
                    <a:cubicBezTo>
                      <a:pt x="6378" y="394"/>
                      <a:pt x="5313" y="1"/>
                      <a:pt x="42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0" name="Google Shape;400;p2"/>
              <p:cNvSpPr/>
              <p:nvPr/>
            </p:nvSpPr>
            <p:spPr>
              <a:xfrm rot="10800000">
                <a:off x="7542676" y="522376"/>
                <a:ext cx="185909" cy="159162"/>
              </a:xfrm>
              <a:custGeom>
                <a:rect b="b" l="l" r="r" t="t"/>
                <a:pathLst>
                  <a:path extrusionOk="0" h="8438" w="9856">
                    <a:moveTo>
                      <a:pt x="4248" y="1"/>
                    </a:moveTo>
                    <a:cubicBezTo>
                      <a:pt x="2104" y="1"/>
                      <a:pt x="49" y="1649"/>
                      <a:pt x="21" y="4169"/>
                    </a:cubicBezTo>
                    <a:cubicBezTo>
                      <a:pt x="0" y="6512"/>
                      <a:pt x="1883" y="8437"/>
                      <a:pt x="4248" y="8437"/>
                    </a:cubicBezTo>
                    <a:cubicBezTo>
                      <a:pt x="7972" y="8437"/>
                      <a:pt x="9855" y="3918"/>
                      <a:pt x="7219" y="1260"/>
                    </a:cubicBezTo>
                    <a:cubicBezTo>
                      <a:pt x="6356" y="391"/>
                      <a:pt x="5292" y="1"/>
                      <a:pt x="42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" name="Google Shape;401;p2"/>
              <p:cNvSpPr/>
              <p:nvPr/>
            </p:nvSpPr>
            <p:spPr>
              <a:xfrm rot="10800000">
                <a:off x="7313378" y="522376"/>
                <a:ext cx="185909" cy="159162"/>
              </a:xfrm>
              <a:custGeom>
                <a:rect b="b" l="l" r="r" t="t"/>
                <a:pathLst>
                  <a:path extrusionOk="0" h="8438" w="9856">
                    <a:moveTo>
                      <a:pt x="4244" y="1"/>
                    </a:moveTo>
                    <a:cubicBezTo>
                      <a:pt x="2093" y="1"/>
                      <a:pt x="29" y="1649"/>
                      <a:pt x="1" y="4169"/>
                    </a:cubicBezTo>
                    <a:cubicBezTo>
                      <a:pt x="1" y="6512"/>
                      <a:pt x="1884" y="8416"/>
                      <a:pt x="4227" y="8437"/>
                    </a:cubicBezTo>
                    <a:cubicBezTo>
                      <a:pt x="7973" y="8437"/>
                      <a:pt x="9856" y="3918"/>
                      <a:pt x="7219" y="1260"/>
                    </a:cubicBezTo>
                    <a:cubicBezTo>
                      <a:pt x="6357" y="391"/>
                      <a:pt x="5290" y="1"/>
                      <a:pt x="42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" name="Google Shape;402;p2"/>
              <p:cNvSpPr/>
              <p:nvPr/>
            </p:nvSpPr>
            <p:spPr>
              <a:xfrm rot="10800000">
                <a:off x="7086042" y="522376"/>
                <a:ext cx="185909" cy="159332"/>
              </a:xfrm>
              <a:custGeom>
                <a:rect b="b" l="l" r="r" t="t"/>
                <a:pathLst>
                  <a:path extrusionOk="0" h="8447" w="9856">
                    <a:moveTo>
                      <a:pt x="4243" y="0"/>
                    </a:moveTo>
                    <a:cubicBezTo>
                      <a:pt x="2093" y="0"/>
                      <a:pt x="29" y="1658"/>
                      <a:pt x="1" y="4178"/>
                    </a:cubicBezTo>
                    <a:cubicBezTo>
                      <a:pt x="1" y="6521"/>
                      <a:pt x="1884" y="8425"/>
                      <a:pt x="4227" y="8446"/>
                    </a:cubicBezTo>
                    <a:cubicBezTo>
                      <a:pt x="7973" y="8446"/>
                      <a:pt x="9856" y="3927"/>
                      <a:pt x="7219" y="1269"/>
                    </a:cubicBezTo>
                    <a:cubicBezTo>
                      <a:pt x="6357" y="393"/>
                      <a:pt x="5290" y="0"/>
                      <a:pt x="42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" name="Google Shape;403;p2"/>
              <p:cNvSpPr/>
              <p:nvPr/>
            </p:nvSpPr>
            <p:spPr>
              <a:xfrm rot="10800000">
                <a:off x="7762524" y="285571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27"/>
                      <a:pt x="1905" y="8431"/>
                      <a:pt x="4248" y="8431"/>
                    </a:cubicBezTo>
                    <a:cubicBezTo>
                      <a:pt x="7994" y="8431"/>
                      <a:pt x="9877" y="3912"/>
                      <a:pt x="7240" y="1255"/>
                    </a:cubicBezTo>
                    <a:cubicBezTo>
                      <a:pt x="6381" y="388"/>
                      <a:pt x="5319" y="0"/>
                      <a:pt x="42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4" name="Google Shape;404;p2"/>
              <p:cNvSpPr/>
              <p:nvPr/>
            </p:nvSpPr>
            <p:spPr>
              <a:xfrm rot="10800000">
                <a:off x="7542676" y="280836"/>
                <a:ext cx="185909" cy="159539"/>
              </a:xfrm>
              <a:custGeom>
                <a:rect b="b" l="l" r="r" t="t"/>
                <a:pathLst>
                  <a:path extrusionOk="0" h="8458" w="9856">
                    <a:moveTo>
                      <a:pt x="4258" y="0"/>
                    </a:moveTo>
                    <a:cubicBezTo>
                      <a:pt x="2113" y="0"/>
                      <a:pt x="49" y="1649"/>
                      <a:pt x="21" y="4168"/>
                    </a:cubicBezTo>
                    <a:cubicBezTo>
                      <a:pt x="0" y="6512"/>
                      <a:pt x="1883" y="8437"/>
                      <a:pt x="4248" y="8458"/>
                    </a:cubicBezTo>
                    <a:cubicBezTo>
                      <a:pt x="7972" y="8437"/>
                      <a:pt x="9855" y="3917"/>
                      <a:pt x="7219" y="1260"/>
                    </a:cubicBezTo>
                    <a:cubicBezTo>
                      <a:pt x="6363" y="390"/>
                      <a:pt x="5301" y="0"/>
                      <a:pt x="425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5" name="Google Shape;405;p2"/>
              <p:cNvSpPr/>
              <p:nvPr/>
            </p:nvSpPr>
            <p:spPr>
              <a:xfrm rot="10800000">
                <a:off x="7313378" y="280836"/>
                <a:ext cx="186305" cy="159539"/>
              </a:xfrm>
              <a:custGeom>
                <a:rect b="b" l="l" r="r" t="t"/>
                <a:pathLst>
                  <a:path extrusionOk="0" h="8458" w="9877">
                    <a:moveTo>
                      <a:pt x="4279" y="0"/>
                    </a:moveTo>
                    <a:cubicBezTo>
                      <a:pt x="2133" y="0"/>
                      <a:pt x="64" y="1649"/>
                      <a:pt x="22" y="4168"/>
                    </a:cubicBezTo>
                    <a:cubicBezTo>
                      <a:pt x="1" y="6512"/>
                      <a:pt x="1905" y="8437"/>
                      <a:pt x="4248" y="8458"/>
                    </a:cubicBezTo>
                    <a:cubicBezTo>
                      <a:pt x="7994" y="8437"/>
                      <a:pt x="9877" y="3938"/>
                      <a:pt x="7240" y="1260"/>
                    </a:cubicBezTo>
                    <a:cubicBezTo>
                      <a:pt x="6385" y="390"/>
                      <a:pt x="5322" y="0"/>
                      <a:pt x="42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" name="Google Shape;406;p2"/>
              <p:cNvSpPr/>
              <p:nvPr/>
            </p:nvSpPr>
            <p:spPr>
              <a:xfrm rot="10800000">
                <a:off x="7086042" y="280836"/>
                <a:ext cx="186305" cy="159539"/>
              </a:xfrm>
              <a:custGeom>
                <a:rect b="b" l="l" r="r" t="t"/>
                <a:pathLst>
                  <a:path extrusionOk="0" h="8458" w="9877">
                    <a:moveTo>
                      <a:pt x="4274" y="0"/>
                    </a:moveTo>
                    <a:cubicBezTo>
                      <a:pt x="2124" y="0"/>
                      <a:pt x="50" y="1649"/>
                      <a:pt x="22" y="4168"/>
                    </a:cubicBezTo>
                    <a:cubicBezTo>
                      <a:pt x="1" y="6512"/>
                      <a:pt x="1905" y="8437"/>
                      <a:pt x="4248" y="8458"/>
                    </a:cubicBezTo>
                    <a:cubicBezTo>
                      <a:pt x="7994" y="8458"/>
                      <a:pt x="9877" y="3938"/>
                      <a:pt x="7240" y="1260"/>
                    </a:cubicBezTo>
                    <a:cubicBezTo>
                      <a:pt x="6385" y="390"/>
                      <a:pt x="5320" y="0"/>
                      <a:pt x="42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07" name="Google Shape;407;p2"/>
            <p:cNvGrpSpPr/>
            <p:nvPr/>
          </p:nvGrpSpPr>
          <p:grpSpPr>
            <a:xfrm rot="10800000">
              <a:off x="-479839" y="4184805"/>
              <a:ext cx="933015" cy="469695"/>
              <a:chOff x="8210498" y="469492"/>
              <a:chExt cx="933015" cy="469695"/>
            </a:xfrm>
          </p:grpSpPr>
          <p:sp>
            <p:nvSpPr>
              <p:cNvPr id="408" name="Google Shape;408;p2"/>
              <p:cNvSpPr/>
              <p:nvPr/>
            </p:nvSpPr>
            <p:spPr>
              <a:xfrm rot="10800000">
                <a:off x="8210498" y="469492"/>
                <a:ext cx="933015" cy="469695"/>
              </a:xfrm>
              <a:custGeom>
                <a:rect b="b" l="l" r="r" t="t"/>
                <a:pathLst>
                  <a:path extrusionOk="0" h="24901" w="49464">
                    <a:moveTo>
                      <a:pt x="0" y="1"/>
                    </a:moveTo>
                    <a:lnTo>
                      <a:pt x="0" y="24900"/>
                    </a:lnTo>
                    <a:lnTo>
                      <a:pt x="49463" y="24900"/>
                    </a:lnTo>
                    <a:lnTo>
                      <a:pt x="4946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" name="Google Shape;409;p2"/>
              <p:cNvSpPr/>
              <p:nvPr/>
            </p:nvSpPr>
            <p:spPr>
              <a:xfrm rot="10800000">
                <a:off x="8921689" y="751694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3"/>
                      <a:pt x="21" y="4198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" name="Google Shape;410;p2"/>
              <p:cNvSpPr/>
              <p:nvPr/>
            </p:nvSpPr>
            <p:spPr>
              <a:xfrm rot="10800000">
                <a:off x="8697918" y="751694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0"/>
                      <a:pt x="42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" name="Google Shape;411;p2"/>
              <p:cNvSpPr/>
              <p:nvPr/>
            </p:nvSpPr>
            <p:spPr>
              <a:xfrm rot="10800000">
                <a:off x="8480051" y="751694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0"/>
                      <a:pt x="4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2" name="Google Shape;412;p2"/>
              <p:cNvSpPr/>
              <p:nvPr/>
            </p:nvSpPr>
            <p:spPr>
              <a:xfrm rot="10800000">
                <a:off x="8252715" y="751694"/>
                <a:ext cx="186305" cy="159218"/>
              </a:xfrm>
              <a:custGeom>
                <a:rect b="b" l="l" r="r" t="t"/>
                <a:pathLst>
                  <a:path extrusionOk="0" h="8441" w="9877">
                    <a:moveTo>
                      <a:pt x="4276" y="0"/>
                    </a:moveTo>
                    <a:cubicBezTo>
                      <a:pt x="2121" y="0"/>
                      <a:pt x="50" y="1669"/>
                      <a:pt x="22" y="4193"/>
                    </a:cubicBezTo>
                    <a:cubicBezTo>
                      <a:pt x="1" y="6537"/>
                      <a:pt x="1905" y="8441"/>
                      <a:pt x="4248" y="8441"/>
                    </a:cubicBezTo>
                    <a:cubicBezTo>
                      <a:pt x="7993" y="8441"/>
                      <a:pt x="9877" y="3921"/>
                      <a:pt x="7240" y="1264"/>
                    </a:cubicBezTo>
                    <a:cubicBezTo>
                      <a:pt x="6381" y="391"/>
                      <a:pt x="5319" y="0"/>
                      <a:pt x="42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" name="Google Shape;413;p2"/>
              <p:cNvSpPr/>
              <p:nvPr/>
            </p:nvSpPr>
            <p:spPr>
              <a:xfrm rot="10800000">
                <a:off x="8921689" y="510549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4"/>
                      <a:pt x="21" y="4199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" name="Google Shape;414;p2"/>
              <p:cNvSpPr/>
              <p:nvPr/>
            </p:nvSpPr>
            <p:spPr>
              <a:xfrm rot="10800000">
                <a:off x="8697918" y="510549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1"/>
                      <a:pt x="42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" name="Google Shape;415;p2"/>
              <p:cNvSpPr/>
              <p:nvPr/>
            </p:nvSpPr>
            <p:spPr>
              <a:xfrm rot="10800000">
                <a:off x="8480051" y="510549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1"/>
                      <a:pt x="42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6" name="Google Shape;416;p2"/>
              <p:cNvSpPr/>
              <p:nvPr/>
            </p:nvSpPr>
            <p:spPr>
              <a:xfrm rot="10800000">
                <a:off x="8279556" y="510549"/>
                <a:ext cx="159067" cy="160633"/>
              </a:xfrm>
              <a:custGeom>
                <a:rect b="b" l="l" r="r" t="t"/>
                <a:pathLst>
                  <a:path extrusionOk="0" h="8516" w="8433">
                    <a:moveTo>
                      <a:pt x="4206" y="0"/>
                    </a:moveTo>
                    <a:cubicBezTo>
                      <a:pt x="1884" y="0"/>
                      <a:pt x="1" y="1904"/>
                      <a:pt x="1" y="4269"/>
                    </a:cubicBezTo>
                    <a:cubicBezTo>
                      <a:pt x="1" y="6612"/>
                      <a:pt x="1884" y="8516"/>
                      <a:pt x="4206" y="8516"/>
                    </a:cubicBezTo>
                    <a:cubicBezTo>
                      <a:pt x="6550" y="8516"/>
                      <a:pt x="8433" y="6612"/>
                      <a:pt x="8433" y="4269"/>
                    </a:cubicBezTo>
                    <a:cubicBezTo>
                      <a:pt x="8433" y="1904"/>
                      <a:pt x="6550" y="0"/>
                      <a:pt x="4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17" name="Google Shape;417;p2"/>
          <p:cNvSpPr txBox="1"/>
          <p:nvPr>
            <p:ph type="ctrTitle"/>
          </p:nvPr>
        </p:nvSpPr>
        <p:spPr>
          <a:xfrm>
            <a:off x="2233650" y="1473275"/>
            <a:ext cx="4676700" cy="1565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Nunito Sans Black"/>
              <a:buNone/>
              <a:defRPr sz="5500">
                <a:solidFill>
                  <a:schemeClr val="lt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Nunito Sans Black"/>
              <a:buNone/>
              <a:defRPr sz="5200"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Nunito Sans Black"/>
              <a:buNone/>
              <a:defRPr sz="5200">
                <a:latin typeface="Nunito Sans Black"/>
                <a:ea typeface="Nunito Sans Black"/>
                <a:cs typeface="Nunito Sans Black"/>
                <a:sym typeface="Nunito Sans Blac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Nunito Sans Black"/>
              <a:buNone/>
              <a:defRPr sz="5200"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Nunito Sans Black"/>
              <a:buNone/>
              <a:defRPr sz="5200"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Nunito Sans Black"/>
              <a:buNone/>
              <a:defRPr sz="5200">
                <a:latin typeface="Nunito Sans Black"/>
                <a:ea typeface="Nunito Sans Black"/>
                <a:cs typeface="Nunito Sans Black"/>
                <a:sym typeface="Nunito Sans Blac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Nunito Sans Black"/>
              <a:buNone/>
              <a:defRPr sz="5200">
                <a:latin typeface="Nunito Sans Black"/>
                <a:ea typeface="Nunito Sans Black"/>
                <a:cs typeface="Nunito Sans Black"/>
                <a:sym typeface="Nunito Sans Blac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Nunito Sans Black"/>
              <a:buNone/>
              <a:defRPr sz="5200">
                <a:latin typeface="Nunito Sans Black"/>
                <a:ea typeface="Nunito Sans Black"/>
                <a:cs typeface="Nunito Sans Black"/>
                <a:sym typeface="Nunito Sans Blac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Nunito Sans Black"/>
              <a:buNone/>
              <a:defRPr sz="5200">
                <a:latin typeface="Nunito Sans Black"/>
                <a:ea typeface="Nunito Sans Black"/>
                <a:cs typeface="Nunito Sans Black"/>
                <a:sym typeface="Nunito Sans Black"/>
              </a:defRPr>
            </a:lvl9pPr>
          </a:lstStyle>
          <a:p/>
        </p:txBody>
      </p:sp>
      <p:sp>
        <p:nvSpPr>
          <p:cNvPr id="418" name="Google Shape;418;p2"/>
          <p:cNvSpPr txBox="1"/>
          <p:nvPr>
            <p:ph idx="1" type="subTitle"/>
          </p:nvPr>
        </p:nvSpPr>
        <p:spPr>
          <a:xfrm>
            <a:off x="3113850" y="3311438"/>
            <a:ext cx="2916300" cy="51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57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 txBox="1"/>
          <p:nvPr>
            <p:ph hasCustomPrompt="1" type="title"/>
          </p:nvPr>
        </p:nvSpPr>
        <p:spPr>
          <a:xfrm>
            <a:off x="2620050" y="1593475"/>
            <a:ext cx="3903900" cy="105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>
            <a:r>
              <a:t>xx%</a:t>
            </a:r>
          </a:p>
        </p:txBody>
      </p:sp>
      <p:sp>
        <p:nvSpPr>
          <p:cNvPr id="1659" name="Google Shape;1659;p11"/>
          <p:cNvSpPr txBox="1"/>
          <p:nvPr>
            <p:ph idx="1" type="subTitle"/>
          </p:nvPr>
        </p:nvSpPr>
        <p:spPr>
          <a:xfrm>
            <a:off x="2290675" y="2560150"/>
            <a:ext cx="4454700" cy="4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grpSp>
        <p:nvGrpSpPr>
          <p:cNvPr id="1660" name="Google Shape;1660;p11"/>
          <p:cNvGrpSpPr/>
          <p:nvPr/>
        </p:nvGrpSpPr>
        <p:grpSpPr>
          <a:xfrm>
            <a:off x="1900655" y="-3"/>
            <a:ext cx="5342690" cy="936988"/>
            <a:chOff x="959239" y="-3"/>
            <a:chExt cx="5342690" cy="936988"/>
          </a:xfrm>
        </p:grpSpPr>
        <p:grpSp>
          <p:nvGrpSpPr>
            <p:cNvPr id="1661" name="Google Shape;1661;p11"/>
            <p:cNvGrpSpPr/>
            <p:nvPr/>
          </p:nvGrpSpPr>
          <p:grpSpPr>
            <a:xfrm flipH="1" rot="-5400000">
              <a:off x="3629614" y="471983"/>
              <a:ext cx="450212" cy="479792"/>
              <a:chOff x="458271" y="4665278"/>
              <a:chExt cx="474807" cy="477976"/>
            </a:xfrm>
          </p:grpSpPr>
          <p:sp>
            <p:nvSpPr>
              <p:cNvPr id="1662" name="Google Shape;1662;p11"/>
              <p:cNvSpPr/>
              <p:nvPr/>
            </p:nvSpPr>
            <p:spPr>
              <a:xfrm>
                <a:off x="458271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0" y="1"/>
                    </a:moveTo>
                    <a:lnTo>
                      <a:pt x="0" y="25339"/>
                    </a:lnTo>
                    <a:lnTo>
                      <a:pt x="25171" y="25339"/>
                    </a:lnTo>
                    <a:lnTo>
                      <a:pt x="251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3" name="Google Shape;1663;p11"/>
              <p:cNvSpPr/>
              <p:nvPr/>
            </p:nvSpPr>
            <p:spPr>
              <a:xfrm>
                <a:off x="718353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9" y="0"/>
                    </a:moveTo>
                    <a:cubicBezTo>
                      <a:pt x="1884" y="0"/>
                      <a:pt x="1" y="4499"/>
                      <a:pt x="2637" y="7135"/>
                    </a:cubicBezTo>
                    <a:cubicBezTo>
                      <a:pt x="3491" y="7995"/>
                      <a:pt x="4544" y="8381"/>
                      <a:pt x="5578" y="8381"/>
                    </a:cubicBezTo>
                    <a:cubicBezTo>
                      <a:pt x="7714" y="8381"/>
                      <a:pt x="9765" y="6736"/>
                      <a:pt x="9793" y="4227"/>
                    </a:cubicBezTo>
                    <a:cubicBezTo>
                      <a:pt x="9793" y="190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4" name="Google Shape;1664;p11"/>
              <p:cNvSpPr/>
              <p:nvPr/>
            </p:nvSpPr>
            <p:spPr>
              <a:xfrm>
                <a:off x="478398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608" y="0"/>
                    </a:moveTo>
                    <a:cubicBezTo>
                      <a:pt x="1884" y="0"/>
                      <a:pt x="0" y="4499"/>
                      <a:pt x="2637" y="7135"/>
                    </a:cubicBezTo>
                    <a:cubicBezTo>
                      <a:pt x="3490" y="7995"/>
                      <a:pt x="4544" y="8381"/>
                      <a:pt x="5578" y="8381"/>
                    </a:cubicBezTo>
                    <a:cubicBezTo>
                      <a:pt x="7713" y="8381"/>
                      <a:pt x="9764" y="6736"/>
                      <a:pt x="9793" y="4227"/>
                    </a:cubicBezTo>
                    <a:cubicBezTo>
                      <a:pt x="9793" y="190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478398" y="4712642"/>
                <a:ext cx="185117" cy="157879"/>
              </a:xfrm>
              <a:custGeom>
                <a:rect b="b" l="l" r="r" t="t"/>
                <a:pathLst>
                  <a:path extrusionOk="0" h="8370" w="9814">
                    <a:moveTo>
                      <a:pt x="5608" y="0"/>
                    </a:moveTo>
                    <a:cubicBezTo>
                      <a:pt x="1884" y="0"/>
                      <a:pt x="0" y="4478"/>
                      <a:pt x="2637" y="7115"/>
                    </a:cubicBezTo>
                    <a:cubicBezTo>
                      <a:pt x="3490" y="7982"/>
                      <a:pt x="4544" y="8370"/>
                      <a:pt x="5578" y="8370"/>
                    </a:cubicBezTo>
                    <a:cubicBezTo>
                      <a:pt x="7714" y="8370"/>
                      <a:pt x="9764" y="6715"/>
                      <a:pt x="9793" y="4206"/>
                    </a:cubicBezTo>
                    <a:cubicBezTo>
                      <a:pt x="9814" y="188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718353" y="4712642"/>
                <a:ext cx="184739" cy="157879"/>
              </a:xfrm>
              <a:custGeom>
                <a:rect b="b" l="l" r="r" t="t"/>
                <a:pathLst>
                  <a:path extrusionOk="0" h="8370" w="9794">
                    <a:moveTo>
                      <a:pt x="5609" y="0"/>
                    </a:moveTo>
                    <a:cubicBezTo>
                      <a:pt x="1884" y="0"/>
                      <a:pt x="1" y="4478"/>
                      <a:pt x="2637" y="7115"/>
                    </a:cubicBezTo>
                    <a:cubicBezTo>
                      <a:pt x="3491" y="7982"/>
                      <a:pt x="4545" y="8370"/>
                      <a:pt x="5579" y="8370"/>
                    </a:cubicBezTo>
                    <a:cubicBezTo>
                      <a:pt x="7714" y="8370"/>
                      <a:pt x="9765" y="6715"/>
                      <a:pt x="9793" y="4206"/>
                    </a:cubicBezTo>
                    <a:cubicBezTo>
                      <a:pt x="9793" y="188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 flipH="1" rot="-5400000">
              <a:off x="3615654" y="-889"/>
              <a:ext cx="474807" cy="477976"/>
              <a:chOff x="826" y="4665278"/>
              <a:chExt cx="474807" cy="477976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826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1" y="1"/>
                    </a:moveTo>
                    <a:lnTo>
                      <a:pt x="1" y="25339"/>
                    </a:lnTo>
                    <a:lnTo>
                      <a:pt x="25172" y="25339"/>
                    </a:lnTo>
                    <a:lnTo>
                      <a:pt x="2517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246327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587" y="0"/>
                    </a:moveTo>
                    <a:cubicBezTo>
                      <a:pt x="1863" y="0"/>
                      <a:pt x="0" y="4499"/>
                      <a:pt x="2616" y="7135"/>
                    </a:cubicBezTo>
                    <a:cubicBezTo>
                      <a:pt x="3476" y="7995"/>
                      <a:pt x="4534" y="8381"/>
                      <a:pt x="5571" y="8381"/>
                    </a:cubicBezTo>
                    <a:cubicBezTo>
                      <a:pt x="7711" y="8381"/>
                      <a:pt x="9758" y="6736"/>
                      <a:pt x="9772" y="4227"/>
                    </a:cubicBezTo>
                    <a:cubicBezTo>
                      <a:pt x="9793" y="190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0" name="Google Shape;1670;p11"/>
              <p:cNvSpPr/>
              <p:nvPr/>
            </p:nvSpPr>
            <p:spPr>
              <a:xfrm>
                <a:off x="21349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8" y="0"/>
                    </a:moveTo>
                    <a:cubicBezTo>
                      <a:pt x="1884" y="0"/>
                      <a:pt x="1" y="4478"/>
                      <a:pt x="2616" y="7135"/>
                    </a:cubicBezTo>
                    <a:cubicBezTo>
                      <a:pt x="3470" y="7995"/>
                      <a:pt x="4526" y="8381"/>
                      <a:pt x="5562" y="8381"/>
                    </a:cubicBezTo>
                    <a:cubicBezTo>
                      <a:pt x="7702" y="8381"/>
                      <a:pt x="9758" y="6736"/>
                      <a:pt x="9772" y="4227"/>
                    </a:cubicBezTo>
                    <a:cubicBezTo>
                      <a:pt x="9793" y="1904"/>
                      <a:pt x="7910" y="21"/>
                      <a:pt x="56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1" name="Google Shape;1671;p11"/>
              <p:cNvSpPr/>
              <p:nvPr/>
            </p:nvSpPr>
            <p:spPr>
              <a:xfrm>
                <a:off x="21462" y="4712642"/>
                <a:ext cx="184626" cy="157879"/>
              </a:xfrm>
              <a:custGeom>
                <a:rect b="b" l="l" r="r" t="t"/>
                <a:pathLst>
                  <a:path extrusionOk="0" h="8370" w="9788">
                    <a:moveTo>
                      <a:pt x="5577" y="0"/>
                    </a:moveTo>
                    <a:cubicBezTo>
                      <a:pt x="1869" y="0"/>
                      <a:pt x="1" y="4484"/>
                      <a:pt x="2610" y="7115"/>
                    </a:cubicBezTo>
                    <a:cubicBezTo>
                      <a:pt x="3464" y="7982"/>
                      <a:pt x="4520" y="8370"/>
                      <a:pt x="5556" y="8370"/>
                    </a:cubicBezTo>
                    <a:cubicBezTo>
                      <a:pt x="7696" y="8370"/>
                      <a:pt x="9752" y="6715"/>
                      <a:pt x="9766" y="4206"/>
                    </a:cubicBezTo>
                    <a:cubicBezTo>
                      <a:pt x="9787" y="1884"/>
                      <a:pt x="7904" y="0"/>
                      <a:pt x="5602" y="0"/>
                    </a:cubicBezTo>
                    <a:cubicBezTo>
                      <a:pt x="5594" y="0"/>
                      <a:pt x="5585" y="0"/>
                      <a:pt x="55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246327" y="4712642"/>
                <a:ext cx="184720" cy="157879"/>
              </a:xfrm>
              <a:custGeom>
                <a:rect b="b" l="l" r="r" t="t"/>
                <a:pathLst>
                  <a:path extrusionOk="0" h="8370" w="9793">
                    <a:moveTo>
                      <a:pt x="5587" y="0"/>
                    </a:moveTo>
                    <a:cubicBezTo>
                      <a:pt x="1863" y="0"/>
                      <a:pt x="0" y="4478"/>
                      <a:pt x="2616" y="7115"/>
                    </a:cubicBezTo>
                    <a:cubicBezTo>
                      <a:pt x="3469" y="7982"/>
                      <a:pt x="4525" y="8370"/>
                      <a:pt x="5562" y="8370"/>
                    </a:cubicBezTo>
                    <a:cubicBezTo>
                      <a:pt x="7702" y="8370"/>
                      <a:pt x="9758" y="6715"/>
                      <a:pt x="9772" y="4206"/>
                    </a:cubicBezTo>
                    <a:cubicBezTo>
                      <a:pt x="9793" y="188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73" name="Google Shape;1673;p11"/>
            <p:cNvGrpSpPr/>
            <p:nvPr/>
          </p:nvGrpSpPr>
          <p:grpSpPr>
            <a:xfrm flipH="1" rot="-5400000">
              <a:off x="2746075" y="-129992"/>
              <a:ext cx="241394" cy="502919"/>
              <a:chOff x="826" y="3727523"/>
              <a:chExt cx="226576" cy="485068"/>
            </a:xfrm>
          </p:grpSpPr>
          <p:sp>
            <p:nvSpPr>
              <p:cNvPr id="1674" name="Google Shape;1674;p11"/>
              <p:cNvSpPr/>
              <p:nvPr/>
            </p:nvSpPr>
            <p:spPr>
              <a:xfrm>
                <a:off x="826" y="3727523"/>
                <a:ext cx="226576" cy="485068"/>
              </a:xfrm>
              <a:custGeom>
                <a:rect b="b" l="l" r="r" t="t"/>
                <a:pathLst>
                  <a:path extrusionOk="0" h="25716" w="12012">
                    <a:moveTo>
                      <a:pt x="1" y="0"/>
                    </a:moveTo>
                    <a:lnTo>
                      <a:pt x="1" y="25715"/>
                    </a:lnTo>
                    <a:lnTo>
                      <a:pt x="12011" y="25715"/>
                    </a:lnTo>
                    <a:lnTo>
                      <a:pt x="120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5" name="Google Shape;1675;p11"/>
              <p:cNvSpPr/>
              <p:nvPr/>
            </p:nvSpPr>
            <p:spPr>
              <a:xfrm>
                <a:off x="7937" y="3766192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4" y="1"/>
                      <a:pt x="0" y="4520"/>
                      <a:pt x="2637" y="7177"/>
                    </a:cubicBezTo>
                    <a:cubicBezTo>
                      <a:pt x="3490" y="8045"/>
                      <a:pt x="4549" y="8433"/>
                      <a:pt x="5589" y="8433"/>
                    </a:cubicBezTo>
                    <a:cubicBezTo>
                      <a:pt x="7736" y="8433"/>
                      <a:pt x="9806" y="6778"/>
                      <a:pt x="9835" y="4269"/>
                    </a:cubicBezTo>
                    <a:cubicBezTo>
                      <a:pt x="983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6" name="Google Shape;1676;p11"/>
              <p:cNvSpPr/>
              <p:nvPr/>
            </p:nvSpPr>
            <p:spPr>
              <a:xfrm>
                <a:off x="7937" y="4002602"/>
                <a:ext cx="185513" cy="158973"/>
              </a:xfrm>
              <a:custGeom>
                <a:rect b="b" l="l" r="r" t="t"/>
                <a:pathLst>
                  <a:path extrusionOk="0" h="8428" w="9835">
                    <a:moveTo>
                      <a:pt x="5629" y="1"/>
                    </a:moveTo>
                    <a:cubicBezTo>
                      <a:pt x="1884" y="1"/>
                      <a:pt x="0" y="4499"/>
                      <a:pt x="2637" y="7178"/>
                    </a:cubicBezTo>
                    <a:cubicBezTo>
                      <a:pt x="3494" y="8041"/>
                      <a:pt x="4550" y="8428"/>
                      <a:pt x="5586" y="8428"/>
                    </a:cubicBezTo>
                    <a:cubicBezTo>
                      <a:pt x="7738" y="8428"/>
                      <a:pt x="9806" y="6762"/>
                      <a:pt x="9835" y="4248"/>
                    </a:cubicBezTo>
                    <a:cubicBezTo>
                      <a:pt x="9835" y="1905"/>
                      <a:pt x="7951" y="1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77" name="Google Shape;1677;p11"/>
            <p:cNvGrpSpPr/>
            <p:nvPr/>
          </p:nvGrpSpPr>
          <p:grpSpPr>
            <a:xfrm flipH="1" rot="-5400000">
              <a:off x="2756134" y="113479"/>
              <a:ext cx="221276" cy="502919"/>
              <a:chOff x="226597" y="3727523"/>
              <a:chExt cx="226161" cy="485068"/>
            </a:xfrm>
          </p:grpSpPr>
          <p:sp>
            <p:nvSpPr>
              <p:cNvPr id="1678" name="Google Shape;1678;p11"/>
              <p:cNvSpPr/>
              <p:nvPr/>
            </p:nvSpPr>
            <p:spPr>
              <a:xfrm>
                <a:off x="226597" y="3727523"/>
                <a:ext cx="226161" cy="485068"/>
              </a:xfrm>
              <a:custGeom>
                <a:rect b="b" l="l" r="r" t="t"/>
                <a:pathLst>
                  <a:path extrusionOk="0" h="25716" w="11990">
                    <a:moveTo>
                      <a:pt x="0" y="0"/>
                    </a:moveTo>
                    <a:lnTo>
                      <a:pt x="0" y="25715"/>
                    </a:lnTo>
                    <a:lnTo>
                      <a:pt x="11989" y="25715"/>
                    </a:lnTo>
                    <a:lnTo>
                      <a:pt x="119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9" name="Google Shape;1679;p11"/>
              <p:cNvSpPr/>
              <p:nvPr/>
            </p:nvSpPr>
            <p:spPr>
              <a:xfrm>
                <a:off x="232123" y="3766192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3" y="1"/>
                      <a:pt x="0" y="4520"/>
                      <a:pt x="2636" y="7177"/>
                    </a:cubicBezTo>
                    <a:cubicBezTo>
                      <a:pt x="3497" y="8045"/>
                      <a:pt x="4557" y="8433"/>
                      <a:pt x="5598" y="8433"/>
                    </a:cubicBezTo>
                    <a:cubicBezTo>
                      <a:pt x="7746" y="8433"/>
                      <a:pt x="9806" y="6778"/>
                      <a:pt x="9834" y="4269"/>
                    </a:cubicBezTo>
                    <a:cubicBezTo>
                      <a:pt x="9834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0" name="Google Shape;1680;p11"/>
              <p:cNvSpPr/>
              <p:nvPr/>
            </p:nvSpPr>
            <p:spPr>
              <a:xfrm>
                <a:off x="232123" y="4002998"/>
                <a:ext cx="185909" cy="159067"/>
              </a:xfrm>
              <a:custGeom>
                <a:rect b="b" l="l" r="r" t="t"/>
                <a:pathLst>
                  <a:path extrusionOk="0" h="8433" w="9856">
                    <a:moveTo>
                      <a:pt x="5629" y="1"/>
                    </a:moveTo>
                    <a:cubicBezTo>
                      <a:pt x="1883" y="1"/>
                      <a:pt x="0" y="4520"/>
                      <a:pt x="2636" y="7178"/>
                    </a:cubicBezTo>
                    <a:cubicBezTo>
                      <a:pt x="3490" y="8045"/>
                      <a:pt x="4548" y="8433"/>
                      <a:pt x="5588" y="8433"/>
                    </a:cubicBezTo>
                    <a:cubicBezTo>
                      <a:pt x="7736" y="8433"/>
                      <a:pt x="9806" y="6778"/>
                      <a:pt x="9834" y="4269"/>
                    </a:cubicBezTo>
                    <a:cubicBezTo>
                      <a:pt x="985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81" name="Google Shape;1681;p11"/>
            <p:cNvGrpSpPr/>
            <p:nvPr/>
          </p:nvGrpSpPr>
          <p:grpSpPr>
            <a:xfrm flipH="1" rot="-5400000">
              <a:off x="1307931" y="-348695"/>
              <a:ext cx="232084" cy="929469"/>
              <a:chOff x="53" y="1196432"/>
              <a:chExt cx="232084" cy="929469"/>
            </a:xfrm>
          </p:grpSpPr>
          <p:sp>
            <p:nvSpPr>
              <p:cNvPr id="1682" name="Google Shape;1682;p11"/>
              <p:cNvSpPr/>
              <p:nvPr/>
            </p:nvSpPr>
            <p:spPr>
              <a:xfrm>
                <a:off x="53" y="1196432"/>
                <a:ext cx="232084" cy="929469"/>
              </a:xfrm>
              <a:custGeom>
                <a:rect b="b" l="l" r="r" t="t"/>
                <a:pathLst>
                  <a:path extrusionOk="0" h="49276" w="12304">
                    <a:moveTo>
                      <a:pt x="0" y="0"/>
                    </a:moveTo>
                    <a:lnTo>
                      <a:pt x="0" y="49275"/>
                    </a:lnTo>
                    <a:lnTo>
                      <a:pt x="12303" y="49275"/>
                    </a:lnTo>
                    <a:lnTo>
                      <a:pt x="123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3" name="Google Shape;1683;p11"/>
              <p:cNvSpPr/>
              <p:nvPr/>
            </p:nvSpPr>
            <p:spPr>
              <a:xfrm>
                <a:off x="35572" y="1250097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307" y="0"/>
                    </a:moveTo>
                    <a:cubicBezTo>
                      <a:pt x="2136" y="0"/>
                      <a:pt x="49" y="1677"/>
                      <a:pt x="21" y="4227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5"/>
                      <a:pt x="7302" y="1277"/>
                    </a:cubicBezTo>
                    <a:cubicBezTo>
                      <a:pt x="6434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4" name="Google Shape;1684;p11"/>
              <p:cNvSpPr/>
              <p:nvPr/>
            </p:nvSpPr>
            <p:spPr>
              <a:xfrm>
                <a:off x="35572" y="1913150"/>
                <a:ext cx="187871" cy="160671"/>
              </a:xfrm>
              <a:custGeom>
                <a:rect b="b" l="l" r="r" t="t"/>
                <a:pathLst>
                  <a:path extrusionOk="0" h="8518" w="9960">
                    <a:moveTo>
                      <a:pt x="4307" y="1"/>
                    </a:moveTo>
                    <a:cubicBezTo>
                      <a:pt x="2136" y="1"/>
                      <a:pt x="49" y="1678"/>
                      <a:pt x="21" y="4228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6"/>
                      <a:pt x="7302" y="1278"/>
                    </a:cubicBezTo>
                    <a:cubicBezTo>
                      <a:pt x="6434" y="396"/>
                      <a:pt x="5361" y="1"/>
                      <a:pt x="43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5" name="Google Shape;1685;p11"/>
              <p:cNvSpPr/>
              <p:nvPr/>
            </p:nvSpPr>
            <p:spPr>
              <a:xfrm>
                <a:off x="35572" y="1461910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6" y="1"/>
                    </a:moveTo>
                    <a:cubicBezTo>
                      <a:pt x="2125" y="1"/>
                      <a:pt x="35" y="1679"/>
                      <a:pt x="21" y="4234"/>
                    </a:cubicBezTo>
                    <a:cubicBezTo>
                      <a:pt x="0" y="6599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1" y="391"/>
                      <a:pt x="5358" y="1"/>
                      <a:pt x="43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35572" y="1693981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19" y="1"/>
                    </a:moveTo>
                    <a:cubicBezTo>
                      <a:pt x="2144" y="1"/>
                      <a:pt x="49" y="1680"/>
                      <a:pt x="21" y="4234"/>
                    </a:cubicBezTo>
                    <a:cubicBezTo>
                      <a:pt x="0" y="6578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8" y="392"/>
                      <a:pt x="5369" y="1"/>
                      <a:pt x="43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87" name="Google Shape;1687;p11"/>
            <p:cNvGrpSpPr/>
            <p:nvPr/>
          </p:nvGrpSpPr>
          <p:grpSpPr>
            <a:xfrm flipH="1" rot="-5400000">
              <a:off x="1895303" y="7099"/>
              <a:ext cx="466111" cy="451908"/>
              <a:chOff x="53" y="2125905"/>
              <a:chExt cx="466111" cy="451908"/>
            </a:xfrm>
          </p:grpSpPr>
          <p:sp>
            <p:nvSpPr>
              <p:cNvPr id="1688" name="Google Shape;1688;p11"/>
              <p:cNvSpPr/>
              <p:nvPr/>
            </p:nvSpPr>
            <p:spPr>
              <a:xfrm>
                <a:off x="53" y="2125905"/>
                <a:ext cx="466111" cy="451908"/>
              </a:xfrm>
              <a:custGeom>
                <a:rect b="b" l="l" r="r" t="t"/>
                <a:pathLst>
                  <a:path extrusionOk="0" h="23958" w="24711">
                    <a:moveTo>
                      <a:pt x="0" y="0"/>
                    </a:moveTo>
                    <a:lnTo>
                      <a:pt x="0" y="23958"/>
                    </a:lnTo>
                    <a:lnTo>
                      <a:pt x="24711" y="23958"/>
                    </a:lnTo>
                    <a:lnTo>
                      <a:pt x="247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9" name="Google Shape;1689;p11"/>
              <p:cNvSpPr/>
              <p:nvPr/>
            </p:nvSpPr>
            <p:spPr>
              <a:xfrm>
                <a:off x="37930" y="2150578"/>
                <a:ext cx="181967" cy="156106"/>
              </a:xfrm>
              <a:custGeom>
                <a:rect b="b" l="l" r="r" t="t"/>
                <a:pathLst>
                  <a:path extrusionOk="0" h="8276" w="9647">
                    <a:moveTo>
                      <a:pt x="4170" y="0"/>
                    </a:moveTo>
                    <a:cubicBezTo>
                      <a:pt x="2058" y="0"/>
                      <a:pt x="36" y="1627"/>
                      <a:pt x="22" y="4111"/>
                    </a:cubicBezTo>
                    <a:cubicBezTo>
                      <a:pt x="1" y="6392"/>
                      <a:pt x="1863" y="8254"/>
                      <a:pt x="4144" y="8275"/>
                    </a:cubicBezTo>
                    <a:cubicBezTo>
                      <a:pt x="7805" y="8254"/>
                      <a:pt x="9646" y="3839"/>
                      <a:pt x="7073" y="1224"/>
                    </a:cubicBezTo>
                    <a:cubicBezTo>
                      <a:pt x="6228" y="379"/>
                      <a:pt x="5189" y="0"/>
                      <a:pt x="41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275131" y="2150578"/>
                <a:ext cx="182363" cy="156106"/>
              </a:xfrm>
              <a:custGeom>
                <a:rect b="b" l="l" r="r" t="t"/>
                <a:pathLst>
                  <a:path extrusionOk="0" h="8276" w="9668">
                    <a:moveTo>
                      <a:pt x="4179" y="0"/>
                    </a:moveTo>
                    <a:cubicBezTo>
                      <a:pt x="2068" y="0"/>
                      <a:pt x="36" y="1627"/>
                      <a:pt x="22" y="4111"/>
                    </a:cubicBezTo>
                    <a:cubicBezTo>
                      <a:pt x="1" y="6392"/>
                      <a:pt x="1863" y="8254"/>
                      <a:pt x="4144" y="8275"/>
                    </a:cubicBezTo>
                    <a:cubicBezTo>
                      <a:pt x="7805" y="8275"/>
                      <a:pt x="9667" y="3839"/>
                      <a:pt x="7073" y="1224"/>
                    </a:cubicBezTo>
                    <a:cubicBezTo>
                      <a:pt x="6235" y="379"/>
                      <a:pt x="5198" y="0"/>
                      <a:pt x="41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1" name="Google Shape;1691;p11"/>
              <p:cNvSpPr/>
              <p:nvPr/>
            </p:nvSpPr>
            <p:spPr>
              <a:xfrm>
                <a:off x="275131" y="2386724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71" y="0"/>
                    </a:moveTo>
                    <a:cubicBezTo>
                      <a:pt x="2069" y="0"/>
                      <a:pt x="50" y="1626"/>
                      <a:pt x="22" y="4105"/>
                    </a:cubicBezTo>
                    <a:cubicBezTo>
                      <a:pt x="1" y="6385"/>
                      <a:pt x="1842" y="8248"/>
                      <a:pt x="4144" y="8268"/>
                    </a:cubicBezTo>
                    <a:cubicBezTo>
                      <a:pt x="7805" y="8268"/>
                      <a:pt x="9647" y="3854"/>
                      <a:pt x="7073" y="1238"/>
                    </a:cubicBezTo>
                    <a:cubicBezTo>
                      <a:pt x="6232" y="383"/>
                      <a:pt x="5192" y="0"/>
                      <a:pt x="4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2" name="Google Shape;1692;p11"/>
              <p:cNvSpPr/>
              <p:nvPr/>
            </p:nvSpPr>
            <p:spPr>
              <a:xfrm>
                <a:off x="37930" y="2386724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67" y="0"/>
                    </a:moveTo>
                    <a:cubicBezTo>
                      <a:pt x="2060" y="0"/>
                      <a:pt x="36" y="1626"/>
                      <a:pt x="22" y="4105"/>
                    </a:cubicBezTo>
                    <a:cubicBezTo>
                      <a:pt x="1" y="6385"/>
                      <a:pt x="1842" y="8248"/>
                      <a:pt x="4144" y="8268"/>
                    </a:cubicBezTo>
                    <a:cubicBezTo>
                      <a:pt x="7805" y="8268"/>
                      <a:pt x="9646" y="3833"/>
                      <a:pt x="7073" y="1238"/>
                    </a:cubicBezTo>
                    <a:cubicBezTo>
                      <a:pt x="6232" y="383"/>
                      <a:pt x="5189" y="0"/>
                      <a:pt x="41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93" name="Google Shape;1693;p11"/>
            <p:cNvGrpSpPr/>
            <p:nvPr/>
          </p:nvGrpSpPr>
          <p:grpSpPr>
            <a:xfrm flipH="1" rot="-5400000">
              <a:off x="2898523" y="233728"/>
              <a:ext cx="936000" cy="469695"/>
              <a:chOff x="53" y="4203889"/>
              <a:chExt cx="933015" cy="469695"/>
            </a:xfrm>
          </p:grpSpPr>
          <p:sp>
            <p:nvSpPr>
              <p:cNvPr id="1694" name="Google Shape;1694;p11"/>
              <p:cNvSpPr/>
              <p:nvPr/>
            </p:nvSpPr>
            <p:spPr>
              <a:xfrm>
                <a:off x="53" y="4203889"/>
                <a:ext cx="933015" cy="469695"/>
              </a:xfrm>
              <a:custGeom>
                <a:rect b="b" l="l" r="r" t="t"/>
                <a:pathLst>
                  <a:path extrusionOk="0" h="24901" w="49464">
                    <a:moveTo>
                      <a:pt x="0" y="1"/>
                    </a:moveTo>
                    <a:lnTo>
                      <a:pt x="0" y="24900"/>
                    </a:lnTo>
                    <a:lnTo>
                      <a:pt x="49463" y="24900"/>
                    </a:lnTo>
                    <a:lnTo>
                      <a:pt x="4946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5" name="Google Shape;1695;p11"/>
              <p:cNvSpPr/>
              <p:nvPr/>
            </p:nvSpPr>
            <p:spPr>
              <a:xfrm>
                <a:off x="35572" y="4232070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3"/>
                      <a:pt x="21" y="4198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6" name="Google Shape;1696;p11"/>
              <p:cNvSpPr/>
              <p:nvPr/>
            </p:nvSpPr>
            <p:spPr>
              <a:xfrm>
                <a:off x="259739" y="4232334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0"/>
                      <a:pt x="42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477209" y="4232334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0"/>
                      <a:pt x="4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704545" y="4232165"/>
                <a:ext cx="186305" cy="159218"/>
              </a:xfrm>
              <a:custGeom>
                <a:rect b="b" l="l" r="r" t="t"/>
                <a:pathLst>
                  <a:path extrusionOk="0" h="8441" w="9877">
                    <a:moveTo>
                      <a:pt x="4276" y="0"/>
                    </a:moveTo>
                    <a:cubicBezTo>
                      <a:pt x="2121" y="0"/>
                      <a:pt x="50" y="1669"/>
                      <a:pt x="22" y="4193"/>
                    </a:cubicBezTo>
                    <a:cubicBezTo>
                      <a:pt x="1" y="6537"/>
                      <a:pt x="1905" y="8441"/>
                      <a:pt x="4248" y="8441"/>
                    </a:cubicBezTo>
                    <a:cubicBezTo>
                      <a:pt x="7993" y="8441"/>
                      <a:pt x="9877" y="3921"/>
                      <a:pt x="7240" y="1264"/>
                    </a:cubicBezTo>
                    <a:cubicBezTo>
                      <a:pt x="6381" y="391"/>
                      <a:pt x="5319" y="0"/>
                      <a:pt x="42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9" name="Google Shape;1699;p11"/>
              <p:cNvSpPr/>
              <p:nvPr/>
            </p:nvSpPr>
            <p:spPr>
              <a:xfrm>
                <a:off x="35572" y="4473215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4"/>
                      <a:pt x="21" y="4199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0" name="Google Shape;1700;p11"/>
              <p:cNvSpPr/>
              <p:nvPr/>
            </p:nvSpPr>
            <p:spPr>
              <a:xfrm>
                <a:off x="259739" y="4473479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1"/>
                      <a:pt x="42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477209" y="4473479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1"/>
                      <a:pt x="42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2" name="Google Shape;1702;p11"/>
              <p:cNvSpPr/>
              <p:nvPr/>
            </p:nvSpPr>
            <p:spPr>
              <a:xfrm>
                <a:off x="704942" y="4471894"/>
                <a:ext cx="159067" cy="160633"/>
              </a:xfrm>
              <a:custGeom>
                <a:rect b="b" l="l" r="r" t="t"/>
                <a:pathLst>
                  <a:path extrusionOk="0" h="8516" w="8433">
                    <a:moveTo>
                      <a:pt x="4206" y="0"/>
                    </a:moveTo>
                    <a:cubicBezTo>
                      <a:pt x="1884" y="0"/>
                      <a:pt x="1" y="1904"/>
                      <a:pt x="1" y="4269"/>
                    </a:cubicBezTo>
                    <a:cubicBezTo>
                      <a:pt x="1" y="6612"/>
                      <a:pt x="1884" y="8516"/>
                      <a:pt x="4206" y="8516"/>
                    </a:cubicBezTo>
                    <a:cubicBezTo>
                      <a:pt x="6550" y="8516"/>
                      <a:pt x="8433" y="6612"/>
                      <a:pt x="8433" y="4269"/>
                    </a:cubicBezTo>
                    <a:cubicBezTo>
                      <a:pt x="8433" y="1904"/>
                      <a:pt x="6550" y="0"/>
                      <a:pt x="4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03" name="Google Shape;1703;p11"/>
            <p:cNvGrpSpPr/>
            <p:nvPr/>
          </p:nvGrpSpPr>
          <p:grpSpPr>
            <a:xfrm flipH="1" rot="-5400000">
              <a:off x="2033378" y="336042"/>
              <a:ext cx="903023" cy="233273"/>
              <a:chOff x="1222" y="3501752"/>
              <a:chExt cx="903023" cy="233273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222" y="3501752"/>
                <a:ext cx="903023" cy="233273"/>
              </a:xfrm>
              <a:custGeom>
                <a:rect b="b" l="l" r="r" t="t"/>
                <a:pathLst>
                  <a:path extrusionOk="0" h="12367" w="47874">
                    <a:moveTo>
                      <a:pt x="1" y="1"/>
                    </a:moveTo>
                    <a:lnTo>
                      <a:pt x="1" y="12367"/>
                    </a:lnTo>
                    <a:lnTo>
                      <a:pt x="47874" y="12367"/>
                    </a:lnTo>
                    <a:lnTo>
                      <a:pt x="4787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7372" y="353783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24" y="0"/>
                    </a:moveTo>
                    <a:cubicBezTo>
                      <a:pt x="4659" y="0"/>
                      <a:pt x="3572" y="398"/>
                      <a:pt x="2688" y="1289"/>
                    </a:cubicBezTo>
                    <a:cubicBezTo>
                      <a:pt x="1" y="3997"/>
                      <a:pt x="1938" y="8613"/>
                      <a:pt x="5754" y="8613"/>
                    </a:cubicBezTo>
                    <a:cubicBezTo>
                      <a:pt x="5771" y="8613"/>
                      <a:pt x="5788" y="8613"/>
                      <a:pt x="5805" y="8612"/>
                    </a:cubicBezTo>
                    <a:cubicBezTo>
                      <a:pt x="8170" y="8591"/>
                      <a:pt x="10074" y="6667"/>
                      <a:pt x="10053" y="4302"/>
                    </a:cubicBezTo>
                    <a:cubicBezTo>
                      <a:pt x="10053" y="1717"/>
                      <a:pt x="7936" y="0"/>
                      <a:pt x="57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663726" y="3537837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0" y="0"/>
                    </a:moveTo>
                    <a:cubicBezTo>
                      <a:pt x="4648" y="0"/>
                      <a:pt x="3565" y="398"/>
                      <a:pt x="2688" y="1289"/>
                    </a:cubicBezTo>
                    <a:cubicBezTo>
                      <a:pt x="1" y="3997"/>
                      <a:pt x="1917" y="8613"/>
                      <a:pt x="5733" y="8613"/>
                    </a:cubicBezTo>
                    <a:cubicBezTo>
                      <a:pt x="5750" y="8613"/>
                      <a:pt x="5767" y="8613"/>
                      <a:pt x="5784" y="8612"/>
                    </a:cubicBezTo>
                    <a:cubicBezTo>
                      <a:pt x="8149" y="8591"/>
                      <a:pt x="10053" y="6667"/>
                      <a:pt x="10053" y="4302"/>
                    </a:cubicBezTo>
                    <a:cubicBezTo>
                      <a:pt x="10039" y="1717"/>
                      <a:pt x="7918" y="0"/>
                      <a:pt x="57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7" name="Google Shape;1707;p11"/>
              <p:cNvSpPr/>
              <p:nvPr/>
            </p:nvSpPr>
            <p:spPr>
              <a:xfrm>
                <a:off x="216958" y="353783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30" y="0"/>
                    </a:moveTo>
                    <a:cubicBezTo>
                      <a:pt x="4668" y="0"/>
                      <a:pt x="3585" y="398"/>
                      <a:pt x="2708" y="1289"/>
                    </a:cubicBezTo>
                    <a:cubicBezTo>
                      <a:pt x="0" y="3997"/>
                      <a:pt x="1937" y="8613"/>
                      <a:pt x="5753" y="8613"/>
                    </a:cubicBezTo>
                    <a:cubicBezTo>
                      <a:pt x="5770" y="8613"/>
                      <a:pt x="5788" y="8613"/>
                      <a:pt x="5805" y="8612"/>
                    </a:cubicBezTo>
                    <a:cubicBezTo>
                      <a:pt x="8169" y="8591"/>
                      <a:pt x="10073" y="6667"/>
                      <a:pt x="10052" y="4302"/>
                    </a:cubicBezTo>
                    <a:cubicBezTo>
                      <a:pt x="10052" y="1717"/>
                      <a:pt x="7936" y="0"/>
                      <a:pt x="57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8" name="Google Shape;1708;p11"/>
              <p:cNvSpPr/>
              <p:nvPr/>
            </p:nvSpPr>
            <p:spPr>
              <a:xfrm>
                <a:off x="446651" y="3537837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5" y="0"/>
                    </a:moveTo>
                    <a:cubicBezTo>
                      <a:pt x="4650" y="0"/>
                      <a:pt x="3565" y="398"/>
                      <a:pt x="2688" y="1289"/>
                    </a:cubicBezTo>
                    <a:cubicBezTo>
                      <a:pt x="1" y="3997"/>
                      <a:pt x="1938" y="8613"/>
                      <a:pt x="5733" y="8613"/>
                    </a:cubicBezTo>
                    <a:cubicBezTo>
                      <a:pt x="5750" y="8613"/>
                      <a:pt x="5767" y="8613"/>
                      <a:pt x="5784" y="8612"/>
                    </a:cubicBezTo>
                    <a:cubicBezTo>
                      <a:pt x="8149" y="8591"/>
                      <a:pt x="10053" y="6667"/>
                      <a:pt x="10053" y="4302"/>
                    </a:cubicBezTo>
                    <a:cubicBezTo>
                      <a:pt x="10053" y="1717"/>
                      <a:pt x="7927" y="0"/>
                      <a:pt x="57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09" name="Google Shape;1709;p11"/>
            <p:cNvGrpSpPr/>
            <p:nvPr/>
          </p:nvGrpSpPr>
          <p:grpSpPr>
            <a:xfrm flipH="1" rot="-5400000">
              <a:off x="4722586" y="-350342"/>
              <a:ext cx="226180" cy="929469"/>
              <a:chOff x="697830" y="1196432"/>
              <a:chExt cx="226180" cy="929469"/>
            </a:xfrm>
          </p:grpSpPr>
          <p:sp>
            <p:nvSpPr>
              <p:cNvPr id="1710" name="Google Shape;1710;p11"/>
              <p:cNvSpPr/>
              <p:nvPr/>
            </p:nvSpPr>
            <p:spPr>
              <a:xfrm>
                <a:off x="697830" y="1196432"/>
                <a:ext cx="226180" cy="929469"/>
              </a:xfrm>
              <a:custGeom>
                <a:rect b="b" l="l" r="r" t="t"/>
                <a:pathLst>
                  <a:path extrusionOk="0" h="49276" w="11991">
                    <a:moveTo>
                      <a:pt x="1" y="0"/>
                    </a:moveTo>
                    <a:lnTo>
                      <a:pt x="1" y="49275"/>
                    </a:lnTo>
                    <a:lnTo>
                      <a:pt x="11990" y="49275"/>
                    </a:lnTo>
                    <a:lnTo>
                      <a:pt x="119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1" name="Google Shape;1711;p11"/>
              <p:cNvSpPr/>
              <p:nvPr/>
            </p:nvSpPr>
            <p:spPr>
              <a:xfrm>
                <a:off x="724276" y="1249965"/>
                <a:ext cx="187889" cy="160784"/>
              </a:xfrm>
              <a:custGeom>
                <a:rect b="b" l="l" r="r" t="t"/>
                <a:pathLst>
                  <a:path extrusionOk="0" h="8524" w="9961">
                    <a:moveTo>
                      <a:pt x="4320" y="1"/>
                    </a:moveTo>
                    <a:cubicBezTo>
                      <a:pt x="2144" y="1"/>
                      <a:pt x="50" y="1679"/>
                      <a:pt x="22" y="4234"/>
                    </a:cubicBezTo>
                    <a:cubicBezTo>
                      <a:pt x="1" y="6578"/>
                      <a:pt x="1905" y="8524"/>
                      <a:pt x="4269" y="8524"/>
                    </a:cubicBezTo>
                    <a:cubicBezTo>
                      <a:pt x="8056" y="8524"/>
                      <a:pt x="9960" y="3962"/>
                      <a:pt x="7303" y="1263"/>
                    </a:cubicBezTo>
                    <a:cubicBezTo>
                      <a:pt x="6438" y="391"/>
                      <a:pt x="5370" y="1"/>
                      <a:pt x="4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724276" y="1913150"/>
                <a:ext cx="187889" cy="160671"/>
              </a:xfrm>
              <a:custGeom>
                <a:rect b="b" l="l" r="r" t="t"/>
                <a:pathLst>
                  <a:path extrusionOk="0" h="8518" w="9961">
                    <a:moveTo>
                      <a:pt x="4308" y="1"/>
                    </a:moveTo>
                    <a:cubicBezTo>
                      <a:pt x="2136" y="1"/>
                      <a:pt x="50" y="1678"/>
                      <a:pt x="22" y="4228"/>
                    </a:cubicBezTo>
                    <a:cubicBezTo>
                      <a:pt x="1" y="6592"/>
                      <a:pt x="1905" y="8517"/>
                      <a:pt x="4269" y="8517"/>
                    </a:cubicBezTo>
                    <a:cubicBezTo>
                      <a:pt x="8056" y="8517"/>
                      <a:pt x="9960" y="3956"/>
                      <a:pt x="7303" y="1278"/>
                    </a:cubicBezTo>
                    <a:cubicBezTo>
                      <a:pt x="6435" y="396"/>
                      <a:pt x="5361" y="1"/>
                      <a:pt x="43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724276" y="1462042"/>
                <a:ext cx="187889" cy="161048"/>
              </a:xfrm>
              <a:custGeom>
                <a:rect b="b" l="l" r="r" t="t"/>
                <a:pathLst>
                  <a:path extrusionOk="0" h="8538" w="9961">
                    <a:moveTo>
                      <a:pt x="4308" y="0"/>
                    </a:moveTo>
                    <a:cubicBezTo>
                      <a:pt x="2136" y="0"/>
                      <a:pt x="50" y="1677"/>
                      <a:pt x="22" y="4227"/>
                    </a:cubicBezTo>
                    <a:cubicBezTo>
                      <a:pt x="1" y="6592"/>
                      <a:pt x="1905" y="8517"/>
                      <a:pt x="4269" y="8537"/>
                    </a:cubicBezTo>
                    <a:cubicBezTo>
                      <a:pt x="8056" y="8517"/>
                      <a:pt x="9960" y="3955"/>
                      <a:pt x="7303" y="1277"/>
                    </a:cubicBezTo>
                    <a:cubicBezTo>
                      <a:pt x="6435" y="395"/>
                      <a:pt x="5361" y="0"/>
                      <a:pt x="43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4" name="Google Shape;1714;p11"/>
              <p:cNvSpPr/>
              <p:nvPr/>
            </p:nvSpPr>
            <p:spPr>
              <a:xfrm>
                <a:off x="724276" y="1693981"/>
                <a:ext cx="187889" cy="160784"/>
              </a:xfrm>
              <a:custGeom>
                <a:rect b="b" l="l" r="r" t="t"/>
                <a:pathLst>
                  <a:path extrusionOk="0" h="8524" w="9961">
                    <a:moveTo>
                      <a:pt x="4320" y="1"/>
                    </a:moveTo>
                    <a:cubicBezTo>
                      <a:pt x="2144" y="1"/>
                      <a:pt x="50" y="1680"/>
                      <a:pt x="22" y="4234"/>
                    </a:cubicBezTo>
                    <a:cubicBezTo>
                      <a:pt x="1" y="6578"/>
                      <a:pt x="1905" y="8524"/>
                      <a:pt x="4269" y="8524"/>
                    </a:cubicBezTo>
                    <a:cubicBezTo>
                      <a:pt x="8056" y="8524"/>
                      <a:pt x="9960" y="3962"/>
                      <a:pt x="7303" y="1263"/>
                    </a:cubicBezTo>
                    <a:cubicBezTo>
                      <a:pt x="6438" y="392"/>
                      <a:pt x="5370" y="1"/>
                      <a:pt x="4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15" name="Google Shape;1715;p11"/>
            <p:cNvGrpSpPr/>
            <p:nvPr/>
          </p:nvGrpSpPr>
          <p:grpSpPr>
            <a:xfrm flipH="1" rot="-5400000">
              <a:off x="5102948" y="212440"/>
              <a:ext cx="674108" cy="251833"/>
              <a:chOff x="933070" y="4891426"/>
              <a:chExt cx="674108" cy="251833"/>
            </a:xfrm>
          </p:grpSpPr>
          <p:sp>
            <p:nvSpPr>
              <p:cNvPr id="1716" name="Google Shape;1716;p11"/>
              <p:cNvSpPr/>
              <p:nvPr/>
            </p:nvSpPr>
            <p:spPr>
              <a:xfrm>
                <a:off x="933070" y="4891426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7" name="Google Shape;1717;p11"/>
              <p:cNvSpPr/>
              <p:nvPr/>
            </p:nvSpPr>
            <p:spPr>
              <a:xfrm>
                <a:off x="935560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8" name="Google Shape;1718;p11"/>
              <p:cNvSpPr/>
              <p:nvPr/>
            </p:nvSpPr>
            <p:spPr>
              <a:xfrm>
                <a:off x="1165254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1389157" y="4939545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20" name="Google Shape;1720;p11"/>
            <p:cNvGrpSpPr/>
            <p:nvPr/>
          </p:nvGrpSpPr>
          <p:grpSpPr>
            <a:xfrm flipH="1" rot="-5400000">
              <a:off x="5702659" y="118682"/>
              <a:ext cx="232496" cy="478233"/>
              <a:chOff x="1791550" y="3336545"/>
              <a:chExt cx="221024" cy="464755"/>
            </a:xfrm>
          </p:grpSpPr>
          <p:sp>
            <p:nvSpPr>
              <p:cNvPr id="1721" name="Google Shape;1721;p11"/>
              <p:cNvSpPr/>
              <p:nvPr/>
            </p:nvSpPr>
            <p:spPr>
              <a:xfrm>
                <a:off x="1791550" y="3336545"/>
                <a:ext cx="221024" cy="464755"/>
              </a:xfrm>
              <a:custGeom>
                <a:rect b="b" l="l" r="r" t="t"/>
                <a:pathLst>
                  <a:path extrusionOk="0" h="24419" w="11613">
                    <a:moveTo>
                      <a:pt x="0" y="0"/>
                    </a:moveTo>
                    <a:lnTo>
                      <a:pt x="0" y="24418"/>
                    </a:lnTo>
                    <a:lnTo>
                      <a:pt x="11613" y="24418"/>
                    </a:lnTo>
                    <a:lnTo>
                      <a:pt x="1161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2" name="Google Shape;1722;p11"/>
              <p:cNvSpPr/>
              <p:nvPr/>
            </p:nvSpPr>
            <p:spPr>
              <a:xfrm>
                <a:off x="1803503" y="3389314"/>
                <a:ext cx="172434" cy="147883"/>
              </a:xfrm>
              <a:custGeom>
                <a:rect b="b" l="l" r="r" t="t"/>
                <a:pathLst>
                  <a:path extrusionOk="0" h="7770" w="9060">
                    <a:moveTo>
                      <a:pt x="5189" y="1"/>
                    </a:moveTo>
                    <a:cubicBezTo>
                      <a:pt x="1737" y="1"/>
                      <a:pt x="0" y="4164"/>
                      <a:pt x="2427" y="6612"/>
                    </a:cubicBezTo>
                    <a:cubicBezTo>
                      <a:pt x="3213" y="7411"/>
                      <a:pt x="4187" y="7769"/>
                      <a:pt x="5146" y="7769"/>
                    </a:cubicBezTo>
                    <a:cubicBezTo>
                      <a:pt x="7124" y="7769"/>
                      <a:pt x="9032" y="6246"/>
                      <a:pt x="9060" y="3934"/>
                    </a:cubicBezTo>
                    <a:cubicBezTo>
                      <a:pt x="9060" y="1779"/>
                      <a:pt x="7344" y="22"/>
                      <a:pt x="51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3" name="Google Shape;1723;p11"/>
              <p:cNvSpPr/>
              <p:nvPr/>
            </p:nvSpPr>
            <p:spPr>
              <a:xfrm>
                <a:off x="1803503" y="3599182"/>
                <a:ext cx="172434" cy="147464"/>
              </a:xfrm>
              <a:custGeom>
                <a:rect b="b" l="l" r="r" t="t"/>
                <a:pathLst>
                  <a:path extrusionOk="0" h="7748" w="9060">
                    <a:moveTo>
                      <a:pt x="5189" y="0"/>
                    </a:moveTo>
                    <a:cubicBezTo>
                      <a:pt x="1737" y="0"/>
                      <a:pt x="0" y="4143"/>
                      <a:pt x="2427" y="6591"/>
                    </a:cubicBezTo>
                    <a:cubicBezTo>
                      <a:pt x="3213" y="7390"/>
                      <a:pt x="4187" y="7748"/>
                      <a:pt x="5146" y="7748"/>
                    </a:cubicBezTo>
                    <a:cubicBezTo>
                      <a:pt x="7124" y="7748"/>
                      <a:pt x="9032" y="6225"/>
                      <a:pt x="9060" y="3913"/>
                    </a:cubicBezTo>
                    <a:cubicBezTo>
                      <a:pt x="9060" y="1758"/>
                      <a:pt x="7344" y="0"/>
                      <a:pt x="51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24" name="Google Shape;1724;p11"/>
            <p:cNvGrpSpPr/>
            <p:nvPr/>
          </p:nvGrpSpPr>
          <p:grpSpPr>
            <a:xfrm flipH="1" rot="-5400000">
              <a:off x="4495967" y="117305"/>
              <a:ext cx="236036" cy="485068"/>
              <a:chOff x="-1900" y="233111"/>
              <a:chExt cx="236036" cy="485068"/>
            </a:xfrm>
          </p:grpSpPr>
          <p:sp>
            <p:nvSpPr>
              <p:cNvPr id="1725" name="Google Shape;1725;p11"/>
              <p:cNvSpPr/>
              <p:nvPr/>
            </p:nvSpPr>
            <p:spPr>
              <a:xfrm>
                <a:off x="-1900" y="233111"/>
                <a:ext cx="236036" cy="485068"/>
              </a:xfrm>
              <a:custGeom>
                <a:rect b="b" l="l" r="r" t="t"/>
                <a:pathLst>
                  <a:path extrusionOk="0" h="25716" w="12012">
                    <a:moveTo>
                      <a:pt x="1" y="0"/>
                    </a:moveTo>
                    <a:lnTo>
                      <a:pt x="1" y="25715"/>
                    </a:lnTo>
                    <a:lnTo>
                      <a:pt x="12011" y="25715"/>
                    </a:lnTo>
                    <a:lnTo>
                      <a:pt x="120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6" name="Google Shape;1726;p11"/>
              <p:cNvSpPr/>
              <p:nvPr/>
            </p:nvSpPr>
            <p:spPr>
              <a:xfrm>
                <a:off x="8899" y="271177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4" y="1"/>
                      <a:pt x="0" y="4520"/>
                      <a:pt x="2637" y="7177"/>
                    </a:cubicBezTo>
                    <a:cubicBezTo>
                      <a:pt x="3490" y="8045"/>
                      <a:pt x="4549" y="8433"/>
                      <a:pt x="5589" y="8433"/>
                    </a:cubicBezTo>
                    <a:cubicBezTo>
                      <a:pt x="7736" y="8433"/>
                      <a:pt x="9806" y="6778"/>
                      <a:pt x="9835" y="4269"/>
                    </a:cubicBezTo>
                    <a:cubicBezTo>
                      <a:pt x="983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7" name="Google Shape;1727;p11"/>
              <p:cNvSpPr/>
              <p:nvPr/>
            </p:nvSpPr>
            <p:spPr>
              <a:xfrm>
                <a:off x="8899" y="507586"/>
                <a:ext cx="185513" cy="158973"/>
              </a:xfrm>
              <a:custGeom>
                <a:rect b="b" l="l" r="r" t="t"/>
                <a:pathLst>
                  <a:path extrusionOk="0" h="8428" w="9835">
                    <a:moveTo>
                      <a:pt x="5629" y="1"/>
                    </a:moveTo>
                    <a:cubicBezTo>
                      <a:pt x="1884" y="1"/>
                      <a:pt x="0" y="4499"/>
                      <a:pt x="2637" y="7178"/>
                    </a:cubicBezTo>
                    <a:cubicBezTo>
                      <a:pt x="3494" y="8041"/>
                      <a:pt x="4550" y="8428"/>
                      <a:pt x="5586" y="8428"/>
                    </a:cubicBezTo>
                    <a:cubicBezTo>
                      <a:pt x="7738" y="8428"/>
                      <a:pt x="9806" y="6762"/>
                      <a:pt x="9835" y="4248"/>
                    </a:cubicBezTo>
                    <a:cubicBezTo>
                      <a:pt x="9835" y="1905"/>
                      <a:pt x="7951" y="1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28" name="Google Shape;1728;p11"/>
            <p:cNvGrpSpPr/>
            <p:nvPr/>
          </p:nvGrpSpPr>
          <p:grpSpPr>
            <a:xfrm flipH="1" rot="-5400000">
              <a:off x="5705418" y="-124731"/>
              <a:ext cx="228588" cy="479829"/>
              <a:chOff x="233300" y="233459"/>
              <a:chExt cx="236023" cy="485068"/>
            </a:xfrm>
          </p:grpSpPr>
          <p:sp>
            <p:nvSpPr>
              <p:cNvPr id="1729" name="Google Shape;1729;p11"/>
              <p:cNvSpPr/>
              <p:nvPr/>
            </p:nvSpPr>
            <p:spPr>
              <a:xfrm>
                <a:off x="233300" y="233459"/>
                <a:ext cx="236023" cy="485068"/>
              </a:xfrm>
              <a:custGeom>
                <a:rect b="b" l="l" r="r" t="t"/>
                <a:pathLst>
                  <a:path extrusionOk="0" h="25716" w="11990">
                    <a:moveTo>
                      <a:pt x="0" y="0"/>
                    </a:moveTo>
                    <a:lnTo>
                      <a:pt x="0" y="25715"/>
                    </a:lnTo>
                    <a:lnTo>
                      <a:pt x="11989" y="25715"/>
                    </a:lnTo>
                    <a:lnTo>
                      <a:pt x="1198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0" name="Google Shape;1730;p11"/>
              <p:cNvSpPr/>
              <p:nvPr/>
            </p:nvSpPr>
            <p:spPr>
              <a:xfrm>
                <a:off x="248414" y="272135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3" y="1"/>
                      <a:pt x="0" y="4520"/>
                      <a:pt x="2636" y="7177"/>
                    </a:cubicBezTo>
                    <a:cubicBezTo>
                      <a:pt x="3497" y="8045"/>
                      <a:pt x="4557" y="8433"/>
                      <a:pt x="5598" y="8433"/>
                    </a:cubicBezTo>
                    <a:cubicBezTo>
                      <a:pt x="7746" y="8433"/>
                      <a:pt x="9806" y="6778"/>
                      <a:pt x="9834" y="4269"/>
                    </a:cubicBezTo>
                    <a:cubicBezTo>
                      <a:pt x="9834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248414" y="508940"/>
                <a:ext cx="185909" cy="159067"/>
              </a:xfrm>
              <a:custGeom>
                <a:rect b="b" l="l" r="r" t="t"/>
                <a:pathLst>
                  <a:path extrusionOk="0" h="8433" w="9856">
                    <a:moveTo>
                      <a:pt x="5629" y="1"/>
                    </a:moveTo>
                    <a:cubicBezTo>
                      <a:pt x="1883" y="1"/>
                      <a:pt x="0" y="4520"/>
                      <a:pt x="2636" y="7178"/>
                    </a:cubicBezTo>
                    <a:cubicBezTo>
                      <a:pt x="3490" y="8045"/>
                      <a:pt x="4548" y="8433"/>
                      <a:pt x="5588" y="8433"/>
                    </a:cubicBezTo>
                    <a:cubicBezTo>
                      <a:pt x="7736" y="8433"/>
                      <a:pt x="9806" y="6778"/>
                      <a:pt x="9834" y="4269"/>
                    </a:cubicBezTo>
                    <a:cubicBezTo>
                      <a:pt x="985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32" name="Google Shape;1732;p11"/>
            <p:cNvGrpSpPr/>
            <p:nvPr/>
          </p:nvGrpSpPr>
          <p:grpSpPr>
            <a:xfrm flipH="1" rot="-5400000">
              <a:off x="6073327" y="867"/>
              <a:ext cx="228605" cy="228600"/>
              <a:chOff x="640994" y="1737027"/>
              <a:chExt cx="227921" cy="227939"/>
            </a:xfrm>
          </p:grpSpPr>
          <p:sp>
            <p:nvSpPr>
              <p:cNvPr id="1733" name="Google Shape;1733;p11"/>
              <p:cNvSpPr/>
              <p:nvPr/>
            </p:nvSpPr>
            <p:spPr>
              <a:xfrm>
                <a:off x="640994" y="1737027"/>
                <a:ext cx="227921" cy="227939"/>
              </a:xfrm>
              <a:custGeom>
                <a:rect b="b" l="l" r="r" t="t"/>
                <a:pathLst>
                  <a:path extrusionOk="0" h="12388" w="12387">
                    <a:moveTo>
                      <a:pt x="0" y="1"/>
                    </a:moveTo>
                    <a:lnTo>
                      <a:pt x="0" y="12388"/>
                    </a:lnTo>
                    <a:lnTo>
                      <a:pt x="12387" y="12388"/>
                    </a:lnTo>
                    <a:lnTo>
                      <a:pt x="123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4" name="Google Shape;1734;p11"/>
              <p:cNvSpPr/>
              <p:nvPr/>
            </p:nvSpPr>
            <p:spPr>
              <a:xfrm>
                <a:off x="681419" y="1778353"/>
                <a:ext cx="171341" cy="146961"/>
              </a:xfrm>
              <a:custGeom>
                <a:rect b="b" l="l" r="r" t="t"/>
                <a:pathLst>
                  <a:path extrusionOk="0" h="7987" w="9312">
                    <a:moveTo>
                      <a:pt x="4020" y="0"/>
                    </a:moveTo>
                    <a:cubicBezTo>
                      <a:pt x="1987" y="0"/>
                      <a:pt x="35" y="1566"/>
                      <a:pt x="21" y="3948"/>
                    </a:cubicBezTo>
                    <a:cubicBezTo>
                      <a:pt x="0" y="6166"/>
                      <a:pt x="1779" y="7966"/>
                      <a:pt x="3997" y="7986"/>
                    </a:cubicBezTo>
                    <a:cubicBezTo>
                      <a:pt x="7533" y="7986"/>
                      <a:pt x="9311" y="3718"/>
                      <a:pt x="6821" y="1186"/>
                    </a:cubicBezTo>
                    <a:cubicBezTo>
                      <a:pt x="6009" y="367"/>
                      <a:pt x="5005" y="0"/>
                      <a:pt x="40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35" name="Google Shape;1735;p11"/>
            <p:cNvGrpSpPr/>
            <p:nvPr/>
          </p:nvGrpSpPr>
          <p:grpSpPr>
            <a:xfrm flipH="1" rot="-5400000">
              <a:off x="3764334" y="342883"/>
              <a:ext cx="934995" cy="251833"/>
              <a:chOff x="6611261" y="-182"/>
              <a:chExt cx="934995" cy="251833"/>
            </a:xfrm>
          </p:grpSpPr>
          <p:sp>
            <p:nvSpPr>
              <p:cNvPr id="1736" name="Google Shape;1736;p11"/>
              <p:cNvSpPr/>
              <p:nvPr/>
            </p:nvSpPr>
            <p:spPr>
              <a:xfrm rot="10800000">
                <a:off x="6611261" y="-182"/>
                <a:ext cx="934995" cy="251833"/>
              </a:xfrm>
              <a:custGeom>
                <a:rect b="b" l="l" r="r" t="t"/>
                <a:pathLst>
                  <a:path extrusionOk="0" h="13351" w="49569">
                    <a:moveTo>
                      <a:pt x="1" y="1"/>
                    </a:moveTo>
                    <a:lnTo>
                      <a:pt x="1" y="13350"/>
                    </a:lnTo>
                    <a:lnTo>
                      <a:pt x="49569" y="13350"/>
                    </a:lnTo>
                    <a:lnTo>
                      <a:pt x="4956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 rot="10800000">
                <a:off x="7350859" y="49934"/>
                <a:ext cx="190040" cy="162463"/>
              </a:xfrm>
              <a:custGeom>
                <a:rect b="b" l="l" r="r" t="t"/>
                <a:pathLst>
                  <a:path extrusionOk="0" h="8613" w="10075">
                    <a:moveTo>
                      <a:pt x="5712" y="1"/>
                    </a:moveTo>
                    <a:cubicBezTo>
                      <a:pt x="4648" y="1"/>
                      <a:pt x="3564" y="399"/>
                      <a:pt x="2688" y="1289"/>
                    </a:cubicBezTo>
                    <a:cubicBezTo>
                      <a:pt x="1" y="3996"/>
                      <a:pt x="1938" y="8612"/>
                      <a:pt x="5754" y="8612"/>
                    </a:cubicBezTo>
                    <a:cubicBezTo>
                      <a:pt x="5771" y="8612"/>
                      <a:pt x="5788" y="8612"/>
                      <a:pt x="5806" y="8612"/>
                    </a:cubicBezTo>
                    <a:cubicBezTo>
                      <a:pt x="8149" y="8612"/>
                      <a:pt x="10074" y="6666"/>
                      <a:pt x="10053" y="4323"/>
                    </a:cubicBezTo>
                    <a:cubicBezTo>
                      <a:pt x="10053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 rot="10800000">
                <a:off x="6645178" y="49934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2" y="1"/>
                    </a:moveTo>
                    <a:cubicBezTo>
                      <a:pt x="4647" y="1"/>
                      <a:pt x="3564" y="399"/>
                      <a:pt x="2687" y="1289"/>
                    </a:cubicBezTo>
                    <a:cubicBezTo>
                      <a:pt x="0" y="3996"/>
                      <a:pt x="1917" y="8612"/>
                      <a:pt x="5732" y="8612"/>
                    </a:cubicBezTo>
                    <a:cubicBezTo>
                      <a:pt x="5750" y="8612"/>
                      <a:pt x="5767" y="8612"/>
                      <a:pt x="5784" y="8612"/>
                    </a:cubicBezTo>
                    <a:cubicBezTo>
                      <a:pt x="8148" y="8612"/>
                      <a:pt x="10052" y="6687"/>
                      <a:pt x="10052" y="4323"/>
                    </a:cubicBezTo>
                    <a:cubicBezTo>
                      <a:pt x="10052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9" name="Google Shape;1739;p11"/>
              <p:cNvSpPr/>
              <p:nvPr/>
            </p:nvSpPr>
            <p:spPr>
              <a:xfrm rot="10800000">
                <a:off x="7121958" y="49934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2" y="1"/>
                    </a:moveTo>
                    <a:cubicBezTo>
                      <a:pt x="4648" y="1"/>
                      <a:pt x="3564" y="399"/>
                      <a:pt x="2688" y="1289"/>
                    </a:cubicBezTo>
                    <a:cubicBezTo>
                      <a:pt x="1" y="4017"/>
                      <a:pt x="1938" y="8612"/>
                      <a:pt x="5733" y="8612"/>
                    </a:cubicBezTo>
                    <a:cubicBezTo>
                      <a:pt x="5750" y="8612"/>
                      <a:pt x="5767" y="8612"/>
                      <a:pt x="5784" y="8612"/>
                    </a:cubicBezTo>
                    <a:cubicBezTo>
                      <a:pt x="8149" y="8612"/>
                      <a:pt x="10053" y="6666"/>
                      <a:pt x="10053" y="4323"/>
                    </a:cubicBezTo>
                    <a:cubicBezTo>
                      <a:pt x="10053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0" name="Google Shape;1740;p11"/>
              <p:cNvSpPr/>
              <p:nvPr/>
            </p:nvSpPr>
            <p:spPr>
              <a:xfrm rot="10800000">
                <a:off x="6892245" y="49934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07" y="1"/>
                    </a:moveTo>
                    <a:cubicBezTo>
                      <a:pt x="4645" y="1"/>
                      <a:pt x="3564" y="399"/>
                      <a:pt x="2687" y="1289"/>
                    </a:cubicBezTo>
                    <a:cubicBezTo>
                      <a:pt x="0" y="3996"/>
                      <a:pt x="1917" y="8612"/>
                      <a:pt x="5732" y="8612"/>
                    </a:cubicBezTo>
                    <a:cubicBezTo>
                      <a:pt x="5749" y="8612"/>
                      <a:pt x="5767" y="8612"/>
                      <a:pt x="5784" y="8612"/>
                    </a:cubicBezTo>
                    <a:cubicBezTo>
                      <a:pt x="8148" y="8612"/>
                      <a:pt x="10052" y="6687"/>
                      <a:pt x="10052" y="4323"/>
                    </a:cubicBezTo>
                    <a:cubicBezTo>
                      <a:pt x="10038" y="1723"/>
                      <a:pt x="7915" y="1"/>
                      <a:pt x="57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174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APTION_ONLY_1">
    <p:spTree>
      <p:nvGrpSpPr>
        <p:cNvPr id="1742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Google Shape;1743;p13"/>
          <p:cNvSpPr txBox="1"/>
          <p:nvPr>
            <p:ph type="title"/>
          </p:nvPr>
        </p:nvSpPr>
        <p:spPr>
          <a:xfrm>
            <a:off x="4920631" y="517875"/>
            <a:ext cx="3596700" cy="196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9pPr>
          </a:lstStyle>
          <a:p/>
        </p:txBody>
      </p:sp>
      <p:sp>
        <p:nvSpPr>
          <p:cNvPr id="1744" name="Google Shape;1744;p13"/>
          <p:cNvSpPr txBox="1"/>
          <p:nvPr>
            <p:ph idx="1" type="subTitle"/>
          </p:nvPr>
        </p:nvSpPr>
        <p:spPr>
          <a:xfrm>
            <a:off x="5341583" y="2506121"/>
            <a:ext cx="3159300" cy="74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grpSp>
        <p:nvGrpSpPr>
          <p:cNvPr id="1745" name="Google Shape;1745;p13"/>
          <p:cNvGrpSpPr/>
          <p:nvPr/>
        </p:nvGrpSpPr>
        <p:grpSpPr>
          <a:xfrm rot="-5400000">
            <a:off x="8667606" y="4181117"/>
            <a:ext cx="474807" cy="477976"/>
            <a:chOff x="458271" y="4665278"/>
            <a:chExt cx="474807" cy="477976"/>
          </a:xfrm>
        </p:grpSpPr>
        <p:sp>
          <p:nvSpPr>
            <p:cNvPr id="1746" name="Google Shape;1746;p13"/>
            <p:cNvSpPr/>
            <p:nvPr/>
          </p:nvSpPr>
          <p:spPr>
            <a:xfrm>
              <a:off x="458271" y="4665278"/>
              <a:ext cx="474807" cy="477976"/>
            </a:xfrm>
            <a:custGeom>
              <a:rect b="b" l="l" r="r" t="t"/>
              <a:pathLst>
                <a:path extrusionOk="0" h="25340" w="25172">
                  <a:moveTo>
                    <a:pt x="0" y="1"/>
                  </a:moveTo>
                  <a:lnTo>
                    <a:pt x="0" y="25339"/>
                  </a:lnTo>
                  <a:lnTo>
                    <a:pt x="25171" y="25339"/>
                  </a:lnTo>
                  <a:lnTo>
                    <a:pt x="251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7" name="Google Shape;1747;p13"/>
            <p:cNvSpPr/>
            <p:nvPr/>
          </p:nvSpPr>
          <p:spPr>
            <a:xfrm>
              <a:off x="718353" y="4936829"/>
              <a:ext cx="184739" cy="158087"/>
            </a:xfrm>
            <a:custGeom>
              <a:rect b="b" l="l" r="r" t="t"/>
              <a:pathLst>
                <a:path extrusionOk="0" h="8381" w="9794">
                  <a:moveTo>
                    <a:pt x="5609" y="0"/>
                  </a:moveTo>
                  <a:cubicBezTo>
                    <a:pt x="1884" y="0"/>
                    <a:pt x="1" y="4499"/>
                    <a:pt x="2637" y="7135"/>
                  </a:cubicBezTo>
                  <a:cubicBezTo>
                    <a:pt x="3491" y="7995"/>
                    <a:pt x="4544" y="8381"/>
                    <a:pt x="5578" y="8381"/>
                  </a:cubicBezTo>
                  <a:cubicBezTo>
                    <a:pt x="7714" y="8381"/>
                    <a:pt x="9765" y="6736"/>
                    <a:pt x="9793" y="4227"/>
                  </a:cubicBezTo>
                  <a:cubicBezTo>
                    <a:pt x="9793" y="1904"/>
                    <a:pt x="7931" y="0"/>
                    <a:pt x="56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8" name="Google Shape;1748;p13"/>
            <p:cNvSpPr/>
            <p:nvPr/>
          </p:nvSpPr>
          <p:spPr>
            <a:xfrm>
              <a:off x="478398" y="4936829"/>
              <a:ext cx="184720" cy="158087"/>
            </a:xfrm>
            <a:custGeom>
              <a:rect b="b" l="l" r="r" t="t"/>
              <a:pathLst>
                <a:path extrusionOk="0" h="8381" w="9793">
                  <a:moveTo>
                    <a:pt x="5608" y="0"/>
                  </a:moveTo>
                  <a:cubicBezTo>
                    <a:pt x="1884" y="0"/>
                    <a:pt x="0" y="4499"/>
                    <a:pt x="2637" y="7135"/>
                  </a:cubicBezTo>
                  <a:cubicBezTo>
                    <a:pt x="3490" y="7995"/>
                    <a:pt x="4544" y="8381"/>
                    <a:pt x="5578" y="8381"/>
                  </a:cubicBezTo>
                  <a:cubicBezTo>
                    <a:pt x="7713" y="8381"/>
                    <a:pt x="9764" y="6736"/>
                    <a:pt x="9793" y="4227"/>
                  </a:cubicBezTo>
                  <a:cubicBezTo>
                    <a:pt x="9793" y="1904"/>
                    <a:pt x="7930" y="0"/>
                    <a:pt x="5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9" name="Google Shape;1749;p13"/>
            <p:cNvSpPr/>
            <p:nvPr/>
          </p:nvSpPr>
          <p:spPr>
            <a:xfrm>
              <a:off x="478398" y="4712642"/>
              <a:ext cx="185117" cy="157879"/>
            </a:xfrm>
            <a:custGeom>
              <a:rect b="b" l="l" r="r" t="t"/>
              <a:pathLst>
                <a:path extrusionOk="0" h="8370" w="9814">
                  <a:moveTo>
                    <a:pt x="5608" y="0"/>
                  </a:moveTo>
                  <a:cubicBezTo>
                    <a:pt x="1884" y="0"/>
                    <a:pt x="0" y="4478"/>
                    <a:pt x="2637" y="7115"/>
                  </a:cubicBezTo>
                  <a:cubicBezTo>
                    <a:pt x="3490" y="7982"/>
                    <a:pt x="4544" y="8370"/>
                    <a:pt x="5578" y="8370"/>
                  </a:cubicBezTo>
                  <a:cubicBezTo>
                    <a:pt x="7714" y="8370"/>
                    <a:pt x="9764" y="6715"/>
                    <a:pt x="9793" y="4206"/>
                  </a:cubicBezTo>
                  <a:cubicBezTo>
                    <a:pt x="9814" y="1884"/>
                    <a:pt x="7930" y="0"/>
                    <a:pt x="5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0" name="Google Shape;1750;p13"/>
            <p:cNvSpPr/>
            <p:nvPr/>
          </p:nvSpPr>
          <p:spPr>
            <a:xfrm>
              <a:off x="718353" y="4712642"/>
              <a:ext cx="184739" cy="157879"/>
            </a:xfrm>
            <a:custGeom>
              <a:rect b="b" l="l" r="r" t="t"/>
              <a:pathLst>
                <a:path extrusionOk="0" h="8370" w="9794">
                  <a:moveTo>
                    <a:pt x="5609" y="0"/>
                  </a:moveTo>
                  <a:cubicBezTo>
                    <a:pt x="1884" y="0"/>
                    <a:pt x="1" y="4478"/>
                    <a:pt x="2637" y="7115"/>
                  </a:cubicBezTo>
                  <a:cubicBezTo>
                    <a:pt x="3491" y="7982"/>
                    <a:pt x="4545" y="8370"/>
                    <a:pt x="5579" y="8370"/>
                  </a:cubicBezTo>
                  <a:cubicBezTo>
                    <a:pt x="7714" y="8370"/>
                    <a:pt x="9765" y="6715"/>
                    <a:pt x="9793" y="4206"/>
                  </a:cubicBezTo>
                  <a:cubicBezTo>
                    <a:pt x="9793" y="1884"/>
                    <a:pt x="7931" y="0"/>
                    <a:pt x="56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51" name="Google Shape;1751;p13"/>
          <p:cNvGrpSpPr/>
          <p:nvPr/>
        </p:nvGrpSpPr>
        <p:grpSpPr>
          <a:xfrm rot="-5400000">
            <a:off x="8667606" y="4666329"/>
            <a:ext cx="474807" cy="477976"/>
            <a:chOff x="826" y="4665278"/>
            <a:chExt cx="474807" cy="477976"/>
          </a:xfrm>
        </p:grpSpPr>
        <p:sp>
          <p:nvSpPr>
            <p:cNvPr id="1752" name="Google Shape;1752;p13"/>
            <p:cNvSpPr/>
            <p:nvPr/>
          </p:nvSpPr>
          <p:spPr>
            <a:xfrm>
              <a:off x="826" y="4665278"/>
              <a:ext cx="474807" cy="477976"/>
            </a:xfrm>
            <a:custGeom>
              <a:rect b="b" l="l" r="r" t="t"/>
              <a:pathLst>
                <a:path extrusionOk="0" h="25340" w="25172">
                  <a:moveTo>
                    <a:pt x="1" y="1"/>
                  </a:moveTo>
                  <a:lnTo>
                    <a:pt x="1" y="25339"/>
                  </a:lnTo>
                  <a:lnTo>
                    <a:pt x="25172" y="25339"/>
                  </a:lnTo>
                  <a:lnTo>
                    <a:pt x="251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3" name="Google Shape;1753;p13"/>
            <p:cNvSpPr/>
            <p:nvPr/>
          </p:nvSpPr>
          <p:spPr>
            <a:xfrm>
              <a:off x="246327" y="4936829"/>
              <a:ext cx="184720" cy="158087"/>
            </a:xfrm>
            <a:custGeom>
              <a:rect b="b" l="l" r="r" t="t"/>
              <a:pathLst>
                <a:path extrusionOk="0" h="8381" w="9793">
                  <a:moveTo>
                    <a:pt x="5587" y="0"/>
                  </a:moveTo>
                  <a:cubicBezTo>
                    <a:pt x="1863" y="0"/>
                    <a:pt x="0" y="4499"/>
                    <a:pt x="2616" y="7135"/>
                  </a:cubicBezTo>
                  <a:cubicBezTo>
                    <a:pt x="3476" y="7995"/>
                    <a:pt x="4534" y="8381"/>
                    <a:pt x="5571" y="8381"/>
                  </a:cubicBezTo>
                  <a:cubicBezTo>
                    <a:pt x="7711" y="8381"/>
                    <a:pt x="9758" y="6736"/>
                    <a:pt x="9772" y="4227"/>
                  </a:cubicBezTo>
                  <a:cubicBezTo>
                    <a:pt x="9793" y="1904"/>
                    <a:pt x="7909" y="0"/>
                    <a:pt x="55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4" name="Google Shape;1754;p13"/>
            <p:cNvSpPr/>
            <p:nvPr/>
          </p:nvSpPr>
          <p:spPr>
            <a:xfrm>
              <a:off x="21349" y="4936829"/>
              <a:ext cx="184739" cy="158087"/>
            </a:xfrm>
            <a:custGeom>
              <a:rect b="b" l="l" r="r" t="t"/>
              <a:pathLst>
                <a:path extrusionOk="0" h="8381" w="9794">
                  <a:moveTo>
                    <a:pt x="5608" y="0"/>
                  </a:moveTo>
                  <a:cubicBezTo>
                    <a:pt x="1884" y="0"/>
                    <a:pt x="1" y="4478"/>
                    <a:pt x="2616" y="7135"/>
                  </a:cubicBezTo>
                  <a:cubicBezTo>
                    <a:pt x="3470" y="7995"/>
                    <a:pt x="4526" y="8381"/>
                    <a:pt x="5562" y="8381"/>
                  </a:cubicBezTo>
                  <a:cubicBezTo>
                    <a:pt x="7702" y="8381"/>
                    <a:pt x="9758" y="6736"/>
                    <a:pt x="9772" y="4227"/>
                  </a:cubicBezTo>
                  <a:cubicBezTo>
                    <a:pt x="9793" y="1904"/>
                    <a:pt x="7910" y="21"/>
                    <a:pt x="5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5" name="Google Shape;1755;p13"/>
            <p:cNvSpPr/>
            <p:nvPr/>
          </p:nvSpPr>
          <p:spPr>
            <a:xfrm>
              <a:off x="21462" y="4712642"/>
              <a:ext cx="184626" cy="157879"/>
            </a:xfrm>
            <a:custGeom>
              <a:rect b="b" l="l" r="r" t="t"/>
              <a:pathLst>
                <a:path extrusionOk="0" h="8370" w="9788">
                  <a:moveTo>
                    <a:pt x="5577" y="0"/>
                  </a:moveTo>
                  <a:cubicBezTo>
                    <a:pt x="1869" y="0"/>
                    <a:pt x="1" y="4484"/>
                    <a:pt x="2610" y="7115"/>
                  </a:cubicBezTo>
                  <a:cubicBezTo>
                    <a:pt x="3464" y="7982"/>
                    <a:pt x="4520" y="8370"/>
                    <a:pt x="5556" y="8370"/>
                  </a:cubicBezTo>
                  <a:cubicBezTo>
                    <a:pt x="7696" y="8370"/>
                    <a:pt x="9752" y="6715"/>
                    <a:pt x="9766" y="4206"/>
                  </a:cubicBezTo>
                  <a:cubicBezTo>
                    <a:pt x="9787" y="1884"/>
                    <a:pt x="7904" y="0"/>
                    <a:pt x="5602" y="0"/>
                  </a:cubicBezTo>
                  <a:cubicBezTo>
                    <a:pt x="5594" y="0"/>
                    <a:pt x="5585" y="0"/>
                    <a:pt x="5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6" name="Google Shape;1756;p13"/>
            <p:cNvSpPr/>
            <p:nvPr/>
          </p:nvSpPr>
          <p:spPr>
            <a:xfrm>
              <a:off x="246327" y="4712642"/>
              <a:ext cx="184720" cy="157879"/>
            </a:xfrm>
            <a:custGeom>
              <a:rect b="b" l="l" r="r" t="t"/>
              <a:pathLst>
                <a:path extrusionOk="0" h="8370" w="9793">
                  <a:moveTo>
                    <a:pt x="5587" y="0"/>
                  </a:moveTo>
                  <a:cubicBezTo>
                    <a:pt x="1863" y="0"/>
                    <a:pt x="0" y="4478"/>
                    <a:pt x="2616" y="7115"/>
                  </a:cubicBezTo>
                  <a:cubicBezTo>
                    <a:pt x="3469" y="7982"/>
                    <a:pt x="4525" y="8370"/>
                    <a:pt x="5562" y="8370"/>
                  </a:cubicBezTo>
                  <a:cubicBezTo>
                    <a:pt x="7702" y="8370"/>
                    <a:pt x="9758" y="6715"/>
                    <a:pt x="9772" y="4206"/>
                  </a:cubicBezTo>
                  <a:cubicBezTo>
                    <a:pt x="9793" y="1884"/>
                    <a:pt x="7909" y="0"/>
                    <a:pt x="55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57" name="Google Shape;1757;p13"/>
          <p:cNvGrpSpPr/>
          <p:nvPr/>
        </p:nvGrpSpPr>
        <p:grpSpPr>
          <a:xfrm rot="-5400000">
            <a:off x="8560569" y="2910100"/>
            <a:ext cx="914425" cy="256039"/>
            <a:chOff x="1597309" y="4891426"/>
            <a:chExt cx="934995" cy="251833"/>
          </a:xfrm>
        </p:grpSpPr>
        <p:sp>
          <p:nvSpPr>
            <p:cNvPr id="1758" name="Google Shape;1758;p13"/>
            <p:cNvSpPr/>
            <p:nvPr/>
          </p:nvSpPr>
          <p:spPr>
            <a:xfrm>
              <a:off x="1597309" y="4891426"/>
              <a:ext cx="934995" cy="251833"/>
            </a:xfrm>
            <a:custGeom>
              <a:rect b="b" l="l" r="r" t="t"/>
              <a:pathLst>
                <a:path extrusionOk="0" h="13351" w="49569">
                  <a:moveTo>
                    <a:pt x="1" y="1"/>
                  </a:moveTo>
                  <a:lnTo>
                    <a:pt x="1" y="13350"/>
                  </a:lnTo>
                  <a:lnTo>
                    <a:pt x="49569" y="13350"/>
                  </a:lnTo>
                  <a:lnTo>
                    <a:pt x="495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9" name="Google Shape;1759;p13"/>
            <p:cNvSpPr/>
            <p:nvPr/>
          </p:nvSpPr>
          <p:spPr>
            <a:xfrm>
              <a:off x="1602666" y="4930680"/>
              <a:ext cx="190040" cy="162463"/>
            </a:xfrm>
            <a:custGeom>
              <a:rect b="b" l="l" r="r" t="t"/>
              <a:pathLst>
                <a:path extrusionOk="0" h="8613" w="10075">
                  <a:moveTo>
                    <a:pt x="5712" y="1"/>
                  </a:moveTo>
                  <a:cubicBezTo>
                    <a:pt x="4648" y="1"/>
                    <a:pt x="3564" y="399"/>
                    <a:pt x="2688" y="1289"/>
                  </a:cubicBezTo>
                  <a:cubicBezTo>
                    <a:pt x="1" y="3996"/>
                    <a:pt x="1938" y="8612"/>
                    <a:pt x="5754" y="8612"/>
                  </a:cubicBezTo>
                  <a:cubicBezTo>
                    <a:pt x="5771" y="8612"/>
                    <a:pt x="5788" y="8612"/>
                    <a:pt x="5806" y="8612"/>
                  </a:cubicBezTo>
                  <a:cubicBezTo>
                    <a:pt x="8149" y="8612"/>
                    <a:pt x="10074" y="6666"/>
                    <a:pt x="10053" y="4323"/>
                  </a:cubicBezTo>
                  <a:cubicBezTo>
                    <a:pt x="10053" y="1723"/>
                    <a:pt x="7925" y="1"/>
                    <a:pt x="57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0" name="Google Shape;1760;p13"/>
            <p:cNvSpPr/>
            <p:nvPr/>
          </p:nvSpPr>
          <p:spPr>
            <a:xfrm>
              <a:off x="2308762" y="4930680"/>
              <a:ext cx="189625" cy="162463"/>
            </a:xfrm>
            <a:custGeom>
              <a:rect b="b" l="l" r="r" t="t"/>
              <a:pathLst>
                <a:path extrusionOk="0" h="8613" w="10053">
                  <a:moveTo>
                    <a:pt x="5712" y="1"/>
                  </a:moveTo>
                  <a:cubicBezTo>
                    <a:pt x="4647" y="1"/>
                    <a:pt x="3564" y="399"/>
                    <a:pt x="2687" y="1289"/>
                  </a:cubicBezTo>
                  <a:cubicBezTo>
                    <a:pt x="0" y="3996"/>
                    <a:pt x="1917" y="8612"/>
                    <a:pt x="5732" y="8612"/>
                  </a:cubicBezTo>
                  <a:cubicBezTo>
                    <a:pt x="5750" y="8612"/>
                    <a:pt x="5767" y="8612"/>
                    <a:pt x="5784" y="8612"/>
                  </a:cubicBezTo>
                  <a:cubicBezTo>
                    <a:pt x="8148" y="8612"/>
                    <a:pt x="10052" y="6687"/>
                    <a:pt x="10052" y="4323"/>
                  </a:cubicBezTo>
                  <a:cubicBezTo>
                    <a:pt x="10052" y="1723"/>
                    <a:pt x="7925" y="1"/>
                    <a:pt x="57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1" name="Google Shape;1761;p13"/>
            <p:cNvSpPr/>
            <p:nvPr/>
          </p:nvSpPr>
          <p:spPr>
            <a:xfrm>
              <a:off x="1831983" y="4930680"/>
              <a:ext cx="189625" cy="162463"/>
            </a:xfrm>
            <a:custGeom>
              <a:rect b="b" l="l" r="r" t="t"/>
              <a:pathLst>
                <a:path extrusionOk="0" h="8613" w="10053">
                  <a:moveTo>
                    <a:pt x="5712" y="1"/>
                  </a:moveTo>
                  <a:cubicBezTo>
                    <a:pt x="4648" y="1"/>
                    <a:pt x="3564" y="399"/>
                    <a:pt x="2688" y="1289"/>
                  </a:cubicBezTo>
                  <a:cubicBezTo>
                    <a:pt x="1" y="4017"/>
                    <a:pt x="1938" y="8612"/>
                    <a:pt x="5733" y="8612"/>
                  </a:cubicBezTo>
                  <a:cubicBezTo>
                    <a:pt x="5750" y="8612"/>
                    <a:pt x="5767" y="8612"/>
                    <a:pt x="5784" y="8612"/>
                  </a:cubicBezTo>
                  <a:cubicBezTo>
                    <a:pt x="8149" y="8612"/>
                    <a:pt x="10053" y="6666"/>
                    <a:pt x="10053" y="4323"/>
                  </a:cubicBezTo>
                  <a:cubicBezTo>
                    <a:pt x="10053" y="1723"/>
                    <a:pt x="7925" y="1"/>
                    <a:pt x="57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2" name="Google Shape;1762;p13"/>
            <p:cNvSpPr/>
            <p:nvPr/>
          </p:nvSpPr>
          <p:spPr>
            <a:xfrm>
              <a:off x="2061696" y="4930680"/>
              <a:ext cx="189625" cy="162463"/>
            </a:xfrm>
            <a:custGeom>
              <a:rect b="b" l="l" r="r" t="t"/>
              <a:pathLst>
                <a:path extrusionOk="0" h="8613" w="10053">
                  <a:moveTo>
                    <a:pt x="5707" y="1"/>
                  </a:moveTo>
                  <a:cubicBezTo>
                    <a:pt x="4645" y="1"/>
                    <a:pt x="3564" y="399"/>
                    <a:pt x="2687" y="1289"/>
                  </a:cubicBezTo>
                  <a:cubicBezTo>
                    <a:pt x="0" y="3996"/>
                    <a:pt x="1917" y="8612"/>
                    <a:pt x="5732" y="8612"/>
                  </a:cubicBezTo>
                  <a:cubicBezTo>
                    <a:pt x="5749" y="8612"/>
                    <a:pt x="5767" y="8612"/>
                    <a:pt x="5784" y="8612"/>
                  </a:cubicBezTo>
                  <a:cubicBezTo>
                    <a:pt x="8148" y="8612"/>
                    <a:pt x="10052" y="6687"/>
                    <a:pt x="10052" y="4323"/>
                  </a:cubicBezTo>
                  <a:cubicBezTo>
                    <a:pt x="10038" y="1723"/>
                    <a:pt x="7915" y="1"/>
                    <a:pt x="57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63" name="Google Shape;1763;p13"/>
          <p:cNvGrpSpPr/>
          <p:nvPr/>
        </p:nvGrpSpPr>
        <p:grpSpPr>
          <a:xfrm rot="-5400000">
            <a:off x="7795924" y="4787951"/>
            <a:ext cx="226576" cy="485068"/>
            <a:chOff x="826" y="3727523"/>
            <a:chExt cx="226576" cy="485068"/>
          </a:xfrm>
        </p:grpSpPr>
        <p:sp>
          <p:nvSpPr>
            <p:cNvPr id="1764" name="Google Shape;1764;p13"/>
            <p:cNvSpPr/>
            <p:nvPr/>
          </p:nvSpPr>
          <p:spPr>
            <a:xfrm>
              <a:off x="826" y="3727523"/>
              <a:ext cx="226576" cy="485068"/>
            </a:xfrm>
            <a:custGeom>
              <a:rect b="b" l="l" r="r" t="t"/>
              <a:pathLst>
                <a:path extrusionOk="0" h="25716" w="12012">
                  <a:moveTo>
                    <a:pt x="1" y="0"/>
                  </a:moveTo>
                  <a:lnTo>
                    <a:pt x="1" y="25715"/>
                  </a:lnTo>
                  <a:lnTo>
                    <a:pt x="12011" y="25715"/>
                  </a:lnTo>
                  <a:lnTo>
                    <a:pt x="120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5" name="Google Shape;1765;p13"/>
            <p:cNvSpPr/>
            <p:nvPr/>
          </p:nvSpPr>
          <p:spPr>
            <a:xfrm>
              <a:off x="7937" y="3766192"/>
              <a:ext cx="185513" cy="159067"/>
            </a:xfrm>
            <a:custGeom>
              <a:rect b="b" l="l" r="r" t="t"/>
              <a:pathLst>
                <a:path extrusionOk="0" h="8433" w="9835">
                  <a:moveTo>
                    <a:pt x="5629" y="1"/>
                  </a:moveTo>
                  <a:cubicBezTo>
                    <a:pt x="1884" y="1"/>
                    <a:pt x="0" y="4520"/>
                    <a:pt x="2637" y="7177"/>
                  </a:cubicBezTo>
                  <a:cubicBezTo>
                    <a:pt x="3490" y="8045"/>
                    <a:pt x="4549" y="8433"/>
                    <a:pt x="5589" y="8433"/>
                  </a:cubicBezTo>
                  <a:cubicBezTo>
                    <a:pt x="7736" y="8433"/>
                    <a:pt x="9806" y="6778"/>
                    <a:pt x="9835" y="4269"/>
                  </a:cubicBezTo>
                  <a:cubicBezTo>
                    <a:pt x="9835" y="1926"/>
                    <a:pt x="7951" y="22"/>
                    <a:pt x="56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6" name="Google Shape;1766;p13"/>
            <p:cNvSpPr/>
            <p:nvPr/>
          </p:nvSpPr>
          <p:spPr>
            <a:xfrm>
              <a:off x="7937" y="4002602"/>
              <a:ext cx="185513" cy="158973"/>
            </a:xfrm>
            <a:custGeom>
              <a:rect b="b" l="l" r="r" t="t"/>
              <a:pathLst>
                <a:path extrusionOk="0" h="8428" w="9835">
                  <a:moveTo>
                    <a:pt x="5629" y="1"/>
                  </a:moveTo>
                  <a:cubicBezTo>
                    <a:pt x="1884" y="1"/>
                    <a:pt x="0" y="4499"/>
                    <a:pt x="2637" y="7178"/>
                  </a:cubicBezTo>
                  <a:cubicBezTo>
                    <a:pt x="3494" y="8041"/>
                    <a:pt x="4550" y="8428"/>
                    <a:pt x="5586" y="8428"/>
                  </a:cubicBezTo>
                  <a:cubicBezTo>
                    <a:pt x="7738" y="8428"/>
                    <a:pt x="9806" y="6762"/>
                    <a:pt x="9835" y="4248"/>
                  </a:cubicBezTo>
                  <a:cubicBezTo>
                    <a:pt x="9835" y="1905"/>
                    <a:pt x="7951" y="1"/>
                    <a:pt x="56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67" name="Google Shape;1767;p13"/>
          <p:cNvGrpSpPr/>
          <p:nvPr/>
        </p:nvGrpSpPr>
        <p:grpSpPr>
          <a:xfrm rot="-5400000">
            <a:off x="7796132" y="4550439"/>
            <a:ext cx="226161" cy="485068"/>
            <a:chOff x="226597" y="3727523"/>
            <a:chExt cx="226161" cy="485068"/>
          </a:xfrm>
        </p:grpSpPr>
        <p:sp>
          <p:nvSpPr>
            <p:cNvPr id="1768" name="Google Shape;1768;p13"/>
            <p:cNvSpPr/>
            <p:nvPr/>
          </p:nvSpPr>
          <p:spPr>
            <a:xfrm>
              <a:off x="226597" y="3727523"/>
              <a:ext cx="226161" cy="485068"/>
            </a:xfrm>
            <a:custGeom>
              <a:rect b="b" l="l" r="r" t="t"/>
              <a:pathLst>
                <a:path extrusionOk="0" h="25716" w="11990">
                  <a:moveTo>
                    <a:pt x="0" y="0"/>
                  </a:moveTo>
                  <a:lnTo>
                    <a:pt x="0" y="25715"/>
                  </a:lnTo>
                  <a:lnTo>
                    <a:pt x="11989" y="25715"/>
                  </a:lnTo>
                  <a:lnTo>
                    <a:pt x="119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9" name="Google Shape;1769;p13"/>
            <p:cNvSpPr/>
            <p:nvPr/>
          </p:nvSpPr>
          <p:spPr>
            <a:xfrm>
              <a:off x="232123" y="3766192"/>
              <a:ext cx="185513" cy="159067"/>
            </a:xfrm>
            <a:custGeom>
              <a:rect b="b" l="l" r="r" t="t"/>
              <a:pathLst>
                <a:path extrusionOk="0" h="8433" w="9835">
                  <a:moveTo>
                    <a:pt x="5629" y="1"/>
                  </a:moveTo>
                  <a:cubicBezTo>
                    <a:pt x="1883" y="1"/>
                    <a:pt x="0" y="4520"/>
                    <a:pt x="2636" y="7177"/>
                  </a:cubicBezTo>
                  <a:cubicBezTo>
                    <a:pt x="3497" y="8045"/>
                    <a:pt x="4557" y="8433"/>
                    <a:pt x="5598" y="8433"/>
                  </a:cubicBezTo>
                  <a:cubicBezTo>
                    <a:pt x="7746" y="8433"/>
                    <a:pt x="9806" y="6778"/>
                    <a:pt x="9834" y="4269"/>
                  </a:cubicBezTo>
                  <a:cubicBezTo>
                    <a:pt x="9834" y="1926"/>
                    <a:pt x="7951" y="22"/>
                    <a:pt x="56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0" name="Google Shape;1770;p13"/>
            <p:cNvSpPr/>
            <p:nvPr/>
          </p:nvSpPr>
          <p:spPr>
            <a:xfrm>
              <a:off x="232123" y="4002998"/>
              <a:ext cx="185909" cy="159067"/>
            </a:xfrm>
            <a:custGeom>
              <a:rect b="b" l="l" r="r" t="t"/>
              <a:pathLst>
                <a:path extrusionOk="0" h="8433" w="9856">
                  <a:moveTo>
                    <a:pt x="5629" y="1"/>
                  </a:moveTo>
                  <a:cubicBezTo>
                    <a:pt x="1883" y="1"/>
                    <a:pt x="0" y="4520"/>
                    <a:pt x="2636" y="7178"/>
                  </a:cubicBezTo>
                  <a:cubicBezTo>
                    <a:pt x="3490" y="8045"/>
                    <a:pt x="4548" y="8433"/>
                    <a:pt x="5588" y="8433"/>
                  </a:cubicBezTo>
                  <a:cubicBezTo>
                    <a:pt x="7736" y="8433"/>
                    <a:pt x="9806" y="6778"/>
                    <a:pt x="9834" y="4269"/>
                  </a:cubicBezTo>
                  <a:cubicBezTo>
                    <a:pt x="9855" y="1926"/>
                    <a:pt x="7951" y="22"/>
                    <a:pt x="56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71" name="Google Shape;1771;p13"/>
          <p:cNvGrpSpPr/>
          <p:nvPr/>
        </p:nvGrpSpPr>
        <p:grpSpPr>
          <a:xfrm rot="-5400000">
            <a:off x="8684299" y="3710777"/>
            <a:ext cx="667502" cy="257474"/>
            <a:chOff x="933070" y="4891426"/>
            <a:chExt cx="674108" cy="251833"/>
          </a:xfrm>
        </p:grpSpPr>
        <p:sp>
          <p:nvSpPr>
            <p:cNvPr id="1772" name="Google Shape;1772;p13"/>
            <p:cNvSpPr/>
            <p:nvPr/>
          </p:nvSpPr>
          <p:spPr>
            <a:xfrm>
              <a:off x="933070" y="4891426"/>
              <a:ext cx="674108" cy="251833"/>
            </a:xfrm>
            <a:custGeom>
              <a:rect b="b" l="l" r="r" t="t"/>
              <a:pathLst>
                <a:path extrusionOk="0" h="13351" w="35738">
                  <a:moveTo>
                    <a:pt x="0" y="1"/>
                  </a:moveTo>
                  <a:lnTo>
                    <a:pt x="0" y="13350"/>
                  </a:lnTo>
                  <a:lnTo>
                    <a:pt x="35738" y="13350"/>
                  </a:lnTo>
                  <a:lnTo>
                    <a:pt x="3573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3" name="Google Shape;1773;p13"/>
            <p:cNvSpPr/>
            <p:nvPr/>
          </p:nvSpPr>
          <p:spPr>
            <a:xfrm>
              <a:off x="935560" y="4939545"/>
              <a:ext cx="190134" cy="162670"/>
            </a:xfrm>
            <a:custGeom>
              <a:rect b="b" l="l" r="r" t="t"/>
              <a:pathLst>
                <a:path extrusionOk="0" h="8624" w="10080">
                  <a:moveTo>
                    <a:pt x="5726" y="0"/>
                  </a:moveTo>
                  <a:cubicBezTo>
                    <a:pt x="4662" y="0"/>
                    <a:pt x="3576" y="396"/>
                    <a:pt x="2693" y="1279"/>
                  </a:cubicBezTo>
                  <a:cubicBezTo>
                    <a:pt x="0" y="4014"/>
                    <a:pt x="1952" y="8623"/>
                    <a:pt x="5785" y="8623"/>
                  </a:cubicBezTo>
                  <a:cubicBezTo>
                    <a:pt x="5793" y="8623"/>
                    <a:pt x="5802" y="8623"/>
                    <a:pt x="5811" y="8623"/>
                  </a:cubicBezTo>
                  <a:cubicBezTo>
                    <a:pt x="8175" y="8602"/>
                    <a:pt x="10079" y="6677"/>
                    <a:pt x="10058" y="4313"/>
                  </a:cubicBezTo>
                  <a:cubicBezTo>
                    <a:pt x="10058" y="1713"/>
                    <a:pt x="7940" y="0"/>
                    <a:pt x="57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4" name="Google Shape;1774;p13"/>
            <p:cNvSpPr/>
            <p:nvPr/>
          </p:nvSpPr>
          <p:spPr>
            <a:xfrm>
              <a:off x="1165254" y="4939545"/>
              <a:ext cx="190134" cy="162670"/>
            </a:xfrm>
            <a:custGeom>
              <a:rect b="b" l="l" r="r" t="t"/>
              <a:pathLst>
                <a:path extrusionOk="0" h="8624" w="10080">
                  <a:moveTo>
                    <a:pt x="5717" y="0"/>
                  </a:moveTo>
                  <a:cubicBezTo>
                    <a:pt x="4653" y="0"/>
                    <a:pt x="3570" y="396"/>
                    <a:pt x="2694" y="1279"/>
                  </a:cubicBezTo>
                  <a:cubicBezTo>
                    <a:pt x="1" y="4014"/>
                    <a:pt x="1952" y="8623"/>
                    <a:pt x="5764" y="8623"/>
                  </a:cubicBezTo>
                  <a:cubicBezTo>
                    <a:pt x="5773" y="8623"/>
                    <a:pt x="5782" y="8623"/>
                    <a:pt x="5790" y="8623"/>
                  </a:cubicBezTo>
                  <a:cubicBezTo>
                    <a:pt x="8155" y="8602"/>
                    <a:pt x="10080" y="6677"/>
                    <a:pt x="10059" y="4313"/>
                  </a:cubicBezTo>
                  <a:cubicBezTo>
                    <a:pt x="10059" y="1713"/>
                    <a:pt x="7931" y="0"/>
                    <a:pt x="5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5" name="Google Shape;1775;p13"/>
            <p:cNvSpPr/>
            <p:nvPr/>
          </p:nvSpPr>
          <p:spPr>
            <a:xfrm>
              <a:off x="1389157" y="4939545"/>
              <a:ext cx="190021" cy="162670"/>
            </a:xfrm>
            <a:custGeom>
              <a:rect b="b" l="l" r="r" t="t"/>
              <a:pathLst>
                <a:path extrusionOk="0" h="8624" w="10074">
                  <a:moveTo>
                    <a:pt x="5711" y="0"/>
                  </a:moveTo>
                  <a:cubicBezTo>
                    <a:pt x="4647" y="0"/>
                    <a:pt x="3564" y="396"/>
                    <a:pt x="2687" y="1279"/>
                  </a:cubicBezTo>
                  <a:cubicBezTo>
                    <a:pt x="0" y="4008"/>
                    <a:pt x="1938" y="8623"/>
                    <a:pt x="5753" y="8623"/>
                  </a:cubicBezTo>
                  <a:cubicBezTo>
                    <a:pt x="5771" y="8623"/>
                    <a:pt x="5788" y="8623"/>
                    <a:pt x="5805" y="8623"/>
                  </a:cubicBezTo>
                  <a:cubicBezTo>
                    <a:pt x="8169" y="8602"/>
                    <a:pt x="10073" y="6677"/>
                    <a:pt x="10052" y="4313"/>
                  </a:cubicBezTo>
                  <a:cubicBezTo>
                    <a:pt x="10052" y="1713"/>
                    <a:pt x="7924" y="0"/>
                    <a:pt x="5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76" name="Google Shape;1776;p13"/>
          <p:cNvGrpSpPr/>
          <p:nvPr/>
        </p:nvGrpSpPr>
        <p:grpSpPr>
          <a:xfrm rot="-5400000">
            <a:off x="6944234" y="4204418"/>
            <a:ext cx="229726" cy="695027"/>
            <a:chOff x="466156" y="2807915"/>
            <a:chExt cx="229726" cy="695027"/>
          </a:xfrm>
        </p:grpSpPr>
        <p:sp>
          <p:nvSpPr>
            <p:cNvPr id="1777" name="Google Shape;1777;p13"/>
            <p:cNvSpPr/>
            <p:nvPr/>
          </p:nvSpPr>
          <p:spPr>
            <a:xfrm>
              <a:off x="466156" y="2807915"/>
              <a:ext cx="229726" cy="695027"/>
            </a:xfrm>
            <a:custGeom>
              <a:rect b="b" l="l" r="r" t="t"/>
              <a:pathLst>
                <a:path extrusionOk="0" h="36847" w="12179">
                  <a:moveTo>
                    <a:pt x="1" y="0"/>
                  </a:moveTo>
                  <a:lnTo>
                    <a:pt x="1" y="36847"/>
                  </a:lnTo>
                  <a:lnTo>
                    <a:pt x="12178" y="36847"/>
                  </a:lnTo>
                  <a:lnTo>
                    <a:pt x="121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8" name="Google Shape;1778;p13"/>
            <p:cNvSpPr/>
            <p:nvPr/>
          </p:nvSpPr>
          <p:spPr>
            <a:xfrm>
              <a:off x="500505" y="2831362"/>
              <a:ext cx="187871" cy="160878"/>
            </a:xfrm>
            <a:custGeom>
              <a:rect b="b" l="l" r="r" t="t"/>
              <a:pathLst>
                <a:path extrusionOk="0" h="8529" w="9960">
                  <a:moveTo>
                    <a:pt x="4307" y="0"/>
                  </a:moveTo>
                  <a:cubicBezTo>
                    <a:pt x="2136" y="0"/>
                    <a:pt x="49" y="1668"/>
                    <a:pt x="21" y="4218"/>
                  </a:cubicBezTo>
                  <a:cubicBezTo>
                    <a:pt x="0" y="6583"/>
                    <a:pt x="1904" y="8508"/>
                    <a:pt x="4269" y="8528"/>
                  </a:cubicBezTo>
                  <a:cubicBezTo>
                    <a:pt x="8056" y="8528"/>
                    <a:pt x="9960" y="3967"/>
                    <a:pt x="7302" y="1268"/>
                  </a:cubicBezTo>
                  <a:cubicBezTo>
                    <a:pt x="6434" y="393"/>
                    <a:pt x="5361" y="0"/>
                    <a:pt x="43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9" name="Google Shape;1779;p13"/>
            <p:cNvSpPr/>
            <p:nvPr/>
          </p:nvSpPr>
          <p:spPr>
            <a:xfrm>
              <a:off x="500505" y="3069186"/>
              <a:ext cx="187871" cy="160652"/>
            </a:xfrm>
            <a:custGeom>
              <a:rect b="b" l="l" r="r" t="t"/>
              <a:pathLst>
                <a:path extrusionOk="0" h="8517" w="9960">
                  <a:moveTo>
                    <a:pt x="4293" y="0"/>
                  </a:moveTo>
                  <a:cubicBezTo>
                    <a:pt x="2117" y="0"/>
                    <a:pt x="35" y="1677"/>
                    <a:pt x="21" y="4227"/>
                  </a:cubicBezTo>
                  <a:cubicBezTo>
                    <a:pt x="0" y="6591"/>
                    <a:pt x="1904" y="8516"/>
                    <a:pt x="4269" y="8516"/>
                  </a:cubicBezTo>
                  <a:cubicBezTo>
                    <a:pt x="8056" y="8516"/>
                    <a:pt x="9960" y="3955"/>
                    <a:pt x="7302" y="1277"/>
                  </a:cubicBezTo>
                  <a:cubicBezTo>
                    <a:pt x="6427" y="395"/>
                    <a:pt x="5349" y="0"/>
                    <a:pt x="42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0" name="Google Shape;1780;p13"/>
            <p:cNvSpPr/>
            <p:nvPr/>
          </p:nvSpPr>
          <p:spPr>
            <a:xfrm>
              <a:off x="500505" y="3307181"/>
              <a:ext cx="187871" cy="161048"/>
            </a:xfrm>
            <a:custGeom>
              <a:rect b="b" l="l" r="r" t="t"/>
              <a:pathLst>
                <a:path extrusionOk="0" h="8538" w="9960">
                  <a:moveTo>
                    <a:pt x="4293" y="0"/>
                  </a:moveTo>
                  <a:cubicBezTo>
                    <a:pt x="2117" y="0"/>
                    <a:pt x="35" y="1677"/>
                    <a:pt x="21" y="4227"/>
                  </a:cubicBezTo>
                  <a:cubicBezTo>
                    <a:pt x="0" y="6591"/>
                    <a:pt x="1904" y="8516"/>
                    <a:pt x="4269" y="8537"/>
                  </a:cubicBezTo>
                  <a:cubicBezTo>
                    <a:pt x="8056" y="8537"/>
                    <a:pt x="9960" y="3955"/>
                    <a:pt x="7302" y="1277"/>
                  </a:cubicBezTo>
                  <a:cubicBezTo>
                    <a:pt x="6427" y="395"/>
                    <a:pt x="5349" y="0"/>
                    <a:pt x="42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81" name="Google Shape;1781;p13"/>
          <p:cNvGrpSpPr/>
          <p:nvPr/>
        </p:nvGrpSpPr>
        <p:grpSpPr>
          <a:xfrm rot="-5400000">
            <a:off x="8402288" y="3699032"/>
            <a:ext cx="236256" cy="712090"/>
            <a:chOff x="933070" y="4201135"/>
            <a:chExt cx="229330" cy="698195"/>
          </a:xfrm>
        </p:grpSpPr>
        <p:sp>
          <p:nvSpPr>
            <p:cNvPr id="1782" name="Google Shape;1782;p13"/>
            <p:cNvSpPr/>
            <p:nvPr/>
          </p:nvSpPr>
          <p:spPr>
            <a:xfrm>
              <a:off x="933070" y="4201135"/>
              <a:ext cx="229330" cy="698195"/>
            </a:xfrm>
            <a:custGeom>
              <a:rect b="b" l="l" r="r" t="t"/>
              <a:pathLst>
                <a:path extrusionOk="0" h="37015" w="12158">
                  <a:moveTo>
                    <a:pt x="0" y="0"/>
                  </a:moveTo>
                  <a:lnTo>
                    <a:pt x="0" y="37014"/>
                  </a:lnTo>
                  <a:lnTo>
                    <a:pt x="12157" y="37014"/>
                  </a:lnTo>
                  <a:lnTo>
                    <a:pt x="1215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3" name="Google Shape;1783;p13"/>
            <p:cNvSpPr/>
            <p:nvPr/>
          </p:nvSpPr>
          <p:spPr>
            <a:xfrm>
              <a:off x="967004" y="4230939"/>
              <a:ext cx="181967" cy="155710"/>
            </a:xfrm>
            <a:custGeom>
              <a:rect b="b" l="l" r="r" t="t"/>
              <a:pathLst>
                <a:path extrusionOk="0" h="8255" w="9647">
                  <a:moveTo>
                    <a:pt x="4181" y="0"/>
                  </a:moveTo>
                  <a:cubicBezTo>
                    <a:pt x="2075" y="0"/>
                    <a:pt x="50" y="1622"/>
                    <a:pt x="22" y="4091"/>
                  </a:cubicBezTo>
                  <a:cubicBezTo>
                    <a:pt x="1" y="6371"/>
                    <a:pt x="1842" y="8234"/>
                    <a:pt x="4144" y="8255"/>
                  </a:cubicBezTo>
                  <a:cubicBezTo>
                    <a:pt x="7805" y="8255"/>
                    <a:pt x="9647" y="3840"/>
                    <a:pt x="7073" y="1224"/>
                  </a:cubicBezTo>
                  <a:cubicBezTo>
                    <a:pt x="6235" y="379"/>
                    <a:pt x="5198" y="0"/>
                    <a:pt x="41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4" name="Google Shape;1784;p13"/>
            <p:cNvSpPr/>
            <p:nvPr/>
          </p:nvSpPr>
          <p:spPr>
            <a:xfrm>
              <a:off x="967004" y="4461029"/>
              <a:ext cx="181967" cy="155729"/>
            </a:xfrm>
            <a:custGeom>
              <a:rect b="b" l="l" r="r" t="t"/>
              <a:pathLst>
                <a:path extrusionOk="0" h="8256" w="9647">
                  <a:moveTo>
                    <a:pt x="4181" y="0"/>
                  </a:moveTo>
                  <a:cubicBezTo>
                    <a:pt x="2075" y="0"/>
                    <a:pt x="50" y="1623"/>
                    <a:pt x="22" y="4091"/>
                  </a:cubicBezTo>
                  <a:cubicBezTo>
                    <a:pt x="1" y="6372"/>
                    <a:pt x="1842" y="8234"/>
                    <a:pt x="4144" y="8255"/>
                  </a:cubicBezTo>
                  <a:cubicBezTo>
                    <a:pt x="7805" y="8255"/>
                    <a:pt x="9647" y="3840"/>
                    <a:pt x="7073" y="1225"/>
                  </a:cubicBezTo>
                  <a:cubicBezTo>
                    <a:pt x="6235" y="379"/>
                    <a:pt x="5198" y="0"/>
                    <a:pt x="41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5" name="Google Shape;1785;p13"/>
            <p:cNvSpPr/>
            <p:nvPr/>
          </p:nvSpPr>
          <p:spPr>
            <a:xfrm>
              <a:off x="967004" y="4691120"/>
              <a:ext cx="181967" cy="155729"/>
            </a:xfrm>
            <a:custGeom>
              <a:rect b="b" l="l" r="r" t="t"/>
              <a:pathLst>
                <a:path extrusionOk="0" h="8256" w="9647">
                  <a:moveTo>
                    <a:pt x="4181" y="1"/>
                  </a:moveTo>
                  <a:cubicBezTo>
                    <a:pt x="2075" y="1"/>
                    <a:pt x="50" y="1623"/>
                    <a:pt x="22" y="4092"/>
                  </a:cubicBezTo>
                  <a:cubicBezTo>
                    <a:pt x="1" y="6372"/>
                    <a:pt x="1842" y="8235"/>
                    <a:pt x="4144" y="8256"/>
                  </a:cubicBezTo>
                  <a:cubicBezTo>
                    <a:pt x="7805" y="8256"/>
                    <a:pt x="9647" y="3841"/>
                    <a:pt x="7073" y="1225"/>
                  </a:cubicBezTo>
                  <a:cubicBezTo>
                    <a:pt x="6235" y="380"/>
                    <a:pt x="5198" y="1"/>
                    <a:pt x="4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86" name="Google Shape;1786;p13"/>
          <p:cNvGrpSpPr/>
          <p:nvPr/>
        </p:nvGrpSpPr>
        <p:grpSpPr>
          <a:xfrm rot="-5400000">
            <a:off x="5417516" y="4562718"/>
            <a:ext cx="232084" cy="929469"/>
            <a:chOff x="53" y="1196432"/>
            <a:chExt cx="232084" cy="929469"/>
          </a:xfrm>
        </p:grpSpPr>
        <p:sp>
          <p:nvSpPr>
            <p:cNvPr id="1787" name="Google Shape;1787;p13"/>
            <p:cNvSpPr/>
            <p:nvPr/>
          </p:nvSpPr>
          <p:spPr>
            <a:xfrm>
              <a:off x="53" y="1196432"/>
              <a:ext cx="232084" cy="929469"/>
            </a:xfrm>
            <a:custGeom>
              <a:rect b="b" l="l" r="r" t="t"/>
              <a:pathLst>
                <a:path extrusionOk="0" h="49276" w="12304">
                  <a:moveTo>
                    <a:pt x="0" y="0"/>
                  </a:moveTo>
                  <a:lnTo>
                    <a:pt x="0" y="49275"/>
                  </a:lnTo>
                  <a:lnTo>
                    <a:pt x="12303" y="49275"/>
                  </a:lnTo>
                  <a:lnTo>
                    <a:pt x="123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8" name="Google Shape;1788;p13"/>
            <p:cNvSpPr/>
            <p:nvPr/>
          </p:nvSpPr>
          <p:spPr>
            <a:xfrm>
              <a:off x="35572" y="1250097"/>
              <a:ext cx="187871" cy="160652"/>
            </a:xfrm>
            <a:custGeom>
              <a:rect b="b" l="l" r="r" t="t"/>
              <a:pathLst>
                <a:path extrusionOk="0" h="8517" w="9960">
                  <a:moveTo>
                    <a:pt x="4307" y="0"/>
                  </a:moveTo>
                  <a:cubicBezTo>
                    <a:pt x="2136" y="0"/>
                    <a:pt x="49" y="1677"/>
                    <a:pt x="21" y="4227"/>
                  </a:cubicBezTo>
                  <a:cubicBezTo>
                    <a:pt x="0" y="6592"/>
                    <a:pt x="1904" y="8517"/>
                    <a:pt x="4269" y="8517"/>
                  </a:cubicBezTo>
                  <a:cubicBezTo>
                    <a:pt x="8056" y="8517"/>
                    <a:pt x="9960" y="3955"/>
                    <a:pt x="7302" y="1277"/>
                  </a:cubicBezTo>
                  <a:cubicBezTo>
                    <a:pt x="6434" y="395"/>
                    <a:pt x="5361" y="0"/>
                    <a:pt x="43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9" name="Google Shape;1789;p13"/>
            <p:cNvSpPr/>
            <p:nvPr/>
          </p:nvSpPr>
          <p:spPr>
            <a:xfrm>
              <a:off x="35572" y="1913150"/>
              <a:ext cx="187871" cy="160671"/>
            </a:xfrm>
            <a:custGeom>
              <a:rect b="b" l="l" r="r" t="t"/>
              <a:pathLst>
                <a:path extrusionOk="0" h="8518" w="9960">
                  <a:moveTo>
                    <a:pt x="4307" y="1"/>
                  </a:moveTo>
                  <a:cubicBezTo>
                    <a:pt x="2136" y="1"/>
                    <a:pt x="49" y="1678"/>
                    <a:pt x="21" y="4228"/>
                  </a:cubicBezTo>
                  <a:cubicBezTo>
                    <a:pt x="0" y="6592"/>
                    <a:pt x="1904" y="8517"/>
                    <a:pt x="4269" y="8517"/>
                  </a:cubicBezTo>
                  <a:cubicBezTo>
                    <a:pt x="8056" y="8517"/>
                    <a:pt x="9960" y="3956"/>
                    <a:pt x="7302" y="1278"/>
                  </a:cubicBezTo>
                  <a:cubicBezTo>
                    <a:pt x="6434" y="396"/>
                    <a:pt x="5361" y="1"/>
                    <a:pt x="43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0" name="Google Shape;1790;p13"/>
            <p:cNvSpPr/>
            <p:nvPr/>
          </p:nvSpPr>
          <p:spPr>
            <a:xfrm>
              <a:off x="35572" y="1461910"/>
              <a:ext cx="187871" cy="160784"/>
            </a:xfrm>
            <a:custGeom>
              <a:rect b="b" l="l" r="r" t="t"/>
              <a:pathLst>
                <a:path extrusionOk="0" h="8524" w="9960">
                  <a:moveTo>
                    <a:pt x="4306" y="1"/>
                  </a:moveTo>
                  <a:cubicBezTo>
                    <a:pt x="2125" y="1"/>
                    <a:pt x="35" y="1679"/>
                    <a:pt x="21" y="4234"/>
                  </a:cubicBezTo>
                  <a:cubicBezTo>
                    <a:pt x="0" y="6599"/>
                    <a:pt x="1904" y="8524"/>
                    <a:pt x="4269" y="8524"/>
                  </a:cubicBezTo>
                  <a:cubicBezTo>
                    <a:pt x="8056" y="8524"/>
                    <a:pt x="9960" y="3962"/>
                    <a:pt x="7302" y="1263"/>
                  </a:cubicBezTo>
                  <a:cubicBezTo>
                    <a:pt x="6431" y="391"/>
                    <a:pt x="5358" y="1"/>
                    <a:pt x="4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1" name="Google Shape;1791;p13"/>
            <p:cNvSpPr/>
            <p:nvPr/>
          </p:nvSpPr>
          <p:spPr>
            <a:xfrm>
              <a:off x="35572" y="1693981"/>
              <a:ext cx="187871" cy="160784"/>
            </a:xfrm>
            <a:custGeom>
              <a:rect b="b" l="l" r="r" t="t"/>
              <a:pathLst>
                <a:path extrusionOk="0" h="8524" w="9960">
                  <a:moveTo>
                    <a:pt x="4319" y="1"/>
                  </a:moveTo>
                  <a:cubicBezTo>
                    <a:pt x="2144" y="1"/>
                    <a:pt x="49" y="1680"/>
                    <a:pt x="21" y="4234"/>
                  </a:cubicBezTo>
                  <a:cubicBezTo>
                    <a:pt x="0" y="6578"/>
                    <a:pt x="1904" y="8524"/>
                    <a:pt x="4269" y="8524"/>
                  </a:cubicBezTo>
                  <a:cubicBezTo>
                    <a:pt x="8056" y="8524"/>
                    <a:pt x="9960" y="3962"/>
                    <a:pt x="7302" y="1263"/>
                  </a:cubicBezTo>
                  <a:cubicBezTo>
                    <a:pt x="6438" y="392"/>
                    <a:pt x="5369" y="1"/>
                    <a:pt x="4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92" name="Google Shape;1792;p13"/>
          <p:cNvGrpSpPr/>
          <p:nvPr/>
        </p:nvGrpSpPr>
        <p:grpSpPr>
          <a:xfrm rot="-5400000">
            <a:off x="7085352" y="4574177"/>
            <a:ext cx="903023" cy="233273"/>
            <a:chOff x="1222" y="3501752"/>
            <a:chExt cx="903023" cy="233273"/>
          </a:xfrm>
        </p:grpSpPr>
        <p:sp>
          <p:nvSpPr>
            <p:cNvPr id="1793" name="Google Shape;1793;p13"/>
            <p:cNvSpPr/>
            <p:nvPr/>
          </p:nvSpPr>
          <p:spPr>
            <a:xfrm>
              <a:off x="1222" y="3501752"/>
              <a:ext cx="903023" cy="233273"/>
            </a:xfrm>
            <a:custGeom>
              <a:rect b="b" l="l" r="r" t="t"/>
              <a:pathLst>
                <a:path extrusionOk="0" h="12367" w="47874">
                  <a:moveTo>
                    <a:pt x="1" y="1"/>
                  </a:moveTo>
                  <a:lnTo>
                    <a:pt x="1" y="12367"/>
                  </a:lnTo>
                  <a:lnTo>
                    <a:pt x="47874" y="12367"/>
                  </a:lnTo>
                  <a:lnTo>
                    <a:pt x="478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4" name="Google Shape;1794;p13"/>
            <p:cNvSpPr/>
            <p:nvPr/>
          </p:nvSpPr>
          <p:spPr>
            <a:xfrm>
              <a:off x="7372" y="3537837"/>
              <a:ext cx="190021" cy="162463"/>
            </a:xfrm>
            <a:custGeom>
              <a:rect b="b" l="l" r="r" t="t"/>
              <a:pathLst>
                <a:path extrusionOk="0" h="8613" w="10074">
                  <a:moveTo>
                    <a:pt x="5724" y="0"/>
                  </a:moveTo>
                  <a:cubicBezTo>
                    <a:pt x="4659" y="0"/>
                    <a:pt x="3572" y="398"/>
                    <a:pt x="2688" y="1289"/>
                  </a:cubicBezTo>
                  <a:cubicBezTo>
                    <a:pt x="1" y="3997"/>
                    <a:pt x="1938" y="8613"/>
                    <a:pt x="5754" y="8613"/>
                  </a:cubicBezTo>
                  <a:cubicBezTo>
                    <a:pt x="5771" y="8613"/>
                    <a:pt x="5788" y="8613"/>
                    <a:pt x="5805" y="8612"/>
                  </a:cubicBezTo>
                  <a:cubicBezTo>
                    <a:pt x="8170" y="8591"/>
                    <a:pt x="10074" y="6667"/>
                    <a:pt x="10053" y="4302"/>
                  </a:cubicBezTo>
                  <a:cubicBezTo>
                    <a:pt x="10053" y="1717"/>
                    <a:pt x="7936" y="0"/>
                    <a:pt x="57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5" name="Google Shape;1795;p13"/>
            <p:cNvSpPr/>
            <p:nvPr/>
          </p:nvSpPr>
          <p:spPr>
            <a:xfrm>
              <a:off x="663726" y="3537837"/>
              <a:ext cx="189625" cy="162463"/>
            </a:xfrm>
            <a:custGeom>
              <a:rect b="b" l="l" r="r" t="t"/>
              <a:pathLst>
                <a:path extrusionOk="0" h="8613" w="10053">
                  <a:moveTo>
                    <a:pt x="5710" y="0"/>
                  </a:moveTo>
                  <a:cubicBezTo>
                    <a:pt x="4648" y="0"/>
                    <a:pt x="3565" y="398"/>
                    <a:pt x="2688" y="1289"/>
                  </a:cubicBezTo>
                  <a:cubicBezTo>
                    <a:pt x="1" y="3997"/>
                    <a:pt x="1917" y="8613"/>
                    <a:pt x="5733" y="8613"/>
                  </a:cubicBezTo>
                  <a:cubicBezTo>
                    <a:pt x="5750" y="8613"/>
                    <a:pt x="5767" y="8613"/>
                    <a:pt x="5784" y="8612"/>
                  </a:cubicBezTo>
                  <a:cubicBezTo>
                    <a:pt x="8149" y="8591"/>
                    <a:pt x="10053" y="6667"/>
                    <a:pt x="10053" y="4302"/>
                  </a:cubicBezTo>
                  <a:cubicBezTo>
                    <a:pt x="10039" y="1717"/>
                    <a:pt x="7918" y="0"/>
                    <a:pt x="57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6" name="Google Shape;1796;p13"/>
            <p:cNvSpPr/>
            <p:nvPr/>
          </p:nvSpPr>
          <p:spPr>
            <a:xfrm>
              <a:off x="216958" y="3537837"/>
              <a:ext cx="190021" cy="162463"/>
            </a:xfrm>
            <a:custGeom>
              <a:rect b="b" l="l" r="r" t="t"/>
              <a:pathLst>
                <a:path extrusionOk="0" h="8613" w="10074">
                  <a:moveTo>
                    <a:pt x="5730" y="0"/>
                  </a:moveTo>
                  <a:cubicBezTo>
                    <a:pt x="4668" y="0"/>
                    <a:pt x="3585" y="398"/>
                    <a:pt x="2708" y="1289"/>
                  </a:cubicBezTo>
                  <a:cubicBezTo>
                    <a:pt x="0" y="3997"/>
                    <a:pt x="1937" y="8613"/>
                    <a:pt x="5753" y="8613"/>
                  </a:cubicBezTo>
                  <a:cubicBezTo>
                    <a:pt x="5770" y="8613"/>
                    <a:pt x="5788" y="8613"/>
                    <a:pt x="5805" y="8612"/>
                  </a:cubicBezTo>
                  <a:cubicBezTo>
                    <a:pt x="8169" y="8591"/>
                    <a:pt x="10073" y="6667"/>
                    <a:pt x="10052" y="4302"/>
                  </a:cubicBezTo>
                  <a:cubicBezTo>
                    <a:pt x="10052" y="1717"/>
                    <a:pt x="7936" y="0"/>
                    <a:pt x="57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7" name="Google Shape;1797;p13"/>
            <p:cNvSpPr/>
            <p:nvPr/>
          </p:nvSpPr>
          <p:spPr>
            <a:xfrm>
              <a:off x="446651" y="3537837"/>
              <a:ext cx="189625" cy="162463"/>
            </a:xfrm>
            <a:custGeom>
              <a:rect b="b" l="l" r="r" t="t"/>
              <a:pathLst>
                <a:path extrusionOk="0" h="8613" w="10053">
                  <a:moveTo>
                    <a:pt x="5715" y="0"/>
                  </a:moveTo>
                  <a:cubicBezTo>
                    <a:pt x="4650" y="0"/>
                    <a:pt x="3565" y="398"/>
                    <a:pt x="2688" y="1289"/>
                  </a:cubicBezTo>
                  <a:cubicBezTo>
                    <a:pt x="1" y="3997"/>
                    <a:pt x="1938" y="8613"/>
                    <a:pt x="5733" y="8613"/>
                  </a:cubicBezTo>
                  <a:cubicBezTo>
                    <a:pt x="5750" y="8613"/>
                    <a:pt x="5767" y="8613"/>
                    <a:pt x="5784" y="8612"/>
                  </a:cubicBezTo>
                  <a:cubicBezTo>
                    <a:pt x="8149" y="8591"/>
                    <a:pt x="10053" y="6667"/>
                    <a:pt x="10053" y="4302"/>
                  </a:cubicBezTo>
                  <a:cubicBezTo>
                    <a:pt x="10053" y="1717"/>
                    <a:pt x="7927" y="0"/>
                    <a:pt x="5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98" name="Google Shape;1798;p13"/>
          <p:cNvGrpSpPr/>
          <p:nvPr/>
        </p:nvGrpSpPr>
        <p:grpSpPr>
          <a:xfrm rot="-5400000">
            <a:off x="6004949" y="4684485"/>
            <a:ext cx="466111" cy="451908"/>
            <a:chOff x="53" y="2125905"/>
            <a:chExt cx="466111" cy="451908"/>
          </a:xfrm>
        </p:grpSpPr>
        <p:sp>
          <p:nvSpPr>
            <p:cNvPr id="1799" name="Google Shape;1799;p13"/>
            <p:cNvSpPr/>
            <p:nvPr/>
          </p:nvSpPr>
          <p:spPr>
            <a:xfrm>
              <a:off x="53" y="2125905"/>
              <a:ext cx="466111" cy="451908"/>
            </a:xfrm>
            <a:custGeom>
              <a:rect b="b" l="l" r="r" t="t"/>
              <a:pathLst>
                <a:path extrusionOk="0" h="23958" w="24711">
                  <a:moveTo>
                    <a:pt x="0" y="0"/>
                  </a:moveTo>
                  <a:lnTo>
                    <a:pt x="0" y="23958"/>
                  </a:lnTo>
                  <a:lnTo>
                    <a:pt x="24711" y="23958"/>
                  </a:lnTo>
                  <a:lnTo>
                    <a:pt x="247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0" name="Google Shape;1800;p13"/>
            <p:cNvSpPr/>
            <p:nvPr/>
          </p:nvSpPr>
          <p:spPr>
            <a:xfrm>
              <a:off x="37930" y="2150578"/>
              <a:ext cx="181967" cy="156106"/>
            </a:xfrm>
            <a:custGeom>
              <a:rect b="b" l="l" r="r" t="t"/>
              <a:pathLst>
                <a:path extrusionOk="0" h="8276" w="9647">
                  <a:moveTo>
                    <a:pt x="4170" y="0"/>
                  </a:moveTo>
                  <a:cubicBezTo>
                    <a:pt x="2058" y="0"/>
                    <a:pt x="36" y="1627"/>
                    <a:pt x="22" y="4111"/>
                  </a:cubicBezTo>
                  <a:cubicBezTo>
                    <a:pt x="1" y="6392"/>
                    <a:pt x="1863" y="8254"/>
                    <a:pt x="4144" y="8275"/>
                  </a:cubicBezTo>
                  <a:cubicBezTo>
                    <a:pt x="7805" y="8254"/>
                    <a:pt x="9646" y="3839"/>
                    <a:pt x="7073" y="1224"/>
                  </a:cubicBezTo>
                  <a:cubicBezTo>
                    <a:pt x="6228" y="379"/>
                    <a:pt x="5189" y="0"/>
                    <a:pt x="4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1" name="Google Shape;1801;p13"/>
            <p:cNvSpPr/>
            <p:nvPr/>
          </p:nvSpPr>
          <p:spPr>
            <a:xfrm>
              <a:off x="275131" y="2150578"/>
              <a:ext cx="182363" cy="156106"/>
            </a:xfrm>
            <a:custGeom>
              <a:rect b="b" l="l" r="r" t="t"/>
              <a:pathLst>
                <a:path extrusionOk="0" h="8276" w="9668">
                  <a:moveTo>
                    <a:pt x="4179" y="0"/>
                  </a:moveTo>
                  <a:cubicBezTo>
                    <a:pt x="2068" y="0"/>
                    <a:pt x="36" y="1627"/>
                    <a:pt x="22" y="4111"/>
                  </a:cubicBezTo>
                  <a:cubicBezTo>
                    <a:pt x="1" y="6392"/>
                    <a:pt x="1863" y="8254"/>
                    <a:pt x="4144" y="8275"/>
                  </a:cubicBezTo>
                  <a:cubicBezTo>
                    <a:pt x="7805" y="8275"/>
                    <a:pt x="9667" y="3839"/>
                    <a:pt x="7073" y="1224"/>
                  </a:cubicBezTo>
                  <a:cubicBezTo>
                    <a:pt x="6235" y="379"/>
                    <a:pt x="5198" y="0"/>
                    <a:pt x="4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2" name="Google Shape;1802;p13"/>
            <p:cNvSpPr/>
            <p:nvPr/>
          </p:nvSpPr>
          <p:spPr>
            <a:xfrm>
              <a:off x="275131" y="2386724"/>
              <a:ext cx="181967" cy="155974"/>
            </a:xfrm>
            <a:custGeom>
              <a:rect b="b" l="l" r="r" t="t"/>
              <a:pathLst>
                <a:path extrusionOk="0" h="8269" w="9647">
                  <a:moveTo>
                    <a:pt x="4171" y="0"/>
                  </a:moveTo>
                  <a:cubicBezTo>
                    <a:pt x="2069" y="0"/>
                    <a:pt x="50" y="1626"/>
                    <a:pt x="22" y="4105"/>
                  </a:cubicBezTo>
                  <a:cubicBezTo>
                    <a:pt x="1" y="6385"/>
                    <a:pt x="1842" y="8248"/>
                    <a:pt x="4144" y="8268"/>
                  </a:cubicBezTo>
                  <a:cubicBezTo>
                    <a:pt x="7805" y="8268"/>
                    <a:pt x="9647" y="3854"/>
                    <a:pt x="7073" y="1238"/>
                  </a:cubicBezTo>
                  <a:cubicBezTo>
                    <a:pt x="6232" y="383"/>
                    <a:pt x="5192" y="0"/>
                    <a:pt x="4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3" name="Google Shape;1803;p13"/>
            <p:cNvSpPr/>
            <p:nvPr/>
          </p:nvSpPr>
          <p:spPr>
            <a:xfrm>
              <a:off x="37930" y="2386724"/>
              <a:ext cx="181967" cy="155974"/>
            </a:xfrm>
            <a:custGeom>
              <a:rect b="b" l="l" r="r" t="t"/>
              <a:pathLst>
                <a:path extrusionOk="0" h="8269" w="9647">
                  <a:moveTo>
                    <a:pt x="4167" y="0"/>
                  </a:moveTo>
                  <a:cubicBezTo>
                    <a:pt x="2060" y="0"/>
                    <a:pt x="36" y="1626"/>
                    <a:pt x="22" y="4105"/>
                  </a:cubicBezTo>
                  <a:cubicBezTo>
                    <a:pt x="1" y="6385"/>
                    <a:pt x="1842" y="8248"/>
                    <a:pt x="4144" y="8268"/>
                  </a:cubicBezTo>
                  <a:cubicBezTo>
                    <a:pt x="7805" y="8268"/>
                    <a:pt x="9646" y="3833"/>
                    <a:pt x="7073" y="1238"/>
                  </a:cubicBezTo>
                  <a:cubicBezTo>
                    <a:pt x="6232" y="383"/>
                    <a:pt x="5189" y="0"/>
                    <a:pt x="4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04" name="Google Shape;1804;p13"/>
          <p:cNvGrpSpPr/>
          <p:nvPr/>
        </p:nvGrpSpPr>
        <p:grpSpPr>
          <a:xfrm rot="-5400000">
            <a:off x="7928727" y="4418908"/>
            <a:ext cx="960632" cy="488483"/>
            <a:chOff x="53" y="4203889"/>
            <a:chExt cx="933015" cy="469695"/>
          </a:xfrm>
        </p:grpSpPr>
        <p:sp>
          <p:nvSpPr>
            <p:cNvPr id="1805" name="Google Shape;1805;p13"/>
            <p:cNvSpPr/>
            <p:nvPr/>
          </p:nvSpPr>
          <p:spPr>
            <a:xfrm>
              <a:off x="53" y="4203889"/>
              <a:ext cx="933015" cy="469695"/>
            </a:xfrm>
            <a:custGeom>
              <a:rect b="b" l="l" r="r" t="t"/>
              <a:pathLst>
                <a:path extrusionOk="0" h="24901" w="49464">
                  <a:moveTo>
                    <a:pt x="0" y="1"/>
                  </a:moveTo>
                  <a:lnTo>
                    <a:pt x="0" y="24900"/>
                  </a:lnTo>
                  <a:lnTo>
                    <a:pt x="49463" y="24900"/>
                  </a:lnTo>
                  <a:lnTo>
                    <a:pt x="49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6" name="Google Shape;1806;p13"/>
            <p:cNvSpPr/>
            <p:nvPr/>
          </p:nvSpPr>
          <p:spPr>
            <a:xfrm>
              <a:off x="35572" y="4232070"/>
              <a:ext cx="186305" cy="159313"/>
            </a:xfrm>
            <a:custGeom>
              <a:rect b="b" l="l" r="r" t="t"/>
              <a:pathLst>
                <a:path extrusionOk="0" h="8446" w="9877">
                  <a:moveTo>
                    <a:pt x="4253" y="1"/>
                  </a:moveTo>
                  <a:cubicBezTo>
                    <a:pt x="2096" y="1"/>
                    <a:pt x="35" y="1663"/>
                    <a:pt x="21" y="4198"/>
                  </a:cubicBezTo>
                  <a:cubicBezTo>
                    <a:pt x="0" y="6542"/>
                    <a:pt x="1883" y="8446"/>
                    <a:pt x="4227" y="8446"/>
                  </a:cubicBezTo>
                  <a:cubicBezTo>
                    <a:pt x="7972" y="8446"/>
                    <a:pt x="9876" y="3926"/>
                    <a:pt x="7240" y="1269"/>
                  </a:cubicBezTo>
                  <a:cubicBezTo>
                    <a:pt x="6371" y="393"/>
                    <a:pt x="5301" y="1"/>
                    <a:pt x="42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7" name="Google Shape;1807;p13"/>
            <p:cNvSpPr/>
            <p:nvPr/>
          </p:nvSpPr>
          <p:spPr>
            <a:xfrm>
              <a:off x="259739" y="4232334"/>
              <a:ext cx="185909" cy="159049"/>
            </a:xfrm>
            <a:custGeom>
              <a:rect b="b" l="l" r="r" t="t"/>
              <a:pathLst>
                <a:path extrusionOk="0" h="8432" w="9856">
                  <a:moveTo>
                    <a:pt x="4270" y="0"/>
                  </a:moveTo>
                  <a:cubicBezTo>
                    <a:pt x="2122" y="0"/>
                    <a:pt x="50" y="1660"/>
                    <a:pt x="22" y="4184"/>
                  </a:cubicBezTo>
                  <a:cubicBezTo>
                    <a:pt x="1" y="6507"/>
                    <a:pt x="1884" y="8432"/>
                    <a:pt x="4227" y="8432"/>
                  </a:cubicBezTo>
                  <a:cubicBezTo>
                    <a:pt x="7973" y="8432"/>
                    <a:pt x="9856" y="3912"/>
                    <a:pt x="7219" y="1255"/>
                  </a:cubicBezTo>
                  <a:cubicBezTo>
                    <a:pt x="6367" y="389"/>
                    <a:pt x="5310" y="0"/>
                    <a:pt x="42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8" name="Google Shape;1808;p13"/>
            <p:cNvSpPr/>
            <p:nvPr/>
          </p:nvSpPr>
          <p:spPr>
            <a:xfrm>
              <a:off x="477209" y="4232334"/>
              <a:ext cx="186305" cy="159049"/>
            </a:xfrm>
            <a:custGeom>
              <a:rect b="b" l="l" r="r" t="t"/>
              <a:pathLst>
                <a:path extrusionOk="0" h="8432" w="9877">
                  <a:moveTo>
                    <a:pt x="4277" y="0"/>
                  </a:moveTo>
                  <a:cubicBezTo>
                    <a:pt x="2122" y="0"/>
                    <a:pt x="50" y="1660"/>
                    <a:pt x="22" y="4184"/>
                  </a:cubicBezTo>
                  <a:cubicBezTo>
                    <a:pt x="1" y="6507"/>
                    <a:pt x="1905" y="8432"/>
                    <a:pt x="4248" y="8432"/>
                  </a:cubicBezTo>
                  <a:cubicBezTo>
                    <a:pt x="7993" y="8432"/>
                    <a:pt x="9877" y="3912"/>
                    <a:pt x="7240" y="1255"/>
                  </a:cubicBezTo>
                  <a:cubicBezTo>
                    <a:pt x="6381" y="389"/>
                    <a:pt x="5319" y="0"/>
                    <a:pt x="4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9" name="Google Shape;1809;p13"/>
            <p:cNvSpPr/>
            <p:nvPr/>
          </p:nvSpPr>
          <p:spPr>
            <a:xfrm>
              <a:off x="704545" y="4232165"/>
              <a:ext cx="186305" cy="159218"/>
            </a:xfrm>
            <a:custGeom>
              <a:rect b="b" l="l" r="r" t="t"/>
              <a:pathLst>
                <a:path extrusionOk="0" h="8441" w="9877">
                  <a:moveTo>
                    <a:pt x="4276" y="0"/>
                  </a:moveTo>
                  <a:cubicBezTo>
                    <a:pt x="2121" y="0"/>
                    <a:pt x="50" y="1669"/>
                    <a:pt x="22" y="4193"/>
                  </a:cubicBezTo>
                  <a:cubicBezTo>
                    <a:pt x="1" y="6537"/>
                    <a:pt x="1905" y="8441"/>
                    <a:pt x="4248" y="8441"/>
                  </a:cubicBezTo>
                  <a:cubicBezTo>
                    <a:pt x="7993" y="8441"/>
                    <a:pt x="9877" y="3921"/>
                    <a:pt x="7240" y="1264"/>
                  </a:cubicBezTo>
                  <a:cubicBezTo>
                    <a:pt x="6381" y="391"/>
                    <a:pt x="5319" y="0"/>
                    <a:pt x="4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0" name="Google Shape;1810;p13"/>
            <p:cNvSpPr/>
            <p:nvPr/>
          </p:nvSpPr>
          <p:spPr>
            <a:xfrm>
              <a:off x="35572" y="4473215"/>
              <a:ext cx="186305" cy="159313"/>
            </a:xfrm>
            <a:custGeom>
              <a:rect b="b" l="l" r="r" t="t"/>
              <a:pathLst>
                <a:path extrusionOk="0" h="8446" w="9877">
                  <a:moveTo>
                    <a:pt x="4253" y="1"/>
                  </a:moveTo>
                  <a:cubicBezTo>
                    <a:pt x="2096" y="1"/>
                    <a:pt x="35" y="1664"/>
                    <a:pt x="21" y="4199"/>
                  </a:cubicBezTo>
                  <a:cubicBezTo>
                    <a:pt x="0" y="6542"/>
                    <a:pt x="1883" y="8446"/>
                    <a:pt x="4227" y="8446"/>
                  </a:cubicBezTo>
                  <a:cubicBezTo>
                    <a:pt x="7972" y="8446"/>
                    <a:pt x="9876" y="3926"/>
                    <a:pt x="7240" y="1269"/>
                  </a:cubicBezTo>
                  <a:cubicBezTo>
                    <a:pt x="6371" y="393"/>
                    <a:pt x="5301" y="1"/>
                    <a:pt x="42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1" name="Google Shape;1811;p13"/>
            <p:cNvSpPr/>
            <p:nvPr/>
          </p:nvSpPr>
          <p:spPr>
            <a:xfrm>
              <a:off x="259739" y="4473479"/>
              <a:ext cx="185909" cy="159049"/>
            </a:xfrm>
            <a:custGeom>
              <a:rect b="b" l="l" r="r" t="t"/>
              <a:pathLst>
                <a:path extrusionOk="0" h="8432" w="9856">
                  <a:moveTo>
                    <a:pt x="4270" y="1"/>
                  </a:moveTo>
                  <a:cubicBezTo>
                    <a:pt x="2122" y="1"/>
                    <a:pt x="50" y="1660"/>
                    <a:pt x="22" y="4185"/>
                  </a:cubicBezTo>
                  <a:cubicBezTo>
                    <a:pt x="1" y="6507"/>
                    <a:pt x="1884" y="8432"/>
                    <a:pt x="4227" y="8432"/>
                  </a:cubicBezTo>
                  <a:cubicBezTo>
                    <a:pt x="7973" y="8432"/>
                    <a:pt x="9856" y="3912"/>
                    <a:pt x="7219" y="1255"/>
                  </a:cubicBezTo>
                  <a:cubicBezTo>
                    <a:pt x="6367" y="389"/>
                    <a:pt x="5310" y="1"/>
                    <a:pt x="42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2" name="Google Shape;1812;p13"/>
            <p:cNvSpPr/>
            <p:nvPr/>
          </p:nvSpPr>
          <p:spPr>
            <a:xfrm>
              <a:off x="477209" y="4473479"/>
              <a:ext cx="186305" cy="159049"/>
            </a:xfrm>
            <a:custGeom>
              <a:rect b="b" l="l" r="r" t="t"/>
              <a:pathLst>
                <a:path extrusionOk="0" h="8432" w="9877">
                  <a:moveTo>
                    <a:pt x="4277" y="1"/>
                  </a:moveTo>
                  <a:cubicBezTo>
                    <a:pt x="2122" y="1"/>
                    <a:pt x="50" y="1660"/>
                    <a:pt x="22" y="4185"/>
                  </a:cubicBezTo>
                  <a:cubicBezTo>
                    <a:pt x="1" y="6507"/>
                    <a:pt x="1905" y="8432"/>
                    <a:pt x="4248" y="8432"/>
                  </a:cubicBezTo>
                  <a:cubicBezTo>
                    <a:pt x="7993" y="8432"/>
                    <a:pt x="9877" y="3912"/>
                    <a:pt x="7240" y="1255"/>
                  </a:cubicBezTo>
                  <a:cubicBezTo>
                    <a:pt x="6381" y="389"/>
                    <a:pt x="5319" y="1"/>
                    <a:pt x="4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3" name="Google Shape;1813;p13"/>
            <p:cNvSpPr/>
            <p:nvPr/>
          </p:nvSpPr>
          <p:spPr>
            <a:xfrm>
              <a:off x="704942" y="4471894"/>
              <a:ext cx="159067" cy="160633"/>
            </a:xfrm>
            <a:custGeom>
              <a:rect b="b" l="l" r="r" t="t"/>
              <a:pathLst>
                <a:path extrusionOk="0" h="8516" w="8433">
                  <a:moveTo>
                    <a:pt x="4206" y="0"/>
                  </a:moveTo>
                  <a:cubicBezTo>
                    <a:pt x="1884" y="0"/>
                    <a:pt x="1" y="1904"/>
                    <a:pt x="1" y="4269"/>
                  </a:cubicBezTo>
                  <a:cubicBezTo>
                    <a:pt x="1" y="6612"/>
                    <a:pt x="1884" y="8516"/>
                    <a:pt x="4206" y="8516"/>
                  </a:cubicBezTo>
                  <a:cubicBezTo>
                    <a:pt x="6550" y="8516"/>
                    <a:pt x="8433" y="6612"/>
                    <a:pt x="8433" y="4269"/>
                  </a:cubicBezTo>
                  <a:cubicBezTo>
                    <a:pt x="8433" y="1904"/>
                    <a:pt x="6550" y="0"/>
                    <a:pt x="4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14" name="Google Shape;1814;p13"/>
          <p:cNvGrpSpPr/>
          <p:nvPr/>
        </p:nvGrpSpPr>
        <p:grpSpPr>
          <a:xfrm rot="-5400000">
            <a:off x="6709802" y="4445516"/>
            <a:ext cx="464942" cy="928676"/>
            <a:chOff x="1222" y="2573071"/>
            <a:chExt cx="464942" cy="928676"/>
          </a:xfrm>
        </p:grpSpPr>
        <p:sp>
          <p:nvSpPr>
            <p:cNvPr id="1815" name="Google Shape;1815;p13"/>
            <p:cNvSpPr/>
            <p:nvPr/>
          </p:nvSpPr>
          <p:spPr>
            <a:xfrm>
              <a:off x="1222" y="2573071"/>
              <a:ext cx="464942" cy="928676"/>
            </a:xfrm>
            <a:custGeom>
              <a:rect b="b" l="l" r="r" t="t"/>
              <a:pathLst>
                <a:path extrusionOk="0" h="49234" w="24649">
                  <a:moveTo>
                    <a:pt x="1" y="1"/>
                  </a:moveTo>
                  <a:lnTo>
                    <a:pt x="1" y="49234"/>
                  </a:lnTo>
                  <a:lnTo>
                    <a:pt x="24649" y="49234"/>
                  </a:lnTo>
                  <a:lnTo>
                    <a:pt x="246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6" name="Google Shape;1816;p13"/>
            <p:cNvSpPr/>
            <p:nvPr/>
          </p:nvSpPr>
          <p:spPr>
            <a:xfrm>
              <a:off x="273565" y="2599913"/>
              <a:ext cx="188040" cy="160727"/>
            </a:xfrm>
            <a:custGeom>
              <a:rect b="b" l="l" r="r" t="t"/>
              <a:pathLst>
                <a:path extrusionOk="0" h="8521" w="9969">
                  <a:moveTo>
                    <a:pt x="4299" y="0"/>
                  </a:moveTo>
                  <a:cubicBezTo>
                    <a:pt x="4282" y="0"/>
                    <a:pt x="4265" y="0"/>
                    <a:pt x="4248" y="0"/>
                  </a:cubicBezTo>
                  <a:cubicBezTo>
                    <a:pt x="1904" y="0"/>
                    <a:pt x="0" y="1904"/>
                    <a:pt x="21" y="4248"/>
                  </a:cubicBezTo>
                  <a:cubicBezTo>
                    <a:pt x="21" y="6817"/>
                    <a:pt x="2117" y="8520"/>
                    <a:pt x="4303" y="8520"/>
                  </a:cubicBezTo>
                  <a:cubicBezTo>
                    <a:pt x="5357" y="8520"/>
                    <a:pt x="6431" y="8125"/>
                    <a:pt x="7302" y="7240"/>
                  </a:cubicBezTo>
                  <a:cubicBezTo>
                    <a:pt x="9968" y="4553"/>
                    <a:pt x="8052" y="0"/>
                    <a:pt x="4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7" name="Google Shape;1817;p13"/>
            <p:cNvSpPr/>
            <p:nvPr/>
          </p:nvSpPr>
          <p:spPr>
            <a:xfrm>
              <a:off x="273565" y="2837115"/>
              <a:ext cx="188040" cy="160841"/>
            </a:xfrm>
            <a:custGeom>
              <a:rect b="b" l="l" r="r" t="t"/>
              <a:pathLst>
                <a:path extrusionOk="0" h="8527" w="9969">
                  <a:moveTo>
                    <a:pt x="4299" y="0"/>
                  </a:moveTo>
                  <a:cubicBezTo>
                    <a:pt x="4282" y="0"/>
                    <a:pt x="4265" y="0"/>
                    <a:pt x="4248" y="0"/>
                  </a:cubicBezTo>
                  <a:cubicBezTo>
                    <a:pt x="1904" y="0"/>
                    <a:pt x="0" y="1925"/>
                    <a:pt x="21" y="4248"/>
                  </a:cubicBezTo>
                  <a:cubicBezTo>
                    <a:pt x="21" y="6822"/>
                    <a:pt x="2125" y="8527"/>
                    <a:pt x="4315" y="8527"/>
                  </a:cubicBezTo>
                  <a:cubicBezTo>
                    <a:pt x="5365" y="8527"/>
                    <a:pt x="6435" y="8135"/>
                    <a:pt x="7302" y="7261"/>
                  </a:cubicBezTo>
                  <a:cubicBezTo>
                    <a:pt x="9968" y="4553"/>
                    <a:pt x="8052" y="0"/>
                    <a:pt x="4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8" name="Google Shape;1818;p13"/>
            <p:cNvSpPr/>
            <p:nvPr/>
          </p:nvSpPr>
          <p:spPr>
            <a:xfrm>
              <a:off x="273565" y="3074317"/>
              <a:ext cx="188436" cy="160935"/>
            </a:xfrm>
            <a:custGeom>
              <a:rect b="b" l="l" r="r" t="t"/>
              <a:pathLst>
                <a:path extrusionOk="0" h="8532" w="9990">
                  <a:moveTo>
                    <a:pt x="4299" y="0"/>
                  </a:moveTo>
                  <a:cubicBezTo>
                    <a:pt x="4282" y="0"/>
                    <a:pt x="4265" y="0"/>
                    <a:pt x="4248" y="1"/>
                  </a:cubicBezTo>
                  <a:cubicBezTo>
                    <a:pt x="1904" y="1"/>
                    <a:pt x="0" y="1926"/>
                    <a:pt x="21" y="4269"/>
                  </a:cubicBezTo>
                  <a:cubicBezTo>
                    <a:pt x="21" y="6839"/>
                    <a:pt x="2127" y="8532"/>
                    <a:pt x="4319" y="8532"/>
                  </a:cubicBezTo>
                  <a:cubicBezTo>
                    <a:pt x="5376" y="8532"/>
                    <a:pt x="6452" y="8139"/>
                    <a:pt x="7323" y="7261"/>
                  </a:cubicBezTo>
                  <a:cubicBezTo>
                    <a:pt x="9989" y="4553"/>
                    <a:pt x="8073" y="0"/>
                    <a:pt x="4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9" name="Google Shape;1819;p13"/>
            <p:cNvSpPr/>
            <p:nvPr/>
          </p:nvSpPr>
          <p:spPr>
            <a:xfrm>
              <a:off x="273565" y="3304012"/>
              <a:ext cx="188436" cy="160859"/>
            </a:xfrm>
            <a:custGeom>
              <a:rect b="b" l="l" r="r" t="t"/>
              <a:pathLst>
                <a:path extrusionOk="0" h="8528" w="9990">
                  <a:moveTo>
                    <a:pt x="4299" y="1"/>
                  </a:moveTo>
                  <a:cubicBezTo>
                    <a:pt x="4282" y="1"/>
                    <a:pt x="4265" y="1"/>
                    <a:pt x="4248" y="1"/>
                  </a:cubicBezTo>
                  <a:cubicBezTo>
                    <a:pt x="1904" y="1"/>
                    <a:pt x="0" y="1926"/>
                    <a:pt x="21" y="4249"/>
                  </a:cubicBezTo>
                  <a:cubicBezTo>
                    <a:pt x="21" y="6823"/>
                    <a:pt x="2125" y="8527"/>
                    <a:pt x="4322" y="8527"/>
                  </a:cubicBezTo>
                  <a:cubicBezTo>
                    <a:pt x="5375" y="8527"/>
                    <a:pt x="6449" y="8136"/>
                    <a:pt x="7323" y="7262"/>
                  </a:cubicBezTo>
                  <a:cubicBezTo>
                    <a:pt x="9989" y="4554"/>
                    <a:pt x="8073" y="1"/>
                    <a:pt x="4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0" name="Google Shape;1820;p13"/>
            <p:cNvSpPr/>
            <p:nvPr/>
          </p:nvSpPr>
          <p:spPr>
            <a:xfrm>
              <a:off x="35176" y="2599913"/>
              <a:ext cx="188040" cy="160727"/>
            </a:xfrm>
            <a:custGeom>
              <a:rect b="b" l="l" r="r" t="t"/>
              <a:pathLst>
                <a:path extrusionOk="0" h="8521" w="9969">
                  <a:moveTo>
                    <a:pt x="4279" y="0"/>
                  </a:moveTo>
                  <a:cubicBezTo>
                    <a:pt x="4261" y="0"/>
                    <a:pt x="4244" y="0"/>
                    <a:pt x="4227" y="0"/>
                  </a:cubicBezTo>
                  <a:cubicBezTo>
                    <a:pt x="1883" y="0"/>
                    <a:pt x="0" y="1904"/>
                    <a:pt x="0" y="4248"/>
                  </a:cubicBezTo>
                  <a:cubicBezTo>
                    <a:pt x="0" y="6817"/>
                    <a:pt x="2106" y="8520"/>
                    <a:pt x="4298" y="8520"/>
                  </a:cubicBezTo>
                  <a:cubicBezTo>
                    <a:pt x="5355" y="8520"/>
                    <a:pt x="6432" y="8125"/>
                    <a:pt x="7303" y="7240"/>
                  </a:cubicBezTo>
                  <a:cubicBezTo>
                    <a:pt x="9969" y="4553"/>
                    <a:pt x="8052" y="0"/>
                    <a:pt x="4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1" name="Google Shape;1821;p13"/>
            <p:cNvSpPr/>
            <p:nvPr/>
          </p:nvSpPr>
          <p:spPr>
            <a:xfrm>
              <a:off x="35176" y="2837115"/>
              <a:ext cx="188040" cy="160841"/>
            </a:xfrm>
            <a:custGeom>
              <a:rect b="b" l="l" r="r" t="t"/>
              <a:pathLst>
                <a:path extrusionOk="0" h="8527" w="9969">
                  <a:moveTo>
                    <a:pt x="4279" y="0"/>
                  </a:moveTo>
                  <a:cubicBezTo>
                    <a:pt x="4261" y="0"/>
                    <a:pt x="4244" y="0"/>
                    <a:pt x="4227" y="0"/>
                  </a:cubicBezTo>
                  <a:cubicBezTo>
                    <a:pt x="1883" y="0"/>
                    <a:pt x="0" y="1905"/>
                    <a:pt x="0" y="4248"/>
                  </a:cubicBezTo>
                  <a:cubicBezTo>
                    <a:pt x="0" y="6822"/>
                    <a:pt x="2114" y="8527"/>
                    <a:pt x="4310" y="8527"/>
                  </a:cubicBezTo>
                  <a:cubicBezTo>
                    <a:pt x="5363" y="8527"/>
                    <a:pt x="6435" y="8135"/>
                    <a:pt x="7303" y="7261"/>
                  </a:cubicBezTo>
                  <a:cubicBezTo>
                    <a:pt x="9969" y="4553"/>
                    <a:pt x="8052" y="0"/>
                    <a:pt x="4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2" name="Google Shape;1822;p13"/>
            <p:cNvSpPr/>
            <p:nvPr/>
          </p:nvSpPr>
          <p:spPr>
            <a:xfrm>
              <a:off x="35176" y="3074317"/>
              <a:ext cx="188040" cy="160935"/>
            </a:xfrm>
            <a:custGeom>
              <a:rect b="b" l="l" r="r" t="t"/>
              <a:pathLst>
                <a:path extrusionOk="0" h="8532" w="9969">
                  <a:moveTo>
                    <a:pt x="4279" y="0"/>
                  </a:moveTo>
                  <a:cubicBezTo>
                    <a:pt x="4261" y="0"/>
                    <a:pt x="4244" y="0"/>
                    <a:pt x="4227" y="1"/>
                  </a:cubicBezTo>
                  <a:cubicBezTo>
                    <a:pt x="1883" y="1"/>
                    <a:pt x="0" y="1926"/>
                    <a:pt x="0" y="4269"/>
                  </a:cubicBezTo>
                  <a:cubicBezTo>
                    <a:pt x="0" y="6839"/>
                    <a:pt x="2106" y="8532"/>
                    <a:pt x="4298" y="8532"/>
                  </a:cubicBezTo>
                  <a:cubicBezTo>
                    <a:pt x="5355" y="8532"/>
                    <a:pt x="6432" y="8139"/>
                    <a:pt x="7303" y="7261"/>
                  </a:cubicBezTo>
                  <a:cubicBezTo>
                    <a:pt x="9969" y="4553"/>
                    <a:pt x="8052" y="0"/>
                    <a:pt x="4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3" name="Google Shape;1823;p13"/>
            <p:cNvSpPr/>
            <p:nvPr/>
          </p:nvSpPr>
          <p:spPr>
            <a:xfrm>
              <a:off x="35176" y="3304012"/>
              <a:ext cx="188040" cy="160859"/>
            </a:xfrm>
            <a:custGeom>
              <a:rect b="b" l="l" r="r" t="t"/>
              <a:pathLst>
                <a:path extrusionOk="0" h="8528" w="9969">
                  <a:moveTo>
                    <a:pt x="4279" y="1"/>
                  </a:moveTo>
                  <a:cubicBezTo>
                    <a:pt x="4261" y="1"/>
                    <a:pt x="4244" y="1"/>
                    <a:pt x="4227" y="1"/>
                  </a:cubicBezTo>
                  <a:cubicBezTo>
                    <a:pt x="1883" y="1"/>
                    <a:pt x="0" y="1905"/>
                    <a:pt x="0" y="4249"/>
                  </a:cubicBezTo>
                  <a:cubicBezTo>
                    <a:pt x="0" y="6823"/>
                    <a:pt x="2114" y="8527"/>
                    <a:pt x="4310" y="8527"/>
                  </a:cubicBezTo>
                  <a:cubicBezTo>
                    <a:pt x="5363" y="8527"/>
                    <a:pt x="6435" y="8136"/>
                    <a:pt x="7303" y="7262"/>
                  </a:cubicBezTo>
                  <a:cubicBezTo>
                    <a:pt x="9969" y="4554"/>
                    <a:pt x="8052" y="1"/>
                    <a:pt x="4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picture">
  <p:cSld name="CUSTOM_4">
    <p:spTree>
      <p:nvGrpSpPr>
        <p:cNvPr id="1824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Google Shape;1825;p14"/>
          <p:cNvSpPr txBox="1"/>
          <p:nvPr>
            <p:ph type="title"/>
          </p:nvPr>
        </p:nvSpPr>
        <p:spPr>
          <a:xfrm>
            <a:off x="4151875" y="460850"/>
            <a:ext cx="4360500" cy="289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 sz="35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grpSp>
        <p:nvGrpSpPr>
          <p:cNvPr id="1826" name="Google Shape;1826;p14"/>
          <p:cNvGrpSpPr/>
          <p:nvPr/>
        </p:nvGrpSpPr>
        <p:grpSpPr>
          <a:xfrm>
            <a:off x="7483131" y="3020604"/>
            <a:ext cx="1663563" cy="2123318"/>
            <a:chOff x="7483131" y="3020604"/>
            <a:chExt cx="1663563" cy="2123318"/>
          </a:xfrm>
        </p:grpSpPr>
        <p:grpSp>
          <p:nvGrpSpPr>
            <p:cNvPr id="1827" name="Google Shape;1827;p14"/>
            <p:cNvGrpSpPr/>
            <p:nvPr/>
          </p:nvGrpSpPr>
          <p:grpSpPr>
            <a:xfrm>
              <a:off x="8914281" y="3020604"/>
              <a:ext cx="229726" cy="695027"/>
              <a:chOff x="466156" y="2807915"/>
              <a:chExt cx="229726" cy="695027"/>
            </a:xfrm>
          </p:grpSpPr>
          <p:sp>
            <p:nvSpPr>
              <p:cNvPr id="1828" name="Google Shape;1828;p14"/>
              <p:cNvSpPr/>
              <p:nvPr/>
            </p:nvSpPr>
            <p:spPr>
              <a:xfrm>
                <a:off x="466156" y="2807915"/>
                <a:ext cx="229726" cy="695027"/>
              </a:xfrm>
              <a:custGeom>
                <a:rect b="b" l="l" r="r" t="t"/>
                <a:pathLst>
                  <a:path extrusionOk="0" h="36847" w="12179">
                    <a:moveTo>
                      <a:pt x="1" y="0"/>
                    </a:moveTo>
                    <a:lnTo>
                      <a:pt x="1" y="36847"/>
                    </a:lnTo>
                    <a:lnTo>
                      <a:pt x="12178" y="36847"/>
                    </a:lnTo>
                    <a:lnTo>
                      <a:pt x="121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9" name="Google Shape;1829;p14"/>
              <p:cNvSpPr/>
              <p:nvPr/>
            </p:nvSpPr>
            <p:spPr>
              <a:xfrm>
                <a:off x="500505" y="2831362"/>
                <a:ext cx="187871" cy="160878"/>
              </a:xfrm>
              <a:custGeom>
                <a:rect b="b" l="l" r="r" t="t"/>
                <a:pathLst>
                  <a:path extrusionOk="0" h="8529" w="9960">
                    <a:moveTo>
                      <a:pt x="4307" y="0"/>
                    </a:moveTo>
                    <a:cubicBezTo>
                      <a:pt x="2136" y="0"/>
                      <a:pt x="49" y="1668"/>
                      <a:pt x="21" y="4218"/>
                    </a:cubicBezTo>
                    <a:cubicBezTo>
                      <a:pt x="0" y="6583"/>
                      <a:pt x="1904" y="8508"/>
                      <a:pt x="4269" y="8528"/>
                    </a:cubicBezTo>
                    <a:cubicBezTo>
                      <a:pt x="8056" y="8528"/>
                      <a:pt x="9960" y="3967"/>
                      <a:pt x="7302" y="1268"/>
                    </a:cubicBezTo>
                    <a:cubicBezTo>
                      <a:pt x="6434" y="393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0" name="Google Shape;1830;p14"/>
              <p:cNvSpPr/>
              <p:nvPr/>
            </p:nvSpPr>
            <p:spPr>
              <a:xfrm>
                <a:off x="500505" y="3069186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293" y="0"/>
                    </a:moveTo>
                    <a:cubicBezTo>
                      <a:pt x="2117" y="0"/>
                      <a:pt x="35" y="1677"/>
                      <a:pt x="21" y="4227"/>
                    </a:cubicBezTo>
                    <a:cubicBezTo>
                      <a:pt x="0" y="6591"/>
                      <a:pt x="1904" y="8516"/>
                      <a:pt x="4269" y="8516"/>
                    </a:cubicBezTo>
                    <a:cubicBezTo>
                      <a:pt x="8056" y="8516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1" name="Google Shape;1831;p14"/>
              <p:cNvSpPr/>
              <p:nvPr/>
            </p:nvSpPr>
            <p:spPr>
              <a:xfrm>
                <a:off x="500505" y="3307181"/>
                <a:ext cx="187871" cy="161048"/>
              </a:xfrm>
              <a:custGeom>
                <a:rect b="b" l="l" r="r" t="t"/>
                <a:pathLst>
                  <a:path extrusionOk="0" h="8538" w="9960">
                    <a:moveTo>
                      <a:pt x="4293" y="0"/>
                    </a:moveTo>
                    <a:cubicBezTo>
                      <a:pt x="2117" y="0"/>
                      <a:pt x="35" y="1677"/>
                      <a:pt x="21" y="4227"/>
                    </a:cubicBezTo>
                    <a:cubicBezTo>
                      <a:pt x="0" y="6591"/>
                      <a:pt x="1904" y="8516"/>
                      <a:pt x="4269" y="8537"/>
                    </a:cubicBezTo>
                    <a:cubicBezTo>
                      <a:pt x="8056" y="8537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32" name="Google Shape;1832;p14"/>
            <p:cNvGrpSpPr/>
            <p:nvPr/>
          </p:nvGrpSpPr>
          <p:grpSpPr>
            <a:xfrm>
              <a:off x="8195020" y="4664833"/>
              <a:ext cx="951675" cy="479089"/>
              <a:chOff x="53" y="4203889"/>
              <a:chExt cx="933015" cy="469695"/>
            </a:xfrm>
          </p:grpSpPr>
          <p:sp>
            <p:nvSpPr>
              <p:cNvPr id="1833" name="Google Shape;1833;p14"/>
              <p:cNvSpPr/>
              <p:nvPr/>
            </p:nvSpPr>
            <p:spPr>
              <a:xfrm>
                <a:off x="53" y="4203889"/>
                <a:ext cx="933015" cy="469695"/>
              </a:xfrm>
              <a:custGeom>
                <a:rect b="b" l="l" r="r" t="t"/>
                <a:pathLst>
                  <a:path extrusionOk="0" h="24901" w="49464">
                    <a:moveTo>
                      <a:pt x="0" y="1"/>
                    </a:moveTo>
                    <a:lnTo>
                      <a:pt x="0" y="24900"/>
                    </a:lnTo>
                    <a:lnTo>
                      <a:pt x="49463" y="24900"/>
                    </a:lnTo>
                    <a:lnTo>
                      <a:pt x="4946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4" name="Google Shape;1834;p14"/>
              <p:cNvSpPr/>
              <p:nvPr/>
            </p:nvSpPr>
            <p:spPr>
              <a:xfrm>
                <a:off x="35572" y="4232070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3"/>
                      <a:pt x="21" y="4198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5" name="Google Shape;1835;p14"/>
              <p:cNvSpPr/>
              <p:nvPr/>
            </p:nvSpPr>
            <p:spPr>
              <a:xfrm>
                <a:off x="259739" y="4232334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6" name="Google Shape;1836;p14"/>
              <p:cNvSpPr/>
              <p:nvPr/>
            </p:nvSpPr>
            <p:spPr>
              <a:xfrm>
                <a:off x="477209" y="4232334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0"/>
                      <a:pt x="42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7" name="Google Shape;1837;p14"/>
              <p:cNvSpPr/>
              <p:nvPr/>
            </p:nvSpPr>
            <p:spPr>
              <a:xfrm>
                <a:off x="704545" y="4232165"/>
                <a:ext cx="186305" cy="159218"/>
              </a:xfrm>
              <a:custGeom>
                <a:rect b="b" l="l" r="r" t="t"/>
                <a:pathLst>
                  <a:path extrusionOk="0" h="8441" w="9877">
                    <a:moveTo>
                      <a:pt x="4276" y="0"/>
                    </a:moveTo>
                    <a:cubicBezTo>
                      <a:pt x="2121" y="0"/>
                      <a:pt x="50" y="1669"/>
                      <a:pt x="22" y="4193"/>
                    </a:cubicBezTo>
                    <a:cubicBezTo>
                      <a:pt x="1" y="6537"/>
                      <a:pt x="1905" y="8441"/>
                      <a:pt x="4248" y="8441"/>
                    </a:cubicBezTo>
                    <a:cubicBezTo>
                      <a:pt x="7993" y="8441"/>
                      <a:pt x="9877" y="3921"/>
                      <a:pt x="7240" y="1264"/>
                    </a:cubicBezTo>
                    <a:cubicBezTo>
                      <a:pt x="6381" y="391"/>
                      <a:pt x="5319" y="0"/>
                      <a:pt x="42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8" name="Google Shape;1838;p14"/>
              <p:cNvSpPr/>
              <p:nvPr/>
            </p:nvSpPr>
            <p:spPr>
              <a:xfrm>
                <a:off x="35572" y="4473215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4"/>
                      <a:pt x="21" y="4199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9" name="Google Shape;1839;p14"/>
              <p:cNvSpPr/>
              <p:nvPr/>
            </p:nvSpPr>
            <p:spPr>
              <a:xfrm>
                <a:off x="259739" y="4473479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1"/>
                      <a:pt x="42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0" name="Google Shape;1840;p14"/>
              <p:cNvSpPr/>
              <p:nvPr/>
            </p:nvSpPr>
            <p:spPr>
              <a:xfrm>
                <a:off x="477209" y="4473479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1"/>
                      <a:pt x="4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1" name="Google Shape;1841;p14"/>
              <p:cNvSpPr/>
              <p:nvPr/>
            </p:nvSpPr>
            <p:spPr>
              <a:xfrm>
                <a:off x="704942" y="4471894"/>
                <a:ext cx="159067" cy="160633"/>
              </a:xfrm>
              <a:custGeom>
                <a:rect b="b" l="l" r="r" t="t"/>
                <a:pathLst>
                  <a:path extrusionOk="0" h="8516" w="8433">
                    <a:moveTo>
                      <a:pt x="4206" y="0"/>
                    </a:moveTo>
                    <a:cubicBezTo>
                      <a:pt x="1884" y="0"/>
                      <a:pt x="1" y="1904"/>
                      <a:pt x="1" y="4269"/>
                    </a:cubicBezTo>
                    <a:cubicBezTo>
                      <a:pt x="1" y="6612"/>
                      <a:pt x="1884" y="8516"/>
                      <a:pt x="4206" y="8516"/>
                    </a:cubicBezTo>
                    <a:cubicBezTo>
                      <a:pt x="6550" y="8516"/>
                      <a:pt x="8433" y="6612"/>
                      <a:pt x="8433" y="4269"/>
                    </a:cubicBezTo>
                    <a:cubicBezTo>
                      <a:pt x="8433" y="1904"/>
                      <a:pt x="6550" y="0"/>
                      <a:pt x="42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42" name="Google Shape;1842;p14"/>
            <p:cNvGrpSpPr/>
            <p:nvPr/>
          </p:nvGrpSpPr>
          <p:grpSpPr>
            <a:xfrm>
              <a:off x="8679047" y="3724774"/>
              <a:ext cx="464942" cy="928676"/>
              <a:chOff x="1222" y="2573071"/>
              <a:chExt cx="464942" cy="928676"/>
            </a:xfrm>
          </p:grpSpPr>
          <p:sp>
            <p:nvSpPr>
              <p:cNvPr id="1843" name="Google Shape;1843;p14"/>
              <p:cNvSpPr/>
              <p:nvPr/>
            </p:nvSpPr>
            <p:spPr>
              <a:xfrm>
                <a:off x="1222" y="2573071"/>
                <a:ext cx="464942" cy="928676"/>
              </a:xfrm>
              <a:custGeom>
                <a:rect b="b" l="l" r="r" t="t"/>
                <a:pathLst>
                  <a:path extrusionOk="0" h="49234" w="24649">
                    <a:moveTo>
                      <a:pt x="1" y="1"/>
                    </a:moveTo>
                    <a:lnTo>
                      <a:pt x="1" y="49234"/>
                    </a:lnTo>
                    <a:lnTo>
                      <a:pt x="24649" y="49234"/>
                    </a:lnTo>
                    <a:lnTo>
                      <a:pt x="246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4" name="Google Shape;1844;p14"/>
              <p:cNvSpPr/>
              <p:nvPr/>
            </p:nvSpPr>
            <p:spPr>
              <a:xfrm>
                <a:off x="273565" y="2599913"/>
                <a:ext cx="188040" cy="160727"/>
              </a:xfrm>
              <a:custGeom>
                <a:rect b="b" l="l" r="r" t="t"/>
                <a:pathLst>
                  <a:path extrusionOk="0" h="8521" w="9969">
                    <a:moveTo>
                      <a:pt x="4299" y="0"/>
                    </a:moveTo>
                    <a:cubicBezTo>
                      <a:pt x="4282" y="0"/>
                      <a:pt x="4265" y="0"/>
                      <a:pt x="4248" y="0"/>
                    </a:cubicBezTo>
                    <a:cubicBezTo>
                      <a:pt x="1904" y="0"/>
                      <a:pt x="0" y="1904"/>
                      <a:pt x="21" y="4248"/>
                    </a:cubicBezTo>
                    <a:cubicBezTo>
                      <a:pt x="21" y="6817"/>
                      <a:pt x="2117" y="8520"/>
                      <a:pt x="4303" y="8520"/>
                    </a:cubicBezTo>
                    <a:cubicBezTo>
                      <a:pt x="5357" y="8520"/>
                      <a:pt x="6431" y="8125"/>
                      <a:pt x="7302" y="7240"/>
                    </a:cubicBezTo>
                    <a:cubicBezTo>
                      <a:pt x="9968" y="4553"/>
                      <a:pt x="8052" y="0"/>
                      <a:pt x="42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5" name="Google Shape;1845;p14"/>
              <p:cNvSpPr/>
              <p:nvPr/>
            </p:nvSpPr>
            <p:spPr>
              <a:xfrm>
                <a:off x="273565" y="2837115"/>
                <a:ext cx="188040" cy="160841"/>
              </a:xfrm>
              <a:custGeom>
                <a:rect b="b" l="l" r="r" t="t"/>
                <a:pathLst>
                  <a:path extrusionOk="0" h="8527" w="9969">
                    <a:moveTo>
                      <a:pt x="4299" y="0"/>
                    </a:moveTo>
                    <a:cubicBezTo>
                      <a:pt x="4282" y="0"/>
                      <a:pt x="4265" y="0"/>
                      <a:pt x="4248" y="0"/>
                    </a:cubicBezTo>
                    <a:cubicBezTo>
                      <a:pt x="1904" y="0"/>
                      <a:pt x="0" y="1925"/>
                      <a:pt x="21" y="4248"/>
                    </a:cubicBezTo>
                    <a:cubicBezTo>
                      <a:pt x="21" y="6822"/>
                      <a:pt x="2125" y="8527"/>
                      <a:pt x="4315" y="8527"/>
                    </a:cubicBezTo>
                    <a:cubicBezTo>
                      <a:pt x="5365" y="8527"/>
                      <a:pt x="6435" y="8135"/>
                      <a:pt x="7302" y="7261"/>
                    </a:cubicBezTo>
                    <a:cubicBezTo>
                      <a:pt x="9968" y="4553"/>
                      <a:pt x="8052" y="0"/>
                      <a:pt x="42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6" name="Google Shape;1846;p14"/>
              <p:cNvSpPr/>
              <p:nvPr/>
            </p:nvSpPr>
            <p:spPr>
              <a:xfrm>
                <a:off x="273565" y="3074317"/>
                <a:ext cx="188436" cy="160935"/>
              </a:xfrm>
              <a:custGeom>
                <a:rect b="b" l="l" r="r" t="t"/>
                <a:pathLst>
                  <a:path extrusionOk="0" h="8532" w="9990">
                    <a:moveTo>
                      <a:pt x="4299" y="0"/>
                    </a:moveTo>
                    <a:cubicBezTo>
                      <a:pt x="4282" y="0"/>
                      <a:pt x="4265" y="0"/>
                      <a:pt x="4248" y="1"/>
                    </a:cubicBezTo>
                    <a:cubicBezTo>
                      <a:pt x="1904" y="1"/>
                      <a:pt x="0" y="1926"/>
                      <a:pt x="21" y="4269"/>
                    </a:cubicBezTo>
                    <a:cubicBezTo>
                      <a:pt x="21" y="6839"/>
                      <a:pt x="2127" y="8532"/>
                      <a:pt x="4319" y="8532"/>
                    </a:cubicBezTo>
                    <a:cubicBezTo>
                      <a:pt x="5376" y="8532"/>
                      <a:pt x="6452" y="8139"/>
                      <a:pt x="7323" y="7261"/>
                    </a:cubicBezTo>
                    <a:cubicBezTo>
                      <a:pt x="9989" y="4553"/>
                      <a:pt x="8073" y="0"/>
                      <a:pt x="42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7" name="Google Shape;1847;p14"/>
              <p:cNvSpPr/>
              <p:nvPr/>
            </p:nvSpPr>
            <p:spPr>
              <a:xfrm>
                <a:off x="273565" y="3304012"/>
                <a:ext cx="188436" cy="160859"/>
              </a:xfrm>
              <a:custGeom>
                <a:rect b="b" l="l" r="r" t="t"/>
                <a:pathLst>
                  <a:path extrusionOk="0" h="8528" w="9990">
                    <a:moveTo>
                      <a:pt x="4299" y="1"/>
                    </a:moveTo>
                    <a:cubicBezTo>
                      <a:pt x="4282" y="1"/>
                      <a:pt x="4265" y="1"/>
                      <a:pt x="4248" y="1"/>
                    </a:cubicBezTo>
                    <a:cubicBezTo>
                      <a:pt x="1904" y="1"/>
                      <a:pt x="0" y="1926"/>
                      <a:pt x="21" y="4249"/>
                    </a:cubicBezTo>
                    <a:cubicBezTo>
                      <a:pt x="21" y="6823"/>
                      <a:pt x="2125" y="8527"/>
                      <a:pt x="4322" y="8527"/>
                    </a:cubicBezTo>
                    <a:cubicBezTo>
                      <a:pt x="5375" y="8527"/>
                      <a:pt x="6449" y="8136"/>
                      <a:pt x="7323" y="7262"/>
                    </a:cubicBezTo>
                    <a:cubicBezTo>
                      <a:pt x="9989" y="4554"/>
                      <a:pt x="8073" y="1"/>
                      <a:pt x="42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8" name="Google Shape;1848;p14"/>
              <p:cNvSpPr/>
              <p:nvPr/>
            </p:nvSpPr>
            <p:spPr>
              <a:xfrm>
                <a:off x="35176" y="2599913"/>
                <a:ext cx="188040" cy="160727"/>
              </a:xfrm>
              <a:custGeom>
                <a:rect b="b" l="l" r="r" t="t"/>
                <a:pathLst>
                  <a:path extrusionOk="0" h="8521" w="9969">
                    <a:moveTo>
                      <a:pt x="4279" y="0"/>
                    </a:moveTo>
                    <a:cubicBezTo>
                      <a:pt x="4261" y="0"/>
                      <a:pt x="4244" y="0"/>
                      <a:pt x="4227" y="0"/>
                    </a:cubicBezTo>
                    <a:cubicBezTo>
                      <a:pt x="1883" y="0"/>
                      <a:pt x="0" y="1904"/>
                      <a:pt x="0" y="4248"/>
                    </a:cubicBezTo>
                    <a:cubicBezTo>
                      <a:pt x="0" y="6817"/>
                      <a:pt x="2106" y="8520"/>
                      <a:pt x="4298" y="8520"/>
                    </a:cubicBezTo>
                    <a:cubicBezTo>
                      <a:pt x="5355" y="8520"/>
                      <a:pt x="6432" y="8125"/>
                      <a:pt x="7303" y="7240"/>
                    </a:cubicBezTo>
                    <a:cubicBezTo>
                      <a:pt x="9969" y="4553"/>
                      <a:pt x="8052" y="0"/>
                      <a:pt x="42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9" name="Google Shape;1849;p14"/>
              <p:cNvSpPr/>
              <p:nvPr/>
            </p:nvSpPr>
            <p:spPr>
              <a:xfrm>
                <a:off x="35176" y="2837115"/>
                <a:ext cx="188040" cy="160841"/>
              </a:xfrm>
              <a:custGeom>
                <a:rect b="b" l="l" r="r" t="t"/>
                <a:pathLst>
                  <a:path extrusionOk="0" h="8527" w="9969">
                    <a:moveTo>
                      <a:pt x="4279" y="0"/>
                    </a:moveTo>
                    <a:cubicBezTo>
                      <a:pt x="4261" y="0"/>
                      <a:pt x="4244" y="0"/>
                      <a:pt x="4227" y="0"/>
                    </a:cubicBezTo>
                    <a:cubicBezTo>
                      <a:pt x="1883" y="0"/>
                      <a:pt x="0" y="1905"/>
                      <a:pt x="0" y="4248"/>
                    </a:cubicBezTo>
                    <a:cubicBezTo>
                      <a:pt x="0" y="6822"/>
                      <a:pt x="2114" y="8527"/>
                      <a:pt x="4310" y="8527"/>
                    </a:cubicBezTo>
                    <a:cubicBezTo>
                      <a:pt x="5363" y="8527"/>
                      <a:pt x="6435" y="8135"/>
                      <a:pt x="7303" y="7261"/>
                    </a:cubicBezTo>
                    <a:cubicBezTo>
                      <a:pt x="9969" y="4553"/>
                      <a:pt x="8052" y="0"/>
                      <a:pt x="42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0" name="Google Shape;1850;p14"/>
              <p:cNvSpPr/>
              <p:nvPr/>
            </p:nvSpPr>
            <p:spPr>
              <a:xfrm>
                <a:off x="35176" y="3074317"/>
                <a:ext cx="188040" cy="160935"/>
              </a:xfrm>
              <a:custGeom>
                <a:rect b="b" l="l" r="r" t="t"/>
                <a:pathLst>
                  <a:path extrusionOk="0" h="8532" w="9969">
                    <a:moveTo>
                      <a:pt x="4279" y="0"/>
                    </a:moveTo>
                    <a:cubicBezTo>
                      <a:pt x="4261" y="0"/>
                      <a:pt x="4244" y="0"/>
                      <a:pt x="4227" y="1"/>
                    </a:cubicBezTo>
                    <a:cubicBezTo>
                      <a:pt x="1883" y="1"/>
                      <a:pt x="0" y="1926"/>
                      <a:pt x="0" y="4269"/>
                    </a:cubicBezTo>
                    <a:cubicBezTo>
                      <a:pt x="0" y="6839"/>
                      <a:pt x="2106" y="8532"/>
                      <a:pt x="4298" y="8532"/>
                    </a:cubicBezTo>
                    <a:cubicBezTo>
                      <a:pt x="5355" y="8532"/>
                      <a:pt x="6432" y="8139"/>
                      <a:pt x="7303" y="7261"/>
                    </a:cubicBezTo>
                    <a:cubicBezTo>
                      <a:pt x="9969" y="4553"/>
                      <a:pt x="8052" y="0"/>
                      <a:pt x="42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1" name="Google Shape;1851;p14"/>
              <p:cNvSpPr/>
              <p:nvPr/>
            </p:nvSpPr>
            <p:spPr>
              <a:xfrm>
                <a:off x="35176" y="3304012"/>
                <a:ext cx="188040" cy="160859"/>
              </a:xfrm>
              <a:custGeom>
                <a:rect b="b" l="l" r="r" t="t"/>
                <a:pathLst>
                  <a:path extrusionOk="0" h="8528" w="9969">
                    <a:moveTo>
                      <a:pt x="4279" y="1"/>
                    </a:moveTo>
                    <a:cubicBezTo>
                      <a:pt x="4261" y="1"/>
                      <a:pt x="4244" y="1"/>
                      <a:pt x="4227" y="1"/>
                    </a:cubicBezTo>
                    <a:cubicBezTo>
                      <a:pt x="1883" y="1"/>
                      <a:pt x="0" y="1905"/>
                      <a:pt x="0" y="4249"/>
                    </a:cubicBezTo>
                    <a:cubicBezTo>
                      <a:pt x="0" y="6823"/>
                      <a:pt x="2114" y="8527"/>
                      <a:pt x="4310" y="8527"/>
                    </a:cubicBezTo>
                    <a:cubicBezTo>
                      <a:pt x="5363" y="8527"/>
                      <a:pt x="6435" y="8136"/>
                      <a:pt x="7303" y="7262"/>
                    </a:cubicBezTo>
                    <a:cubicBezTo>
                      <a:pt x="9969" y="4554"/>
                      <a:pt x="8052" y="1"/>
                      <a:pt x="42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52" name="Google Shape;1852;p14"/>
            <p:cNvGrpSpPr/>
            <p:nvPr/>
          </p:nvGrpSpPr>
          <p:grpSpPr>
            <a:xfrm>
              <a:off x="8195417" y="4174076"/>
              <a:ext cx="470724" cy="478779"/>
              <a:chOff x="226372" y="1293347"/>
              <a:chExt cx="456614" cy="467010"/>
            </a:xfrm>
          </p:grpSpPr>
          <p:sp>
            <p:nvSpPr>
              <p:cNvPr id="1853" name="Google Shape;1853;p14"/>
              <p:cNvSpPr/>
              <p:nvPr/>
            </p:nvSpPr>
            <p:spPr>
              <a:xfrm>
                <a:off x="226372" y="1293347"/>
                <a:ext cx="456614" cy="467010"/>
              </a:xfrm>
              <a:custGeom>
                <a:rect b="b" l="l" r="r" t="t"/>
                <a:pathLst>
                  <a:path extrusionOk="0" h="25381" w="24816">
                    <a:moveTo>
                      <a:pt x="0" y="0"/>
                    </a:moveTo>
                    <a:lnTo>
                      <a:pt x="0" y="25380"/>
                    </a:lnTo>
                    <a:lnTo>
                      <a:pt x="24815" y="25380"/>
                    </a:lnTo>
                    <a:lnTo>
                      <a:pt x="2481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4" name="Google Shape;1854;p14"/>
              <p:cNvSpPr/>
              <p:nvPr/>
            </p:nvSpPr>
            <p:spPr>
              <a:xfrm>
                <a:off x="469286" y="1573194"/>
                <a:ext cx="182510" cy="156179"/>
              </a:xfrm>
              <a:custGeom>
                <a:rect b="b" l="l" r="r" t="t"/>
                <a:pathLst>
                  <a:path extrusionOk="0" h="8488" w="9919">
                    <a:moveTo>
                      <a:pt x="5671" y="0"/>
                    </a:moveTo>
                    <a:cubicBezTo>
                      <a:pt x="1905" y="0"/>
                      <a:pt x="1" y="4541"/>
                      <a:pt x="2658" y="7219"/>
                    </a:cubicBezTo>
                    <a:cubicBezTo>
                      <a:pt x="3520" y="8095"/>
                      <a:pt x="4588" y="8487"/>
                      <a:pt x="5637" y="8487"/>
                    </a:cubicBezTo>
                    <a:cubicBezTo>
                      <a:pt x="7794" y="8487"/>
                      <a:pt x="9870" y="6824"/>
                      <a:pt x="9898" y="4290"/>
                    </a:cubicBezTo>
                    <a:cubicBezTo>
                      <a:pt x="9919" y="1925"/>
                      <a:pt x="8015" y="21"/>
                      <a:pt x="56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5" name="Google Shape;1855;p14"/>
              <p:cNvSpPr/>
              <p:nvPr/>
            </p:nvSpPr>
            <p:spPr>
              <a:xfrm>
                <a:off x="231763" y="1573194"/>
                <a:ext cx="182491" cy="156179"/>
              </a:xfrm>
              <a:custGeom>
                <a:rect b="b" l="l" r="r" t="t"/>
                <a:pathLst>
                  <a:path extrusionOk="0" h="8488" w="9918">
                    <a:moveTo>
                      <a:pt x="5670" y="0"/>
                    </a:moveTo>
                    <a:cubicBezTo>
                      <a:pt x="1904" y="0"/>
                      <a:pt x="0" y="4541"/>
                      <a:pt x="2636" y="7219"/>
                    </a:cubicBezTo>
                    <a:cubicBezTo>
                      <a:pt x="3505" y="8095"/>
                      <a:pt x="4578" y="8487"/>
                      <a:pt x="5629" y="8487"/>
                    </a:cubicBezTo>
                    <a:cubicBezTo>
                      <a:pt x="7793" y="8487"/>
                      <a:pt x="9869" y="6824"/>
                      <a:pt x="9897" y="4290"/>
                    </a:cubicBezTo>
                    <a:cubicBezTo>
                      <a:pt x="9918" y="1946"/>
                      <a:pt x="8014" y="21"/>
                      <a:pt x="56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6" name="Google Shape;1856;p14"/>
              <p:cNvSpPr/>
              <p:nvPr/>
            </p:nvSpPr>
            <p:spPr>
              <a:xfrm>
                <a:off x="469286" y="1337199"/>
                <a:ext cx="182510" cy="155793"/>
              </a:xfrm>
              <a:custGeom>
                <a:rect b="b" l="l" r="r" t="t"/>
                <a:pathLst>
                  <a:path extrusionOk="0" h="8467" w="9919">
                    <a:moveTo>
                      <a:pt x="5671" y="0"/>
                    </a:moveTo>
                    <a:cubicBezTo>
                      <a:pt x="1905" y="0"/>
                      <a:pt x="1" y="4540"/>
                      <a:pt x="2658" y="7198"/>
                    </a:cubicBezTo>
                    <a:cubicBezTo>
                      <a:pt x="3520" y="8074"/>
                      <a:pt x="4588" y="8466"/>
                      <a:pt x="5637" y="8466"/>
                    </a:cubicBezTo>
                    <a:cubicBezTo>
                      <a:pt x="7794" y="8466"/>
                      <a:pt x="9870" y="6803"/>
                      <a:pt x="9898" y="4268"/>
                    </a:cubicBezTo>
                    <a:cubicBezTo>
                      <a:pt x="9919" y="1925"/>
                      <a:pt x="8015" y="0"/>
                      <a:pt x="56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7" name="Google Shape;1857;p14"/>
              <p:cNvSpPr/>
              <p:nvPr/>
            </p:nvSpPr>
            <p:spPr>
              <a:xfrm>
                <a:off x="231874" y="1337180"/>
                <a:ext cx="182381" cy="155811"/>
              </a:xfrm>
              <a:custGeom>
                <a:rect b="b" l="l" r="r" t="t"/>
                <a:pathLst>
                  <a:path extrusionOk="0" h="8468" w="9912">
                    <a:moveTo>
                      <a:pt x="5638" y="1"/>
                    </a:moveTo>
                    <a:cubicBezTo>
                      <a:pt x="1889" y="1"/>
                      <a:pt x="0" y="4527"/>
                      <a:pt x="2630" y="7199"/>
                    </a:cubicBezTo>
                    <a:cubicBezTo>
                      <a:pt x="3499" y="8075"/>
                      <a:pt x="4572" y="8467"/>
                      <a:pt x="5623" y="8467"/>
                    </a:cubicBezTo>
                    <a:cubicBezTo>
                      <a:pt x="7787" y="8467"/>
                      <a:pt x="9863" y="6804"/>
                      <a:pt x="9891" y="4269"/>
                    </a:cubicBezTo>
                    <a:cubicBezTo>
                      <a:pt x="9912" y="1926"/>
                      <a:pt x="8008" y="1"/>
                      <a:pt x="5664" y="1"/>
                    </a:cubicBezTo>
                    <a:cubicBezTo>
                      <a:pt x="5656" y="1"/>
                      <a:pt x="5647" y="1"/>
                      <a:pt x="56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58" name="Google Shape;1858;p14"/>
            <p:cNvGrpSpPr/>
            <p:nvPr/>
          </p:nvGrpSpPr>
          <p:grpSpPr>
            <a:xfrm rot="5400000">
              <a:off x="7717564" y="4677792"/>
              <a:ext cx="229330" cy="698195"/>
              <a:chOff x="933070" y="4201135"/>
              <a:chExt cx="229330" cy="698195"/>
            </a:xfrm>
          </p:grpSpPr>
          <p:sp>
            <p:nvSpPr>
              <p:cNvPr id="1859" name="Google Shape;1859;p14"/>
              <p:cNvSpPr/>
              <p:nvPr/>
            </p:nvSpPr>
            <p:spPr>
              <a:xfrm>
                <a:off x="933070" y="4201135"/>
                <a:ext cx="229330" cy="698195"/>
              </a:xfrm>
              <a:custGeom>
                <a:rect b="b" l="l" r="r" t="t"/>
                <a:pathLst>
                  <a:path extrusionOk="0" h="37015" w="12158">
                    <a:moveTo>
                      <a:pt x="0" y="0"/>
                    </a:moveTo>
                    <a:lnTo>
                      <a:pt x="0" y="37014"/>
                    </a:lnTo>
                    <a:lnTo>
                      <a:pt x="12157" y="37014"/>
                    </a:lnTo>
                    <a:lnTo>
                      <a:pt x="1215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0" name="Google Shape;1860;p14"/>
              <p:cNvSpPr/>
              <p:nvPr/>
            </p:nvSpPr>
            <p:spPr>
              <a:xfrm>
                <a:off x="967004" y="4230939"/>
                <a:ext cx="181967" cy="155710"/>
              </a:xfrm>
              <a:custGeom>
                <a:rect b="b" l="l" r="r" t="t"/>
                <a:pathLst>
                  <a:path extrusionOk="0" h="8255" w="9647">
                    <a:moveTo>
                      <a:pt x="4181" y="0"/>
                    </a:moveTo>
                    <a:cubicBezTo>
                      <a:pt x="2075" y="0"/>
                      <a:pt x="50" y="1622"/>
                      <a:pt x="22" y="4091"/>
                    </a:cubicBezTo>
                    <a:cubicBezTo>
                      <a:pt x="1" y="6371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4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1" name="Google Shape;1861;p14"/>
              <p:cNvSpPr/>
              <p:nvPr/>
            </p:nvSpPr>
            <p:spPr>
              <a:xfrm>
                <a:off x="967004" y="4461029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0"/>
                    </a:moveTo>
                    <a:cubicBezTo>
                      <a:pt x="2075" y="0"/>
                      <a:pt x="50" y="1623"/>
                      <a:pt x="22" y="4091"/>
                    </a:cubicBezTo>
                    <a:cubicBezTo>
                      <a:pt x="1" y="6372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5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2" name="Google Shape;1862;p14"/>
              <p:cNvSpPr/>
              <p:nvPr/>
            </p:nvSpPr>
            <p:spPr>
              <a:xfrm>
                <a:off x="967004" y="4691120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1"/>
                    </a:moveTo>
                    <a:cubicBezTo>
                      <a:pt x="2075" y="1"/>
                      <a:pt x="50" y="1623"/>
                      <a:pt x="22" y="4092"/>
                    </a:cubicBezTo>
                    <a:cubicBezTo>
                      <a:pt x="1" y="6372"/>
                      <a:pt x="1842" y="8235"/>
                      <a:pt x="4144" y="8256"/>
                    </a:cubicBezTo>
                    <a:cubicBezTo>
                      <a:pt x="7805" y="8256"/>
                      <a:pt x="9647" y="3841"/>
                      <a:pt x="7073" y="1225"/>
                    </a:cubicBezTo>
                    <a:cubicBezTo>
                      <a:pt x="6235" y="380"/>
                      <a:pt x="5198" y="1"/>
                      <a:pt x="4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63" name="Google Shape;1863;p14"/>
            <p:cNvGrpSpPr/>
            <p:nvPr/>
          </p:nvGrpSpPr>
          <p:grpSpPr>
            <a:xfrm>
              <a:off x="8437104" y="3930780"/>
              <a:ext cx="229330" cy="233669"/>
              <a:chOff x="922016" y="2348885"/>
              <a:chExt cx="229330" cy="233669"/>
            </a:xfrm>
          </p:grpSpPr>
          <p:sp>
            <p:nvSpPr>
              <p:cNvPr id="1864" name="Google Shape;1864;p14"/>
              <p:cNvSpPr/>
              <p:nvPr/>
            </p:nvSpPr>
            <p:spPr>
              <a:xfrm>
                <a:off x="922016" y="2348885"/>
                <a:ext cx="229330" cy="233669"/>
              </a:xfrm>
              <a:custGeom>
                <a:rect b="b" l="l" r="r" t="t"/>
                <a:pathLst>
                  <a:path extrusionOk="0" h="12388" w="12158">
                    <a:moveTo>
                      <a:pt x="1" y="1"/>
                    </a:moveTo>
                    <a:lnTo>
                      <a:pt x="1" y="12388"/>
                    </a:lnTo>
                    <a:lnTo>
                      <a:pt x="12157" y="12388"/>
                    </a:lnTo>
                    <a:lnTo>
                      <a:pt x="121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5" name="Google Shape;1865;p14"/>
              <p:cNvSpPr/>
              <p:nvPr/>
            </p:nvSpPr>
            <p:spPr>
              <a:xfrm>
                <a:off x="963062" y="2391251"/>
                <a:ext cx="176044" cy="150655"/>
              </a:xfrm>
              <a:custGeom>
                <a:rect b="b" l="l" r="r" t="t"/>
                <a:pathLst>
                  <a:path extrusionOk="0" h="7987" w="9333">
                    <a:moveTo>
                      <a:pt x="4041" y="0"/>
                    </a:moveTo>
                    <a:cubicBezTo>
                      <a:pt x="2006" y="0"/>
                      <a:pt x="50" y="1566"/>
                      <a:pt x="22" y="3948"/>
                    </a:cubicBezTo>
                    <a:cubicBezTo>
                      <a:pt x="1" y="6166"/>
                      <a:pt x="1800" y="7966"/>
                      <a:pt x="3997" y="7987"/>
                    </a:cubicBezTo>
                    <a:cubicBezTo>
                      <a:pt x="7554" y="7987"/>
                      <a:pt x="9333" y="3718"/>
                      <a:pt x="6843" y="1186"/>
                    </a:cubicBezTo>
                    <a:cubicBezTo>
                      <a:pt x="6030" y="367"/>
                      <a:pt x="5027" y="0"/>
                      <a:pt x="40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866" name="Google Shape;1866;p14"/>
          <p:cNvGrpSpPr/>
          <p:nvPr/>
        </p:nvGrpSpPr>
        <p:grpSpPr>
          <a:xfrm>
            <a:off x="826" y="2442500"/>
            <a:ext cx="1650987" cy="2700753"/>
            <a:chOff x="826" y="2442500"/>
            <a:chExt cx="1650987" cy="2700753"/>
          </a:xfrm>
        </p:grpSpPr>
        <p:grpSp>
          <p:nvGrpSpPr>
            <p:cNvPr id="1867" name="Google Shape;1867;p14"/>
            <p:cNvGrpSpPr/>
            <p:nvPr/>
          </p:nvGrpSpPr>
          <p:grpSpPr>
            <a:xfrm>
              <a:off x="912" y="2442500"/>
              <a:ext cx="239819" cy="985423"/>
              <a:chOff x="697830" y="1196432"/>
              <a:chExt cx="226180" cy="929469"/>
            </a:xfrm>
          </p:grpSpPr>
          <p:sp>
            <p:nvSpPr>
              <p:cNvPr id="1868" name="Google Shape;1868;p14"/>
              <p:cNvSpPr/>
              <p:nvPr/>
            </p:nvSpPr>
            <p:spPr>
              <a:xfrm>
                <a:off x="697830" y="1196432"/>
                <a:ext cx="226180" cy="929469"/>
              </a:xfrm>
              <a:custGeom>
                <a:rect b="b" l="l" r="r" t="t"/>
                <a:pathLst>
                  <a:path extrusionOk="0" h="49276" w="11991">
                    <a:moveTo>
                      <a:pt x="1" y="0"/>
                    </a:moveTo>
                    <a:lnTo>
                      <a:pt x="1" y="49275"/>
                    </a:lnTo>
                    <a:lnTo>
                      <a:pt x="11990" y="49275"/>
                    </a:lnTo>
                    <a:lnTo>
                      <a:pt x="119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9" name="Google Shape;1869;p14"/>
              <p:cNvSpPr/>
              <p:nvPr/>
            </p:nvSpPr>
            <p:spPr>
              <a:xfrm>
                <a:off x="724276" y="1249965"/>
                <a:ext cx="187889" cy="160784"/>
              </a:xfrm>
              <a:custGeom>
                <a:rect b="b" l="l" r="r" t="t"/>
                <a:pathLst>
                  <a:path extrusionOk="0" h="8524" w="9961">
                    <a:moveTo>
                      <a:pt x="4320" y="1"/>
                    </a:moveTo>
                    <a:cubicBezTo>
                      <a:pt x="2144" y="1"/>
                      <a:pt x="50" y="1679"/>
                      <a:pt x="22" y="4234"/>
                    </a:cubicBezTo>
                    <a:cubicBezTo>
                      <a:pt x="1" y="6578"/>
                      <a:pt x="1905" y="8524"/>
                      <a:pt x="4269" y="8524"/>
                    </a:cubicBezTo>
                    <a:cubicBezTo>
                      <a:pt x="8056" y="8524"/>
                      <a:pt x="9960" y="3962"/>
                      <a:pt x="7303" y="1263"/>
                    </a:cubicBezTo>
                    <a:cubicBezTo>
                      <a:pt x="6438" y="391"/>
                      <a:pt x="5370" y="1"/>
                      <a:pt x="4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0" name="Google Shape;1870;p14"/>
              <p:cNvSpPr/>
              <p:nvPr/>
            </p:nvSpPr>
            <p:spPr>
              <a:xfrm>
                <a:off x="724276" y="1913150"/>
                <a:ext cx="187889" cy="160671"/>
              </a:xfrm>
              <a:custGeom>
                <a:rect b="b" l="l" r="r" t="t"/>
                <a:pathLst>
                  <a:path extrusionOk="0" h="8518" w="9961">
                    <a:moveTo>
                      <a:pt x="4308" y="1"/>
                    </a:moveTo>
                    <a:cubicBezTo>
                      <a:pt x="2136" y="1"/>
                      <a:pt x="50" y="1678"/>
                      <a:pt x="22" y="4228"/>
                    </a:cubicBezTo>
                    <a:cubicBezTo>
                      <a:pt x="1" y="6592"/>
                      <a:pt x="1905" y="8517"/>
                      <a:pt x="4269" y="8517"/>
                    </a:cubicBezTo>
                    <a:cubicBezTo>
                      <a:pt x="8056" y="8517"/>
                      <a:pt x="9960" y="3956"/>
                      <a:pt x="7303" y="1278"/>
                    </a:cubicBezTo>
                    <a:cubicBezTo>
                      <a:pt x="6435" y="396"/>
                      <a:pt x="5361" y="1"/>
                      <a:pt x="43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1" name="Google Shape;1871;p14"/>
              <p:cNvSpPr/>
              <p:nvPr/>
            </p:nvSpPr>
            <p:spPr>
              <a:xfrm>
                <a:off x="724276" y="1462042"/>
                <a:ext cx="187889" cy="161048"/>
              </a:xfrm>
              <a:custGeom>
                <a:rect b="b" l="l" r="r" t="t"/>
                <a:pathLst>
                  <a:path extrusionOk="0" h="8538" w="9961">
                    <a:moveTo>
                      <a:pt x="4308" y="0"/>
                    </a:moveTo>
                    <a:cubicBezTo>
                      <a:pt x="2136" y="0"/>
                      <a:pt x="50" y="1677"/>
                      <a:pt x="22" y="4227"/>
                    </a:cubicBezTo>
                    <a:cubicBezTo>
                      <a:pt x="1" y="6592"/>
                      <a:pt x="1905" y="8517"/>
                      <a:pt x="4269" y="8537"/>
                    </a:cubicBezTo>
                    <a:cubicBezTo>
                      <a:pt x="8056" y="8517"/>
                      <a:pt x="9960" y="3955"/>
                      <a:pt x="7303" y="1277"/>
                    </a:cubicBezTo>
                    <a:cubicBezTo>
                      <a:pt x="6435" y="395"/>
                      <a:pt x="5361" y="0"/>
                      <a:pt x="43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2" name="Google Shape;1872;p14"/>
              <p:cNvSpPr/>
              <p:nvPr/>
            </p:nvSpPr>
            <p:spPr>
              <a:xfrm>
                <a:off x="724276" y="1693981"/>
                <a:ext cx="187889" cy="160784"/>
              </a:xfrm>
              <a:custGeom>
                <a:rect b="b" l="l" r="r" t="t"/>
                <a:pathLst>
                  <a:path extrusionOk="0" h="8524" w="9961">
                    <a:moveTo>
                      <a:pt x="4320" y="1"/>
                    </a:moveTo>
                    <a:cubicBezTo>
                      <a:pt x="2144" y="1"/>
                      <a:pt x="50" y="1680"/>
                      <a:pt x="22" y="4234"/>
                    </a:cubicBezTo>
                    <a:cubicBezTo>
                      <a:pt x="1" y="6578"/>
                      <a:pt x="1905" y="8524"/>
                      <a:pt x="4269" y="8524"/>
                    </a:cubicBezTo>
                    <a:cubicBezTo>
                      <a:pt x="8056" y="8524"/>
                      <a:pt x="9960" y="3962"/>
                      <a:pt x="7303" y="1263"/>
                    </a:cubicBezTo>
                    <a:cubicBezTo>
                      <a:pt x="6438" y="392"/>
                      <a:pt x="5370" y="1"/>
                      <a:pt x="4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73" name="Google Shape;1873;p14"/>
            <p:cNvGrpSpPr/>
            <p:nvPr/>
          </p:nvGrpSpPr>
          <p:grpSpPr>
            <a:xfrm>
              <a:off x="489195" y="4665278"/>
              <a:ext cx="474807" cy="477976"/>
              <a:chOff x="458271" y="4665278"/>
              <a:chExt cx="474807" cy="477976"/>
            </a:xfrm>
          </p:grpSpPr>
          <p:sp>
            <p:nvSpPr>
              <p:cNvPr id="1874" name="Google Shape;1874;p14"/>
              <p:cNvSpPr/>
              <p:nvPr/>
            </p:nvSpPr>
            <p:spPr>
              <a:xfrm>
                <a:off x="458271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0" y="1"/>
                    </a:moveTo>
                    <a:lnTo>
                      <a:pt x="0" y="25339"/>
                    </a:lnTo>
                    <a:lnTo>
                      <a:pt x="25171" y="25339"/>
                    </a:lnTo>
                    <a:lnTo>
                      <a:pt x="251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5" name="Google Shape;1875;p14"/>
              <p:cNvSpPr/>
              <p:nvPr/>
            </p:nvSpPr>
            <p:spPr>
              <a:xfrm>
                <a:off x="718353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9" y="0"/>
                    </a:moveTo>
                    <a:cubicBezTo>
                      <a:pt x="1884" y="0"/>
                      <a:pt x="1" y="4499"/>
                      <a:pt x="2637" y="7135"/>
                    </a:cubicBezTo>
                    <a:cubicBezTo>
                      <a:pt x="3491" y="7995"/>
                      <a:pt x="4544" y="8381"/>
                      <a:pt x="5578" y="8381"/>
                    </a:cubicBezTo>
                    <a:cubicBezTo>
                      <a:pt x="7714" y="8381"/>
                      <a:pt x="9765" y="6736"/>
                      <a:pt x="9793" y="4227"/>
                    </a:cubicBezTo>
                    <a:cubicBezTo>
                      <a:pt x="9793" y="190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6" name="Google Shape;1876;p14"/>
              <p:cNvSpPr/>
              <p:nvPr/>
            </p:nvSpPr>
            <p:spPr>
              <a:xfrm>
                <a:off x="478398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608" y="0"/>
                    </a:moveTo>
                    <a:cubicBezTo>
                      <a:pt x="1884" y="0"/>
                      <a:pt x="0" y="4499"/>
                      <a:pt x="2637" y="7135"/>
                    </a:cubicBezTo>
                    <a:cubicBezTo>
                      <a:pt x="3490" y="7995"/>
                      <a:pt x="4544" y="8381"/>
                      <a:pt x="5578" y="8381"/>
                    </a:cubicBezTo>
                    <a:cubicBezTo>
                      <a:pt x="7713" y="8381"/>
                      <a:pt x="9764" y="6736"/>
                      <a:pt x="9793" y="4227"/>
                    </a:cubicBezTo>
                    <a:cubicBezTo>
                      <a:pt x="9793" y="190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7" name="Google Shape;1877;p14"/>
              <p:cNvSpPr/>
              <p:nvPr/>
            </p:nvSpPr>
            <p:spPr>
              <a:xfrm>
                <a:off x="478398" y="4712642"/>
                <a:ext cx="185117" cy="157879"/>
              </a:xfrm>
              <a:custGeom>
                <a:rect b="b" l="l" r="r" t="t"/>
                <a:pathLst>
                  <a:path extrusionOk="0" h="8370" w="9814">
                    <a:moveTo>
                      <a:pt x="5608" y="0"/>
                    </a:moveTo>
                    <a:cubicBezTo>
                      <a:pt x="1884" y="0"/>
                      <a:pt x="0" y="4478"/>
                      <a:pt x="2637" y="7115"/>
                    </a:cubicBezTo>
                    <a:cubicBezTo>
                      <a:pt x="3490" y="7982"/>
                      <a:pt x="4544" y="8370"/>
                      <a:pt x="5578" y="8370"/>
                    </a:cubicBezTo>
                    <a:cubicBezTo>
                      <a:pt x="7714" y="8370"/>
                      <a:pt x="9764" y="6715"/>
                      <a:pt x="9793" y="4206"/>
                    </a:cubicBezTo>
                    <a:cubicBezTo>
                      <a:pt x="9814" y="188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8" name="Google Shape;1878;p14"/>
              <p:cNvSpPr/>
              <p:nvPr/>
            </p:nvSpPr>
            <p:spPr>
              <a:xfrm>
                <a:off x="718353" y="4712642"/>
                <a:ext cx="184739" cy="157879"/>
              </a:xfrm>
              <a:custGeom>
                <a:rect b="b" l="l" r="r" t="t"/>
                <a:pathLst>
                  <a:path extrusionOk="0" h="8370" w="9794">
                    <a:moveTo>
                      <a:pt x="5609" y="0"/>
                    </a:moveTo>
                    <a:cubicBezTo>
                      <a:pt x="1884" y="0"/>
                      <a:pt x="1" y="4478"/>
                      <a:pt x="2637" y="7115"/>
                    </a:cubicBezTo>
                    <a:cubicBezTo>
                      <a:pt x="3491" y="7982"/>
                      <a:pt x="4545" y="8370"/>
                      <a:pt x="5579" y="8370"/>
                    </a:cubicBezTo>
                    <a:cubicBezTo>
                      <a:pt x="7714" y="8370"/>
                      <a:pt x="9765" y="6715"/>
                      <a:pt x="9793" y="4206"/>
                    </a:cubicBezTo>
                    <a:cubicBezTo>
                      <a:pt x="9793" y="188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79" name="Google Shape;1879;p14"/>
            <p:cNvGrpSpPr/>
            <p:nvPr/>
          </p:nvGrpSpPr>
          <p:grpSpPr>
            <a:xfrm>
              <a:off x="826" y="4665278"/>
              <a:ext cx="474807" cy="477976"/>
              <a:chOff x="826" y="4665278"/>
              <a:chExt cx="474807" cy="477976"/>
            </a:xfrm>
          </p:grpSpPr>
          <p:sp>
            <p:nvSpPr>
              <p:cNvPr id="1880" name="Google Shape;1880;p14"/>
              <p:cNvSpPr/>
              <p:nvPr/>
            </p:nvSpPr>
            <p:spPr>
              <a:xfrm>
                <a:off x="826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1" y="1"/>
                    </a:moveTo>
                    <a:lnTo>
                      <a:pt x="1" y="25339"/>
                    </a:lnTo>
                    <a:lnTo>
                      <a:pt x="25172" y="25339"/>
                    </a:lnTo>
                    <a:lnTo>
                      <a:pt x="251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1" name="Google Shape;1881;p14"/>
              <p:cNvSpPr/>
              <p:nvPr/>
            </p:nvSpPr>
            <p:spPr>
              <a:xfrm>
                <a:off x="246327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587" y="0"/>
                    </a:moveTo>
                    <a:cubicBezTo>
                      <a:pt x="1863" y="0"/>
                      <a:pt x="0" y="4499"/>
                      <a:pt x="2616" y="7135"/>
                    </a:cubicBezTo>
                    <a:cubicBezTo>
                      <a:pt x="3476" y="7995"/>
                      <a:pt x="4534" y="8381"/>
                      <a:pt x="5571" y="8381"/>
                    </a:cubicBezTo>
                    <a:cubicBezTo>
                      <a:pt x="7711" y="8381"/>
                      <a:pt x="9758" y="6736"/>
                      <a:pt x="9772" y="4227"/>
                    </a:cubicBezTo>
                    <a:cubicBezTo>
                      <a:pt x="9793" y="190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2" name="Google Shape;1882;p14"/>
              <p:cNvSpPr/>
              <p:nvPr/>
            </p:nvSpPr>
            <p:spPr>
              <a:xfrm>
                <a:off x="21349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8" y="0"/>
                    </a:moveTo>
                    <a:cubicBezTo>
                      <a:pt x="1884" y="0"/>
                      <a:pt x="1" y="4478"/>
                      <a:pt x="2616" y="7135"/>
                    </a:cubicBezTo>
                    <a:cubicBezTo>
                      <a:pt x="3470" y="7995"/>
                      <a:pt x="4526" y="8381"/>
                      <a:pt x="5562" y="8381"/>
                    </a:cubicBezTo>
                    <a:cubicBezTo>
                      <a:pt x="7702" y="8381"/>
                      <a:pt x="9758" y="6736"/>
                      <a:pt x="9772" y="4227"/>
                    </a:cubicBezTo>
                    <a:cubicBezTo>
                      <a:pt x="9793" y="1904"/>
                      <a:pt x="7910" y="21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3" name="Google Shape;1883;p14"/>
              <p:cNvSpPr/>
              <p:nvPr/>
            </p:nvSpPr>
            <p:spPr>
              <a:xfrm>
                <a:off x="21462" y="4712642"/>
                <a:ext cx="184626" cy="157879"/>
              </a:xfrm>
              <a:custGeom>
                <a:rect b="b" l="l" r="r" t="t"/>
                <a:pathLst>
                  <a:path extrusionOk="0" h="8370" w="9788">
                    <a:moveTo>
                      <a:pt x="5577" y="0"/>
                    </a:moveTo>
                    <a:cubicBezTo>
                      <a:pt x="1869" y="0"/>
                      <a:pt x="1" y="4484"/>
                      <a:pt x="2610" y="7115"/>
                    </a:cubicBezTo>
                    <a:cubicBezTo>
                      <a:pt x="3464" y="7982"/>
                      <a:pt x="4520" y="8370"/>
                      <a:pt x="5556" y="8370"/>
                    </a:cubicBezTo>
                    <a:cubicBezTo>
                      <a:pt x="7696" y="8370"/>
                      <a:pt x="9752" y="6715"/>
                      <a:pt x="9766" y="4206"/>
                    </a:cubicBezTo>
                    <a:cubicBezTo>
                      <a:pt x="9787" y="1884"/>
                      <a:pt x="7904" y="0"/>
                      <a:pt x="5602" y="0"/>
                    </a:cubicBezTo>
                    <a:cubicBezTo>
                      <a:pt x="5594" y="0"/>
                      <a:pt x="5585" y="0"/>
                      <a:pt x="55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4" name="Google Shape;1884;p14"/>
              <p:cNvSpPr/>
              <p:nvPr/>
            </p:nvSpPr>
            <p:spPr>
              <a:xfrm>
                <a:off x="246327" y="4712642"/>
                <a:ext cx="184720" cy="157879"/>
              </a:xfrm>
              <a:custGeom>
                <a:rect b="b" l="l" r="r" t="t"/>
                <a:pathLst>
                  <a:path extrusionOk="0" h="8370" w="9793">
                    <a:moveTo>
                      <a:pt x="5587" y="0"/>
                    </a:moveTo>
                    <a:cubicBezTo>
                      <a:pt x="1863" y="0"/>
                      <a:pt x="0" y="4478"/>
                      <a:pt x="2616" y="7115"/>
                    </a:cubicBezTo>
                    <a:cubicBezTo>
                      <a:pt x="3469" y="7982"/>
                      <a:pt x="4525" y="8370"/>
                      <a:pt x="5562" y="8370"/>
                    </a:cubicBezTo>
                    <a:cubicBezTo>
                      <a:pt x="7702" y="8370"/>
                      <a:pt x="9758" y="6715"/>
                      <a:pt x="9772" y="4206"/>
                    </a:cubicBezTo>
                    <a:cubicBezTo>
                      <a:pt x="9793" y="188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85" name="Google Shape;1885;p14"/>
            <p:cNvGrpSpPr/>
            <p:nvPr/>
          </p:nvGrpSpPr>
          <p:grpSpPr>
            <a:xfrm>
              <a:off x="977705" y="4890789"/>
              <a:ext cx="674108" cy="251833"/>
              <a:chOff x="933070" y="4891426"/>
              <a:chExt cx="674108" cy="251833"/>
            </a:xfrm>
          </p:grpSpPr>
          <p:sp>
            <p:nvSpPr>
              <p:cNvPr id="1886" name="Google Shape;1886;p14"/>
              <p:cNvSpPr/>
              <p:nvPr/>
            </p:nvSpPr>
            <p:spPr>
              <a:xfrm>
                <a:off x="933070" y="4891426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7" name="Google Shape;1887;p14"/>
              <p:cNvSpPr/>
              <p:nvPr/>
            </p:nvSpPr>
            <p:spPr>
              <a:xfrm>
                <a:off x="935560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8" name="Google Shape;1888;p14"/>
              <p:cNvSpPr/>
              <p:nvPr/>
            </p:nvSpPr>
            <p:spPr>
              <a:xfrm>
                <a:off x="1165254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9" name="Google Shape;1889;p14"/>
              <p:cNvSpPr/>
              <p:nvPr/>
            </p:nvSpPr>
            <p:spPr>
              <a:xfrm>
                <a:off x="1389157" y="4939545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90" name="Google Shape;1890;p14"/>
            <p:cNvGrpSpPr/>
            <p:nvPr/>
          </p:nvGrpSpPr>
          <p:grpSpPr>
            <a:xfrm>
              <a:off x="893" y="3438482"/>
              <a:ext cx="239834" cy="726878"/>
              <a:chOff x="1374708" y="3733824"/>
              <a:chExt cx="229330" cy="695045"/>
            </a:xfrm>
          </p:grpSpPr>
          <p:sp>
            <p:nvSpPr>
              <p:cNvPr id="1891" name="Google Shape;1891;p14"/>
              <p:cNvSpPr/>
              <p:nvPr/>
            </p:nvSpPr>
            <p:spPr>
              <a:xfrm>
                <a:off x="1374708" y="3733824"/>
                <a:ext cx="229330" cy="695045"/>
              </a:xfrm>
              <a:custGeom>
                <a:rect b="b" l="l" r="r" t="t"/>
                <a:pathLst>
                  <a:path extrusionOk="0" h="36848" w="12158">
                    <a:moveTo>
                      <a:pt x="1" y="1"/>
                    </a:moveTo>
                    <a:lnTo>
                      <a:pt x="1" y="36847"/>
                    </a:lnTo>
                    <a:lnTo>
                      <a:pt x="12158" y="36847"/>
                    </a:lnTo>
                    <a:lnTo>
                      <a:pt x="121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2" name="Google Shape;1892;p14"/>
              <p:cNvSpPr/>
              <p:nvPr/>
            </p:nvSpPr>
            <p:spPr>
              <a:xfrm>
                <a:off x="1409057" y="3763816"/>
                <a:ext cx="187871" cy="161048"/>
              </a:xfrm>
              <a:custGeom>
                <a:rect b="b" l="l" r="r" t="t"/>
                <a:pathLst>
                  <a:path extrusionOk="0" h="8538" w="9960">
                    <a:moveTo>
                      <a:pt x="4286" y="1"/>
                    </a:moveTo>
                    <a:cubicBezTo>
                      <a:pt x="2115" y="1"/>
                      <a:pt x="28" y="1678"/>
                      <a:pt x="0" y="4228"/>
                    </a:cubicBezTo>
                    <a:cubicBezTo>
                      <a:pt x="0" y="6592"/>
                      <a:pt x="1904" y="8517"/>
                      <a:pt x="4269" y="8538"/>
                    </a:cubicBezTo>
                    <a:cubicBezTo>
                      <a:pt x="8056" y="8517"/>
                      <a:pt x="9960" y="3956"/>
                      <a:pt x="7282" y="1277"/>
                    </a:cubicBezTo>
                    <a:cubicBezTo>
                      <a:pt x="6414" y="396"/>
                      <a:pt x="5340" y="1"/>
                      <a:pt x="42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3" name="Google Shape;1893;p14"/>
              <p:cNvSpPr/>
              <p:nvPr/>
            </p:nvSpPr>
            <p:spPr>
              <a:xfrm>
                <a:off x="1409057" y="4001810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286" y="1"/>
                    </a:moveTo>
                    <a:cubicBezTo>
                      <a:pt x="2115" y="1"/>
                      <a:pt x="28" y="1678"/>
                      <a:pt x="0" y="4228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6"/>
                      <a:pt x="7282" y="1277"/>
                    </a:cubicBezTo>
                    <a:cubicBezTo>
                      <a:pt x="6414" y="396"/>
                      <a:pt x="5340" y="1"/>
                      <a:pt x="42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4" name="Google Shape;1894;p14"/>
              <p:cNvSpPr/>
              <p:nvPr/>
            </p:nvSpPr>
            <p:spPr>
              <a:xfrm>
                <a:off x="1409057" y="4239691"/>
                <a:ext cx="187871" cy="160765"/>
              </a:xfrm>
              <a:custGeom>
                <a:rect b="b" l="l" r="r" t="t"/>
                <a:pathLst>
                  <a:path extrusionOk="0" h="8523" w="9960">
                    <a:moveTo>
                      <a:pt x="4299" y="0"/>
                    </a:moveTo>
                    <a:cubicBezTo>
                      <a:pt x="2123" y="0"/>
                      <a:pt x="29" y="1679"/>
                      <a:pt x="0" y="4234"/>
                    </a:cubicBezTo>
                    <a:cubicBezTo>
                      <a:pt x="0" y="6577"/>
                      <a:pt x="1904" y="8523"/>
                      <a:pt x="4269" y="8523"/>
                    </a:cubicBezTo>
                    <a:cubicBezTo>
                      <a:pt x="8056" y="8523"/>
                      <a:pt x="9960" y="3962"/>
                      <a:pt x="7282" y="1262"/>
                    </a:cubicBezTo>
                    <a:cubicBezTo>
                      <a:pt x="6417" y="391"/>
                      <a:pt x="5348" y="0"/>
                      <a:pt x="42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95" name="Google Shape;1895;p14"/>
            <p:cNvGrpSpPr/>
            <p:nvPr/>
          </p:nvGrpSpPr>
          <p:grpSpPr>
            <a:xfrm>
              <a:off x="826" y="4176505"/>
              <a:ext cx="474807" cy="477976"/>
              <a:chOff x="826" y="4665278"/>
              <a:chExt cx="474807" cy="477976"/>
            </a:xfrm>
          </p:grpSpPr>
          <p:sp>
            <p:nvSpPr>
              <p:cNvPr id="1896" name="Google Shape;1896;p14"/>
              <p:cNvSpPr/>
              <p:nvPr/>
            </p:nvSpPr>
            <p:spPr>
              <a:xfrm>
                <a:off x="826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1" y="1"/>
                    </a:moveTo>
                    <a:lnTo>
                      <a:pt x="1" y="25339"/>
                    </a:lnTo>
                    <a:lnTo>
                      <a:pt x="25172" y="25339"/>
                    </a:lnTo>
                    <a:lnTo>
                      <a:pt x="251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7" name="Google Shape;1897;p14"/>
              <p:cNvSpPr/>
              <p:nvPr/>
            </p:nvSpPr>
            <p:spPr>
              <a:xfrm>
                <a:off x="246327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587" y="0"/>
                    </a:moveTo>
                    <a:cubicBezTo>
                      <a:pt x="1863" y="0"/>
                      <a:pt x="0" y="4499"/>
                      <a:pt x="2616" y="7135"/>
                    </a:cubicBezTo>
                    <a:cubicBezTo>
                      <a:pt x="3476" y="7995"/>
                      <a:pt x="4534" y="8381"/>
                      <a:pt x="5571" y="8381"/>
                    </a:cubicBezTo>
                    <a:cubicBezTo>
                      <a:pt x="7711" y="8381"/>
                      <a:pt x="9758" y="6736"/>
                      <a:pt x="9772" y="4227"/>
                    </a:cubicBezTo>
                    <a:cubicBezTo>
                      <a:pt x="9793" y="190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8" name="Google Shape;1898;p14"/>
              <p:cNvSpPr/>
              <p:nvPr/>
            </p:nvSpPr>
            <p:spPr>
              <a:xfrm>
                <a:off x="21349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8" y="0"/>
                    </a:moveTo>
                    <a:cubicBezTo>
                      <a:pt x="1884" y="0"/>
                      <a:pt x="1" y="4478"/>
                      <a:pt x="2616" y="7135"/>
                    </a:cubicBezTo>
                    <a:cubicBezTo>
                      <a:pt x="3470" y="7995"/>
                      <a:pt x="4526" y="8381"/>
                      <a:pt x="5562" y="8381"/>
                    </a:cubicBezTo>
                    <a:cubicBezTo>
                      <a:pt x="7702" y="8381"/>
                      <a:pt x="9758" y="6736"/>
                      <a:pt x="9772" y="4227"/>
                    </a:cubicBezTo>
                    <a:cubicBezTo>
                      <a:pt x="9793" y="1904"/>
                      <a:pt x="7910" y="21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9" name="Google Shape;1899;p14"/>
              <p:cNvSpPr/>
              <p:nvPr/>
            </p:nvSpPr>
            <p:spPr>
              <a:xfrm>
                <a:off x="21462" y="4712642"/>
                <a:ext cx="184626" cy="157879"/>
              </a:xfrm>
              <a:custGeom>
                <a:rect b="b" l="l" r="r" t="t"/>
                <a:pathLst>
                  <a:path extrusionOk="0" h="8370" w="9788">
                    <a:moveTo>
                      <a:pt x="5577" y="0"/>
                    </a:moveTo>
                    <a:cubicBezTo>
                      <a:pt x="1869" y="0"/>
                      <a:pt x="1" y="4484"/>
                      <a:pt x="2610" y="7115"/>
                    </a:cubicBezTo>
                    <a:cubicBezTo>
                      <a:pt x="3464" y="7982"/>
                      <a:pt x="4520" y="8370"/>
                      <a:pt x="5556" y="8370"/>
                    </a:cubicBezTo>
                    <a:cubicBezTo>
                      <a:pt x="7696" y="8370"/>
                      <a:pt x="9752" y="6715"/>
                      <a:pt x="9766" y="4206"/>
                    </a:cubicBezTo>
                    <a:cubicBezTo>
                      <a:pt x="9787" y="1884"/>
                      <a:pt x="7904" y="0"/>
                      <a:pt x="5602" y="0"/>
                    </a:cubicBezTo>
                    <a:cubicBezTo>
                      <a:pt x="5594" y="0"/>
                      <a:pt x="5585" y="0"/>
                      <a:pt x="55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0" name="Google Shape;1900;p14"/>
              <p:cNvSpPr/>
              <p:nvPr/>
            </p:nvSpPr>
            <p:spPr>
              <a:xfrm>
                <a:off x="246327" y="4712642"/>
                <a:ext cx="184720" cy="157879"/>
              </a:xfrm>
              <a:custGeom>
                <a:rect b="b" l="l" r="r" t="t"/>
                <a:pathLst>
                  <a:path extrusionOk="0" h="8370" w="9793">
                    <a:moveTo>
                      <a:pt x="5587" y="0"/>
                    </a:moveTo>
                    <a:cubicBezTo>
                      <a:pt x="1863" y="0"/>
                      <a:pt x="0" y="4478"/>
                      <a:pt x="2616" y="7115"/>
                    </a:cubicBezTo>
                    <a:cubicBezTo>
                      <a:pt x="3469" y="7982"/>
                      <a:pt x="4525" y="8370"/>
                      <a:pt x="5562" y="8370"/>
                    </a:cubicBezTo>
                    <a:cubicBezTo>
                      <a:pt x="7702" y="8370"/>
                      <a:pt x="9758" y="6715"/>
                      <a:pt x="9772" y="4206"/>
                    </a:cubicBezTo>
                    <a:cubicBezTo>
                      <a:pt x="9793" y="188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8">
    <p:spTree>
      <p:nvGrpSpPr>
        <p:cNvPr id="1901" name="Shape 1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2" name="Google Shape;1902;p15"/>
          <p:cNvSpPr txBox="1"/>
          <p:nvPr>
            <p:ph type="title"/>
          </p:nvPr>
        </p:nvSpPr>
        <p:spPr>
          <a:xfrm>
            <a:off x="567000" y="335706"/>
            <a:ext cx="8010000" cy="71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903" name="Google Shape;1903;p15"/>
          <p:cNvSpPr txBox="1"/>
          <p:nvPr>
            <p:ph idx="2" type="title"/>
          </p:nvPr>
        </p:nvSpPr>
        <p:spPr>
          <a:xfrm>
            <a:off x="1023169" y="2187706"/>
            <a:ext cx="1738200" cy="24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904" name="Google Shape;1904;p15"/>
          <p:cNvSpPr txBox="1"/>
          <p:nvPr>
            <p:ph idx="1" type="subTitle"/>
          </p:nvPr>
        </p:nvSpPr>
        <p:spPr>
          <a:xfrm>
            <a:off x="908569" y="2526616"/>
            <a:ext cx="1967400" cy="51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905" name="Google Shape;1905;p15"/>
          <p:cNvSpPr txBox="1"/>
          <p:nvPr>
            <p:ph idx="3" type="title"/>
          </p:nvPr>
        </p:nvSpPr>
        <p:spPr>
          <a:xfrm>
            <a:off x="1023169" y="3840879"/>
            <a:ext cx="1738200" cy="24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906" name="Google Shape;1906;p15"/>
          <p:cNvSpPr txBox="1"/>
          <p:nvPr>
            <p:ph idx="4" type="subTitle"/>
          </p:nvPr>
        </p:nvSpPr>
        <p:spPr>
          <a:xfrm>
            <a:off x="908569" y="4183125"/>
            <a:ext cx="1967400" cy="51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907" name="Google Shape;1907;p15"/>
          <p:cNvSpPr txBox="1"/>
          <p:nvPr>
            <p:ph idx="5" type="title"/>
          </p:nvPr>
        </p:nvSpPr>
        <p:spPr>
          <a:xfrm>
            <a:off x="3639428" y="2187706"/>
            <a:ext cx="1738200" cy="24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908" name="Google Shape;1908;p15"/>
          <p:cNvSpPr txBox="1"/>
          <p:nvPr>
            <p:ph idx="6" type="subTitle"/>
          </p:nvPr>
        </p:nvSpPr>
        <p:spPr>
          <a:xfrm>
            <a:off x="3524828" y="2526616"/>
            <a:ext cx="1967400" cy="51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909" name="Google Shape;1909;p15"/>
          <p:cNvSpPr txBox="1"/>
          <p:nvPr>
            <p:ph idx="7" type="title"/>
          </p:nvPr>
        </p:nvSpPr>
        <p:spPr>
          <a:xfrm>
            <a:off x="3639428" y="3840879"/>
            <a:ext cx="1738200" cy="24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910" name="Google Shape;1910;p15"/>
          <p:cNvSpPr txBox="1"/>
          <p:nvPr>
            <p:ph idx="8" type="subTitle"/>
          </p:nvPr>
        </p:nvSpPr>
        <p:spPr>
          <a:xfrm>
            <a:off x="3524828" y="4183125"/>
            <a:ext cx="1967400" cy="51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911" name="Google Shape;1911;p15"/>
          <p:cNvSpPr txBox="1"/>
          <p:nvPr>
            <p:ph idx="9" type="title"/>
          </p:nvPr>
        </p:nvSpPr>
        <p:spPr>
          <a:xfrm>
            <a:off x="6382631" y="2187706"/>
            <a:ext cx="1738200" cy="24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912" name="Google Shape;1912;p15"/>
          <p:cNvSpPr txBox="1"/>
          <p:nvPr>
            <p:ph idx="13" type="subTitle"/>
          </p:nvPr>
        </p:nvSpPr>
        <p:spPr>
          <a:xfrm>
            <a:off x="6268031" y="2526616"/>
            <a:ext cx="1967400" cy="51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913" name="Google Shape;1913;p15"/>
          <p:cNvSpPr txBox="1"/>
          <p:nvPr>
            <p:ph idx="14" type="title"/>
          </p:nvPr>
        </p:nvSpPr>
        <p:spPr>
          <a:xfrm>
            <a:off x="6382631" y="3840872"/>
            <a:ext cx="1738200" cy="24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914" name="Google Shape;1914;p15"/>
          <p:cNvSpPr txBox="1"/>
          <p:nvPr>
            <p:ph idx="15" type="subTitle"/>
          </p:nvPr>
        </p:nvSpPr>
        <p:spPr>
          <a:xfrm>
            <a:off x="6268031" y="4176778"/>
            <a:ext cx="1967400" cy="51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915" name="Google Shape;1915;p15"/>
          <p:cNvGrpSpPr/>
          <p:nvPr/>
        </p:nvGrpSpPr>
        <p:grpSpPr>
          <a:xfrm rot="10800000">
            <a:off x="2684" y="940081"/>
            <a:ext cx="229726" cy="695027"/>
            <a:chOff x="466156" y="2807915"/>
            <a:chExt cx="229726" cy="695027"/>
          </a:xfrm>
        </p:grpSpPr>
        <p:sp>
          <p:nvSpPr>
            <p:cNvPr id="1916" name="Google Shape;1916;p15"/>
            <p:cNvSpPr/>
            <p:nvPr/>
          </p:nvSpPr>
          <p:spPr>
            <a:xfrm>
              <a:off x="466156" y="2807915"/>
              <a:ext cx="229726" cy="695027"/>
            </a:xfrm>
            <a:custGeom>
              <a:rect b="b" l="l" r="r" t="t"/>
              <a:pathLst>
                <a:path extrusionOk="0" h="36847" w="12179">
                  <a:moveTo>
                    <a:pt x="1" y="0"/>
                  </a:moveTo>
                  <a:lnTo>
                    <a:pt x="1" y="36847"/>
                  </a:lnTo>
                  <a:lnTo>
                    <a:pt x="12178" y="36847"/>
                  </a:lnTo>
                  <a:lnTo>
                    <a:pt x="121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7" name="Google Shape;1917;p15"/>
            <p:cNvSpPr/>
            <p:nvPr/>
          </p:nvSpPr>
          <p:spPr>
            <a:xfrm>
              <a:off x="500505" y="2831362"/>
              <a:ext cx="187871" cy="160878"/>
            </a:xfrm>
            <a:custGeom>
              <a:rect b="b" l="l" r="r" t="t"/>
              <a:pathLst>
                <a:path extrusionOk="0" h="8529" w="9960">
                  <a:moveTo>
                    <a:pt x="4307" y="0"/>
                  </a:moveTo>
                  <a:cubicBezTo>
                    <a:pt x="2136" y="0"/>
                    <a:pt x="49" y="1668"/>
                    <a:pt x="21" y="4218"/>
                  </a:cubicBezTo>
                  <a:cubicBezTo>
                    <a:pt x="0" y="6583"/>
                    <a:pt x="1904" y="8508"/>
                    <a:pt x="4269" y="8528"/>
                  </a:cubicBezTo>
                  <a:cubicBezTo>
                    <a:pt x="8056" y="8528"/>
                    <a:pt x="9960" y="3967"/>
                    <a:pt x="7302" y="1268"/>
                  </a:cubicBezTo>
                  <a:cubicBezTo>
                    <a:pt x="6434" y="393"/>
                    <a:pt x="5361" y="0"/>
                    <a:pt x="43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8" name="Google Shape;1918;p15"/>
            <p:cNvSpPr/>
            <p:nvPr/>
          </p:nvSpPr>
          <p:spPr>
            <a:xfrm>
              <a:off x="500505" y="3069186"/>
              <a:ext cx="187871" cy="160652"/>
            </a:xfrm>
            <a:custGeom>
              <a:rect b="b" l="l" r="r" t="t"/>
              <a:pathLst>
                <a:path extrusionOk="0" h="8517" w="9960">
                  <a:moveTo>
                    <a:pt x="4293" y="0"/>
                  </a:moveTo>
                  <a:cubicBezTo>
                    <a:pt x="2117" y="0"/>
                    <a:pt x="35" y="1677"/>
                    <a:pt x="21" y="4227"/>
                  </a:cubicBezTo>
                  <a:cubicBezTo>
                    <a:pt x="0" y="6591"/>
                    <a:pt x="1904" y="8516"/>
                    <a:pt x="4269" y="8516"/>
                  </a:cubicBezTo>
                  <a:cubicBezTo>
                    <a:pt x="8056" y="8516"/>
                    <a:pt x="9960" y="3955"/>
                    <a:pt x="7302" y="1277"/>
                  </a:cubicBezTo>
                  <a:cubicBezTo>
                    <a:pt x="6427" y="395"/>
                    <a:pt x="5349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9" name="Google Shape;1919;p15"/>
            <p:cNvSpPr/>
            <p:nvPr/>
          </p:nvSpPr>
          <p:spPr>
            <a:xfrm>
              <a:off x="500505" y="3307181"/>
              <a:ext cx="187871" cy="161048"/>
            </a:xfrm>
            <a:custGeom>
              <a:rect b="b" l="l" r="r" t="t"/>
              <a:pathLst>
                <a:path extrusionOk="0" h="8538" w="9960">
                  <a:moveTo>
                    <a:pt x="4293" y="0"/>
                  </a:moveTo>
                  <a:cubicBezTo>
                    <a:pt x="2117" y="0"/>
                    <a:pt x="35" y="1677"/>
                    <a:pt x="21" y="4227"/>
                  </a:cubicBezTo>
                  <a:cubicBezTo>
                    <a:pt x="0" y="6591"/>
                    <a:pt x="1904" y="8516"/>
                    <a:pt x="4269" y="8537"/>
                  </a:cubicBezTo>
                  <a:cubicBezTo>
                    <a:pt x="8056" y="8537"/>
                    <a:pt x="9960" y="3955"/>
                    <a:pt x="7302" y="1277"/>
                  </a:cubicBezTo>
                  <a:cubicBezTo>
                    <a:pt x="6427" y="395"/>
                    <a:pt x="5349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20" name="Google Shape;1920;p15"/>
          <p:cNvGrpSpPr/>
          <p:nvPr/>
        </p:nvGrpSpPr>
        <p:grpSpPr>
          <a:xfrm rot="10800000">
            <a:off x="2677" y="275"/>
            <a:ext cx="464942" cy="928676"/>
            <a:chOff x="1222" y="2573071"/>
            <a:chExt cx="464942" cy="928676"/>
          </a:xfrm>
        </p:grpSpPr>
        <p:sp>
          <p:nvSpPr>
            <p:cNvPr id="1921" name="Google Shape;1921;p15"/>
            <p:cNvSpPr/>
            <p:nvPr/>
          </p:nvSpPr>
          <p:spPr>
            <a:xfrm>
              <a:off x="1222" y="2573071"/>
              <a:ext cx="464942" cy="928676"/>
            </a:xfrm>
            <a:custGeom>
              <a:rect b="b" l="l" r="r" t="t"/>
              <a:pathLst>
                <a:path extrusionOk="0" h="49234" w="24649">
                  <a:moveTo>
                    <a:pt x="1" y="1"/>
                  </a:moveTo>
                  <a:lnTo>
                    <a:pt x="1" y="49234"/>
                  </a:lnTo>
                  <a:lnTo>
                    <a:pt x="24649" y="49234"/>
                  </a:lnTo>
                  <a:lnTo>
                    <a:pt x="246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2" name="Google Shape;1922;p15"/>
            <p:cNvSpPr/>
            <p:nvPr/>
          </p:nvSpPr>
          <p:spPr>
            <a:xfrm>
              <a:off x="273565" y="2599913"/>
              <a:ext cx="188040" cy="160727"/>
            </a:xfrm>
            <a:custGeom>
              <a:rect b="b" l="l" r="r" t="t"/>
              <a:pathLst>
                <a:path extrusionOk="0" h="8521" w="9969">
                  <a:moveTo>
                    <a:pt x="4299" y="0"/>
                  </a:moveTo>
                  <a:cubicBezTo>
                    <a:pt x="4282" y="0"/>
                    <a:pt x="4265" y="0"/>
                    <a:pt x="4248" y="0"/>
                  </a:cubicBezTo>
                  <a:cubicBezTo>
                    <a:pt x="1904" y="0"/>
                    <a:pt x="0" y="1904"/>
                    <a:pt x="21" y="4248"/>
                  </a:cubicBezTo>
                  <a:cubicBezTo>
                    <a:pt x="21" y="6817"/>
                    <a:pt x="2117" y="8520"/>
                    <a:pt x="4303" y="8520"/>
                  </a:cubicBezTo>
                  <a:cubicBezTo>
                    <a:pt x="5357" y="8520"/>
                    <a:pt x="6431" y="8125"/>
                    <a:pt x="7302" y="7240"/>
                  </a:cubicBezTo>
                  <a:cubicBezTo>
                    <a:pt x="9968" y="4553"/>
                    <a:pt x="8052" y="0"/>
                    <a:pt x="4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3" name="Google Shape;1923;p15"/>
            <p:cNvSpPr/>
            <p:nvPr/>
          </p:nvSpPr>
          <p:spPr>
            <a:xfrm>
              <a:off x="273565" y="2837115"/>
              <a:ext cx="188040" cy="160841"/>
            </a:xfrm>
            <a:custGeom>
              <a:rect b="b" l="l" r="r" t="t"/>
              <a:pathLst>
                <a:path extrusionOk="0" h="8527" w="9969">
                  <a:moveTo>
                    <a:pt x="4299" y="0"/>
                  </a:moveTo>
                  <a:cubicBezTo>
                    <a:pt x="4282" y="0"/>
                    <a:pt x="4265" y="0"/>
                    <a:pt x="4248" y="0"/>
                  </a:cubicBezTo>
                  <a:cubicBezTo>
                    <a:pt x="1904" y="0"/>
                    <a:pt x="0" y="1925"/>
                    <a:pt x="21" y="4248"/>
                  </a:cubicBezTo>
                  <a:cubicBezTo>
                    <a:pt x="21" y="6822"/>
                    <a:pt x="2125" y="8527"/>
                    <a:pt x="4315" y="8527"/>
                  </a:cubicBezTo>
                  <a:cubicBezTo>
                    <a:pt x="5365" y="8527"/>
                    <a:pt x="6435" y="8135"/>
                    <a:pt x="7302" y="7261"/>
                  </a:cubicBezTo>
                  <a:cubicBezTo>
                    <a:pt x="9968" y="4553"/>
                    <a:pt x="8052" y="0"/>
                    <a:pt x="4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4" name="Google Shape;1924;p15"/>
            <p:cNvSpPr/>
            <p:nvPr/>
          </p:nvSpPr>
          <p:spPr>
            <a:xfrm>
              <a:off x="273565" y="3074317"/>
              <a:ext cx="188436" cy="160935"/>
            </a:xfrm>
            <a:custGeom>
              <a:rect b="b" l="l" r="r" t="t"/>
              <a:pathLst>
                <a:path extrusionOk="0" h="8532" w="9990">
                  <a:moveTo>
                    <a:pt x="4299" y="0"/>
                  </a:moveTo>
                  <a:cubicBezTo>
                    <a:pt x="4282" y="0"/>
                    <a:pt x="4265" y="0"/>
                    <a:pt x="4248" y="1"/>
                  </a:cubicBezTo>
                  <a:cubicBezTo>
                    <a:pt x="1904" y="1"/>
                    <a:pt x="0" y="1926"/>
                    <a:pt x="21" y="4269"/>
                  </a:cubicBezTo>
                  <a:cubicBezTo>
                    <a:pt x="21" y="6839"/>
                    <a:pt x="2127" y="8532"/>
                    <a:pt x="4319" y="8532"/>
                  </a:cubicBezTo>
                  <a:cubicBezTo>
                    <a:pt x="5376" y="8532"/>
                    <a:pt x="6452" y="8139"/>
                    <a:pt x="7323" y="7261"/>
                  </a:cubicBezTo>
                  <a:cubicBezTo>
                    <a:pt x="9989" y="4553"/>
                    <a:pt x="8073" y="0"/>
                    <a:pt x="4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5" name="Google Shape;1925;p15"/>
            <p:cNvSpPr/>
            <p:nvPr/>
          </p:nvSpPr>
          <p:spPr>
            <a:xfrm>
              <a:off x="273565" y="3304012"/>
              <a:ext cx="188436" cy="160859"/>
            </a:xfrm>
            <a:custGeom>
              <a:rect b="b" l="l" r="r" t="t"/>
              <a:pathLst>
                <a:path extrusionOk="0" h="8528" w="9990">
                  <a:moveTo>
                    <a:pt x="4299" y="1"/>
                  </a:moveTo>
                  <a:cubicBezTo>
                    <a:pt x="4282" y="1"/>
                    <a:pt x="4265" y="1"/>
                    <a:pt x="4248" y="1"/>
                  </a:cubicBezTo>
                  <a:cubicBezTo>
                    <a:pt x="1904" y="1"/>
                    <a:pt x="0" y="1926"/>
                    <a:pt x="21" y="4249"/>
                  </a:cubicBezTo>
                  <a:cubicBezTo>
                    <a:pt x="21" y="6823"/>
                    <a:pt x="2125" y="8527"/>
                    <a:pt x="4322" y="8527"/>
                  </a:cubicBezTo>
                  <a:cubicBezTo>
                    <a:pt x="5375" y="8527"/>
                    <a:pt x="6449" y="8136"/>
                    <a:pt x="7323" y="7262"/>
                  </a:cubicBezTo>
                  <a:cubicBezTo>
                    <a:pt x="9989" y="4554"/>
                    <a:pt x="8073" y="1"/>
                    <a:pt x="4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6" name="Google Shape;1926;p15"/>
            <p:cNvSpPr/>
            <p:nvPr/>
          </p:nvSpPr>
          <p:spPr>
            <a:xfrm>
              <a:off x="35176" y="2599913"/>
              <a:ext cx="188040" cy="160727"/>
            </a:xfrm>
            <a:custGeom>
              <a:rect b="b" l="l" r="r" t="t"/>
              <a:pathLst>
                <a:path extrusionOk="0" h="8521" w="9969">
                  <a:moveTo>
                    <a:pt x="4279" y="0"/>
                  </a:moveTo>
                  <a:cubicBezTo>
                    <a:pt x="4261" y="0"/>
                    <a:pt x="4244" y="0"/>
                    <a:pt x="4227" y="0"/>
                  </a:cubicBezTo>
                  <a:cubicBezTo>
                    <a:pt x="1883" y="0"/>
                    <a:pt x="0" y="1904"/>
                    <a:pt x="0" y="4248"/>
                  </a:cubicBezTo>
                  <a:cubicBezTo>
                    <a:pt x="0" y="6817"/>
                    <a:pt x="2106" y="8520"/>
                    <a:pt x="4298" y="8520"/>
                  </a:cubicBezTo>
                  <a:cubicBezTo>
                    <a:pt x="5355" y="8520"/>
                    <a:pt x="6432" y="8125"/>
                    <a:pt x="7303" y="7240"/>
                  </a:cubicBezTo>
                  <a:cubicBezTo>
                    <a:pt x="9969" y="4553"/>
                    <a:pt x="8052" y="0"/>
                    <a:pt x="4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7" name="Google Shape;1927;p15"/>
            <p:cNvSpPr/>
            <p:nvPr/>
          </p:nvSpPr>
          <p:spPr>
            <a:xfrm>
              <a:off x="35176" y="2837115"/>
              <a:ext cx="188040" cy="160841"/>
            </a:xfrm>
            <a:custGeom>
              <a:rect b="b" l="l" r="r" t="t"/>
              <a:pathLst>
                <a:path extrusionOk="0" h="8527" w="9969">
                  <a:moveTo>
                    <a:pt x="4279" y="0"/>
                  </a:moveTo>
                  <a:cubicBezTo>
                    <a:pt x="4261" y="0"/>
                    <a:pt x="4244" y="0"/>
                    <a:pt x="4227" y="0"/>
                  </a:cubicBezTo>
                  <a:cubicBezTo>
                    <a:pt x="1883" y="0"/>
                    <a:pt x="0" y="1905"/>
                    <a:pt x="0" y="4248"/>
                  </a:cubicBezTo>
                  <a:cubicBezTo>
                    <a:pt x="0" y="6822"/>
                    <a:pt x="2114" y="8527"/>
                    <a:pt x="4310" y="8527"/>
                  </a:cubicBezTo>
                  <a:cubicBezTo>
                    <a:pt x="5363" y="8527"/>
                    <a:pt x="6435" y="8135"/>
                    <a:pt x="7303" y="7261"/>
                  </a:cubicBezTo>
                  <a:cubicBezTo>
                    <a:pt x="9969" y="4553"/>
                    <a:pt x="8052" y="0"/>
                    <a:pt x="4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8" name="Google Shape;1928;p15"/>
            <p:cNvSpPr/>
            <p:nvPr/>
          </p:nvSpPr>
          <p:spPr>
            <a:xfrm>
              <a:off x="35176" y="3074317"/>
              <a:ext cx="188040" cy="160935"/>
            </a:xfrm>
            <a:custGeom>
              <a:rect b="b" l="l" r="r" t="t"/>
              <a:pathLst>
                <a:path extrusionOk="0" h="8532" w="9969">
                  <a:moveTo>
                    <a:pt x="4279" y="0"/>
                  </a:moveTo>
                  <a:cubicBezTo>
                    <a:pt x="4261" y="0"/>
                    <a:pt x="4244" y="0"/>
                    <a:pt x="4227" y="1"/>
                  </a:cubicBezTo>
                  <a:cubicBezTo>
                    <a:pt x="1883" y="1"/>
                    <a:pt x="0" y="1926"/>
                    <a:pt x="0" y="4269"/>
                  </a:cubicBezTo>
                  <a:cubicBezTo>
                    <a:pt x="0" y="6839"/>
                    <a:pt x="2106" y="8532"/>
                    <a:pt x="4298" y="8532"/>
                  </a:cubicBezTo>
                  <a:cubicBezTo>
                    <a:pt x="5355" y="8532"/>
                    <a:pt x="6432" y="8139"/>
                    <a:pt x="7303" y="7261"/>
                  </a:cubicBezTo>
                  <a:cubicBezTo>
                    <a:pt x="9969" y="4553"/>
                    <a:pt x="8052" y="0"/>
                    <a:pt x="4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9" name="Google Shape;1929;p15"/>
            <p:cNvSpPr/>
            <p:nvPr/>
          </p:nvSpPr>
          <p:spPr>
            <a:xfrm>
              <a:off x="35176" y="3304012"/>
              <a:ext cx="188040" cy="160859"/>
            </a:xfrm>
            <a:custGeom>
              <a:rect b="b" l="l" r="r" t="t"/>
              <a:pathLst>
                <a:path extrusionOk="0" h="8528" w="9969">
                  <a:moveTo>
                    <a:pt x="4279" y="1"/>
                  </a:moveTo>
                  <a:cubicBezTo>
                    <a:pt x="4261" y="1"/>
                    <a:pt x="4244" y="1"/>
                    <a:pt x="4227" y="1"/>
                  </a:cubicBezTo>
                  <a:cubicBezTo>
                    <a:pt x="1883" y="1"/>
                    <a:pt x="0" y="1905"/>
                    <a:pt x="0" y="4249"/>
                  </a:cubicBezTo>
                  <a:cubicBezTo>
                    <a:pt x="0" y="6823"/>
                    <a:pt x="2114" y="8527"/>
                    <a:pt x="4310" y="8527"/>
                  </a:cubicBezTo>
                  <a:cubicBezTo>
                    <a:pt x="5363" y="8527"/>
                    <a:pt x="6435" y="8136"/>
                    <a:pt x="7303" y="7262"/>
                  </a:cubicBezTo>
                  <a:cubicBezTo>
                    <a:pt x="9969" y="4554"/>
                    <a:pt x="8052" y="1"/>
                    <a:pt x="4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30" name="Google Shape;1930;p15"/>
          <p:cNvGrpSpPr/>
          <p:nvPr/>
        </p:nvGrpSpPr>
        <p:grpSpPr>
          <a:xfrm rot="-5400000">
            <a:off x="715378" y="-234430"/>
            <a:ext cx="229330" cy="698195"/>
            <a:chOff x="933070" y="4201135"/>
            <a:chExt cx="229330" cy="698195"/>
          </a:xfrm>
        </p:grpSpPr>
        <p:sp>
          <p:nvSpPr>
            <p:cNvPr id="1931" name="Google Shape;1931;p15"/>
            <p:cNvSpPr/>
            <p:nvPr/>
          </p:nvSpPr>
          <p:spPr>
            <a:xfrm>
              <a:off x="933070" y="4201135"/>
              <a:ext cx="229330" cy="698195"/>
            </a:xfrm>
            <a:custGeom>
              <a:rect b="b" l="l" r="r" t="t"/>
              <a:pathLst>
                <a:path extrusionOk="0" h="37015" w="12158">
                  <a:moveTo>
                    <a:pt x="0" y="0"/>
                  </a:moveTo>
                  <a:lnTo>
                    <a:pt x="0" y="37014"/>
                  </a:lnTo>
                  <a:lnTo>
                    <a:pt x="12157" y="37014"/>
                  </a:lnTo>
                  <a:lnTo>
                    <a:pt x="121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2" name="Google Shape;1932;p15"/>
            <p:cNvSpPr/>
            <p:nvPr/>
          </p:nvSpPr>
          <p:spPr>
            <a:xfrm>
              <a:off x="967004" y="4230939"/>
              <a:ext cx="181967" cy="155710"/>
            </a:xfrm>
            <a:custGeom>
              <a:rect b="b" l="l" r="r" t="t"/>
              <a:pathLst>
                <a:path extrusionOk="0" h="8255" w="9647">
                  <a:moveTo>
                    <a:pt x="4181" y="0"/>
                  </a:moveTo>
                  <a:cubicBezTo>
                    <a:pt x="2075" y="0"/>
                    <a:pt x="50" y="1622"/>
                    <a:pt x="22" y="4091"/>
                  </a:cubicBezTo>
                  <a:cubicBezTo>
                    <a:pt x="1" y="6371"/>
                    <a:pt x="1842" y="8234"/>
                    <a:pt x="4144" y="8255"/>
                  </a:cubicBezTo>
                  <a:cubicBezTo>
                    <a:pt x="7805" y="8255"/>
                    <a:pt x="9647" y="3840"/>
                    <a:pt x="7073" y="1224"/>
                  </a:cubicBezTo>
                  <a:cubicBezTo>
                    <a:pt x="6235" y="379"/>
                    <a:pt x="5198" y="0"/>
                    <a:pt x="4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3" name="Google Shape;1933;p15"/>
            <p:cNvSpPr/>
            <p:nvPr/>
          </p:nvSpPr>
          <p:spPr>
            <a:xfrm>
              <a:off x="967004" y="4461029"/>
              <a:ext cx="181967" cy="155729"/>
            </a:xfrm>
            <a:custGeom>
              <a:rect b="b" l="l" r="r" t="t"/>
              <a:pathLst>
                <a:path extrusionOk="0" h="8256" w="9647">
                  <a:moveTo>
                    <a:pt x="4181" y="0"/>
                  </a:moveTo>
                  <a:cubicBezTo>
                    <a:pt x="2075" y="0"/>
                    <a:pt x="50" y="1623"/>
                    <a:pt x="22" y="4091"/>
                  </a:cubicBezTo>
                  <a:cubicBezTo>
                    <a:pt x="1" y="6372"/>
                    <a:pt x="1842" y="8234"/>
                    <a:pt x="4144" y="8255"/>
                  </a:cubicBezTo>
                  <a:cubicBezTo>
                    <a:pt x="7805" y="8255"/>
                    <a:pt x="9647" y="3840"/>
                    <a:pt x="7073" y="1225"/>
                  </a:cubicBezTo>
                  <a:cubicBezTo>
                    <a:pt x="6235" y="379"/>
                    <a:pt x="5198" y="0"/>
                    <a:pt x="4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4" name="Google Shape;1934;p15"/>
            <p:cNvSpPr/>
            <p:nvPr/>
          </p:nvSpPr>
          <p:spPr>
            <a:xfrm>
              <a:off x="967004" y="4691120"/>
              <a:ext cx="181967" cy="155729"/>
            </a:xfrm>
            <a:custGeom>
              <a:rect b="b" l="l" r="r" t="t"/>
              <a:pathLst>
                <a:path extrusionOk="0" h="8256" w="9647">
                  <a:moveTo>
                    <a:pt x="4181" y="1"/>
                  </a:moveTo>
                  <a:cubicBezTo>
                    <a:pt x="2075" y="1"/>
                    <a:pt x="50" y="1623"/>
                    <a:pt x="22" y="4092"/>
                  </a:cubicBezTo>
                  <a:cubicBezTo>
                    <a:pt x="1" y="6372"/>
                    <a:pt x="1842" y="8235"/>
                    <a:pt x="4144" y="8256"/>
                  </a:cubicBezTo>
                  <a:cubicBezTo>
                    <a:pt x="7805" y="8256"/>
                    <a:pt x="9647" y="3841"/>
                    <a:pt x="7073" y="1225"/>
                  </a:cubicBezTo>
                  <a:cubicBezTo>
                    <a:pt x="6235" y="380"/>
                    <a:pt x="5198" y="1"/>
                    <a:pt x="41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35" name="Google Shape;1935;p15"/>
          <p:cNvGrpSpPr/>
          <p:nvPr/>
        </p:nvGrpSpPr>
        <p:grpSpPr>
          <a:xfrm rot="10800000">
            <a:off x="480946" y="239787"/>
            <a:ext cx="229330" cy="233669"/>
            <a:chOff x="922016" y="2348885"/>
            <a:chExt cx="229330" cy="233669"/>
          </a:xfrm>
        </p:grpSpPr>
        <p:sp>
          <p:nvSpPr>
            <p:cNvPr id="1936" name="Google Shape;1936;p15"/>
            <p:cNvSpPr/>
            <p:nvPr/>
          </p:nvSpPr>
          <p:spPr>
            <a:xfrm>
              <a:off x="922016" y="2348885"/>
              <a:ext cx="229330" cy="233669"/>
            </a:xfrm>
            <a:custGeom>
              <a:rect b="b" l="l" r="r" t="t"/>
              <a:pathLst>
                <a:path extrusionOk="0" h="12388" w="12158">
                  <a:moveTo>
                    <a:pt x="1" y="1"/>
                  </a:moveTo>
                  <a:lnTo>
                    <a:pt x="1" y="12388"/>
                  </a:lnTo>
                  <a:lnTo>
                    <a:pt x="12157" y="12388"/>
                  </a:lnTo>
                  <a:lnTo>
                    <a:pt x="121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7" name="Google Shape;1937;p15"/>
            <p:cNvSpPr/>
            <p:nvPr/>
          </p:nvSpPr>
          <p:spPr>
            <a:xfrm>
              <a:off x="963062" y="2391251"/>
              <a:ext cx="176044" cy="150655"/>
            </a:xfrm>
            <a:custGeom>
              <a:rect b="b" l="l" r="r" t="t"/>
              <a:pathLst>
                <a:path extrusionOk="0" h="7987" w="9333">
                  <a:moveTo>
                    <a:pt x="4041" y="0"/>
                  </a:moveTo>
                  <a:cubicBezTo>
                    <a:pt x="2006" y="0"/>
                    <a:pt x="50" y="1566"/>
                    <a:pt x="22" y="3948"/>
                  </a:cubicBezTo>
                  <a:cubicBezTo>
                    <a:pt x="1" y="6166"/>
                    <a:pt x="1800" y="7966"/>
                    <a:pt x="3997" y="7987"/>
                  </a:cubicBezTo>
                  <a:cubicBezTo>
                    <a:pt x="7554" y="7987"/>
                    <a:pt x="9333" y="3718"/>
                    <a:pt x="6843" y="1186"/>
                  </a:cubicBezTo>
                  <a:cubicBezTo>
                    <a:pt x="6030" y="367"/>
                    <a:pt x="5027" y="0"/>
                    <a:pt x="40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38" name="Google Shape;1938;p15"/>
          <p:cNvGrpSpPr/>
          <p:nvPr/>
        </p:nvGrpSpPr>
        <p:grpSpPr>
          <a:xfrm rot="-5400000">
            <a:off x="8667010" y="4667022"/>
            <a:ext cx="474807" cy="477976"/>
            <a:chOff x="826" y="4665278"/>
            <a:chExt cx="474807" cy="477976"/>
          </a:xfrm>
        </p:grpSpPr>
        <p:sp>
          <p:nvSpPr>
            <p:cNvPr id="1939" name="Google Shape;1939;p15"/>
            <p:cNvSpPr/>
            <p:nvPr/>
          </p:nvSpPr>
          <p:spPr>
            <a:xfrm>
              <a:off x="826" y="4665278"/>
              <a:ext cx="474807" cy="477976"/>
            </a:xfrm>
            <a:custGeom>
              <a:rect b="b" l="l" r="r" t="t"/>
              <a:pathLst>
                <a:path extrusionOk="0" h="25340" w="25172">
                  <a:moveTo>
                    <a:pt x="1" y="1"/>
                  </a:moveTo>
                  <a:lnTo>
                    <a:pt x="1" y="25339"/>
                  </a:lnTo>
                  <a:lnTo>
                    <a:pt x="25172" y="25339"/>
                  </a:lnTo>
                  <a:lnTo>
                    <a:pt x="251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0" name="Google Shape;1940;p15"/>
            <p:cNvSpPr/>
            <p:nvPr/>
          </p:nvSpPr>
          <p:spPr>
            <a:xfrm>
              <a:off x="246327" y="4936829"/>
              <a:ext cx="184720" cy="158087"/>
            </a:xfrm>
            <a:custGeom>
              <a:rect b="b" l="l" r="r" t="t"/>
              <a:pathLst>
                <a:path extrusionOk="0" h="8381" w="9793">
                  <a:moveTo>
                    <a:pt x="5587" y="0"/>
                  </a:moveTo>
                  <a:cubicBezTo>
                    <a:pt x="1863" y="0"/>
                    <a:pt x="0" y="4499"/>
                    <a:pt x="2616" y="7135"/>
                  </a:cubicBezTo>
                  <a:cubicBezTo>
                    <a:pt x="3476" y="7995"/>
                    <a:pt x="4534" y="8381"/>
                    <a:pt x="5571" y="8381"/>
                  </a:cubicBezTo>
                  <a:cubicBezTo>
                    <a:pt x="7711" y="8381"/>
                    <a:pt x="9758" y="6736"/>
                    <a:pt x="9772" y="4227"/>
                  </a:cubicBezTo>
                  <a:cubicBezTo>
                    <a:pt x="9793" y="1904"/>
                    <a:pt x="7909" y="0"/>
                    <a:pt x="55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1" name="Google Shape;1941;p15"/>
            <p:cNvSpPr/>
            <p:nvPr/>
          </p:nvSpPr>
          <p:spPr>
            <a:xfrm>
              <a:off x="21349" y="4936829"/>
              <a:ext cx="184739" cy="158087"/>
            </a:xfrm>
            <a:custGeom>
              <a:rect b="b" l="l" r="r" t="t"/>
              <a:pathLst>
                <a:path extrusionOk="0" h="8381" w="9794">
                  <a:moveTo>
                    <a:pt x="5608" y="0"/>
                  </a:moveTo>
                  <a:cubicBezTo>
                    <a:pt x="1884" y="0"/>
                    <a:pt x="1" y="4478"/>
                    <a:pt x="2616" y="7135"/>
                  </a:cubicBezTo>
                  <a:cubicBezTo>
                    <a:pt x="3470" y="7995"/>
                    <a:pt x="4526" y="8381"/>
                    <a:pt x="5562" y="8381"/>
                  </a:cubicBezTo>
                  <a:cubicBezTo>
                    <a:pt x="7702" y="8381"/>
                    <a:pt x="9758" y="6736"/>
                    <a:pt x="9772" y="4227"/>
                  </a:cubicBezTo>
                  <a:cubicBezTo>
                    <a:pt x="9793" y="1904"/>
                    <a:pt x="7910" y="21"/>
                    <a:pt x="56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2" name="Google Shape;1942;p15"/>
            <p:cNvSpPr/>
            <p:nvPr/>
          </p:nvSpPr>
          <p:spPr>
            <a:xfrm>
              <a:off x="21462" y="4712642"/>
              <a:ext cx="184626" cy="157879"/>
            </a:xfrm>
            <a:custGeom>
              <a:rect b="b" l="l" r="r" t="t"/>
              <a:pathLst>
                <a:path extrusionOk="0" h="8370" w="9788">
                  <a:moveTo>
                    <a:pt x="5577" y="0"/>
                  </a:moveTo>
                  <a:cubicBezTo>
                    <a:pt x="1869" y="0"/>
                    <a:pt x="1" y="4484"/>
                    <a:pt x="2610" y="7115"/>
                  </a:cubicBezTo>
                  <a:cubicBezTo>
                    <a:pt x="3464" y="7982"/>
                    <a:pt x="4520" y="8370"/>
                    <a:pt x="5556" y="8370"/>
                  </a:cubicBezTo>
                  <a:cubicBezTo>
                    <a:pt x="7696" y="8370"/>
                    <a:pt x="9752" y="6715"/>
                    <a:pt x="9766" y="4206"/>
                  </a:cubicBezTo>
                  <a:cubicBezTo>
                    <a:pt x="9787" y="1884"/>
                    <a:pt x="7904" y="0"/>
                    <a:pt x="5602" y="0"/>
                  </a:cubicBezTo>
                  <a:cubicBezTo>
                    <a:pt x="5594" y="0"/>
                    <a:pt x="5585" y="0"/>
                    <a:pt x="55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3" name="Google Shape;1943;p15"/>
            <p:cNvSpPr/>
            <p:nvPr/>
          </p:nvSpPr>
          <p:spPr>
            <a:xfrm>
              <a:off x="246327" y="4712642"/>
              <a:ext cx="184720" cy="157879"/>
            </a:xfrm>
            <a:custGeom>
              <a:rect b="b" l="l" r="r" t="t"/>
              <a:pathLst>
                <a:path extrusionOk="0" h="8370" w="9793">
                  <a:moveTo>
                    <a:pt x="5587" y="0"/>
                  </a:moveTo>
                  <a:cubicBezTo>
                    <a:pt x="1863" y="0"/>
                    <a:pt x="0" y="4478"/>
                    <a:pt x="2616" y="7115"/>
                  </a:cubicBezTo>
                  <a:cubicBezTo>
                    <a:pt x="3469" y="7982"/>
                    <a:pt x="4525" y="8370"/>
                    <a:pt x="5562" y="8370"/>
                  </a:cubicBezTo>
                  <a:cubicBezTo>
                    <a:pt x="7702" y="8370"/>
                    <a:pt x="9758" y="6715"/>
                    <a:pt x="9772" y="4206"/>
                  </a:cubicBezTo>
                  <a:cubicBezTo>
                    <a:pt x="9793" y="1884"/>
                    <a:pt x="7909" y="0"/>
                    <a:pt x="55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44" name="Google Shape;1944;p15"/>
          <p:cNvGrpSpPr/>
          <p:nvPr/>
        </p:nvGrpSpPr>
        <p:grpSpPr>
          <a:xfrm rot="-5400000">
            <a:off x="8279864" y="4771316"/>
            <a:ext cx="236954" cy="507284"/>
            <a:chOff x="826" y="3727523"/>
            <a:chExt cx="226576" cy="485068"/>
          </a:xfrm>
        </p:grpSpPr>
        <p:sp>
          <p:nvSpPr>
            <p:cNvPr id="1945" name="Google Shape;1945;p15"/>
            <p:cNvSpPr/>
            <p:nvPr/>
          </p:nvSpPr>
          <p:spPr>
            <a:xfrm>
              <a:off x="826" y="3727523"/>
              <a:ext cx="226576" cy="485068"/>
            </a:xfrm>
            <a:custGeom>
              <a:rect b="b" l="l" r="r" t="t"/>
              <a:pathLst>
                <a:path extrusionOk="0" h="25716" w="12012">
                  <a:moveTo>
                    <a:pt x="1" y="0"/>
                  </a:moveTo>
                  <a:lnTo>
                    <a:pt x="1" y="25715"/>
                  </a:lnTo>
                  <a:lnTo>
                    <a:pt x="12011" y="25715"/>
                  </a:lnTo>
                  <a:lnTo>
                    <a:pt x="120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6" name="Google Shape;1946;p15"/>
            <p:cNvSpPr/>
            <p:nvPr/>
          </p:nvSpPr>
          <p:spPr>
            <a:xfrm>
              <a:off x="7937" y="3766192"/>
              <a:ext cx="185513" cy="159067"/>
            </a:xfrm>
            <a:custGeom>
              <a:rect b="b" l="l" r="r" t="t"/>
              <a:pathLst>
                <a:path extrusionOk="0" h="8433" w="9835">
                  <a:moveTo>
                    <a:pt x="5629" y="1"/>
                  </a:moveTo>
                  <a:cubicBezTo>
                    <a:pt x="1884" y="1"/>
                    <a:pt x="0" y="4520"/>
                    <a:pt x="2637" y="7177"/>
                  </a:cubicBezTo>
                  <a:cubicBezTo>
                    <a:pt x="3490" y="8045"/>
                    <a:pt x="4549" y="8433"/>
                    <a:pt x="5589" y="8433"/>
                  </a:cubicBezTo>
                  <a:cubicBezTo>
                    <a:pt x="7736" y="8433"/>
                    <a:pt x="9806" y="6778"/>
                    <a:pt x="9835" y="4269"/>
                  </a:cubicBezTo>
                  <a:cubicBezTo>
                    <a:pt x="9835" y="1926"/>
                    <a:pt x="7951" y="22"/>
                    <a:pt x="56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7" name="Google Shape;1947;p15"/>
            <p:cNvSpPr/>
            <p:nvPr/>
          </p:nvSpPr>
          <p:spPr>
            <a:xfrm>
              <a:off x="7937" y="4002602"/>
              <a:ext cx="185513" cy="158973"/>
            </a:xfrm>
            <a:custGeom>
              <a:rect b="b" l="l" r="r" t="t"/>
              <a:pathLst>
                <a:path extrusionOk="0" h="8428" w="9835">
                  <a:moveTo>
                    <a:pt x="5629" y="1"/>
                  </a:moveTo>
                  <a:cubicBezTo>
                    <a:pt x="1884" y="1"/>
                    <a:pt x="0" y="4499"/>
                    <a:pt x="2637" y="7178"/>
                  </a:cubicBezTo>
                  <a:cubicBezTo>
                    <a:pt x="3494" y="8041"/>
                    <a:pt x="4550" y="8428"/>
                    <a:pt x="5586" y="8428"/>
                  </a:cubicBezTo>
                  <a:cubicBezTo>
                    <a:pt x="7738" y="8428"/>
                    <a:pt x="9806" y="6762"/>
                    <a:pt x="9835" y="4248"/>
                  </a:cubicBezTo>
                  <a:cubicBezTo>
                    <a:pt x="9835" y="1905"/>
                    <a:pt x="7951" y="1"/>
                    <a:pt x="56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48" name="Google Shape;1948;p15"/>
          <p:cNvGrpSpPr/>
          <p:nvPr/>
        </p:nvGrpSpPr>
        <p:grpSpPr>
          <a:xfrm rot="-5400000">
            <a:off x="8680390" y="3709064"/>
            <a:ext cx="674108" cy="251833"/>
            <a:chOff x="933070" y="4891426"/>
            <a:chExt cx="674108" cy="251833"/>
          </a:xfrm>
        </p:grpSpPr>
        <p:sp>
          <p:nvSpPr>
            <p:cNvPr id="1949" name="Google Shape;1949;p15"/>
            <p:cNvSpPr/>
            <p:nvPr/>
          </p:nvSpPr>
          <p:spPr>
            <a:xfrm>
              <a:off x="933070" y="4891426"/>
              <a:ext cx="674108" cy="251833"/>
            </a:xfrm>
            <a:custGeom>
              <a:rect b="b" l="l" r="r" t="t"/>
              <a:pathLst>
                <a:path extrusionOk="0" h="13351" w="35738">
                  <a:moveTo>
                    <a:pt x="0" y="1"/>
                  </a:moveTo>
                  <a:lnTo>
                    <a:pt x="0" y="13350"/>
                  </a:lnTo>
                  <a:lnTo>
                    <a:pt x="35738" y="13350"/>
                  </a:lnTo>
                  <a:lnTo>
                    <a:pt x="357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0" name="Google Shape;1950;p15"/>
            <p:cNvSpPr/>
            <p:nvPr/>
          </p:nvSpPr>
          <p:spPr>
            <a:xfrm>
              <a:off x="935560" y="4939545"/>
              <a:ext cx="190134" cy="162670"/>
            </a:xfrm>
            <a:custGeom>
              <a:rect b="b" l="l" r="r" t="t"/>
              <a:pathLst>
                <a:path extrusionOk="0" h="8624" w="10080">
                  <a:moveTo>
                    <a:pt x="5726" y="0"/>
                  </a:moveTo>
                  <a:cubicBezTo>
                    <a:pt x="4662" y="0"/>
                    <a:pt x="3576" y="396"/>
                    <a:pt x="2693" y="1279"/>
                  </a:cubicBezTo>
                  <a:cubicBezTo>
                    <a:pt x="0" y="4014"/>
                    <a:pt x="1952" y="8623"/>
                    <a:pt x="5785" y="8623"/>
                  </a:cubicBezTo>
                  <a:cubicBezTo>
                    <a:pt x="5793" y="8623"/>
                    <a:pt x="5802" y="8623"/>
                    <a:pt x="5811" y="8623"/>
                  </a:cubicBezTo>
                  <a:cubicBezTo>
                    <a:pt x="8175" y="8602"/>
                    <a:pt x="10079" y="6677"/>
                    <a:pt x="10058" y="4313"/>
                  </a:cubicBezTo>
                  <a:cubicBezTo>
                    <a:pt x="10058" y="1713"/>
                    <a:pt x="7940" y="0"/>
                    <a:pt x="5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1" name="Google Shape;1951;p15"/>
            <p:cNvSpPr/>
            <p:nvPr/>
          </p:nvSpPr>
          <p:spPr>
            <a:xfrm>
              <a:off x="1165254" y="4939545"/>
              <a:ext cx="190134" cy="162670"/>
            </a:xfrm>
            <a:custGeom>
              <a:rect b="b" l="l" r="r" t="t"/>
              <a:pathLst>
                <a:path extrusionOk="0" h="8624" w="10080">
                  <a:moveTo>
                    <a:pt x="5717" y="0"/>
                  </a:moveTo>
                  <a:cubicBezTo>
                    <a:pt x="4653" y="0"/>
                    <a:pt x="3570" y="396"/>
                    <a:pt x="2694" y="1279"/>
                  </a:cubicBezTo>
                  <a:cubicBezTo>
                    <a:pt x="1" y="4014"/>
                    <a:pt x="1952" y="8623"/>
                    <a:pt x="5764" y="8623"/>
                  </a:cubicBezTo>
                  <a:cubicBezTo>
                    <a:pt x="5773" y="8623"/>
                    <a:pt x="5782" y="8623"/>
                    <a:pt x="5790" y="8623"/>
                  </a:cubicBezTo>
                  <a:cubicBezTo>
                    <a:pt x="8155" y="8602"/>
                    <a:pt x="10080" y="6677"/>
                    <a:pt x="10059" y="4313"/>
                  </a:cubicBezTo>
                  <a:cubicBezTo>
                    <a:pt x="10059" y="1713"/>
                    <a:pt x="7931" y="0"/>
                    <a:pt x="57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2" name="Google Shape;1952;p15"/>
            <p:cNvSpPr/>
            <p:nvPr/>
          </p:nvSpPr>
          <p:spPr>
            <a:xfrm>
              <a:off x="1389157" y="4939545"/>
              <a:ext cx="190021" cy="162670"/>
            </a:xfrm>
            <a:custGeom>
              <a:rect b="b" l="l" r="r" t="t"/>
              <a:pathLst>
                <a:path extrusionOk="0" h="8624" w="10074">
                  <a:moveTo>
                    <a:pt x="5711" y="0"/>
                  </a:moveTo>
                  <a:cubicBezTo>
                    <a:pt x="4647" y="0"/>
                    <a:pt x="3564" y="396"/>
                    <a:pt x="2687" y="1279"/>
                  </a:cubicBezTo>
                  <a:cubicBezTo>
                    <a:pt x="0" y="4008"/>
                    <a:pt x="1938" y="8623"/>
                    <a:pt x="5753" y="8623"/>
                  </a:cubicBezTo>
                  <a:cubicBezTo>
                    <a:pt x="5771" y="8623"/>
                    <a:pt x="5788" y="8623"/>
                    <a:pt x="5805" y="8623"/>
                  </a:cubicBezTo>
                  <a:cubicBezTo>
                    <a:pt x="8169" y="8602"/>
                    <a:pt x="10073" y="6677"/>
                    <a:pt x="10052" y="4313"/>
                  </a:cubicBezTo>
                  <a:cubicBezTo>
                    <a:pt x="10052" y="1713"/>
                    <a:pt x="7924" y="0"/>
                    <a:pt x="57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53" name="Google Shape;1953;p15"/>
          <p:cNvGrpSpPr/>
          <p:nvPr/>
        </p:nvGrpSpPr>
        <p:grpSpPr>
          <a:xfrm rot="-5400000">
            <a:off x="8667005" y="4181040"/>
            <a:ext cx="474807" cy="477976"/>
            <a:chOff x="458271" y="4665278"/>
            <a:chExt cx="474807" cy="477976"/>
          </a:xfrm>
        </p:grpSpPr>
        <p:sp>
          <p:nvSpPr>
            <p:cNvPr id="1954" name="Google Shape;1954;p15"/>
            <p:cNvSpPr/>
            <p:nvPr/>
          </p:nvSpPr>
          <p:spPr>
            <a:xfrm>
              <a:off x="458271" y="4665278"/>
              <a:ext cx="474807" cy="477976"/>
            </a:xfrm>
            <a:custGeom>
              <a:rect b="b" l="l" r="r" t="t"/>
              <a:pathLst>
                <a:path extrusionOk="0" h="25340" w="25172">
                  <a:moveTo>
                    <a:pt x="0" y="1"/>
                  </a:moveTo>
                  <a:lnTo>
                    <a:pt x="0" y="25339"/>
                  </a:lnTo>
                  <a:lnTo>
                    <a:pt x="25171" y="25339"/>
                  </a:lnTo>
                  <a:lnTo>
                    <a:pt x="251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5" name="Google Shape;1955;p15"/>
            <p:cNvSpPr/>
            <p:nvPr/>
          </p:nvSpPr>
          <p:spPr>
            <a:xfrm>
              <a:off x="718353" y="4936829"/>
              <a:ext cx="184739" cy="158087"/>
            </a:xfrm>
            <a:custGeom>
              <a:rect b="b" l="l" r="r" t="t"/>
              <a:pathLst>
                <a:path extrusionOk="0" h="8381" w="9794">
                  <a:moveTo>
                    <a:pt x="5609" y="0"/>
                  </a:moveTo>
                  <a:cubicBezTo>
                    <a:pt x="1884" y="0"/>
                    <a:pt x="1" y="4499"/>
                    <a:pt x="2637" y="7135"/>
                  </a:cubicBezTo>
                  <a:cubicBezTo>
                    <a:pt x="3491" y="7995"/>
                    <a:pt x="4544" y="8381"/>
                    <a:pt x="5578" y="8381"/>
                  </a:cubicBezTo>
                  <a:cubicBezTo>
                    <a:pt x="7714" y="8381"/>
                    <a:pt x="9765" y="6736"/>
                    <a:pt x="9793" y="4227"/>
                  </a:cubicBezTo>
                  <a:cubicBezTo>
                    <a:pt x="9793" y="1904"/>
                    <a:pt x="7931" y="0"/>
                    <a:pt x="56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6" name="Google Shape;1956;p15"/>
            <p:cNvSpPr/>
            <p:nvPr/>
          </p:nvSpPr>
          <p:spPr>
            <a:xfrm>
              <a:off x="478398" y="4936829"/>
              <a:ext cx="184720" cy="158087"/>
            </a:xfrm>
            <a:custGeom>
              <a:rect b="b" l="l" r="r" t="t"/>
              <a:pathLst>
                <a:path extrusionOk="0" h="8381" w="9793">
                  <a:moveTo>
                    <a:pt x="5608" y="0"/>
                  </a:moveTo>
                  <a:cubicBezTo>
                    <a:pt x="1884" y="0"/>
                    <a:pt x="0" y="4499"/>
                    <a:pt x="2637" y="7135"/>
                  </a:cubicBezTo>
                  <a:cubicBezTo>
                    <a:pt x="3490" y="7995"/>
                    <a:pt x="4544" y="8381"/>
                    <a:pt x="5578" y="8381"/>
                  </a:cubicBezTo>
                  <a:cubicBezTo>
                    <a:pt x="7713" y="8381"/>
                    <a:pt x="9764" y="6736"/>
                    <a:pt x="9793" y="4227"/>
                  </a:cubicBezTo>
                  <a:cubicBezTo>
                    <a:pt x="9793" y="1904"/>
                    <a:pt x="7930" y="0"/>
                    <a:pt x="56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7" name="Google Shape;1957;p15"/>
            <p:cNvSpPr/>
            <p:nvPr/>
          </p:nvSpPr>
          <p:spPr>
            <a:xfrm>
              <a:off x="478398" y="4712642"/>
              <a:ext cx="185117" cy="157879"/>
            </a:xfrm>
            <a:custGeom>
              <a:rect b="b" l="l" r="r" t="t"/>
              <a:pathLst>
                <a:path extrusionOk="0" h="8370" w="9814">
                  <a:moveTo>
                    <a:pt x="5608" y="0"/>
                  </a:moveTo>
                  <a:cubicBezTo>
                    <a:pt x="1884" y="0"/>
                    <a:pt x="0" y="4478"/>
                    <a:pt x="2637" y="7115"/>
                  </a:cubicBezTo>
                  <a:cubicBezTo>
                    <a:pt x="3490" y="7982"/>
                    <a:pt x="4544" y="8370"/>
                    <a:pt x="5578" y="8370"/>
                  </a:cubicBezTo>
                  <a:cubicBezTo>
                    <a:pt x="7714" y="8370"/>
                    <a:pt x="9764" y="6715"/>
                    <a:pt x="9793" y="4206"/>
                  </a:cubicBezTo>
                  <a:cubicBezTo>
                    <a:pt x="9814" y="1884"/>
                    <a:pt x="7930" y="0"/>
                    <a:pt x="56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8" name="Google Shape;1958;p15"/>
            <p:cNvSpPr/>
            <p:nvPr/>
          </p:nvSpPr>
          <p:spPr>
            <a:xfrm>
              <a:off x="718353" y="4712642"/>
              <a:ext cx="184739" cy="157879"/>
            </a:xfrm>
            <a:custGeom>
              <a:rect b="b" l="l" r="r" t="t"/>
              <a:pathLst>
                <a:path extrusionOk="0" h="8370" w="9794">
                  <a:moveTo>
                    <a:pt x="5609" y="0"/>
                  </a:moveTo>
                  <a:cubicBezTo>
                    <a:pt x="1884" y="0"/>
                    <a:pt x="1" y="4478"/>
                    <a:pt x="2637" y="7115"/>
                  </a:cubicBezTo>
                  <a:cubicBezTo>
                    <a:pt x="3491" y="7982"/>
                    <a:pt x="4545" y="8370"/>
                    <a:pt x="5579" y="8370"/>
                  </a:cubicBezTo>
                  <a:cubicBezTo>
                    <a:pt x="7714" y="8370"/>
                    <a:pt x="9765" y="6715"/>
                    <a:pt x="9793" y="4206"/>
                  </a:cubicBezTo>
                  <a:cubicBezTo>
                    <a:pt x="9793" y="1884"/>
                    <a:pt x="7931" y="0"/>
                    <a:pt x="56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numbers">
  <p:cSld name="CUSTOM_11">
    <p:spTree>
      <p:nvGrpSpPr>
        <p:cNvPr id="1959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p16"/>
          <p:cNvSpPr txBox="1"/>
          <p:nvPr>
            <p:ph hasCustomPrompt="1" type="title"/>
          </p:nvPr>
        </p:nvSpPr>
        <p:spPr>
          <a:xfrm>
            <a:off x="4718433" y="841598"/>
            <a:ext cx="3449400" cy="4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b="0"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961" name="Google Shape;1961;p16"/>
          <p:cNvSpPr txBox="1"/>
          <p:nvPr>
            <p:ph idx="1" type="subTitle"/>
          </p:nvPr>
        </p:nvSpPr>
        <p:spPr>
          <a:xfrm flipH="1">
            <a:off x="4315083" y="1308382"/>
            <a:ext cx="4256100" cy="32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962" name="Google Shape;1962;p16"/>
          <p:cNvSpPr txBox="1"/>
          <p:nvPr>
            <p:ph hasCustomPrompt="1" idx="2" type="title"/>
          </p:nvPr>
        </p:nvSpPr>
        <p:spPr>
          <a:xfrm>
            <a:off x="4718433" y="2190514"/>
            <a:ext cx="3449400" cy="4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b="0"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963" name="Google Shape;1963;p16"/>
          <p:cNvSpPr txBox="1"/>
          <p:nvPr>
            <p:ph idx="3" type="subTitle"/>
          </p:nvPr>
        </p:nvSpPr>
        <p:spPr>
          <a:xfrm flipH="1">
            <a:off x="4315083" y="2632417"/>
            <a:ext cx="4256100" cy="32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964" name="Google Shape;1964;p16"/>
          <p:cNvSpPr txBox="1"/>
          <p:nvPr>
            <p:ph hasCustomPrompt="1" idx="4" type="title"/>
          </p:nvPr>
        </p:nvSpPr>
        <p:spPr>
          <a:xfrm>
            <a:off x="4718433" y="3512537"/>
            <a:ext cx="3449400" cy="4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b="0"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965" name="Google Shape;1965;p16"/>
          <p:cNvSpPr txBox="1"/>
          <p:nvPr>
            <p:ph idx="5" type="subTitle"/>
          </p:nvPr>
        </p:nvSpPr>
        <p:spPr>
          <a:xfrm flipH="1">
            <a:off x="4315083" y="3974602"/>
            <a:ext cx="4256100" cy="32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grpSp>
        <p:nvGrpSpPr>
          <p:cNvPr id="1966" name="Google Shape;1966;p16"/>
          <p:cNvGrpSpPr/>
          <p:nvPr/>
        </p:nvGrpSpPr>
        <p:grpSpPr>
          <a:xfrm flipH="1" rot="10800000">
            <a:off x="7492231" y="3725518"/>
            <a:ext cx="1651774" cy="1417975"/>
            <a:chOff x="7492231" y="-7"/>
            <a:chExt cx="1651774" cy="1417975"/>
          </a:xfrm>
        </p:grpSpPr>
        <p:grpSp>
          <p:nvGrpSpPr>
            <p:cNvPr id="1967" name="Google Shape;1967;p16"/>
            <p:cNvGrpSpPr/>
            <p:nvPr/>
          </p:nvGrpSpPr>
          <p:grpSpPr>
            <a:xfrm rot="10800000">
              <a:off x="8180023" y="-2"/>
              <a:ext cx="474807" cy="477976"/>
              <a:chOff x="458271" y="4665278"/>
              <a:chExt cx="474807" cy="477976"/>
            </a:xfrm>
          </p:grpSpPr>
          <p:sp>
            <p:nvSpPr>
              <p:cNvPr id="1968" name="Google Shape;1968;p16"/>
              <p:cNvSpPr/>
              <p:nvPr/>
            </p:nvSpPr>
            <p:spPr>
              <a:xfrm>
                <a:off x="458271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0" y="1"/>
                    </a:moveTo>
                    <a:lnTo>
                      <a:pt x="0" y="25339"/>
                    </a:lnTo>
                    <a:lnTo>
                      <a:pt x="25171" y="25339"/>
                    </a:lnTo>
                    <a:lnTo>
                      <a:pt x="251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9" name="Google Shape;1969;p16"/>
              <p:cNvSpPr/>
              <p:nvPr/>
            </p:nvSpPr>
            <p:spPr>
              <a:xfrm>
                <a:off x="718353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9" y="0"/>
                    </a:moveTo>
                    <a:cubicBezTo>
                      <a:pt x="1884" y="0"/>
                      <a:pt x="1" y="4499"/>
                      <a:pt x="2637" y="7135"/>
                    </a:cubicBezTo>
                    <a:cubicBezTo>
                      <a:pt x="3491" y="7995"/>
                      <a:pt x="4544" y="8381"/>
                      <a:pt x="5578" y="8381"/>
                    </a:cubicBezTo>
                    <a:cubicBezTo>
                      <a:pt x="7714" y="8381"/>
                      <a:pt x="9765" y="6736"/>
                      <a:pt x="9793" y="4227"/>
                    </a:cubicBezTo>
                    <a:cubicBezTo>
                      <a:pt x="9793" y="190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0" name="Google Shape;1970;p16"/>
              <p:cNvSpPr/>
              <p:nvPr/>
            </p:nvSpPr>
            <p:spPr>
              <a:xfrm>
                <a:off x="478398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608" y="0"/>
                    </a:moveTo>
                    <a:cubicBezTo>
                      <a:pt x="1884" y="0"/>
                      <a:pt x="0" y="4499"/>
                      <a:pt x="2637" y="7135"/>
                    </a:cubicBezTo>
                    <a:cubicBezTo>
                      <a:pt x="3490" y="7995"/>
                      <a:pt x="4544" y="8381"/>
                      <a:pt x="5578" y="8381"/>
                    </a:cubicBezTo>
                    <a:cubicBezTo>
                      <a:pt x="7713" y="8381"/>
                      <a:pt x="9764" y="6736"/>
                      <a:pt x="9793" y="4227"/>
                    </a:cubicBezTo>
                    <a:cubicBezTo>
                      <a:pt x="9793" y="190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1" name="Google Shape;1971;p16"/>
              <p:cNvSpPr/>
              <p:nvPr/>
            </p:nvSpPr>
            <p:spPr>
              <a:xfrm>
                <a:off x="478398" y="4712642"/>
                <a:ext cx="185117" cy="157879"/>
              </a:xfrm>
              <a:custGeom>
                <a:rect b="b" l="l" r="r" t="t"/>
                <a:pathLst>
                  <a:path extrusionOk="0" h="8370" w="9814">
                    <a:moveTo>
                      <a:pt x="5608" y="0"/>
                    </a:moveTo>
                    <a:cubicBezTo>
                      <a:pt x="1884" y="0"/>
                      <a:pt x="0" y="4478"/>
                      <a:pt x="2637" y="7115"/>
                    </a:cubicBezTo>
                    <a:cubicBezTo>
                      <a:pt x="3490" y="7982"/>
                      <a:pt x="4544" y="8370"/>
                      <a:pt x="5578" y="8370"/>
                    </a:cubicBezTo>
                    <a:cubicBezTo>
                      <a:pt x="7714" y="8370"/>
                      <a:pt x="9764" y="6715"/>
                      <a:pt x="9793" y="4206"/>
                    </a:cubicBezTo>
                    <a:cubicBezTo>
                      <a:pt x="9814" y="188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2" name="Google Shape;1972;p16"/>
              <p:cNvSpPr/>
              <p:nvPr/>
            </p:nvSpPr>
            <p:spPr>
              <a:xfrm>
                <a:off x="718353" y="4712642"/>
                <a:ext cx="184739" cy="157879"/>
              </a:xfrm>
              <a:custGeom>
                <a:rect b="b" l="l" r="r" t="t"/>
                <a:pathLst>
                  <a:path extrusionOk="0" h="8370" w="9794">
                    <a:moveTo>
                      <a:pt x="5609" y="0"/>
                    </a:moveTo>
                    <a:cubicBezTo>
                      <a:pt x="1884" y="0"/>
                      <a:pt x="1" y="4478"/>
                      <a:pt x="2637" y="7115"/>
                    </a:cubicBezTo>
                    <a:cubicBezTo>
                      <a:pt x="3491" y="7982"/>
                      <a:pt x="4545" y="8370"/>
                      <a:pt x="5579" y="8370"/>
                    </a:cubicBezTo>
                    <a:cubicBezTo>
                      <a:pt x="7714" y="8370"/>
                      <a:pt x="9765" y="6715"/>
                      <a:pt x="9793" y="4206"/>
                    </a:cubicBezTo>
                    <a:cubicBezTo>
                      <a:pt x="9793" y="188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73" name="Google Shape;1973;p16"/>
            <p:cNvGrpSpPr/>
            <p:nvPr/>
          </p:nvGrpSpPr>
          <p:grpSpPr>
            <a:xfrm rot="10800000">
              <a:off x="8668424" y="-2"/>
              <a:ext cx="474807" cy="477976"/>
              <a:chOff x="826" y="4665278"/>
              <a:chExt cx="474807" cy="477976"/>
            </a:xfrm>
          </p:grpSpPr>
          <p:sp>
            <p:nvSpPr>
              <p:cNvPr id="1974" name="Google Shape;1974;p16"/>
              <p:cNvSpPr/>
              <p:nvPr/>
            </p:nvSpPr>
            <p:spPr>
              <a:xfrm>
                <a:off x="826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1" y="1"/>
                    </a:moveTo>
                    <a:lnTo>
                      <a:pt x="1" y="25339"/>
                    </a:lnTo>
                    <a:lnTo>
                      <a:pt x="25172" y="25339"/>
                    </a:lnTo>
                    <a:lnTo>
                      <a:pt x="2517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5" name="Google Shape;1975;p16"/>
              <p:cNvSpPr/>
              <p:nvPr/>
            </p:nvSpPr>
            <p:spPr>
              <a:xfrm>
                <a:off x="246327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587" y="0"/>
                    </a:moveTo>
                    <a:cubicBezTo>
                      <a:pt x="1863" y="0"/>
                      <a:pt x="0" y="4499"/>
                      <a:pt x="2616" y="7135"/>
                    </a:cubicBezTo>
                    <a:cubicBezTo>
                      <a:pt x="3476" y="7995"/>
                      <a:pt x="4534" y="8381"/>
                      <a:pt x="5571" y="8381"/>
                    </a:cubicBezTo>
                    <a:cubicBezTo>
                      <a:pt x="7711" y="8381"/>
                      <a:pt x="9758" y="6736"/>
                      <a:pt x="9772" y="4227"/>
                    </a:cubicBezTo>
                    <a:cubicBezTo>
                      <a:pt x="9793" y="190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6" name="Google Shape;1976;p16"/>
              <p:cNvSpPr/>
              <p:nvPr/>
            </p:nvSpPr>
            <p:spPr>
              <a:xfrm>
                <a:off x="21349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8" y="0"/>
                    </a:moveTo>
                    <a:cubicBezTo>
                      <a:pt x="1884" y="0"/>
                      <a:pt x="1" y="4478"/>
                      <a:pt x="2616" y="7135"/>
                    </a:cubicBezTo>
                    <a:cubicBezTo>
                      <a:pt x="3470" y="7995"/>
                      <a:pt x="4526" y="8381"/>
                      <a:pt x="5562" y="8381"/>
                    </a:cubicBezTo>
                    <a:cubicBezTo>
                      <a:pt x="7702" y="8381"/>
                      <a:pt x="9758" y="6736"/>
                      <a:pt x="9772" y="4227"/>
                    </a:cubicBezTo>
                    <a:cubicBezTo>
                      <a:pt x="9793" y="1904"/>
                      <a:pt x="7910" y="21"/>
                      <a:pt x="56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7" name="Google Shape;1977;p16"/>
              <p:cNvSpPr/>
              <p:nvPr/>
            </p:nvSpPr>
            <p:spPr>
              <a:xfrm>
                <a:off x="21462" y="4712642"/>
                <a:ext cx="184626" cy="157879"/>
              </a:xfrm>
              <a:custGeom>
                <a:rect b="b" l="l" r="r" t="t"/>
                <a:pathLst>
                  <a:path extrusionOk="0" h="8370" w="9788">
                    <a:moveTo>
                      <a:pt x="5577" y="0"/>
                    </a:moveTo>
                    <a:cubicBezTo>
                      <a:pt x="1869" y="0"/>
                      <a:pt x="1" y="4484"/>
                      <a:pt x="2610" y="7115"/>
                    </a:cubicBezTo>
                    <a:cubicBezTo>
                      <a:pt x="3464" y="7982"/>
                      <a:pt x="4520" y="8370"/>
                      <a:pt x="5556" y="8370"/>
                    </a:cubicBezTo>
                    <a:cubicBezTo>
                      <a:pt x="7696" y="8370"/>
                      <a:pt x="9752" y="6715"/>
                      <a:pt x="9766" y="4206"/>
                    </a:cubicBezTo>
                    <a:cubicBezTo>
                      <a:pt x="9787" y="1884"/>
                      <a:pt x="7904" y="0"/>
                      <a:pt x="5602" y="0"/>
                    </a:cubicBezTo>
                    <a:cubicBezTo>
                      <a:pt x="5594" y="0"/>
                      <a:pt x="5585" y="0"/>
                      <a:pt x="55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8" name="Google Shape;1978;p16"/>
              <p:cNvSpPr/>
              <p:nvPr/>
            </p:nvSpPr>
            <p:spPr>
              <a:xfrm>
                <a:off x="246327" y="4712642"/>
                <a:ext cx="184720" cy="157879"/>
              </a:xfrm>
              <a:custGeom>
                <a:rect b="b" l="l" r="r" t="t"/>
                <a:pathLst>
                  <a:path extrusionOk="0" h="8370" w="9793">
                    <a:moveTo>
                      <a:pt x="5587" y="0"/>
                    </a:moveTo>
                    <a:cubicBezTo>
                      <a:pt x="1863" y="0"/>
                      <a:pt x="0" y="4478"/>
                      <a:pt x="2616" y="7115"/>
                    </a:cubicBezTo>
                    <a:cubicBezTo>
                      <a:pt x="3469" y="7982"/>
                      <a:pt x="4525" y="8370"/>
                      <a:pt x="5562" y="8370"/>
                    </a:cubicBezTo>
                    <a:cubicBezTo>
                      <a:pt x="7702" y="8370"/>
                      <a:pt x="9758" y="6715"/>
                      <a:pt x="9772" y="4206"/>
                    </a:cubicBezTo>
                    <a:cubicBezTo>
                      <a:pt x="9793" y="188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79" name="Google Shape;1979;p16"/>
            <p:cNvGrpSpPr/>
            <p:nvPr/>
          </p:nvGrpSpPr>
          <p:grpSpPr>
            <a:xfrm rot="10800000">
              <a:off x="7492231" y="-7"/>
              <a:ext cx="674108" cy="251833"/>
              <a:chOff x="933070" y="4891426"/>
              <a:chExt cx="674108" cy="251833"/>
            </a:xfrm>
          </p:grpSpPr>
          <p:sp>
            <p:nvSpPr>
              <p:cNvPr id="1980" name="Google Shape;1980;p16"/>
              <p:cNvSpPr/>
              <p:nvPr/>
            </p:nvSpPr>
            <p:spPr>
              <a:xfrm>
                <a:off x="933070" y="4891426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1" name="Google Shape;1981;p16"/>
              <p:cNvSpPr/>
              <p:nvPr/>
            </p:nvSpPr>
            <p:spPr>
              <a:xfrm>
                <a:off x="935560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2" name="Google Shape;1982;p16"/>
              <p:cNvSpPr/>
              <p:nvPr/>
            </p:nvSpPr>
            <p:spPr>
              <a:xfrm>
                <a:off x="1165254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3" name="Google Shape;1983;p16"/>
              <p:cNvSpPr/>
              <p:nvPr/>
            </p:nvSpPr>
            <p:spPr>
              <a:xfrm>
                <a:off x="1389157" y="4939545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84" name="Google Shape;1984;p16"/>
            <p:cNvGrpSpPr/>
            <p:nvPr/>
          </p:nvGrpSpPr>
          <p:grpSpPr>
            <a:xfrm rot="10800000">
              <a:off x="8911920" y="488499"/>
              <a:ext cx="232084" cy="929469"/>
              <a:chOff x="53" y="1196432"/>
              <a:chExt cx="232084" cy="929469"/>
            </a:xfrm>
          </p:grpSpPr>
          <p:sp>
            <p:nvSpPr>
              <p:cNvPr id="1985" name="Google Shape;1985;p16"/>
              <p:cNvSpPr/>
              <p:nvPr/>
            </p:nvSpPr>
            <p:spPr>
              <a:xfrm>
                <a:off x="53" y="1196432"/>
                <a:ext cx="232084" cy="929469"/>
              </a:xfrm>
              <a:custGeom>
                <a:rect b="b" l="l" r="r" t="t"/>
                <a:pathLst>
                  <a:path extrusionOk="0" h="49276" w="12304">
                    <a:moveTo>
                      <a:pt x="0" y="0"/>
                    </a:moveTo>
                    <a:lnTo>
                      <a:pt x="0" y="49275"/>
                    </a:lnTo>
                    <a:lnTo>
                      <a:pt x="12303" y="49275"/>
                    </a:lnTo>
                    <a:lnTo>
                      <a:pt x="123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6" name="Google Shape;1986;p16"/>
              <p:cNvSpPr/>
              <p:nvPr/>
            </p:nvSpPr>
            <p:spPr>
              <a:xfrm>
                <a:off x="35572" y="1250097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307" y="0"/>
                    </a:moveTo>
                    <a:cubicBezTo>
                      <a:pt x="2136" y="0"/>
                      <a:pt x="49" y="1677"/>
                      <a:pt x="21" y="4227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5"/>
                      <a:pt x="7302" y="1277"/>
                    </a:cubicBezTo>
                    <a:cubicBezTo>
                      <a:pt x="6434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7" name="Google Shape;1987;p16"/>
              <p:cNvSpPr/>
              <p:nvPr/>
            </p:nvSpPr>
            <p:spPr>
              <a:xfrm>
                <a:off x="35572" y="1913150"/>
                <a:ext cx="187871" cy="160671"/>
              </a:xfrm>
              <a:custGeom>
                <a:rect b="b" l="l" r="r" t="t"/>
                <a:pathLst>
                  <a:path extrusionOk="0" h="8518" w="9960">
                    <a:moveTo>
                      <a:pt x="4307" y="1"/>
                    </a:moveTo>
                    <a:cubicBezTo>
                      <a:pt x="2136" y="1"/>
                      <a:pt x="49" y="1678"/>
                      <a:pt x="21" y="4228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6"/>
                      <a:pt x="7302" y="1278"/>
                    </a:cubicBezTo>
                    <a:cubicBezTo>
                      <a:pt x="6434" y="396"/>
                      <a:pt x="5361" y="1"/>
                      <a:pt x="43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8" name="Google Shape;1988;p16"/>
              <p:cNvSpPr/>
              <p:nvPr/>
            </p:nvSpPr>
            <p:spPr>
              <a:xfrm>
                <a:off x="35572" y="1461910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6" y="1"/>
                    </a:moveTo>
                    <a:cubicBezTo>
                      <a:pt x="2125" y="1"/>
                      <a:pt x="35" y="1679"/>
                      <a:pt x="21" y="4234"/>
                    </a:cubicBezTo>
                    <a:cubicBezTo>
                      <a:pt x="0" y="6599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1" y="391"/>
                      <a:pt x="5358" y="1"/>
                      <a:pt x="43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9" name="Google Shape;1989;p16"/>
              <p:cNvSpPr/>
              <p:nvPr/>
            </p:nvSpPr>
            <p:spPr>
              <a:xfrm>
                <a:off x="35572" y="1693981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19" y="1"/>
                    </a:moveTo>
                    <a:cubicBezTo>
                      <a:pt x="2144" y="1"/>
                      <a:pt x="49" y="1680"/>
                      <a:pt x="21" y="4234"/>
                    </a:cubicBezTo>
                    <a:cubicBezTo>
                      <a:pt x="0" y="6578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8" y="392"/>
                      <a:pt x="5369" y="1"/>
                      <a:pt x="43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990" name="Google Shape;1990;p16"/>
          <p:cNvGrpSpPr/>
          <p:nvPr/>
        </p:nvGrpSpPr>
        <p:grpSpPr>
          <a:xfrm rot="10800000">
            <a:off x="7501348" y="-7"/>
            <a:ext cx="1642656" cy="2410935"/>
            <a:chOff x="-1728" y="2732768"/>
            <a:chExt cx="1642656" cy="2410935"/>
          </a:xfrm>
        </p:grpSpPr>
        <p:grpSp>
          <p:nvGrpSpPr>
            <p:cNvPr id="1991" name="Google Shape;1991;p16"/>
            <p:cNvGrpSpPr/>
            <p:nvPr/>
          </p:nvGrpSpPr>
          <p:grpSpPr>
            <a:xfrm rot="10800000">
              <a:off x="478298" y="4665728"/>
              <a:ext cx="474807" cy="477976"/>
              <a:chOff x="8210487" y="-177"/>
              <a:chExt cx="474807" cy="477976"/>
            </a:xfrm>
          </p:grpSpPr>
          <p:sp>
            <p:nvSpPr>
              <p:cNvPr id="1992" name="Google Shape;1992;p16"/>
              <p:cNvSpPr/>
              <p:nvPr/>
            </p:nvSpPr>
            <p:spPr>
              <a:xfrm rot="10800000">
                <a:off x="8210487" y="-177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0" y="1"/>
                    </a:moveTo>
                    <a:lnTo>
                      <a:pt x="0" y="25339"/>
                    </a:lnTo>
                    <a:lnTo>
                      <a:pt x="25171" y="25339"/>
                    </a:lnTo>
                    <a:lnTo>
                      <a:pt x="251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3" name="Google Shape;1993;p16"/>
              <p:cNvSpPr/>
              <p:nvPr/>
            </p:nvSpPr>
            <p:spPr>
              <a:xfrm rot="10800000">
                <a:off x="8240473" y="48161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9" y="0"/>
                    </a:moveTo>
                    <a:cubicBezTo>
                      <a:pt x="1884" y="0"/>
                      <a:pt x="1" y="4499"/>
                      <a:pt x="2637" y="7135"/>
                    </a:cubicBezTo>
                    <a:cubicBezTo>
                      <a:pt x="3491" y="7995"/>
                      <a:pt x="4544" y="8381"/>
                      <a:pt x="5578" y="8381"/>
                    </a:cubicBezTo>
                    <a:cubicBezTo>
                      <a:pt x="7714" y="8381"/>
                      <a:pt x="9765" y="6736"/>
                      <a:pt x="9793" y="4227"/>
                    </a:cubicBezTo>
                    <a:cubicBezTo>
                      <a:pt x="9793" y="190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4" name="Google Shape;1994;p16"/>
              <p:cNvSpPr/>
              <p:nvPr/>
            </p:nvSpPr>
            <p:spPr>
              <a:xfrm rot="10800000">
                <a:off x="8480447" y="48161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608" y="0"/>
                    </a:moveTo>
                    <a:cubicBezTo>
                      <a:pt x="1884" y="0"/>
                      <a:pt x="0" y="4499"/>
                      <a:pt x="2637" y="7135"/>
                    </a:cubicBezTo>
                    <a:cubicBezTo>
                      <a:pt x="3490" y="7995"/>
                      <a:pt x="4544" y="8381"/>
                      <a:pt x="5578" y="8381"/>
                    </a:cubicBezTo>
                    <a:cubicBezTo>
                      <a:pt x="7713" y="8381"/>
                      <a:pt x="9764" y="6736"/>
                      <a:pt x="9793" y="4227"/>
                    </a:cubicBezTo>
                    <a:cubicBezTo>
                      <a:pt x="9793" y="190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5" name="Google Shape;1995;p16"/>
              <p:cNvSpPr/>
              <p:nvPr/>
            </p:nvSpPr>
            <p:spPr>
              <a:xfrm rot="10800000">
                <a:off x="8480051" y="272555"/>
                <a:ext cx="185117" cy="157879"/>
              </a:xfrm>
              <a:custGeom>
                <a:rect b="b" l="l" r="r" t="t"/>
                <a:pathLst>
                  <a:path extrusionOk="0" h="8370" w="9814">
                    <a:moveTo>
                      <a:pt x="5608" y="0"/>
                    </a:moveTo>
                    <a:cubicBezTo>
                      <a:pt x="1884" y="0"/>
                      <a:pt x="0" y="4478"/>
                      <a:pt x="2637" y="7115"/>
                    </a:cubicBezTo>
                    <a:cubicBezTo>
                      <a:pt x="3490" y="7982"/>
                      <a:pt x="4544" y="8370"/>
                      <a:pt x="5578" y="8370"/>
                    </a:cubicBezTo>
                    <a:cubicBezTo>
                      <a:pt x="7714" y="8370"/>
                      <a:pt x="9764" y="6715"/>
                      <a:pt x="9793" y="4206"/>
                    </a:cubicBezTo>
                    <a:cubicBezTo>
                      <a:pt x="9814" y="188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6" name="Google Shape;1996;p16"/>
              <p:cNvSpPr/>
              <p:nvPr/>
            </p:nvSpPr>
            <p:spPr>
              <a:xfrm rot="10800000">
                <a:off x="8240473" y="272555"/>
                <a:ext cx="184739" cy="157879"/>
              </a:xfrm>
              <a:custGeom>
                <a:rect b="b" l="l" r="r" t="t"/>
                <a:pathLst>
                  <a:path extrusionOk="0" h="8370" w="9794">
                    <a:moveTo>
                      <a:pt x="5609" y="0"/>
                    </a:moveTo>
                    <a:cubicBezTo>
                      <a:pt x="1884" y="0"/>
                      <a:pt x="1" y="4478"/>
                      <a:pt x="2637" y="7115"/>
                    </a:cubicBezTo>
                    <a:cubicBezTo>
                      <a:pt x="3491" y="7982"/>
                      <a:pt x="4545" y="8370"/>
                      <a:pt x="5579" y="8370"/>
                    </a:cubicBezTo>
                    <a:cubicBezTo>
                      <a:pt x="7714" y="8370"/>
                      <a:pt x="9765" y="6715"/>
                      <a:pt x="9793" y="4206"/>
                    </a:cubicBezTo>
                    <a:cubicBezTo>
                      <a:pt x="9793" y="188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97" name="Google Shape;1997;p16"/>
            <p:cNvGrpSpPr/>
            <p:nvPr/>
          </p:nvGrpSpPr>
          <p:grpSpPr>
            <a:xfrm rot="10800000">
              <a:off x="-1728" y="4665726"/>
              <a:ext cx="466118" cy="477976"/>
              <a:chOff x="8667932" y="-177"/>
              <a:chExt cx="474807" cy="477976"/>
            </a:xfrm>
          </p:grpSpPr>
          <p:sp>
            <p:nvSpPr>
              <p:cNvPr id="1998" name="Google Shape;1998;p16"/>
              <p:cNvSpPr/>
              <p:nvPr/>
            </p:nvSpPr>
            <p:spPr>
              <a:xfrm rot="10800000">
                <a:off x="8667932" y="-177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1" y="1"/>
                    </a:moveTo>
                    <a:lnTo>
                      <a:pt x="1" y="25339"/>
                    </a:lnTo>
                    <a:lnTo>
                      <a:pt x="25172" y="25339"/>
                    </a:lnTo>
                    <a:lnTo>
                      <a:pt x="2517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9" name="Google Shape;1999;p16"/>
              <p:cNvSpPr/>
              <p:nvPr/>
            </p:nvSpPr>
            <p:spPr>
              <a:xfrm rot="10800000">
                <a:off x="8712517" y="48161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587" y="0"/>
                    </a:moveTo>
                    <a:cubicBezTo>
                      <a:pt x="1863" y="0"/>
                      <a:pt x="0" y="4499"/>
                      <a:pt x="2616" y="7135"/>
                    </a:cubicBezTo>
                    <a:cubicBezTo>
                      <a:pt x="3476" y="7995"/>
                      <a:pt x="4534" y="8381"/>
                      <a:pt x="5571" y="8381"/>
                    </a:cubicBezTo>
                    <a:cubicBezTo>
                      <a:pt x="7711" y="8381"/>
                      <a:pt x="9758" y="6736"/>
                      <a:pt x="9772" y="4227"/>
                    </a:cubicBezTo>
                    <a:cubicBezTo>
                      <a:pt x="9793" y="190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0" name="Google Shape;2000;p16"/>
              <p:cNvSpPr/>
              <p:nvPr/>
            </p:nvSpPr>
            <p:spPr>
              <a:xfrm rot="10800000">
                <a:off x="8937477" y="48161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8" y="0"/>
                    </a:moveTo>
                    <a:cubicBezTo>
                      <a:pt x="1884" y="0"/>
                      <a:pt x="1" y="4478"/>
                      <a:pt x="2616" y="7135"/>
                    </a:cubicBezTo>
                    <a:cubicBezTo>
                      <a:pt x="3470" y="7995"/>
                      <a:pt x="4526" y="8381"/>
                      <a:pt x="5562" y="8381"/>
                    </a:cubicBezTo>
                    <a:cubicBezTo>
                      <a:pt x="7702" y="8381"/>
                      <a:pt x="9758" y="6736"/>
                      <a:pt x="9772" y="4227"/>
                    </a:cubicBezTo>
                    <a:cubicBezTo>
                      <a:pt x="9793" y="1904"/>
                      <a:pt x="7910" y="21"/>
                      <a:pt x="56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1" name="Google Shape;2001;p16"/>
              <p:cNvSpPr/>
              <p:nvPr/>
            </p:nvSpPr>
            <p:spPr>
              <a:xfrm rot="10800000">
                <a:off x="8937477" y="272555"/>
                <a:ext cx="184626" cy="157879"/>
              </a:xfrm>
              <a:custGeom>
                <a:rect b="b" l="l" r="r" t="t"/>
                <a:pathLst>
                  <a:path extrusionOk="0" h="8370" w="9788">
                    <a:moveTo>
                      <a:pt x="5577" y="0"/>
                    </a:moveTo>
                    <a:cubicBezTo>
                      <a:pt x="1869" y="0"/>
                      <a:pt x="1" y="4484"/>
                      <a:pt x="2610" y="7115"/>
                    </a:cubicBezTo>
                    <a:cubicBezTo>
                      <a:pt x="3464" y="7982"/>
                      <a:pt x="4520" y="8370"/>
                      <a:pt x="5556" y="8370"/>
                    </a:cubicBezTo>
                    <a:cubicBezTo>
                      <a:pt x="7696" y="8370"/>
                      <a:pt x="9752" y="6715"/>
                      <a:pt x="9766" y="4206"/>
                    </a:cubicBezTo>
                    <a:cubicBezTo>
                      <a:pt x="9787" y="1884"/>
                      <a:pt x="7904" y="0"/>
                      <a:pt x="5602" y="0"/>
                    </a:cubicBezTo>
                    <a:cubicBezTo>
                      <a:pt x="5594" y="0"/>
                      <a:pt x="5585" y="0"/>
                      <a:pt x="55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2" name="Google Shape;2002;p16"/>
              <p:cNvSpPr/>
              <p:nvPr/>
            </p:nvSpPr>
            <p:spPr>
              <a:xfrm rot="10800000">
                <a:off x="8712517" y="272555"/>
                <a:ext cx="184720" cy="157879"/>
              </a:xfrm>
              <a:custGeom>
                <a:rect b="b" l="l" r="r" t="t"/>
                <a:pathLst>
                  <a:path extrusionOk="0" h="8370" w="9793">
                    <a:moveTo>
                      <a:pt x="5587" y="0"/>
                    </a:moveTo>
                    <a:cubicBezTo>
                      <a:pt x="1863" y="0"/>
                      <a:pt x="0" y="4478"/>
                      <a:pt x="2616" y="7115"/>
                    </a:cubicBezTo>
                    <a:cubicBezTo>
                      <a:pt x="3469" y="7982"/>
                      <a:pt x="4525" y="8370"/>
                      <a:pt x="5562" y="8370"/>
                    </a:cubicBezTo>
                    <a:cubicBezTo>
                      <a:pt x="7702" y="8370"/>
                      <a:pt x="9758" y="6715"/>
                      <a:pt x="9772" y="4206"/>
                    </a:cubicBezTo>
                    <a:cubicBezTo>
                      <a:pt x="9793" y="188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03" name="Google Shape;2003;p16"/>
            <p:cNvGrpSpPr/>
            <p:nvPr/>
          </p:nvGrpSpPr>
          <p:grpSpPr>
            <a:xfrm rot="10800000">
              <a:off x="-1120" y="2732768"/>
              <a:ext cx="236726" cy="929469"/>
              <a:chOff x="8911428" y="3017176"/>
              <a:chExt cx="232084" cy="929469"/>
            </a:xfrm>
          </p:grpSpPr>
          <p:sp>
            <p:nvSpPr>
              <p:cNvPr id="2004" name="Google Shape;2004;p16"/>
              <p:cNvSpPr/>
              <p:nvPr/>
            </p:nvSpPr>
            <p:spPr>
              <a:xfrm rot="10800000">
                <a:off x="8911428" y="3017176"/>
                <a:ext cx="232084" cy="929469"/>
              </a:xfrm>
              <a:custGeom>
                <a:rect b="b" l="l" r="r" t="t"/>
                <a:pathLst>
                  <a:path extrusionOk="0" h="49276" w="12304">
                    <a:moveTo>
                      <a:pt x="0" y="0"/>
                    </a:moveTo>
                    <a:lnTo>
                      <a:pt x="0" y="49275"/>
                    </a:lnTo>
                    <a:lnTo>
                      <a:pt x="12303" y="49275"/>
                    </a:lnTo>
                    <a:lnTo>
                      <a:pt x="123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5" name="Google Shape;2005;p16"/>
              <p:cNvSpPr/>
              <p:nvPr/>
            </p:nvSpPr>
            <p:spPr>
              <a:xfrm rot="10800000">
                <a:off x="8920123" y="3732328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307" y="0"/>
                    </a:moveTo>
                    <a:cubicBezTo>
                      <a:pt x="2136" y="0"/>
                      <a:pt x="49" y="1677"/>
                      <a:pt x="21" y="4227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5"/>
                      <a:pt x="7302" y="1277"/>
                    </a:cubicBezTo>
                    <a:cubicBezTo>
                      <a:pt x="6434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6" name="Google Shape;2006;p16"/>
              <p:cNvSpPr/>
              <p:nvPr/>
            </p:nvSpPr>
            <p:spPr>
              <a:xfrm rot="10800000">
                <a:off x="8920123" y="3069256"/>
                <a:ext cx="187871" cy="160671"/>
              </a:xfrm>
              <a:custGeom>
                <a:rect b="b" l="l" r="r" t="t"/>
                <a:pathLst>
                  <a:path extrusionOk="0" h="8518" w="9960">
                    <a:moveTo>
                      <a:pt x="4307" y="1"/>
                    </a:moveTo>
                    <a:cubicBezTo>
                      <a:pt x="2136" y="1"/>
                      <a:pt x="49" y="1678"/>
                      <a:pt x="21" y="4228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6"/>
                      <a:pt x="7302" y="1278"/>
                    </a:cubicBezTo>
                    <a:cubicBezTo>
                      <a:pt x="6434" y="396"/>
                      <a:pt x="5361" y="1"/>
                      <a:pt x="43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7" name="Google Shape;2007;p16"/>
              <p:cNvSpPr/>
              <p:nvPr/>
            </p:nvSpPr>
            <p:spPr>
              <a:xfrm rot="10800000">
                <a:off x="8920123" y="3520383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6" y="1"/>
                    </a:moveTo>
                    <a:cubicBezTo>
                      <a:pt x="2125" y="1"/>
                      <a:pt x="35" y="1679"/>
                      <a:pt x="21" y="4234"/>
                    </a:cubicBezTo>
                    <a:cubicBezTo>
                      <a:pt x="0" y="6599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1" y="391"/>
                      <a:pt x="5358" y="1"/>
                      <a:pt x="43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8" name="Google Shape;2008;p16"/>
              <p:cNvSpPr/>
              <p:nvPr/>
            </p:nvSpPr>
            <p:spPr>
              <a:xfrm rot="10800000">
                <a:off x="8920123" y="3288312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19" y="1"/>
                    </a:moveTo>
                    <a:cubicBezTo>
                      <a:pt x="2144" y="1"/>
                      <a:pt x="49" y="1680"/>
                      <a:pt x="21" y="4234"/>
                    </a:cubicBezTo>
                    <a:cubicBezTo>
                      <a:pt x="0" y="6578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8" y="392"/>
                      <a:pt x="5369" y="1"/>
                      <a:pt x="43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09" name="Google Shape;2009;p16"/>
            <p:cNvGrpSpPr/>
            <p:nvPr/>
          </p:nvGrpSpPr>
          <p:grpSpPr>
            <a:xfrm rot="10800000">
              <a:off x="-1715" y="4202928"/>
              <a:ext cx="466111" cy="451908"/>
              <a:chOff x="8677401" y="2565264"/>
              <a:chExt cx="466111" cy="451908"/>
            </a:xfrm>
          </p:grpSpPr>
          <p:sp>
            <p:nvSpPr>
              <p:cNvPr id="2010" name="Google Shape;2010;p16"/>
              <p:cNvSpPr/>
              <p:nvPr/>
            </p:nvSpPr>
            <p:spPr>
              <a:xfrm rot="10800000">
                <a:off x="8677401" y="2565264"/>
                <a:ext cx="466111" cy="451908"/>
              </a:xfrm>
              <a:custGeom>
                <a:rect b="b" l="l" r="r" t="t"/>
                <a:pathLst>
                  <a:path extrusionOk="0" h="23958" w="24711">
                    <a:moveTo>
                      <a:pt x="0" y="0"/>
                    </a:moveTo>
                    <a:lnTo>
                      <a:pt x="0" y="23958"/>
                    </a:lnTo>
                    <a:lnTo>
                      <a:pt x="24711" y="23958"/>
                    </a:lnTo>
                    <a:lnTo>
                      <a:pt x="247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1" name="Google Shape;2011;p16"/>
              <p:cNvSpPr/>
              <p:nvPr/>
            </p:nvSpPr>
            <p:spPr>
              <a:xfrm rot="10800000">
                <a:off x="8923669" y="2836392"/>
                <a:ext cx="181967" cy="156106"/>
              </a:xfrm>
              <a:custGeom>
                <a:rect b="b" l="l" r="r" t="t"/>
                <a:pathLst>
                  <a:path extrusionOk="0" h="8276" w="9647">
                    <a:moveTo>
                      <a:pt x="4170" y="0"/>
                    </a:moveTo>
                    <a:cubicBezTo>
                      <a:pt x="2058" y="0"/>
                      <a:pt x="36" y="1627"/>
                      <a:pt x="22" y="4111"/>
                    </a:cubicBezTo>
                    <a:cubicBezTo>
                      <a:pt x="1" y="6392"/>
                      <a:pt x="1863" y="8254"/>
                      <a:pt x="4144" y="8275"/>
                    </a:cubicBezTo>
                    <a:cubicBezTo>
                      <a:pt x="7805" y="8254"/>
                      <a:pt x="9646" y="3839"/>
                      <a:pt x="7073" y="1224"/>
                    </a:cubicBezTo>
                    <a:cubicBezTo>
                      <a:pt x="6228" y="379"/>
                      <a:pt x="5189" y="0"/>
                      <a:pt x="41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2" name="Google Shape;2012;p16"/>
              <p:cNvSpPr/>
              <p:nvPr/>
            </p:nvSpPr>
            <p:spPr>
              <a:xfrm rot="10800000">
                <a:off x="8686072" y="2836392"/>
                <a:ext cx="182363" cy="156106"/>
              </a:xfrm>
              <a:custGeom>
                <a:rect b="b" l="l" r="r" t="t"/>
                <a:pathLst>
                  <a:path extrusionOk="0" h="8276" w="9668">
                    <a:moveTo>
                      <a:pt x="4179" y="0"/>
                    </a:moveTo>
                    <a:cubicBezTo>
                      <a:pt x="2068" y="0"/>
                      <a:pt x="36" y="1627"/>
                      <a:pt x="22" y="4111"/>
                    </a:cubicBezTo>
                    <a:cubicBezTo>
                      <a:pt x="1" y="6392"/>
                      <a:pt x="1863" y="8254"/>
                      <a:pt x="4144" y="8275"/>
                    </a:cubicBezTo>
                    <a:cubicBezTo>
                      <a:pt x="7805" y="8275"/>
                      <a:pt x="9667" y="3839"/>
                      <a:pt x="7073" y="1224"/>
                    </a:cubicBezTo>
                    <a:cubicBezTo>
                      <a:pt x="6235" y="379"/>
                      <a:pt x="5198" y="0"/>
                      <a:pt x="41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3" name="Google Shape;2013;p16"/>
              <p:cNvSpPr/>
              <p:nvPr/>
            </p:nvSpPr>
            <p:spPr>
              <a:xfrm rot="10800000">
                <a:off x="8686468" y="2600379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71" y="0"/>
                    </a:moveTo>
                    <a:cubicBezTo>
                      <a:pt x="2069" y="0"/>
                      <a:pt x="50" y="1626"/>
                      <a:pt x="22" y="4105"/>
                    </a:cubicBezTo>
                    <a:cubicBezTo>
                      <a:pt x="1" y="6385"/>
                      <a:pt x="1842" y="8248"/>
                      <a:pt x="4144" y="8268"/>
                    </a:cubicBezTo>
                    <a:cubicBezTo>
                      <a:pt x="7805" y="8268"/>
                      <a:pt x="9647" y="3854"/>
                      <a:pt x="7073" y="1238"/>
                    </a:cubicBezTo>
                    <a:cubicBezTo>
                      <a:pt x="6232" y="383"/>
                      <a:pt x="5192" y="0"/>
                      <a:pt x="4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4" name="Google Shape;2014;p16"/>
              <p:cNvSpPr/>
              <p:nvPr/>
            </p:nvSpPr>
            <p:spPr>
              <a:xfrm rot="10800000">
                <a:off x="8923669" y="2600379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67" y="0"/>
                    </a:moveTo>
                    <a:cubicBezTo>
                      <a:pt x="2060" y="0"/>
                      <a:pt x="36" y="1626"/>
                      <a:pt x="22" y="4105"/>
                    </a:cubicBezTo>
                    <a:cubicBezTo>
                      <a:pt x="1" y="6385"/>
                      <a:pt x="1842" y="8248"/>
                      <a:pt x="4144" y="8268"/>
                    </a:cubicBezTo>
                    <a:cubicBezTo>
                      <a:pt x="7805" y="8268"/>
                      <a:pt x="9646" y="3833"/>
                      <a:pt x="7073" y="1238"/>
                    </a:cubicBezTo>
                    <a:cubicBezTo>
                      <a:pt x="6232" y="383"/>
                      <a:pt x="5189" y="0"/>
                      <a:pt x="41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15" name="Google Shape;2015;p16"/>
            <p:cNvGrpSpPr/>
            <p:nvPr/>
          </p:nvGrpSpPr>
          <p:grpSpPr>
            <a:xfrm rot="10800000">
              <a:off x="966820" y="4891676"/>
              <a:ext cx="674108" cy="251833"/>
              <a:chOff x="7536387" y="-182"/>
              <a:chExt cx="674108" cy="251833"/>
            </a:xfrm>
          </p:grpSpPr>
          <p:sp>
            <p:nvSpPr>
              <p:cNvPr id="2016" name="Google Shape;2016;p16"/>
              <p:cNvSpPr/>
              <p:nvPr/>
            </p:nvSpPr>
            <p:spPr>
              <a:xfrm rot="10800000">
                <a:off x="7536387" y="-182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7" name="Google Shape;2017;p16"/>
              <p:cNvSpPr/>
              <p:nvPr/>
            </p:nvSpPr>
            <p:spPr>
              <a:xfrm rot="10800000">
                <a:off x="8017871" y="40861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8" name="Google Shape;2018;p16"/>
              <p:cNvSpPr/>
              <p:nvPr/>
            </p:nvSpPr>
            <p:spPr>
              <a:xfrm rot="10800000">
                <a:off x="7788177" y="40861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9" name="Google Shape;2019;p16"/>
              <p:cNvSpPr/>
              <p:nvPr/>
            </p:nvSpPr>
            <p:spPr>
              <a:xfrm rot="10800000">
                <a:off x="7564388" y="40861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20" name="Google Shape;2020;p16"/>
            <p:cNvGrpSpPr/>
            <p:nvPr/>
          </p:nvGrpSpPr>
          <p:grpSpPr>
            <a:xfrm rot="10800000">
              <a:off x="-1715" y="3672936"/>
              <a:ext cx="241789" cy="518489"/>
              <a:chOff x="8690807" y="930485"/>
              <a:chExt cx="226161" cy="485068"/>
            </a:xfrm>
          </p:grpSpPr>
          <p:sp>
            <p:nvSpPr>
              <p:cNvPr id="2021" name="Google Shape;2021;p16"/>
              <p:cNvSpPr/>
              <p:nvPr/>
            </p:nvSpPr>
            <p:spPr>
              <a:xfrm rot="10800000">
                <a:off x="8690807" y="930485"/>
                <a:ext cx="226161" cy="485068"/>
              </a:xfrm>
              <a:custGeom>
                <a:rect b="b" l="l" r="r" t="t"/>
                <a:pathLst>
                  <a:path extrusionOk="0" h="25716" w="11990">
                    <a:moveTo>
                      <a:pt x="0" y="0"/>
                    </a:moveTo>
                    <a:lnTo>
                      <a:pt x="0" y="25715"/>
                    </a:lnTo>
                    <a:lnTo>
                      <a:pt x="11989" y="25715"/>
                    </a:lnTo>
                    <a:lnTo>
                      <a:pt x="119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2" name="Google Shape;2022;p16"/>
              <p:cNvSpPr/>
              <p:nvPr/>
            </p:nvSpPr>
            <p:spPr>
              <a:xfrm rot="10800000">
                <a:off x="8725929" y="1217817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3" y="1"/>
                      <a:pt x="0" y="4520"/>
                      <a:pt x="2636" y="7177"/>
                    </a:cubicBezTo>
                    <a:cubicBezTo>
                      <a:pt x="3497" y="8045"/>
                      <a:pt x="4557" y="8433"/>
                      <a:pt x="5598" y="8433"/>
                    </a:cubicBezTo>
                    <a:cubicBezTo>
                      <a:pt x="7746" y="8433"/>
                      <a:pt x="9806" y="6778"/>
                      <a:pt x="9834" y="4269"/>
                    </a:cubicBezTo>
                    <a:cubicBezTo>
                      <a:pt x="9834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3" name="Google Shape;2023;p16"/>
              <p:cNvSpPr/>
              <p:nvPr/>
            </p:nvSpPr>
            <p:spPr>
              <a:xfrm rot="10800000">
                <a:off x="8725533" y="981011"/>
                <a:ext cx="185909" cy="159067"/>
              </a:xfrm>
              <a:custGeom>
                <a:rect b="b" l="l" r="r" t="t"/>
                <a:pathLst>
                  <a:path extrusionOk="0" h="8433" w="9856">
                    <a:moveTo>
                      <a:pt x="5629" y="1"/>
                    </a:moveTo>
                    <a:cubicBezTo>
                      <a:pt x="1883" y="1"/>
                      <a:pt x="0" y="4520"/>
                      <a:pt x="2636" y="7178"/>
                    </a:cubicBezTo>
                    <a:cubicBezTo>
                      <a:pt x="3490" y="8045"/>
                      <a:pt x="4548" y="8433"/>
                      <a:pt x="5588" y="8433"/>
                    </a:cubicBezTo>
                    <a:cubicBezTo>
                      <a:pt x="7736" y="8433"/>
                      <a:pt x="9806" y="6778"/>
                      <a:pt x="9834" y="4269"/>
                    </a:cubicBezTo>
                    <a:cubicBezTo>
                      <a:pt x="985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">
    <p:spTree>
      <p:nvGrpSpPr>
        <p:cNvPr id="2024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Google Shape;2025;p17"/>
          <p:cNvSpPr txBox="1"/>
          <p:nvPr/>
        </p:nvSpPr>
        <p:spPr>
          <a:xfrm>
            <a:off x="2779925" y="3435000"/>
            <a:ext cx="3660000" cy="93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CREDITS: This presentation template was created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including icons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and infographics &amp; images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2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026" name="Google Shape;2026;p17"/>
          <p:cNvSpPr/>
          <p:nvPr/>
        </p:nvSpPr>
        <p:spPr>
          <a:xfrm rot="10800000">
            <a:off x="2430050" y="14997"/>
            <a:ext cx="277886" cy="4489"/>
          </a:xfrm>
          <a:custGeom>
            <a:rect b="b" l="l" r="r" t="t"/>
            <a:pathLst>
              <a:path extrusionOk="0" h="140" w="8667">
                <a:moveTo>
                  <a:pt x="0" y="0"/>
                </a:moveTo>
                <a:lnTo>
                  <a:pt x="8667" y="139"/>
                </a:lnTo>
              </a:path>
            </a:pathLst>
          </a:custGeom>
          <a:solidFill>
            <a:srgbClr val="F9E4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7" name="Google Shape;2027;p17"/>
          <p:cNvSpPr txBox="1"/>
          <p:nvPr>
            <p:ph type="title"/>
          </p:nvPr>
        </p:nvSpPr>
        <p:spPr>
          <a:xfrm>
            <a:off x="2236950" y="569645"/>
            <a:ext cx="4670100" cy="93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8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0" sz="5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0" sz="5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0" sz="5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0" sz="5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0" sz="5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0" sz="5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0" sz="5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0" sz="5800"/>
            </a:lvl9pPr>
          </a:lstStyle>
          <a:p/>
        </p:txBody>
      </p:sp>
      <p:sp>
        <p:nvSpPr>
          <p:cNvPr id="2028" name="Google Shape;2028;p17"/>
          <p:cNvSpPr txBox="1"/>
          <p:nvPr>
            <p:ph idx="1" type="subTitle"/>
          </p:nvPr>
        </p:nvSpPr>
        <p:spPr>
          <a:xfrm>
            <a:off x="2623950" y="1580355"/>
            <a:ext cx="3896100" cy="108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grpSp>
        <p:nvGrpSpPr>
          <p:cNvPr id="2029" name="Google Shape;2029;p17"/>
          <p:cNvGrpSpPr/>
          <p:nvPr/>
        </p:nvGrpSpPr>
        <p:grpSpPr>
          <a:xfrm>
            <a:off x="-1121" y="-8949"/>
            <a:ext cx="9146948" cy="5173616"/>
            <a:chOff x="-1121" y="-8949"/>
            <a:chExt cx="9146948" cy="5173616"/>
          </a:xfrm>
        </p:grpSpPr>
        <p:sp>
          <p:nvSpPr>
            <p:cNvPr id="2030" name="Google Shape;2030;p17"/>
            <p:cNvSpPr/>
            <p:nvPr/>
          </p:nvSpPr>
          <p:spPr>
            <a:xfrm rot="10800000">
              <a:off x="2412410" y="12443"/>
              <a:ext cx="280139" cy="4525"/>
            </a:xfrm>
            <a:custGeom>
              <a:rect b="b" l="l" r="r" t="t"/>
              <a:pathLst>
                <a:path extrusionOk="0" h="140" w="8667">
                  <a:moveTo>
                    <a:pt x="0" y="0"/>
                  </a:moveTo>
                  <a:lnTo>
                    <a:pt x="8667" y="139"/>
                  </a:lnTo>
                </a:path>
              </a:pathLst>
            </a:custGeom>
            <a:solidFill>
              <a:srgbClr val="F9E4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1" name="Google Shape;2031;p17"/>
            <p:cNvSpPr/>
            <p:nvPr/>
          </p:nvSpPr>
          <p:spPr>
            <a:xfrm rot="10800000">
              <a:off x="2436241" y="-8949"/>
              <a:ext cx="278839" cy="4504"/>
            </a:xfrm>
            <a:custGeom>
              <a:rect b="b" l="l" r="r" t="t"/>
              <a:pathLst>
                <a:path extrusionOk="0" h="140" w="8667">
                  <a:moveTo>
                    <a:pt x="0" y="0"/>
                  </a:moveTo>
                  <a:lnTo>
                    <a:pt x="8667" y="139"/>
                  </a:lnTo>
                </a:path>
              </a:pathLst>
            </a:custGeom>
            <a:solidFill>
              <a:srgbClr val="F9E4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032" name="Google Shape;2032;p17"/>
            <p:cNvGrpSpPr/>
            <p:nvPr/>
          </p:nvGrpSpPr>
          <p:grpSpPr>
            <a:xfrm flipH="1" rot="-5400000">
              <a:off x="1462504" y="-119293"/>
              <a:ext cx="219462" cy="460863"/>
              <a:chOff x="826" y="3727523"/>
              <a:chExt cx="226576" cy="485068"/>
            </a:xfrm>
          </p:grpSpPr>
          <p:sp>
            <p:nvSpPr>
              <p:cNvPr id="2033" name="Google Shape;2033;p17"/>
              <p:cNvSpPr/>
              <p:nvPr/>
            </p:nvSpPr>
            <p:spPr>
              <a:xfrm>
                <a:off x="826" y="3727523"/>
                <a:ext cx="226576" cy="485068"/>
              </a:xfrm>
              <a:custGeom>
                <a:rect b="b" l="l" r="r" t="t"/>
                <a:pathLst>
                  <a:path extrusionOk="0" h="25716" w="12012">
                    <a:moveTo>
                      <a:pt x="1" y="0"/>
                    </a:moveTo>
                    <a:lnTo>
                      <a:pt x="1" y="25715"/>
                    </a:lnTo>
                    <a:lnTo>
                      <a:pt x="12011" y="25715"/>
                    </a:lnTo>
                    <a:lnTo>
                      <a:pt x="120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4" name="Google Shape;2034;p17"/>
              <p:cNvSpPr/>
              <p:nvPr/>
            </p:nvSpPr>
            <p:spPr>
              <a:xfrm>
                <a:off x="7937" y="3766192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4" y="1"/>
                      <a:pt x="0" y="4520"/>
                      <a:pt x="2637" y="7177"/>
                    </a:cubicBezTo>
                    <a:cubicBezTo>
                      <a:pt x="3490" y="8045"/>
                      <a:pt x="4549" y="8433"/>
                      <a:pt x="5589" y="8433"/>
                    </a:cubicBezTo>
                    <a:cubicBezTo>
                      <a:pt x="7736" y="8433"/>
                      <a:pt x="9806" y="6778"/>
                      <a:pt x="9835" y="4269"/>
                    </a:cubicBezTo>
                    <a:cubicBezTo>
                      <a:pt x="983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5" name="Google Shape;2035;p17"/>
              <p:cNvSpPr/>
              <p:nvPr/>
            </p:nvSpPr>
            <p:spPr>
              <a:xfrm>
                <a:off x="7937" y="4002602"/>
                <a:ext cx="185513" cy="158973"/>
              </a:xfrm>
              <a:custGeom>
                <a:rect b="b" l="l" r="r" t="t"/>
                <a:pathLst>
                  <a:path extrusionOk="0" h="8428" w="9835">
                    <a:moveTo>
                      <a:pt x="5629" y="1"/>
                    </a:moveTo>
                    <a:cubicBezTo>
                      <a:pt x="1884" y="1"/>
                      <a:pt x="0" y="4499"/>
                      <a:pt x="2637" y="7178"/>
                    </a:cubicBezTo>
                    <a:cubicBezTo>
                      <a:pt x="3494" y="8041"/>
                      <a:pt x="4550" y="8428"/>
                      <a:pt x="5586" y="8428"/>
                    </a:cubicBezTo>
                    <a:cubicBezTo>
                      <a:pt x="7738" y="8428"/>
                      <a:pt x="9806" y="6762"/>
                      <a:pt x="9835" y="4248"/>
                    </a:cubicBezTo>
                    <a:cubicBezTo>
                      <a:pt x="9835" y="1905"/>
                      <a:pt x="7951" y="1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36" name="Google Shape;2036;p17"/>
            <p:cNvGrpSpPr/>
            <p:nvPr/>
          </p:nvGrpSpPr>
          <p:grpSpPr>
            <a:xfrm flipH="1" rot="-5400000">
              <a:off x="7596971" y="114666"/>
              <a:ext cx="233285" cy="503258"/>
              <a:chOff x="226597" y="3727523"/>
              <a:chExt cx="226161" cy="485068"/>
            </a:xfrm>
          </p:grpSpPr>
          <p:sp>
            <p:nvSpPr>
              <p:cNvPr id="2037" name="Google Shape;2037;p17"/>
              <p:cNvSpPr/>
              <p:nvPr/>
            </p:nvSpPr>
            <p:spPr>
              <a:xfrm>
                <a:off x="226597" y="3727523"/>
                <a:ext cx="226161" cy="485068"/>
              </a:xfrm>
              <a:custGeom>
                <a:rect b="b" l="l" r="r" t="t"/>
                <a:pathLst>
                  <a:path extrusionOk="0" h="25716" w="11990">
                    <a:moveTo>
                      <a:pt x="0" y="0"/>
                    </a:moveTo>
                    <a:lnTo>
                      <a:pt x="0" y="25715"/>
                    </a:lnTo>
                    <a:lnTo>
                      <a:pt x="11989" y="25715"/>
                    </a:lnTo>
                    <a:lnTo>
                      <a:pt x="119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8" name="Google Shape;2038;p17"/>
              <p:cNvSpPr/>
              <p:nvPr/>
            </p:nvSpPr>
            <p:spPr>
              <a:xfrm>
                <a:off x="232123" y="3766192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3" y="1"/>
                      <a:pt x="0" y="4520"/>
                      <a:pt x="2636" y="7177"/>
                    </a:cubicBezTo>
                    <a:cubicBezTo>
                      <a:pt x="3497" y="8045"/>
                      <a:pt x="4557" y="8433"/>
                      <a:pt x="5598" y="8433"/>
                    </a:cubicBezTo>
                    <a:cubicBezTo>
                      <a:pt x="7746" y="8433"/>
                      <a:pt x="9806" y="6778"/>
                      <a:pt x="9834" y="4269"/>
                    </a:cubicBezTo>
                    <a:cubicBezTo>
                      <a:pt x="9834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9" name="Google Shape;2039;p17"/>
              <p:cNvSpPr/>
              <p:nvPr/>
            </p:nvSpPr>
            <p:spPr>
              <a:xfrm>
                <a:off x="232123" y="4002998"/>
                <a:ext cx="185909" cy="159067"/>
              </a:xfrm>
              <a:custGeom>
                <a:rect b="b" l="l" r="r" t="t"/>
                <a:pathLst>
                  <a:path extrusionOk="0" h="8433" w="9856">
                    <a:moveTo>
                      <a:pt x="5629" y="1"/>
                    </a:moveTo>
                    <a:cubicBezTo>
                      <a:pt x="1883" y="1"/>
                      <a:pt x="0" y="4520"/>
                      <a:pt x="2636" y="7178"/>
                    </a:cubicBezTo>
                    <a:cubicBezTo>
                      <a:pt x="3490" y="8045"/>
                      <a:pt x="4548" y="8433"/>
                      <a:pt x="5588" y="8433"/>
                    </a:cubicBezTo>
                    <a:cubicBezTo>
                      <a:pt x="7736" y="8433"/>
                      <a:pt x="9806" y="6778"/>
                      <a:pt x="9834" y="4269"/>
                    </a:cubicBezTo>
                    <a:cubicBezTo>
                      <a:pt x="985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40" name="Google Shape;2040;p17"/>
            <p:cNvGrpSpPr/>
            <p:nvPr/>
          </p:nvGrpSpPr>
          <p:grpSpPr>
            <a:xfrm flipH="1" rot="-5400000">
              <a:off x="1036522" y="-117785"/>
              <a:ext cx="232084" cy="929469"/>
              <a:chOff x="53" y="1196432"/>
              <a:chExt cx="232084" cy="929469"/>
            </a:xfrm>
          </p:grpSpPr>
          <p:sp>
            <p:nvSpPr>
              <p:cNvPr id="2041" name="Google Shape;2041;p17"/>
              <p:cNvSpPr/>
              <p:nvPr/>
            </p:nvSpPr>
            <p:spPr>
              <a:xfrm>
                <a:off x="53" y="1196432"/>
                <a:ext cx="232084" cy="929469"/>
              </a:xfrm>
              <a:custGeom>
                <a:rect b="b" l="l" r="r" t="t"/>
                <a:pathLst>
                  <a:path extrusionOk="0" h="49276" w="12304">
                    <a:moveTo>
                      <a:pt x="0" y="0"/>
                    </a:moveTo>
                    <a:lnTo>
                      <a:pt x="0" y="49275"/>
                    </a:lnTo>
                    <a:lnTo>
                      <a:pt x="12303" y="49275"/>
                    </a:lnTo>
                    <a:lnTo>
                      <a:pt x="123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2" name="Google Shape;2042;p17"/>
              <p:cNvSpPr/>
              <p:nvPr/>
            </p:nvSpPr>
            <p:spPr>
              <a:xfrm>
                <a:off x="35572" y="1250097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307" y="0"/>
                    </a:moveTo>
                    <a:cubicBezTo>
                      <a:pt x="2136" y="0"/>
                      <a:pt x="49" y="1677"/>
                      <a:pt x="21" y="4227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5"/>
                      <a:pt x="7302" y="1277"/>
                    </a:cubicBezTo>
                    <a:cubicBezTo>
                      <a:pt x="6434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3" name="Google Shape;2043;p17"/>
              <p:cNvSpPr/>
              <p:nvPr/>
            </p:nvSpPr>
            <p:spPr>
              <a:xfrm>
                <a:off x="35572" y="1913150"/>
                <a:ext cx="187871" cy="160671"/>
              </a:xfrm>
              <a:custGeom>
                <a:rect b="b" l="l" r="r" t="t"/>
                <a:pathLst>
                  <a:path extrusionOk="0" h="8518" w="9960">
                    <a:moveTo>
                      <a:pt x="4307" y="1"/>
                    </a:moveTo>
                    <a:cubicBezTo>
                      <a:pt x="2136" y="1"/>
                      <a:pt x="49" y="1678"/>
                      <a:pt x="21" y="4228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6"/>
                      <a:pt x="7302" y="1278"/>
                    </a:cubicBezTo>
                    <a:cubicBezTo>
                      <a:pt x="6434" y="396"/>
                      <a:pt x="5361" y="1"/>
                      <a:pt x="43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4" name="Google Shape;2044;p17"/>
              <p:cNvSpPr/>
              <p:nvPr/>
            </p:nvSpPr>
            <p:spPr>
              <a:xfrm>
                <a:off x="35572" y="1461910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6" y="1"/>
                    </a:moveTo>
                    <a:cubicBezTo>
                      <a:pt x="2125" y="1"/>
                      <a:pt x="35" y="1679"/>
                      <a:pt x="21" y="4234"/>
                    </a:cubicBezTo>
                    <a:cubicBezTo>
                      <a:pt x="0" y="6599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1" y="391"/>
                      <a:pt x="5358" y="1"/>
                      <a:pt x="43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5" name="Google Shape;2045;p17"/>
              <p:cNvSpPr/>
              <p:nvPr/>
            </p:nvSpPr>
            <p:spPr>
              <a:xfrm>
                <a:off x="35572" y="1693981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19" y="1"/>
                    </a:moveTo>
                    <a:cubicBezTo>
                      <a:pt x="2144" y="1"/>
                      <a:pt x="49" y="1680"/>
                      <a:pt x="21" y="4234"/>
                    </a:cubicBezTo>
                    <a:cubicBezTo>
                      <a:pt x="0" y="6578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8" y="392"/>
                      <a:pt x="5369" y="1"/>
                      <a:pt x="43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46" name="Google Shape;2046;p17"/>
            <p:cNvGrpSpPr/>
            <p:nvPr/>
          </p:nvGrpSpPr>
          <p:grpSpPr>
            <a:xfrm flipH="1" rot="-5400000">
              <a:off x="7090287" y="-119039"/>
              <a:ext cx="238132" cy="477814"/>
              <a:chOff x="1791550" y="3336545"/>
              <a:chExt cx="221024" cy="464755"/>
            </a:xfrm>
          </p:grpSpPr>
          <p:sp>
            <p:nvSpPr>
              <p:cNvPr id="2047" name="Google Shape;2047;p17"/>
              <p:cNvSpPr/>
              <p:nvPr/>
            </p:nvSpPr>
            <p:spPr>
              <a:xfrm>
                <a:off x="1791550" y="3336545"/>
                <a:ext cx="221024" cy="464755"/>
              </a:xfrm>
              <a:custGeom>
                <a:rect b="b" l="l" r="r" t="t"/>
                <a:pathLst>
                  <a:path extrusionOk="0" h="24419" w="11613">
                    <a:moveTo>
                      <a:pt x="0" y="0"/>
                    </a:moveTo>
                    <a:lnTo>
                      <a:pt x="0" y="24418"/>
                    </a:lnTo>
                    <a:lnTo>
                      <a:pt x="11613" y="24418"/>
                    </a:lnTo>
                    <a:lnTo>
                      <a:pt x="1161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8" name="Google Shape;2048;p17"/>
              <p:cNvSpPr/>
              <p:nvPr/>
            </p:nvSpPr>
            <p:spPr>
              <a:xfrm>
                <a:off x="1803503" y="3389314"/>
                <a:ext cx="172434" cy="147883"/>
              </a:xfrm>
              <a:custGeom>
                <a:rect b="b" l="l" r="r" t="t"/>
                <a:pathLst>
                  <a:path extrusionOk="0" h="7770" w="9060">
                    <a:moveTo>
                      <a:pt x="5189" y="1"/>
                    </a:moveTo>
                    <a:cubicBezTo>
                      <a:pt x="1737" y="1"/>
                      <a:pt x="0" y="4164"/>
                      <a:pt x="2427" y="6612"/>
                    </a:cubicBezTo>
                    <a:cubicBezTo>
                      <a:pt x="3213" y="7411"/>
                      <a:pt x="4187" y="7769"/>
                      <a:pt x="5146" y="7769"/>
                    </a:cubicBezTo>
                    <a:cubicBezTo>
                      <a:pt x="7124" y="7769"/>
                      <a:pt x="9032" y="6246"/>
                      <a:pt x="9060" y="3934"/>
                    </a:cubicBezTo>
                    <a:cubicBezTo>
                      <a:pt x="9060" y="1779"/>
                      <a:pt x="7344" y="22"/>
                      <a:pt x="51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9" name="Google Shape;2049;p17"/>
              <p:cNvSpPr/>
              <p:nvPr/>
            </p:nvSpPr>
            <p:spPr>
              <a:xfrm>
                <a:off x="1803503" y="3599182"/>
                <a:ext cx="172434" cy="147464"/>
              </a:xfrm>
              <a:custGeom>
                <a:rect b="b" l="l" r="r" t="t"/>
                <a:pathLst>
                  <a:path extrusionOk="0" h="7748" w="9060">
                    <a:moveTo>
                      <a:pt x="5189" y="0"/>
                    </a:moveTo>
                    <a:cubicBezTo>
                      <a:pt x="1737" y="0"/>
                      <a:pt x="0" y="4143"/>
                      <a:pt x="2427" y="6591"/>
                    </a:cubicBezTo>
                    <a:cubicBezTo>
                      <a:pt x="3213" y="7390"/>
                      <a:pt x="4187" y="7748"/>
                      <a:pt x="5146" y="7748"/>
                    </a:cubicBezTo>
                    <a:cubicBezTo>
                      <a:pt x="7124" y="7748"/>
                      <a:pt x="9032" y="6225"/>
                      <a:pt x="9060" y="3913"/>
                    </a:cubicBezTo>
                    <a:cubicBezTo>
                      <a:pt x="9060" y="1758"/>
                      <a:pt x="7344" y="0"/>
                      <a:pt x="51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50" name="Google Shape;2050;p17"/>
            <p:cNvGrpSpPr/>
            <p:nvPr/>
          </p:nvGrpSpPr>
          <p:grpSpPr>
            <a:xfrm flipH="1" rot="-5400000">
              <a:off x="7092165" y="127330"/>
              <a:ext cx="234596" cy="478714"/>
              <a:chOff x="-1900" y="233111"/>
              <a:chExt cx="236036" cy="485068"/>
            </a:xfrm>
          </p:grpSpPr>
          <p:sp>
            <p:nvSpPr>
              <p:cNvPr id="2051" name="Google Shape;2051;p17"/>
              <p:cNvSpPr/>
              <p:nvPr/>
            </p:nvSpPr>
            <p:spPr>
              <a:xfrm>
                <a:off x="-1900" y="233111"/>
                <a:ext cx="236036" cy="485068"/>
              </a:xfrm>
              <a:custGeom>
                <a:rect b="b" l="l" r="r" t="t"/>
                <a:pathLst>
                  <a:path extrusionOk="0" h="25716" w="12012">
                    <a:moveTo>
                      <a:pt x="1" y="0"/>
                    </a:moveTo>
                    <a:lnTo>
                      <a:pt x="1" y="25715"/>
                    </a:lnTo>
                    <a:lnTo>
                      <a:pt x="12011" y="25715"/>
                    </a:lnTo>
                    <a:lnTo>
                      <a:pt x="120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2" name="Google Shape;2052;p17"/>
              <p:cNvSpPr/>
              <p:nvPr/>
            </p:nvSpPr>
            <p:spPr>
              <a:xfrm>
                <a:off x="8899" y="271177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4" y="1"/>
                      <a:pt x="0" y="4520"/>
                      <a:pt x="2637" y="7177"/>
                    </a:cubicBezTo>
                    <a:cubicBezTo>
                      <a:pt x="3490" y="8045"/>
                      <a:pt x="4549" y="8433"/>
                      <a:pt x="5589" y="8433"/>
                    </a:cubicBezTo>
                    <a:cubicBezTo>
                      <a:pt x="7736" y="8433"/>
                      <a:pt x="9806" y="6778"/>
                      <a:pt x="9835" y="4269"/>
                    </a:cubicBezTo>
                    <a:cubicBezTo>
                      <a:pt x="983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3" name="Google Shape;2053;p17"/>
              <p:cNvSpPr/>
              <p:nvPr/>
            </p:nvSpPr>
            <p:spPr>
              <a:xfrm>
                <a:off x="8899" y="507586"/>
                <a:ext cx="185513" cy="158973"/>
              </a:xfrm>
              <a:custGeom>
                <a:rect b="b" l="l" r="r" t="t"/>
                <a:pathLst>
                  <a:path extrusionOk="0" h="8428" w="9835">
                    <a:moveTo>
                      <a:pt x="5629" y="1"/>
                    </a:moveTo>
                    <a:cubicBezTo>
                      <a:pt x="1884" y="1"/>
                      <a:pt x="0" y="4499"/>
                      <a:pt x="2637" y="7178"/>
                    </a:cubicBezTo>
                    <a:cubicBezTo>
                      <a:pt x="3494" y="8041"/>
                      <a:pt x="4550" y="8428"/>
                      <a:pt x="5586" y="8428"/>
                    </a:cubicBezTo>
                    <a:cubicBezTo>
                      <a:pt x="7738" y="8428"/>
                      <a:pt x="9806" y="6762"/>
                      <a:pt x="9835" y="4248"/>
                    </a:cubicBezTo>
                    <a:cubicBezTo>
                      <a:pt x="9835" y="1905"/>
                      <a:pt x="7951" y="1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54" name="Google Shape;2054;p17"/>
            <p:cNvGrpSpPr/>
            <p:nvPr/>
          </p:nvGrpSpPr>
          <p:grpSpPr>
            <a:xfrm flipH="1" rot="-5400000">
              <a:off x="8093884" y="377029"/>
              <a:ext cx="209754" cy="442867"/>
              <a:chOff x="233300" y="233459"/>
              <a:chExt cx="236023" cy="485068"/>
            </a:xfrm>
          </p:grpSpPr>
          <p:sp>
            <p:nvSpPr>
              <p:cNvPr id="2055" name="Google Shape;2055;p17"/>
              <p:cNvSpPr/>
              <p:nvPr/>
            </p:nvSpPr>
            <p:spPr>
              <a:xfrm>
                <a:off x="233300" y="233459"/>
                <a:ext cx="236023" cy="485068"/>
              </a:xfrm>
              <a:custGeom>
                <a:rect b="b" l="l" r="r" t="t"/>
                <a:pathLst>
                  <a:path extrusionOk="0" h="25716" w="11990">
                    <a:moveTo>
                      <a:pt x="0" y="0"/>
                    </a:moveTo>
                    <a:lnTo>
                      <a:pt x="0" y="25715"/>
                    </a:lnTo>
                    <a:lnTo>
                      <a:pt x="11989" y="25715"/>
                    </a:lnTo>
                    <a:lnTo>
                      <a:pt x="1198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6" name="Google Shape;2056;p17"/>
              <p:cNvSpPr/>
              <p:nvPr/>
            </p:nvSpPr>
            <p:spPr>
              <a:xfrm>
                <a:off x="248414" y="272135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3" y="1"/>
                      <a:pt x="0" y="4520"/>
                      <a:pt x="2636" y="7177"/>
                    </a:cubicBezTo>
                    <a:cubicBezTo>
                      <a:pt x="3497" y="8045"/>
                      <a:pt x="4557" y="8433"/>
                      <a:pt x="5598" y="8433"/>
                    </a:cubicBezTo>
                    <a:cubicBezTo>
                      <a:pt x="7746" y="8433"/>
                      <a:pt x="9806" y="6778"/>
                      <a:pt x="9834" y="4269"/>
                    </a:cubicBezTo>
                    <a:cubicBezTo>
                      <a:pt x="9834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7" name="Google Shape;2057;p17"/>
              <p:cNvSpPr/>
              <p:nvPr/>
            </p:nvSpPr>
            <p:spPr>
              <a:xfrm>
                <a:off x="248414" y="508940"/>
                <a:ext cx="185909" cy="159067"/>
              </a:xfrm>
              <a:custGeom>
                <a:rect b="b" l="l" r="r" t="t"/>
                <a:pathLst>
                  <a:path extrusionOk="0" h="8433" w="9856">
                    <a:moveTo>
                      <a:pt x="5629" y="1"/>
                    </a:moveTo>
                    <a:cubicBezTo>
                      <a:pt x="1883" y="1"/>
                      <a:pt x="0" y="4520"/>
                      <a:pt x="2636" y="7178"/>
                    </a:cubicBezTo>
                    <a:cubicBezTo>
                      <a:pt x="3490" y="8045"/>
                      <a:pt x="4548" y="8433"/>
                      <a:pt x="5588" y="8433"/>
                    </a:cubicBezTo>
                    <a:cubicBezTo>
                      <a:pt x="7736" y="8433"/>
                      <a:pt x="9806" y="6778"/>
                      <a:pt x="9834" y="4269"/>
                    </a:cubicBezTo>
                    <a:cubicBezTo>
                      <a:pt x="985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58" name="Google Shape;2058;p17"/>
            <p:cNvGrpSpPr/>
            <p:nvPr/>
          </p:nvGrpSpPr>
          <p:grpSpPr>
            <a:xfrm flipH="1" rot="-5400000">
              <a:off x="6719226" y="1062"/>
              <a:ext cx="237744" cy="237741"/>
              <a:chOff x="640994" y="1737027"/>
              <a:chExt cx="227921" cy="227939"/>
            </a:xfrm>
          </p:grpSpPr>
          <p:sp>
            <p:nvSpPr>
              <p:cNvPr id="2059" name="Google Shape;2059;p17"/>
              <p:cNvSpPr/>
              <p:nvPr/>
            </p:nvSpPr>
            <p:spPr>
              <a:xfrm>
                <a:off x="640994" y="1737027"/>
                <a:ext cx="227921" cy="227939"/>
              </a:xfrm>
              <a:custGeom>
                <a:rect b="b" l="l" r="r" t="t"/>
                <a:pathLst>
                  <a:path extrusionOk="0" h="12388" w="12387">
                    <a:moveTo>
                      <a:pt x="0" y="1"/>
                    </a:moveTo>
                    <a:lnTo>
                      <a:pt x="0" y="12388"/>
                    </a:lnTo>
                    <a:lnTo>
                      <a:pt x="12387" y="12388"/>
                    </a:lnTo>
                    <a:lnTo>
                      <a:pt x="123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0" name="Google Shape;2060;p17"/>
              <p:cNvSpPr/>
              <p:nvPr/>
            </p:nvSpPr>
            <p:spPr>
              <a:xfrm>
                <a:off x="681419" y="1778353"/>
                <a:ext cx="171341" cy="146961"/>
              </a:xfrm>
              <a:custGeom>
                <a:rect b="b" l="l" r="r" t="t"/>
                <a:pathLst>
                  <a:path extrusionOk="0" h="7987" w="9312">
                    <a:moveTo>
                      <a:pt x="4020" y="0"/>
                    </a:moveTo>
                    <a:cubicBezTo>
                      <a:pt x="1987" y="0"/>
                      <a:pt x="35" y="1566"/>
                      <a:pt x="21" y="3948"/>
                    </a:cubicBezTo>
                    <a:cubicBezTo>
                      <a:pt x="0" y="6166"/>
                      <a:pt x="1779" y="7966"/>
                      <a:pt x="3997" y="7986"/>
                    </a:cubicBezTo>
                    <a:cubicBezTo>
                      <a:pt x="7533" y="7986"/>
                      <a:pt x="9311" y="3718"/>
                      <a:pt x="6821" y="1186"/>
                    </a:cubicBezTo>
                    <a:cubicBezTo>
                      <a:pt x="6009" y="367"/>
                      <a:pt x="5005" y="0"/>
                      <a:pt x="40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61" name="Google Shape;2061;p17"/>
            <p:cNvGrpSpPr/>
            <p:nvPr/>
          </p:nvGrpSpPr>
          <p:grpSpPr>
            <a:xfrm flipH="1" rot="-5400000">
              <a:off x="-319276" y="1972824"/>
              <a:ext cx="867956" cy="228589"/>
              <a:chOff x="6611261" y="-182"/>
              <a:chExt cx="934995" cy="251833"/>
            </a:xfrm>
          </p:grpSpPr>
          <p:sp>
            <p:nvSpPr>
              <p:cNvPr id="2062" name="Google Shape;2062;p17"/>
              <p:cNvSpPr/>
              <p:nvPr/>
            </p:nvSpPr>
            <p:spPr>
              <a:xfrm rot="10800000">
                <a:off x="6611261" y="-182"/>
                <a:ext cx="934995" cy="251833"/>
              </a:xfrm>
              <a:custGeom>
                <a:rect b="b" l="l" r="r" t="t"/>
                <a:pathLst>
                  <a:path extrusionOk="0" h="13351" w="49569">
                    <a:moveTo>
                      <a:pt x="1" y="1"/>
                    </a:moveTo>
                    <a:lnTo>
                      <a:pt x="1" y="13350"/>
                    </a:lnTo>
                    <a:lnTo>
                      <a:pt x="49569" y="13350"/>
                    </a:lnTo>
                    <a:lnTo>
                      <a:pt x="4956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3" name="Google Shape;2063;p17"/>
              <p:cNvSpPr/>
              <p:nvPr/>
            </p:nvSpPr>
            <p:spPr>
              <a:xfrm rot="10800000">
                <a:off x="7350859" y="49934"/>
                <a:ext cx="190040" cy="162463"/>
              </a:xfrm>
              <a:custGeom>
                <a:rect b="b" l="l" r="r" t="t"/>
                <a:pathLst>
                  <a:path extrusionOk="0" h="8613" w="10075">
                    <a:moveTo>
                      <a:pt x="5712" y="1"/>
                    </a:moveTo>
                    <a:cubicBezTo>
                      <a:pt x="4648" y="1"/>
                      <a:pt x="3564" y="399"/>
                      <a:pt x="2688" y="1289"/>
                    </a:cubicBezTo>
                    <a:cubicBezTo>
                      <a:pt x="1" y="3996"/>
                      <a:pt x="1938" y="8612"/>
                      <a:pt x="5754" y="8612"/>
                    </a:cubicBezTo>
                    <a:cubicBezTo>
                      <a:pt x="5771" y="8612"/>
                      <a:pt x="5788" y="8612"/>
                      <a:pt x="5806" y="8612"/>
                    </a:cubicBezTo>
                    <a:cubicBezTo>
                      <a:pt x="8149" y="8612"/>
                      <a:pt x="10074" y="6666"/>
                      <a:pt x="10053" y="4323"/>
                    </a:cubicBezTo>
                    <a:cubicBezTo>
                      <a:pt x="10053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4" name="Google Shape;2064;p17"/>
              <p:cNvSpPr/>
              <p:nvPr/>
            </p:nvSpPr>
            <p:spPr>
              <a:xfrm rot="10800000">
                <a:off x="6645178" y="49934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2" y="1"/>
                    </a:moveTo>
                    <a:cubicBezTo>
                      <a:pt x="4647" y="1"/>
                      <a:pt x="3564" y="399"/>
                      <a:pt x="2687" y="1289"/>
                    </a:cubicBezTo>
                    <a:cubicBezTo>
                      <a:pt x="0" y="3996"/>
                      <a:pt x="1917" y="8612"/>
                      <a:pt x="5732" y="8612"/>
                    </a:cubicBezTo>
                    <a:cubicBezTo>
                      <a:pt x="5750" y="8612"/>
                      <a:pt x="5767" y="8612"/>
                      <a:pt x="5784" y="8612"/>
                    </a:cubicBezTo>
                    <a:cubicBezTo>
                      <a:pt x="8148" y="8612"/>
                      <a:pt x="10052" y="6687"/>
                      <a:pt x="10052" y="4323"/>
                    </a:cubicBezTo>
                    <a:cubicBezTo>
                      <a:pt x="10052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5" name="Google Shape;2065;p17"/>
              <p:cNvSpPr/>
              <p:nvPr/>
            </p:nvSpPr>
            <p:spPr>
              <a:xfrm rot="10800000">
                <a:off x="7121958" y="49934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2" y="1"/>
                    </a:moveTo>
                    <a:cubicBezTo>
                      <a:pt x="4648" y="1"/>
                      <a:pt x="3564" y="399"/>
                      <a:pt x="2688" y="1289"/>
                    </a:cubicBezTo>
                    <a:cubicBezTo>
                      <a:pt x="1" y="4017"/>
                      <a:pt x="1938" y="8612"/>
                      <a:pt x="5733" y="8612"/>
                    </a:cubicBezTo>
                    <a:cubicBezTo>
                      <a:pt x="5750" y="8612"/>
                      <a:pt x="5767" y="8612"/>
                      <a:pt x="5784" y="8612"/>
                    </a:cubicBezTo>
                    <a:cubicBezTo>
                      <a:pt x="8149" y="8612"/>
                      <a:pt x="10053" y="6666"/>
                      <a:pt x="10053" y="4323"/>
                    </a:cubicBezTo>
                    <a:cubicBezTo>
                      <a:pt x="10053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6" name="Google Shape;2066;p17"/>
              <p:cNvSpPr/>
              <p:nvPr/>
            </p:nvSpPr>
            <p:spPr>
              <a:xfrm rot="10800000">
                <a:off x="6892245" y="49934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07" y="1"/>
                    </a:moveTo>
                    <a:cubicBezTo>
                      <a:pt x="4645" y="1"/>
                      <a:pt x="3564" y="399"/>
                      <a:pt x="2687" y="1289"/>
                    </a:cubicBezTo>
                    <a:cubicBezTo>
                      <a:pt x="0" y="3996"/>
                      <a:pt x="1917" y="8612"/>
                      <a:pt x="5732" y="8612"/>
                    </a:cubicBezTo>
                    <a:cubicBezTo>
                      <a:pt x="5749" y="8612"/>
                      <a:pt x="5767" y="8612"/>
                      <a:pt x="5784" y="8612"/>
                    </a:cubicBezTo>
                    <a:cubicBezTo>
                      <a:pt x="8148" y="8612"/>
                      <a:pt x="10052" y="6687"/>
                      <a:pt x="10052" y="4323"/>
                    </a:cubicBezTo>
                    <a:cubicBezTo>
                      <a:pt x="10038" y="1723"/>
                      <a:pt x="7915" y="1"/>
                      <a:pt x="57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67" name="Google Shape;2067;p17"/>
            <p:cNvGrpSpPr/>
            <p:nvPr/>
          </p:nvGrpSpPr>
          <p:grpSpPr>
            <a:xfrm rot="10800000">
              <a:off x="8916670" y="3974883"/>
              <a:ext cx="226180" cy="929469"/>
              <a:chOff x="697830" y="1196432"/>
              <a:chExt cx="226180" cy="929469"/>
            </a:xfrm>
          </p:grpSpPr>
          <p:sp>
            <p:nvSpPr>
              <p:cNvPr id="2068" name="Google Shape;2068;p17"/>
              <p:cNvSpPr/>
              <p:nvPr/>
            </p:nvSpPr>
            <p:spPr>
              <a:xfrm>
                <a:off x="697830" y="1196432"/>
                <a:ext cx="226180" cy="929469"/>
              </a:xfrm>
              <a:custGeom>
                <a:rect b="b" l="l" r="r" t="t"/>
                <a:pathLst>
                  <a:path extrusionOk="0" h="49276" w="11991">
                    <a:moveTo>
                      <a:pt x="1" y="0"/>
                    </a:moveTo>
                    <a:lnTo>
                      <a:pt x="1" y="49275"/>
                    </a:lnTo>
                    <a:lnTo>
                      <a:pt x="11990" y="49275"/>
                    </a:lnTo>
                    <a:lnTo>
                      <a:pt x="119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9" name="Google Shape;2069;p17"/>
              <p:cNvSpPr/>
              <p:nvPr/>
            </p:nvSpPr>
            <p:spPr>
              <a:xfrm>
                <a:off x="724276" y="1249965"/>
                <a:ext cx="187889" cy="160784"/>
              </a:xfrm>
              <a:custGeom>
                <a:rect b="b" l="l" r="r" t="t"/>
                <a:pathLst>
                  <a:path extrusionOk="0" h="8524" w="9961">
                    <a:moveTo>
                      <a:pt x="4320" y="1"/>
                    </a:moveTo>
                    <a:cubicBezTo>
                      <a:pt x="2144" y="1"/>
                      <a:pt x="50" y="1679"/>
                      <a:pt x="22" y="4234"/>
                    </a:cubicBezTo>
                    <a:cubicBezTo>
                      <a:pt x="1" y="6578"/>
                      <a:pt x="1905" y="8524"/>
                      <a:pt x="4269" y="8524"/>
                    </a:cubicBezTo>
                    <a:cubicBezTo>
                      <a:pt x="8056" y="8524"/>
                      <a:pt x="9960" y="3962"/>
                      <a:pt x="7303" y="1263"/>
                    </a:cubicBezTo>
                    <a:cubicBezTo>
                      <a:pt x="6438" y="391"/>
                      <a:pt x="5370" y="1"/>
                      <a:pt x="4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0" name="Google Shape;2070;p17"/>
              <p:cNvSpPr/>
              <p:nvPr/>
            </p:nvSpPr>
            <p:spPr>
              <a:xfrm>
                <a:off x="724276" y="1913150"/>
                <a:ext cx="187889" cy="160671"/>
              </a:xfrm>
              <a:custGeom>
                <a:rect b="b" l="l" r="r" t="t"/>
                <a:pathLst>
                  <a:path extrusionOk="0" h="8518" w="9961">
                    <a:moveTo>
                      <a:pt x="4308" y="1"/>
                    </a:moveTo>
                    <a:cubicBezTo>
                      <a:pt x="2136" y="1"/>
                      <a:pt x="50" y="1678"/>
                      <a:pt x="22" y="4228"/>
                    </a:cubicBezTo>
                    <a:cubicBezTo>
                      <a:pt x="1" y="6592"/>
                      <a:pt x="1905" y="8517"/>
                      <a:pt x="4269" y="8517"/>
                    </a:cubicBezTo>
                    <a:cubicBezTo>
                      <a:pt x="8056" y="8517"/>
                      <a:pt x="9960" y="3956"/>
                      <a:pt x="7303" y="1278"/>
                    </a:cubicBezTo>
                    <a:cubicBezTo>
                      <a:pt x="6435" y="396"/>
                      <a:pt x="5361" y="1"/>
                      <a:pt x="43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1" name="Google Shape;2071;p17"/>
              <p:cNvSpPr/>
              <p:nvPr/>
            </p:nvSpPr>
            <p:spPr>
              <a:xfrm>
                <a:off x="724276" y="1462042"/>
                <a:ext cx="187889" cy="161048"/>
              </a:xfrm>
              <a:custGeom>
                <a:rect b="b" l="l" r="r" t="t"/>
                <a:pathLst>
                  <a:path extrusionOk="0" h="8538" w="9961">
                    <a:moveTo>
                      <a:pt x="4308" y="0"/>
                    </a:moveTo>
                    <a:cubicBezTo>
                      <a:pt x="2136" y="0"/>
                      <a:pt x="50" y="1677"/>
                      <a:pt x="22" y="4227"/>
                    </a:cubicBezTo>
                    <a:cubicBezTo>
                      <a:pt x="1" y="6592"/>
                      <a:pt x="1905" y="8517"/>
                      <a:pt x="4269" y="8537"/>
                    </a:cubicBezTo>
                    <a:cubicBezTo>
                      <a:pt x="8056" y="8517"/>
                      <a:pt x="9960" y="3955"/>
                      <a:pt x="7303" y="1277"/>
                    </a:cubicBezTo>
                    <a:cubicBezTo>
                      <a:pt x="6435" y="395"/>
                      <a:pt x="5361" y="0"/>
                      <a:pt x="43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2" name="Google Shape;2072;p17"/>
              <p:cNvSpPr/>
              <p:nvPr/>
            </p:nvSpPr>
            <p:spPr>
              <a:xfrm>
                <a:off x="724276" y="1693981"/>
                <a:ext cx="187889" cy="160784"/>
              </a:xfrm>
              <a:custGeom>
                <a:rect b="b" l="l" r="r" t="t"/>
                <a:pathLst>
                  <a:path extrusionOk="0" h="8524" w="9961">
                    <a:moveTo>
                      <a:pt x="4320" y="1"/>
                    </a:moveTo>
                    <a:cubicBezTo>
                      <a:pt x="2144" y="1"/>
                      <a:pt x="50" y="1680"/>
                      <a:pt x="22" y="4234"/>
                    </a:cubicBezTo>
                    <a:cubicBezTo>
                      <a:pt x="1" y="6578"/>
                      <a:pt x="1905" y="8524"/>
                      <a:pt x="4269" y="8524"/>
                    </a:cubicBezTo>
                    <a:cubicBezTo>
                      <a:pt x="8056" y="8524"/>
                      <a:pt x="9960" y="3962"/>
                      <a:pt x="7303" y="1263"/>
                    </a:cubicBezTo>
                    <a:cubicBezTo>
                      <a:pt x="6438" y="392"/>
                      <a:pt x="5370" y="1"/>
                      <a:pt x="4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73" name="Google Shape;2073;p17"/>
            <p:cNvGrpSpPr/>
            <p:nvPr/>
          </p:nvGrpSpPr>
          <p:grpSpPr>
            <a:xfrm rot="10800000">
              <a:off x="8916476" y="2017"/>
              <a:ext cx="228594" cy="480042"/>
              <a:chOff x="1792504" y="3312996"/>
              <a:chExt cx="213679" cy="449310"/>
            </a:xfrm>
          </p:grpSpPr>
          <p:sp>
            <p:nvSpPr>
              <p:cNvPr id="2074" name="Google Shape;2074;p17"/>
              <p:cNvSpPr/>
              <p:nvPr/>
            </p:nvSpPr>
            <p:spPr>
              <a:xfrm>
                <a:off x="1792504" y="3312996"/>
                <a:ext cx="213679" cy="449310"/>
              </a:xfrm>
              <a:custGeom>
                <a:rect b="b" l="l" r="r" t="t"/>
                <a:pathLst>
                  <a:path extrusionOk="0" h="24419" w="11613">
                    <a:moveTo>
                      <a:pt x="0" y="0"/>
                    </a:moveTo>
                    <a:lnTo>
                      <a:pt x="0" y="24418"/>
                    </a:lnTo>
                    <a:lnTo>
                      <a:pt x="11613" y="24418"/>
                    </a:lnTo>
                    <a:lnTo>
                      <a:pt x="116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5" name="Google Shape;2075;p17"/>
              <p:cNvSpPr/>
              <p:nvPr/>
            </p:nvSpPr>
            <p:spPr>
              <a:xfrm>
                <a:off x="1804059" y="3366889"/>
                <a:ext cx="166704" cy="142968"/>
              </a:xfrm>
              <a:custGeom>
                <a:rect b="b" l="l" r="r" t="t"/>
                <a:pathLst>
                  <a:path extrusionOk="0" h="7770" w="9060">
                    <a:moveTo>
                      <a:pt x="5189" y="1"/>
                    </a:moveTo>
                    <a:cubicBezTo>
                      <a:pt x="1737" y="1"/>
                      <a:pt x="0" y="4164"/>
                      <a:pt x="2427" y="6612"/>
                    </a:cubicBezTo>
                    <a:cubicBezTo>
                      <a:pt x="3213" y="7411"/>
                      <a:pt x="4187" y="7769"/>
                      <a:pt x="5146" y="7769"/>
                    </a:cubicBezTo>
                    <a:cubicBezTo>
                      <a:pt x="7124" y="7769"/>
                      <a:pt x="9032" y="6246"/>
                      <a:pt x="9060" y="3934"/>
                    </a:cubicBezTo>
                    <a:cubicBezTo>
                      <a:pt x="9060" y="1779"/>
                      <a:pt x="7344" y="22"/>
                      <a:pt x="51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6" name="Google Shape;2076;p17"/>
              <p:cNvSpPr/>
              <p:nvPr/>
            </p:nvSpPr>
            <p:spPr>
              <a:xfrm>
                <a:off x="1804059" y="3569783"/>
                <a:ext cx="166704" cy="142563"/>
              </a:xfrm>
              <a:custGeom>
                <a:rect b="b" l="l" r="r" t="t"/>
                <a:pathLst>
                  <a:path extrusionOk="0" h="7748" w="9060">
                    <a:moveTo>
                      <a:pt x="5189" y="0"/>
                    </a:moveTo>
                    <a:cubicBezTo>
                      <a:pt x="1737" y="0"/>
                      <a:pt x="0" y="4143"/>
                      <a:pt x="2427" y="6591"/>
                    </a:cubicBezTo>
                    <a:cubicBezTo>
                      <a:pt x="3213" y="7390"/>
                      <a:pt x="4187" y="7748"/>
                      <a:pt x="5146" y="7748"/>
                    </a:cubicBezTo>
                    <a:cubicBezTo>
                      <a:pt x="7124" y="7748"/>
                      <a:pt x="9032" y="6225"/>
                      <a:pt x="9060" y="3913"/>
                    </a:cubicBezTo>
                    <a:cubicBezTo>
                      <a:pt x="9060" y="1758"/>
                      <a:pt x="7344" y="0"/>
                      <a:pt x="51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77" name="Google Shape;2077;p17"/>
            <p:cNvGrpSpPr/>
            <p:nvPr/>
          </p:nvGrpSpPr>
          <p:grpSpPr>
            <a:xfrm rot="-5400000">
              <a:off x="7594493" y="-131868"/>
              <a:ext cx="237747" cy="504034"/>
              <a:chOff x="826" y="3727523"/>
              <a:chExt cx="226576" cy="485068"/>
            </a:xfrm>
          </p:grpSpPr>
          <p:sp>
            <p:nvSpPr>
              <p:cNvPr id="2078" name="Google Shape;2078;p17"/>
              <p:cNvSpPr/>
              <p:nvPr/>
            </p:nvSpPr>
            <p:spPr>
              <a:xfrm>
                <a:off x="826" y="3727523"/>
                <a:ext cx="226576" cy="485068"/>
              </a:xfrm>
              <a:custGeom>
                <a:rect b="b" l="l" r="r" t="t"/>
                <a:pathLst>
                  <a:path extrusionOk="0" h="25716" w="12012">
                    <a:moveTo>
                      <a:pt x="1" y="0"/>
                    </a:moveTo>
                    <a:lnTo>
                      <a:pt x="1" y="25715"/>
                    </a:lnTo>
                    <a:lnTo>
                      <a:pt x="12011" y="25715"/>
                    </a:lnTo>
                    <a:lnTo>
                      <a:pt x="120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9" name="Google Shape;2079;p17"/>
              <p:cNvSpPr/>
              <p:nvPr/>
            </p:nvSpPr>
            <p:spPr>
              <a:xfrm>
                <a:off x="7937" y="3766192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4" y="1"/>
                      <a:pt x="0" y="4520"/>
                      <a:pt x="2637" y="7177"/>
                    </a:cubicBezTo>
                    <a:cubicBezTo>
                      <a:pt x="3490" y="8045"/>
                      <a:pt x="4549" y="8433"/>
                      <a:pt x="5589" y="8433"/>
                    </a:cubicBezTo>
                    <a:cubicBezTo>
                      <a:pt x="7736" y="8433"/>
                      <a:pt x="9806" y="6778"/>
                      <a:pt x="9835" y="4269"/>
                    </a:cubicBezTo>
                    <a:cubicBezTo>
                      <a:pt x="983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0" name="Google Shape;2080;p17"/>
              <p:cNvSpPr/>
              <p:nvPr/>
            </p:nvSpPr>
            <p:spPr>
              <a:xfrm>
                <a:off x="7937" y="4002602"/>
                <a:ext cx="185513" cy="158973"/>
              </a:xfrm>
              <a:custGeom>
                <a:rect b="b" l="l" r="r" t="t"/>
                <a:pathLst>
                  <a:path extrusionOk="0" h="8428" w="9835">
                    <a:moveTo>
                      <a:pt x="5629" y="1"/>
                    </a:moveTo>
                    <a:cubicBezTo>
                      <a:pt x="1884" y="1"/>
                      <a:pt x="0" y="4499"/>
                      <a:pt x="2637" y="7178"/>
                    </a:cubicBezTo>
                    <a:cubicBezTo>
                      <a:pt x="3494" y="8041"/>
                      <a:pt x="4550" y="8428"/>
                      <a:pt x="5586" y="8428"/>
                    </a:cubicBezTo>
                    <a:cubicBezTo>
                      <a:pt x="7738" y="8428"/>
                      <a:pt x="9806" y="6762"/>
                      <a:pt x="9835" y="4248"/>
                    </a:cubicBezTo>
                    <a:cubicBezTo>
                      <a:pt x="9835" y="1905"/>
                      <a:pt x="7951" y="1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81" name="Google Shape;2081;p17"/>
            <p:cNvGrpSpPr/>
            <p:nvPr/>
          </p:nvGrpSpPr>
          <p:grpSpPr>
            <a:xfrm rot="10800000">
              <a:off x="8432956" y="493250"/>
              <a:ext cx="226161" cy="485068"/>
              <a:chOff x="226597" y="3727523"/>
              <a:chExt cx="226161" cy="485068"/>
            </a:xfrm>
          </p:grpSpPr>
          <p:sp>
            <p:nvSpPr>
              <p:cNvPr id="2082" name="Google Shape;2082;p17"/>
              <p:cNvSpPr/>
              <p:nvPr/>
            </p:nvSpPr>
            <p:spPr>
              <a:xfrm>
                <a:off x="226597" y="3727523"/>
                <a:ext cx="226161" cy="485068"/>
              </a:xfrm>
              <a:custGeom>
                <a:rect b="b" l="l" r="r" t="t"/>
                <a:pathLst>
                  <a:path extrusionOk="0" h="25716" w="11990">
                    <a:moveTo>
                      <a:pt x="0" y="0"/>
                    </a:moveTo>
                    <a:lnTo>
                      <a:pt x="0" y="25715"/>
                    </a:lnTo>
                    <a:lnTo>
                      <a:pt x="11989" y="25715"/>
                    </a:lnTo>
                    <a:lnTo>
                      <a:pt x="119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3" name="Google Shape;2083;p17"/>
              <p:cNvSpPr/>
              <p:nvPr/>
            </p:nvSpPr>
            <p:spPr>
              <a:xfrm>
                <a:off x="232123" y="3766192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3" y="1"/>
                      <a:pt x="0" y="4520"/>
                      <a:pt x="2636" y="7177"/>
                    </a:cubicBezTo>
                    <a:cubicBezTo>
                      <a:pt x="3497" y="8045"/>
                      <a:pt x="4557" y="8433"/>
                      <a:pt x="5598" y="8433"/>
                    </a:cubicBezTo>
                    <a:cubicBezTo>
                      <a:pt x="7746" y="8433"/>
                      <a:pt x="9806" y="6778"/>
                      <a:pt x="9834" y="4269"/>
                    </a:cubicBezTo>
                    <a:cubicBezTo>
                      <a:pt x="9834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4" name="Google Shape;2084;p17"/>
              <p:cNvSpPr/>
              <p:nvPr/>
            </p:nvSpPr>
            <p:spPr>
              <a:xfrm>
                <a:off x="232123" y="4002998"/>
                <a:ext cx="185909" cy="159067"/>
              </a:xfrm>
              <a:custGeom>
                <a:rect b="b" l="l" r="r" t="t"/>
                <a:pathLst>
                  <a:path extrusionOk="0" h="8433" w="9856">
                    <a:moveTo>
                      <a:pt x="5629" y="1"/>
                    </a:moveTo>
                    <a:cubicBezTo>
                      <a:pt x="1883" y="1"/>
                      <a:pt x="0" y="4520"/>
                      <a:pt x="2636" y="7178"/>
                    </a:cubicBezTo>
                    <a:cubicBezTo>
                      <a:pt x="3490" y="8045"/>
                      <a:pt x="4548" y="8433"/>
                      <a:pt x="5588" y="8433"/>
                    </a:cubicBezTo>
                    <a:cubicBezTo>
                      <a:pt x="7736" y="8433"/>
                      <a:pt x="9806" y="6778"/>
                      <a:pt x="9834" y="4269"/>
                    </a:cubicBezTo>
                    <a:cubicBezTo>
                      <a:pt x="985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85" name="Google Shape;2085;p17"/>
            <p:cNvGrpSpPr/>
            <p:nvPr/>
          </p:nvGrpSpPr>
          <p:grpSpPr>
            <a:xfrm rot="10800000">
              <a:off x="8468742" y="3711757"/>
              <a:ext cx="674108" cy="251833"/>
              <a:chOff x="933070" y="4891426"/>
              <a:chExt cx="674108" cy="251833"/>
            </a:xfrm>
          </p:grpSpPr>
          <p:sp>
            <p:nvSpPr>
              <p:cNvPr id="2086" name="Google Shape;2086;p17"/>
              <p:cNvSpPr/>
              <p:nvPr/>
            </p:nvSpPr>
            <p:spPr>
              <a:xfrm>
                <a:off x="933070" y="4891426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7" name="Google Shape;2087;p17"/>
              <p:cNvSpPr/>
              <p:nvPr/>
            </p:nvSpPr>
            <p:spPr>
              <a:xfrm>
                <a:off x="935560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8" name="Google Shape;2088;p17"/>
              <p:cNvSpPr/>
              <p:nvPr/>
            </p:nvSpPr>
            <p:spPr>
              <a:xfrm>
                <a:off x="1165254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9" name="Google Shape;2089;p17"/>
              <p:cNvSpPr/>
              <p:nvPr/>
            </p:nvSpPr>
            <p:spPr>
              <a:xfrm>
                <a:off x="1389157" y="4939545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90" name="Google Shape;2090;p17"/>
            <p:cNvGrpSpPr/>
            <p:nvPr/>
          </p:nvGrpSpPr>
          <p:grpSpPr>
            <a:xfrm rot="10800000">
              <a:off x="8672873" y="493234"/>
              <a:ext cx="229726" cy="695027"/>
              <a:chOff x="466156" y="2807915"/>
              <a:chExt cx="229726" cy="695027"/>
            </a:xfrm>
          </p:grpSpPr>
          <p:sp>
            <p:nvSpPr>
              <p:cNvPr id="2091" name="Google Shape;2091;p17"/>
              <p:cNvSpPr/>
              <p:nvPr/>
            </p:nvSpPr>
            <p:spPr>
              <a:xfrm>
                <a:off x="466156" y="2807915"/>
                <a:ext cx="229726" cy="695027"/>
              </a:xfrm>
              <a:custGeom>
                <a:rect b="b" l="l" r="r" t="t"/>
                <a:pathLst>
                  <a:path extrusionOk="0" h="36847" w="12179">
                    <a:moveTo>
                      <a:pt x="1" y="0"/>
                    </a:moveTo>
                    <a:lnTo>
                      <a:pt x="1" y="36847"/>
                    </a:lnTo>
                    <a:lnTo>
                      <a:pt x="12178" y="36847"/>
                    </a:lnTo>
                    <a:lnTo>
                      <a:pt x="121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2" name="Google Shape;2092;p17"/>
              <p:cNvSpPr/>
              <p:nvPr/>
            </p:nvSpPr>
            <p:spPr>
              <a:xfrm>
                <a:off x="500505" y="2831362"/>
                <a:ext cx="187871" cy="160878"/>
              </a:xfrm>
              <a:custGeom>
                <a:rect b="b" l="l" r="r" t="t"/>
                <a:pathLst>
                  <a:path extrusionOk="0" h="8529" w="9960">
                    <a:moveTo>
                      <a:pt x="4307" y="0"/>
                    </a:moveTo>
                    <a:cubicBezTo>
                      <a:pt x="2136" y="0"/>
                      <a:pt x="49" y="1668"/>
                      <a:pt x="21" y="4218"/>
                    </a:cubicBezTo>
                    <a:cubicBezTo>
                      <a:pt x="0" y="6583"/>
                      <a:pt x="1904" y="8508"/>
                      <a:pt x="4269" y="8528"/>
                    </a:cubicBezTo>
                    <a:cubicBezTo>
                      <a:pt x="8056" y="8528"/>
                      <a:pt x="9960" y="3967"/>
                      <a:pt x="7302" y="1268"/>
                    </a:cubicBezTo>
                    <a:cubicBezTo>
                      <a:pt x="6434" y="393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3" name="Google Shape;2093;p17"/>
              <p:cNvSpPr/>
              <p:nvPr/>
            </p:nvSpPr>
            <p:spPr>
              <a:xfrm>
                <a:off x="500505" y="3069186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293" y="0"/>
                    </a:moveTo>
                    <a:cubicBezTo>
                      <a:pt x="2117" y="0"/>
                      <a:pt x="35" y="1677"/>
                      <a:pt x="21" y="4227"/>
                    </a:cubicBezTo>
                    <a:cubicBezTo>
                      <a:pt x="0" y="6591"/>
                      <a:pt x="1904" y="8516"/>
                      <a:pt x="4269" y="8516"/>
                    </a:cubicBezTo>
                    <a:cubicBezTo>
                      <a:pt x="8056" y="8516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4" name="Google Shape;2094;p17"/>
              <p:cNvSpPr/>
              <p:nvPr/>
            </p:nvSpPr>
            <p:spPr>
              <a:xfrm>
                <a:off x="500505" y="3307181"/>
                <a:ext cx="187871" cy="161048"/>
              </a:xfrm>
              <a:custGeom>
                <a:rect b="b" l="l" r="r" t="t"/>
                <a:pathLst>
                  <a:path extrusionOk="0" h="8538" w="9960">
                    <a:moveTo>
                      <a:pt x="4293" y="0"/>
                    </a:moveTo>
                    <a:cubicBezTo>
                      <a:pt x="2117" y="0"/>
                      <a:pt x="35" y="1677"/>
                      <a:pt x="21" y="4227"/>
                    </a:cubicBezTo>
                    <a:cubicBezTo>
                      <a:pt x="0" y="6591"/>
                      <a:pt x="1904" y="8516"/>
                      <a:pt x="4269" y="8537"/>
                    </a:cubicBezTo>
                    <a:cubicBezTo>
                      <a:pt x="8056" y="8537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95" name="Google Shape;2095;p17"/>
            <p:cNvGrpSpPr/>
            <p:nvPr/>
          </p:nvGrpSpPr>
          <p:grpSpPr>
            <a:xfrm rot="10800000">
              <a:off x="7979254" y="250233"/>
              <a:ext cx="923213" cy="232286"/>
              <a:chOff x="2987771" y="4413079"/>
              <a:chExt cx="959083" cy="240761"/>
            </a:xfrm>
          </p:grpSpPr>
          <p:sp>
            <p:nvSpPr>
              <p:cNvPr id="2096" name="Google Shape;2096;p17"/>
              <p:cNvSpPr/>
              <p:nvPr/>
            </p:nvSpPr>
            <p:spPr>
              <a:xfrm>
                <a:off x="2987771" y="4413079"/>
                <a:ext cx="959083" cy="240761"/>
              </a:xfrm>
              <a:custGeom>
                <a:rect b="b" l="l" r="r" t="t"/>
                <a:pathLst>
                  <a:path extrusionOk="0" h="12764" w="50846">
                    <a:moveTo>
                      <a:pt x="1" y="0"/>
                    </a:moveTo>
                    <a:lnTo>
                      <a:pt x="1" y="12764"/>
                    </a:lnTo>
                    <a:lnTo>
                      <a:pt x="50845" y="12764"/>
                    </a:lnTo>
                    <a:lnTo>
                      <a:pt x="508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7" name="Google Shape;2097;p17"/>
              <p:cNvSpPr/>
              <p:nvPr/>
            </p:nvSpPr>
            <p:spPr>
              <a:xfrm>
                <a:off x="2993807" y="4446806"/>
                <a:ext cx="194472" cy="166386"/>
              </a:xfrm>
              <a:custGeom>
                <a:rect b="b" l="l" r="r" t="t"/>
                <a:pathLst>
                  <a:path extrusionOk="0" h="8821" w="10310">
                    <a:moveTo>
                      <a:pt x="5851" y="0"/>
                    </a:moveTo>
                    <a:cubicBezTo>
                      <a:pt x="4763" y="0"/>
                      <a:pt x="3654" y="405"/>
                      <a:pt x="2757" y="1309"/>
                    </a:cubicBezTo>
                    <a:cubicBezTo>
                      <a:pt x="1" y="4107"/>
                      <a:pt x="1994" y="8821"/>
                      <a:pt x="5911" y="8821"/>
                    </a:cubicBezTo>
                    <a:cubicBezTo>
                      <a:pt x="5920" y="8821"/>
                      <a:pt x="5928" y="8821"/>
                      <a:pt x="5937" y="8821"/>
                    </a:cubicBezTo>
                    <a:cubicBezTo>
                      <a:pt x="8343" y="8800"/>
                      <a:pt x="10310" y="6833"/>
                      <a:pt x="10289" y="4406"/>
                    </a:cubicBezTo>
                    <a:cubicBezTo>
                      <a:pt x="10289" y="1750"/>
                      <a:pt x="8114" y="0"/>
                      <a:pt x="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8" name="Google Shape;2098;p17"/>
              <p:cNvSpPr/>
              <p:nvPr/>
            </p:nvSpPr>
            <p:spPr>
              <a:xfrm>
                <a:off x="3716069" y="4446806"/>
                <a:ext cx="194491" cy="166386"/>
              </a:xfrm>
              <a:custGeom>
                <a:rect b="b" l="l" r="r" t="t"/>
                <a:pathLst>
                  <a:path extrusionOk="0" h="8821" w="10311">
                    <a:moveTo>
                      <a:pt x="5868" y="0"/>
                    </a:moveTo>
                    <a:cubicBezTo>
                      <a:pt x="4782" y="0"/>
                      <a:pt x="3675" y="405"/>
                      <a:pt x="2778" y="1309"/>
                    </a:cubicBezTo>
                    <a:cubicBezTo>
                      <a:pt x="1" y="4107"/>
                      <a:pt x="1995" y="8821"/>
                      <a:pt x="5911" y="8821"/>
                    </a:cubicBezTo>
                    <a:cubicBezTo>
                      <a:pt x="5920" y="8821"/>
                      <a:pt x="5928" y="8821"/>
                      <a:pt x="5937" y="8821"/>
                    </a:cubicBezTo>
                    <a:cubicBezTo>
                      <a:pt x="8364" y="8800"/>
                      <a:pt x="10310" y="6833"/>
                      <a:pt x="10310" y="4406"/>
                    </a:cubicBezTo>
                    <a:cubicBezTo>
                      <a:pt x="10296" y="1750"/>
                      <a:pt x="8126" y="0"/>
                      <a:pt x="58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9" name="Google Shape;2099;p17"/>
              <p:cNvSpPr/>
              <p:nvPr/>
            </p:nvSpPr>
            <p:spPr>
              <a:xfrm>
                <a:off x="3228764" y="4446806"/>
                <a:ext cx="193963" cy="166386"/>
              </a:xfrm>
              <a:custGeom>
                <a:rect b="b" l="l" r="r" t="t"/>
                <a:pathLst>
                  <a:path extrusionOk="0" h="8821" w="10283">
                    <a:moveTo>
                      <a:pt x="5845" y="0"/>
                    </a:moveTo>
                    <a:cubicBezTo>
                      <a:pt x="4756" y="0"/>
                      <a:pt x="3647" y="405"/>
                      <a:pt x="2750" y="1309"/>
                    </a:cubicBezTo>
                    <a:cubicBezTo>
                      <a:pt x="0" y="4101"/>
                      <a:pt x="1979" y="8821"/>
                      <a:pt x="5879" y="8821"/>
                    </a:cubicBezTo>
                    <a:cubicBezTo>
                      <a:pt x="5896" y="8821"/>
                      <a:pt x="5913" y="8821"/>
                      <a:pt x="5930" y="8821"/>
                    </a:cubicBezTo>
                    <a:cubicBezTo>
                      <a:pt x="8337" y="8800"/>
                      <a:pt x="10283" y="6833"/>
                      <a:pt x="10283" y="4406"/>
                    </a:cubicBezTo>
                    <a:cubicBezTo>
                      <a:pt x="10283" y="1750"/>
                      <a:pt x="8108" y="0"/>
                      <a:pt x="58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0" name="Google Shape;2100;p17"/>
              <p:cNvSpPr/>
              <p:nvPr/>
            </p:nvSpPr>
            <p:spPr>
              <a:xfrm>
                <a:off x="3463193" y="4446806"/>
                <a:ext cx="194378" cy="166386"/>
              </a:xfrm>
              <a:custGeom>
                <a:rect b="b" l="l" r="r" t="t"/>
                <a:pathLst>
                  <a:path extrusionOk="0" h="8821" w="10305">
                    <a:moveTo>
                      <a:pt x="5862" y="0"/>
                    </a:moveTo>
                    <a:cubicBezTo>
                      <a:pt x="4776" y="0"/>
                      <a:pt x="3669" y="405"/>
                      <a:pt x="2772" y="1309"/>
                    </a:cubicBezTo>
                    <a:cubicBezTo>
                      <a:pt x="1" y="4101"/>
                      <a:pt x="1980" y="8821"/>
                      <a:pt x="5880" y="8821"/>
                    </a:cubicBezTo>
                    <a:cubicBezTo>
                      <a:pt x="5897" y="8821"/>
                      <a:pt x="5914" y="8821"/>
                      <a:pt x="5931" y="8821"/>
                    </a:cubicBezTo>
                    <a:cubicBezTo>
                      <a:pt x="8358" y="8800"/>
                      <a:pt x="10304" y="6833"/>
                      <a:pt x="10304" y="4406"/>
                    </a:cubicBezTo>
                    <a:cubicBezTo>
                      <a:pt x="10290" y="1750"/>
                      <a:pt x="8120" y="0"/>
                      <a:pt x="58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01" name="Google Shape;2101;p17"/>
            <p:cNvGrpSpPr/>
            <p:nvPr/>
          </p:nvGrpSpPr>
          <p:grpSpPr>
            <a:xfrm rot="-5400000">
              <a:off x="8594967" y="813678"/>
              <a:ext cx="870424" cy="228607"/>
              <a:chOff x="1222" y="3501752"/>
              <a:chExt cx="903023" cy="233273"/>
            </a:xfrm>
          </p:grpSpPr>
          <p:sp>
            <p:nvSpPr>
              <p:cNvPr id="2102" name="Google Shape;2102;p17"/>
              <p:cNvSpPr/>
              <p:nvPr/>
            </p:nvSpPr>
            <p:spPr>
              <a:xfrm>
                <a:off x="1222" y="3501752"/>
                <a:ext cx="903023" cy="233273"/>
              </a:xfrm>
              <a:custGeom>
                <a:rect b="b" l="l" r="r" t="t"/>
                <a:pathLst>
                  <a:path extrusionOk="0" h="12367" w="47874">
                    <a:moveTo>
                      <a:pt x="1" y="1"/>
                    </a:moveTo>
                    <a:lnTo>
                      <a:pt x="1" y="12367"/>
                    </a:lnTo>
                    <a:lnTo>
                      <a:pt x="47874" y="12367"/>
                    </a:lnTo>
                    <a:lnTo>
                      <a:pt x="4787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3" name="Google Shape;2103;p17"/>
              <p:cNvSpPr/>
              <p:nvPr/>
            </p:nvSpPr>
            <p:spPr>
              <a:xfrm>
                <a:off x="7372" y="353783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24" y="0"/>
                    </a:moveTo>
                    <a:cubicBezTo>
                      <a:pt x="4659" y="0"/>
                      <a:pt x="3572" y="398"/>
                      <a:pt x="2688" y="1289"/>
                    </a:cubicBezTo>
                    <a:cubicBezTo>
                      <a:pt x="1" y="3997"/>
                      <a:pt x="1938" y="8613"/>
                      <a:pt x="5754" y="8613"/>
                    </a:cubicBezTo>
                    <a:cubicBezTo>
                      <a:pt x="5771" y="8613"/>
                      <a:pt x="5788" y="8613"/>
                      <a:pt x="5805" y="8612"/>
                    </a:cubicBezTo>
                    <a:cubicBezTo>
                      <a:pt x="8170" y="8591"/>
                      <a:pt x="10074" y="6667"/>
                      <a:pt x="10053" y="4302"/>
                    </a:cubicBezTo>
                    <a:cubicBezTo>
                      <a:pt x="10053" y="1717"/>
                      <a:pt x="7936" y="0"/>
                      <a:pt x="57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4" name="Google Shape;2104;p17"/>
              <p:cNvSpPr/>
              <p:nvPr/>
            </p:nvSpPr>
            <p:spPr>
              <a:xfrm>
                <a:off x="663726" y="3537837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0" y="0"/>
                    </a:moveTo>
                    <a:cubicBezTo>
                      <a:pt x="4648" y="0"/>
                      <a:pt x="3565" y="398"/>
                      <a:pt x="2688" y="1289"/>
                    </a:cubicBezTo>
                    <a:cubicBezTo>
                      <a:pt x="1" y="3997"/>
                      <a:pt x="1917" y="8613"/>
                      <a:pt x="5733" y="8613"/>
                    </a:cubicBezTo>
                    <a:cubicBezTo>
                      <a:pt x="5750" y="8613"/>
                      <a:pt x="5767" y="8613"/>
                      <a:pt x="5784" y="8612"/>
                    </a:cubicBezTo>
                    <a:cubicBezTo>
                      <a:pt x="8149" y="8591"/>
                      <a:pt x="10053" y="6667"/>
                      <a:pt x="10053" y="4302"/>
                    </a:cubicBezTo>
                    <a:cubicBezTo>
                      <a:pt x="10039" y="1717"/>
                      <a:pt x="7918" y="0"/>
                      <a:pt x="57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5" name="Google Shape;2105;p17"/>
              <p:cNvSpPr/>
              <p:nvPr/>
            </p:nvSpPr>
            <p:spPr>
              <a:xfrm>
                <a:off x="216958" y="353783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30" y="0"/>
                    </a:moveTo>
                    <a:cubicBezTo>
                      <a:pt x="4668" y="0"/>
                      <a:pt x="3585" y="398"/>
                      <a:pt x="2708" y="1289"/>
                    </a:cubicBezTo>
                    <a:cubicBezTo>
                      <a:pt x="0" y="3997"/>
                      <a:pt x="1937" y="8613"/>
                      <a:pt x="5753" y="8613"/>
                    </a:cubicBezTo>
                    <a:cubicBezTo>
                      <a:pt x="5770" y="8613"/>
                      <a:pt x="5788" y="8613"/>
                      <a:pt x="5805" y="8612"/>
                    </a:cubicBezTo>
                    <a:cubicBezTo>
                      <a:pt x="8169" y="8591"/>
                      <a:pt x="10073" y="6667"/>
                      <a:pt x="10052" y="4302"/>
                    </a:cubicBezTo>
                    <a:cubicBezTo>
                      <a:pt x="10052" y="1717"/>
                      <a:pt x="7936" y="0"/>
                      <a:pt x="57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6" name="Google Shape;2106;p17"/>
              <p:cNvSpPr/>
              <p:nvPr/>
            </p:nvSpPr>
            <p:spPr>
              <a:xfrm>
                <a:off x="446651" y="3537837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5" y="0"/>
                    </a:moveTo>
                    <a:cubicBezTo>
                      <a:pt x="4650" y="0"/>
                      <a:pt x="3565" y="398"/>
                      <a:pt x="2688" y="1289"/>
                    </a:cubicBezTo>
                    <a:cubicBezTo>
                      <a:pt x="1" y="3997"/>
                      <a:pt x="1938" y="8613"/>
                      <a:pt x="5733" y="8613"/>
                    </a:cubicBezTo>
                    <a:cubicBezTo>
                      <a:pt x="5750" y="8613"/>
                      <a:pt x="5767" y="8613"/>
                      <a:pt x="5784" y="8612"/>
                    </a:cubicBezTo>
                    <a:cubicBezTo>
                      <a:pt x="8149" y="8591"/>
                      <a:pt x="10053" y="6667"/>
                      <a:pt x="10053" y="4302"/>
                    </a:cubicBezTo>
                    <a:cubicBezTo>
                      <a:pt x="10053" y="1717"/>
                      <a:pt x="7927" y="0"/>
                      <a:pt x="57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07" name="Google Shape;2107;p17"/>
            <p:cNvGrpSpPr/>
            <p:nvPr/>
          </p:nvGrpSpPr>
          <p:grpSpPr>
            <a:xfrm rot="10800000">
              <a:off x="8670106" y="3222033"/>
              <a:ext cx="232496" cy="478233"/>
              <a:chOff x="1791550" y="3336545"/>
              <a:chExt cx="221024" cy="464755"/>
            </a:xfrm>
          </p:grpSpPr>
          <p:sp>
            <p:nvSpPr>
              <p:cNvPr id="2108" name="Google Shape;2108;p17"/>
              <p:cNvSpPr/>
              <p:nvPr/>
            </p:nvSpPr>
            <p:spPr>
              <a:xfrm>
                <a:off x="1791550" y="3336545"/>
                <a:ext cx="221024" cy="464755"/>
              </a:xfrm>
              <a:custGeom>
                <a:rect b="b" l="l" r="r" t="t"/>
                <a:pathLst>
                  <a:path extrusionOk="0" h="24419" w="11613">
                    <a:moveTo>
                      <a:pt x="0" y="0"/>
                    </a:moveTo>
                    <a:lnTo>
                      <a:pt x="0" y="24418"/>
                    </a:lnTo>
                    <a:lnTo>
                      <a:pt x="11613" y="24418"/>
                    </a:lnTo>
                    <a:lnTo>
                      <a:pt x="1161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9" name="Google Shape;2109;p17"/>
              <p:cNvSpPr/>
              <p:nvPr/>
            </p:nvSpPr>
            <p:spPr>
              <a:xfrm>
                <a:off x="1803503" y="3389314"/>
                <a:ext cx="172434" cy="147883"/>
              </a:xfrm>
              <a:custGeom>
                <a:rect b="b" l="l" r="r" t="t"/>
                <a:pathLst>
                  <a:path extrusionOk="0" h="7770" w="9060">
                    <a:moveTo>
                      <a:pt x="5189" y="1"/>
                    </a:moveTo>
                    <a:cubicBezTo>
                      <a:pt x="1737" y="1"/>
                      <a:pt x="0" y="4164"/>
                      <a:pt x="2427" y="6612"/>
                    </a:cubicBezTo>
                    <a:cubicBezTo>
                      <a:pt x="3213" y="7411"/>
                      <a:pt x="4187" y="7769"/>
                      <a:pt x="5146" y="7769"/>
                    </a:cubicBezTo>
                    <a:cubicBezTo>
                      <a:pt x="7124" y="7769"/>
                      <a:pt x="9032" y="6246"/>
                      <a:pt x="9060" y="3934"/>
                    </a:cubicBezTo>
                    <a:cubicBezTo>
                      <a:pt x="9060" y="1779"/>
                      <a:pt x="7344" y="22"/>
                      <a:pt x="51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0" name="Google Shape;2110;p17"/>
              <p:cNvSpPr/>
              <p:nvPr/>
            </p:nvSpPr>
            <p:spPr>
              <a:xfrm>
                <a:off x="1803503" y="3599182"/>
                <a:ext cx="172434" cy="147464"/>
              </a:xfrm>
              <a:custGeom>
                <a:rect b="b" l="l" r="r" t="t"/>
                <a:pathLst>
                  <a:path extrusionOk="0" h="7748" w="9060">
                    <a:moveTo>
                      <a:pt x="5189" y="0"/>
                    </a:moveTo>
                    <a:cubicBezTo>
                      <a:pt x="1737" y="0"/>
                      <a:pt x="0" y="4143"/>
                      <a:pt x="2427" y="6591"/>
                    </a:cubicBezTo>
                    <a:cubicBezTo>
                      <a:pt x="3213" y="7390"/>
                      <a:pt x="4187" y="7748"/>
                      <a:pt x="5146" y="7748"/>
                    </a:cubicBezTo>
                    <a:cubicBezTo>
                      <a:pt x="7124" y="7748"/>
                      <a:pt x="9032" y="6225"/>
                      <a:pt x="9060" y="3913"/>
                    </a:cubicBezTo>
                    <a:cubicBezTo>
                      <a:pt x="9060" y="1758"/>
                      <a:pt x="7344" y="0"/>
                      <a:pt x="51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11" name="Google Shape;2111;p17"/>
            <p:cNvGrpSpPr/>
            <p:nvPr/>
          </p:nvGrpSpPr>
          <p:grpSpPr>
            <a:xfrm rot="10800000">
              <a:off x="8666296" y="4415203"/>
              <a:ext cx="236036" cy="485068"/>
              <a:chOff x="-1900" y="233111"/>
              <a:chExt cx="236036" cy="485068"/>
            </a:xfrm>
          </p:grpSpPr>
          <p:sp>
            <p:nvSpPr>
              <p:cNvPr id="2112" name="Google Shape;2112;p17"/>
              <p:cNvSpPr/>
              <p:nvPr/>
            </p:nvSpPr>
            <p:spPr>
              <a:xfrm>
                <a:off x="-1900" y="233111"/>
                <a:ext cx="236036" cy="485068"/>
              </a:xfrm>
              <a:custGeom>
                <a:rect b="b" l="l" r="r" t="t"/>
                <a:pathLst>
                  <a:path extrusionOk="0" h="25716" w="12012">
                    <a:moveTo>
                      <a:pt x="1" y="0"/>
                    </a:moveTo>
                    <a:lnTo>
                      <a:pt x="1" y="25715"/>
                    </a:lnTo>
                    <a:lnTo>
                      <a:pt x="12011" y="25715"/>
                    </a:lnTo>
                    <a:lnTo>
                      <a:pt x="120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3" name="Google Shape;2113;p17"/>
              <p:cNvSpPr/>
              <p:nvPr/>
            </p:nvSpPr>
            <p:spPr>
              <a:xfrm>
                <a:off x="8899" y="271177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4" y="1"/>
                      <a:pt x="0" y="4520"/>
                      <a:pt x="2637" y="7177"/>
                    </a:cubicBezTo>
                    <a:cubicBezTo>
                      <a:pt x="3490" y="8045"/>
                      <a:pt x="4549" y="8433"/>
                      <a:pt x="5589" y="8433"/>
                    </a:cubicBezTo>
                    <a:cubicBezTo>
                      <a:pt x="7736" y="8433"/>
                      <a:pt x="9806" y="6778"/>
                      <a:pt x="9835" y="4269"/>
                    </a:cubicBezTo>
                    <a:cubicBezTo>
                      <a:pt x="983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4" name="Google Shape;2114;p17"/>
              <p:cNvSpPr/>
              <p:nvPr/>
            </p:nvSpPr>
            <p:spPr>
              <a:xfrm>
                <a:off x="8899" y="507586"/>
                <a:ext cx="185513" cy="158973"/>
              </a:xfrm>
              <a:custGeom>
                <a:rect b="b" l="l" r="r" t="t"/>
                <a:pathLst>
                  <a:path extrusionOk="0" h="8428" w="9835">
                    <a:moveTo>
                      <a:pt x="5629" y="1"/>
                    </a:moveTo>
                    <a:cubicBezTo>
                      <a:pt x="1884" y="1"/>
                      <a:pt x="0" y="4499"/>
                      <a:pt x="2637" y="7178"/>
                    </a:cubicBezTo>
                    <a:cubicBezTo>
                      <a:pt x="3494" y="8041"/>
                      <a:pt x="4550" y="8428"/>
                      <a:pt x="5586" y="8428"/>
                    </a:cubicBezTo>
                    <a:cubicBezTo>
                      <a:pt x="7738" y="8428"/>
                      <a:pt x="9806" y="6762"/>
                      <a:pt x="9835" y="4248"/>
                    </a:cubicBezTo>
                    <a:cubicBezTo>
                      <a:pt x="9835" y="1905"/>
                      <a:pt x="7951" y="1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15" name="Google Shape;2115;p17"/>
            <p:cNvGrpSpPr/>
            <p:nvPr/>
          </p:nvGrpSpPr>
          <p:grpSpPr>
            <a:xfrm rot="10800000">
              <a:off x="8914674" y="3221025"/>
              <a:ext cx="228588" cy="479829"/>
              <a:chOff x="233300" y="233459"/>
              <a:chExt cx="236023" cy="485068"/>
            </a:xfrm>
          </p:grpSpPr>
          <p:sp>
            <p:nvSpPr>
              <p:cNvPr id="2116" name="Google Shape;2116;p17"/>
              <p:cNvSpPr/>
              <p:nvPr/>
            </p:nvSpPr>
            <p:spPr>
              <a:xfrm>
                <a:off x="233300" y="233459"/>
                <a:ext cx="236023" cy="485068"/>
              </a:xfrm>
              <a:custGeom>
                <a:rect b="b" l="l" r="r" t="t"/>
                <a:pathLst>
                  <a:path extrusionOk="0" h="25716" w="11990">
                    <a:moveTo>
                      <a:pt x="0" y="0"/>
                    </a:moveTo>
                    <a:lnTo>
                      <a:pt x="0" y="25715"/>
                    </a:lnTo>
                    <a:lnTo>
                      <a:pt x="11989" y="25715"/>
                    </a:lnTo>
                    <a:lnTo>
                      <a:pt x="1198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7" name="Google Shape;2117;p17"/>
              <p:cNvSpPr/>
              <p:nvPr/>
            </p:nvSpPr>
            <p:spPr>
              <a:xfrm>
                <a:off x="248414" y="272135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3" y="1"/>
                      <a:pt x="0" y="4520"/>
                      <a:pt x="2636" y="7177"/>
                    </a:cubicBezTo>
                    <a:cubicBezTo>
                      <a:pt x="3497" y="8045"/>
                      <a:pt x="4557" y="8433"/>
                      <a:pt x="5598" y="8433"/>
                    </a:cubicBezTo>
                    <a:cubicBezTo>
                      <a:pt x="7746" y="8433"/>
                      <a:pt x="9806" y="6778"/>
                      <a:pt x="9834" y="4269"/>
                    </a:cubicBezTo>
                    <a:cubicBezTo>
                      <a:pt x="9834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8" name="Google Shape;2118;p17"/>
              <p:cNvSpPr/>
              <p:nvPr/>
            </p:nvSpPr>
            <p:spPr>
              <a:xfrm>
                <a:off x="248414" y="508940"/>
                <a:ext cx="185909" cy="159067"/>
              </a:xfrm>
              <a:custGeom>
                <a:rect b="b" l="l" r="r" t="t"/>
                <a:pathLst>
                  <a:path extrusionOk="0" h="8433" w="9856">
                    <a:moveTo>
                      <a:pt x="5629" y="1"/>
                    </a:moveTo>
                    <a:cubicBezTo>
                      <a:pt x="1883" y="1"/>
                      <a:pt x="0" y="4520"/>
                      <a:pt x="2636" y="7178"/>
                    </a:cubicBezTo>
                    <a:cubicBezTo>
                      <a:pt x="3490" y="8045"/>
                      <a:pt x="4548" y="8433"/>
                      <a:pt x="5588" y="8433"/>
                    </a:cubicBezTo>
                    <a:cubicBezTo>
                      <a:pt x="7736" y="8433"/>
                      <a:pt x="9806" y="6778"/>
                      <a:pt x="9834" y="4269"/>
                    </a:cubicBezTo>
                    <a:cubicBezTo>
                      <a:pt x="985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19" name="Google Shape;2119;p17"/>
            <p:cNvGrpSpPr/>
            <p:nvPr/>
          </p:nvGrpSpPr>
          <p:grpSpPr>
            <a:xfrm rot="10800000">
              <a:off x="8916468" y="2982294"/>
              <a:ext cx="228605" cy="228600"/>
              <a:chOff x="640994" y="1737027"/>
              <a:chExt cx="227921" cy="227939"/>
            </a:xfrm>
          </p:grpSpPr>
          <p:sp>
            <p:nvSpPr>
              <p:cNvPr id="2120" name="Google Shape;2120;p17"/>
              <p:cNvSpPr/>
              <p:nvPr/>
            </p:nvSpPr>
            <p:spPr>
              <a:xfrm>
                <a:off x="640994" y="1737027"/>
                <a:ext cx="227921" cy="227939"/>
              </a:xfrm>
              <a:custGeom>
                <a:rect b="b" l="l" r="r" t="t"/>
                <a:pathLst>
                  <a:path extrusionOk="0" h="12388" w="12387">
                    <a:moveTo>
                      <a:pt x="0" y="1"/>
                    </a:moveTo>
                    <a:lnTo>
                      <a:pt x="0" y="12388"/>
                    </a:lnTo>
                    <a:lnTo>
                      <a:pt x="12387" y="12388"/>
                    </a:lnTo>
                    <a:lnTo>
                      <a:pt x="123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1" name="Google Shape;2121;p17"/>
              <p:cNvSpPr/>
              <p:nvPr/>
            </p:nvSpPr>
            <p:spPr>
              <a:xfrm>
                <a:off x="681419" y="1778353"/>
                <a:ext cx="171341" cy="146961"/>
              </a:xfrm>
              <a:custGeom>
                <a:rect b="b" l="l" r="r" t="t"/>
                <a:pathLst>
                  <a:path extrusionOk="0" h="7987" w="9312">
                    <a:moveTo>
                      <a:pt x="4020" y="0"/>
                    </a:moveTo>
                    <a:cubicBezTo>
                      <a:pt x="1987" y="0"/>
                      <a:pt x="35" y="1566"/>
                      <a:pt x="21" y="3948"/>
                    </a:cubicBezTo>
                    <a:cubicBezTo>
                      <a:pt x="0" y="6166"/>
                      <a:pt x="1779" y="7966"/>
                      <a:pt x="3997" y="7986"/>
                    </a:cubicBezTo>
                    <a:cubicBezTo>
                      <a:pt x="7533" y="7986"/>
                      <a:pt x="9311" y="3718"/>
                      <a:pt x="6821" y="1186"/>
                    </a:cubicBezTo>
                    <a:cubicBezTo>
                      <a:pt x="6009" y="367"/>
                      <a:pt x="5005" y="0"/>
                      <a:pt x="40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22" name="Google Shape;2122;p17"/>
            <p:cNvGrpSpPr/>
            <p:nvPr/>
          </p:nvGrpSpPr>
          <p:grpSpPr>
            <a:xfrm rot="10800000">
              <a:off x="8207855" y="4910402"/>
              <a:ext cx="934995" cy="251833"/>
              <a:chOff x="6611261" y="-182"/>
              <a:chExt cx="934995" cy="251833"/>
            </a:xfrm>
          </p:grpSpPr>
          <p:sp>
            <p:nvSpPr>
              <p:cNvPr id="2123" name="Google Shape;2123;p17"/>
              <p:cNvSpPr/>
              <p:nvPr/>
            </p:nvSpPr>
            <p:spPr>
              <a:xfrm rot="10800000">
                <a:off x="6611261" y="-182"/>
                <a:ext cx="934995" cy="251833"/>
              </a:xfrm>
              <a:custGeom>
                <a:rect b="b" l="l" r="r" t="t"/>
                <a:pathLst>
                  <a:path extrusionOk="0" h="13351" w="49569">
                    <a:moveTo>
                      <a:pt x="1" y="1"/>
                    </a:moveTo>
                    <a:lnTo>
                      <a:pt x="1" y="13350"/>
                    </a:lnTo>
                    <a:lnTo>
                      <a:pt x="49569" y="13350"/>
                    </a:lnTo>
                    <a:lnTo>
                      <a:pt x="4956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4" name="Google Shape;2124;p17"/>
              <p:cNvSpPr/>
              <p:nvPr/>
            </p:nvSpPr>
            <p:spPr>
              <a:xfrm rot="10800000">
                <a:off x="7350859" y="49934"/>
                <a:ext cx="190040" cy="162463"/>
              </a:xfrm>
              <a:custGeom>
                <a:rect b="b" l="l" r="r" t="t"/>
                <a:pathLst>
                  <a:path extrusionOk="0" h="8613" w="10075">
                    <a:moveTo>
                      <a:pt x="5712" y="1"/>
                    </a:moveTo>
                    <a:cubicBezTo>
                      <a:pt x="4648" y="1"/>
                      <a:pt x="3564" y="399"/>
                      <a:pt x="2688" y="1289"/>
                    </a:cubicBezTo>
                    <a:cubicBezTo>
                      <a:pt x="1" y="3996"/>
                      <a:pt x="1938" y="8612"/>
                      <a:pt x="5754" y="8612"/>
                    </a:cubicBezTo>
                    <a:cubicBezTo>
                      <a:pt x="5771" y="8612"/>
                      <a:pt x="5788" y="8612"/>
                      <a:pt x="5806" y="8612"/>
                    </a:cubicBezTo>
                    <a:cubicBezTo>
                      <a:pt x="8149" y="8612"/>
                      <a:pt x="10074" y="6666"/>
                      <a:pt x="10053" y="4323"/>
                    </a:cubicBezTo>
                    <a:cubicBezTo>
                      <a:pt x="10053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5" name="Google Shape;2125;p17"/>
              <p:cNvSpPr/>
              <p:nvPr/>
            </p:nvSpPr>
            <p:spPr>
              <a:xfrm rot="10800000">
                <a:off x="6645178" y="49934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2" y="1"/>
                    </a:moveTo>
                    <a:cubicBezTo>
                      <a:pt x="4647" y="1"/>
                      <a:pt x="3564" y="399"/>
                      <a:pt x="2687" y="1289"/>
                    </a:cubicBezTo>
                    <a:cubicBezTo>
                      <a:pt x="0" y="3996"/>
                      <a:pt x="1917" y="8612"/>
                      <a:pt x="5732" y="8612"/>
                    </a:cubicBezTo>
                    <a:cubicBezTo>
                      <a:pt x="5750" y="8612"/>
                      <a:pt x="5767" y="8612"/>
                      <a:pt x="5784" y="8612"/>
                    </a:cubicBezTo>
                    <a:cubicBezTo>
                      <a:pt x="8148" y="8612"/>
                      <a:pt x="10052" y="6687"/>
                      <a:pt x="10052" y="4323"/>
                    </a:cubicBezTo>
                    <a:cubicBezTo>
                      <a:pt x="10052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6" name="Google Shape;2126;p17"/>
              <p:cNvSpPr/>
              <p:nvPr/>
            </p:nvSpPr>
            <p:spPr>
              <a:xfrm rot="10800000">
                <a:off x="7121958" y="49934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2" y="1"/>
                    </a:moveTo>
                    <a:cubicBezTo>
                      <a:pt x="4648" y="1"/>
                      <a:pt x="3564" y="399"/>
                      <a:pt x="2688" y="1289"/>
                    </a:cubicBezTo>
                    <a:cubicBezTo>
                      <a:pt x="1" y="4017"/>
                      <a:pt x="1938" y="8612"/>
                      <a:pt x="5733" y="8612"/>
                    </a:cubicBezTo>
                    <a:cubicBezTo>
                      <a:pt x="5750" y="8612"/>
                      <a:pt x="5767" y="8612"/>
                      <a:pt x="5784" y="8612"/>
                    </a:cubicBezTo>
                    <a:cubicBezTo>
                      <a:pt x="8149" y="8612"/>
                      <a:pt x="10053" y="6666"/>
                      <a:pt x="10053" y="4323"/>
                    </a:cubicBezTo>
                    <a:cubicBezTo>
                      <a:pt x="10053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7" name="Google Shape;2127;p17"/>
              <p:cNvSpPr/>
              <p:nvPr/>
            </p:nvSpPr>
            <p:spPr>
              <a:xfrm rot="10800000">
                <a:off x="6892245" y="49934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07" y="1"/>
                    </a:moveTo>
                    <a:cubicBezTo>
                      <a:pt x="4645" y="1"/>
                      <a:pt x="3564" y="399"/>
                      <a:pt x="2687" y="1289"/>
                    </a:cubicBezTo>
                    <a:cubicBezTo>
                      <a:pt x="0" y="3996"/>
                      <a:pt x="1917" y="8612"/>
                      <a:pt x="5732" y="8612"/>
                    </a:cubicBezTo>
                    <a:cubicBezTo>
                      <a:pt x="5749" y="8612"/>
                      <a:pt x="5767" y="8612"/>
                      <a:pt x="5784" y="8612"/>
                    </a:cubicBezTo>
                    <a:cubicBezTo>
                      <a:pt x="8148" y="8612"/>
                      <a:pt x="10052" y="6687"/>
                      <a:pt x="10052" y="4323"/>
                    </a:cubicBezTo>
                    <a:cubicBezTo>
                      <a:pt x="10038" y="1723"/>
                      <a:pt x="7915" y="1"/>
                      <a:pt x="57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28" name="Google Shape;2128;p17"/>
            <p:cNvGrpSpPr/>
            <p:nvPr/>
          </p:nvGrpSpPr>
          <p:grpSpPr>
            <a:xfrm rot="10800000">
              <a:off x="1653787" y="4930999"/>
              <a:ext cx="234838" cy="233669"/>
              <a:chOff x="7539527" y="2110189"/>
              <a:chExt cx="234838" cy="233669"/>
            </a:xfrm>
          </p:grpSpPr>
          <p:sp>
            <p:nvSpPr>
              <p:cNvPr id="2129" name="Google Shape;2129;p17"/>
              <p:cNvSpPr/>
              <p:nvPr/>
            </p:nvSpPr>
            <p:spPr>
              <a:xfrm rot="10800000">
                <a:off x="7539527" y="2110189"/>
                <a:ext cx="234838" cy="233669"/>
              </a:xfrm>
              <a:custGeom>
                <a:rect b="b" l="l" r="r" t="t"/>
                <a:pathLst>
                  <a:path extrusionOk="0" h="12388" w="12450">
                    <a:moveTo>
                      <a:pt x="0" y="1"/>
                    </a:moveTo>
                    <a:lnTo>
                      <a:pt x="0" y="12388"/>
                    </a:lnTo>
                    <a:lnTo>
                      <a:pt x="12450" y="12388"/>
                    </a:lnTo>
                    <a:lnTo>
                      <a:pt x="124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0" name="Google Shape;2130;p17"/>
              <p:cNvSpPr/>
              <p:nvPr/>
            </p:nvSpPr>
            <p:spPr>
              <a:xfrm rot="10800000">
                <a:off x="7557295" y="2151232"/>
                <a:ext cx="175629" cy="150259"/>
              </a:xfrm>
              <a:custGeom>
                <a:rect b="b" l="l" r="r" t="t"/>
                <a:pathLst>
                  <a:path extrusionOk="0" h="7966" w="9311">
                    <a:moveTo>
                      <a:pt x="4020" y="0"/>
                    </a:moveTo>
                    <a:cubicBezTo>
                      <a:pt x="1985" y="0"/>
                      <a:pt x="28" y="1566"/>
                      <a:pt x="0" y="3948"/>
                    </a:cubicBezTo>
                    <a:cubicBezTo>
                      <a:pt x="0" y="6145"/>
                      <a:pt x="1779" y="7966"/>
                      <a:pt x="3996" y="7966"/>
                    </a:cubicBezTo>
                    <a:cubicBezTo>
                      <a:pt x="7533" y="7966"/>
                      <a:pt x="9311" y="3697"/>
                      <a:pt x="6821" y="1186"/>
                    </a:cubicBezTo>
                    <a:cubicBezTo>
                      <a:pt x="6009" y="367"/>
                      <a:pt x="5005" y="0"/>
                      <a:pt x="40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31" name="Google Shape;2131;p17"/>
            <p:cNvGrpSpPr/>
            <p:nvPr/>
          </p:nvGrpSpPr>
          <p:grpSpPr>
            <a:xfrm rot="10800000">
              <a:off x="687830" y="4912499"/>
              <a:ext cx="246896" cy="251841"/>
              <a:chOff x="6853189" y="1413242"/>
              <a:chExt cx="233273" cy="235960"/>
            </a:xfrm>
          </p:grpSpPr>
          <p:sp>
            <p:nvSpPr>
              <p:cNvPr id="2132" name="Google Shape;2132;p17"/>
              <p:cNvSpPr/>
              <p:nvPr/>
            </p:nvSpPr>
            <p:spPr>
              <a:xfrm rot="10800000">
                <a:off x="6853189" y="1413242"/>
                <a:ext cx="233273" cy="235960"/>
              </a:xfrm>
              <a:custGeom>
                <a:rect b="b" l="l" r="r" t="t"/>
                <a:pathLst>
                  <a:path extrusionOk="0" h="12388" w="12367">
                    <a:moveTo>
                      <a:pt x="1" y="0"/>
                    </a:moveTo>
                    <a:lnTo>
                      <a:pt x="1" y="12387"/>
                    </a:lnTo>
                    <a:lnTo>
                      <a:pt x="12367" y="12387"/>
                    </a:lnTo>
                    <a:lnTo>
                      <a:pt x="123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3" name="Google Shape;2133;p17"/>
              <p:cNvSpPr/>
              <p:nvPr/>
            </p:nvSpPr>
            <p:spPr>
              <a:xfrm rot="10800000">
                <a:off x="6869760" y="1456584"/>
                <a:ext cx="175648" cy="150542"/>
              </a:xfrm>
              <a:custGeom>
                <a:rect b="b" l="l" r="r" t="t"/>
                <a:pathLst>
                  <a:path extrusionOk="0" h="7981" w="9312">
                    <a:moveTo>
                      <a:pt x="4016" y="1"/>
                    </a:moveTo>
                    <a:cubicBezTo>
                      <a:pt x="1991" y="1"/>
                      <a:pt x="50" y="1570"/>
                      <a:pt x="22" y="3963"/>
                    </a:cubicBezTo>
                    <a:cubicBezTo>
                      <a:pt x="1" y="6160"/>
                      <a:pt x="1779" y="7959"/>
                      <a:pt x="3997" y="7980"/>
                    </a:cubicBezTo>
                    <a:cubicBezTo>
                      <a:pt x="7533" y="7980"/>
                      <a:pt x="9312" y="3712"/>
                      <a:pt x="6822" y="1201"/>
                    </a:cubicBezTo>
                    <a:cubicBezTo>
                      <a:pt x="6007" y="372"/>
                      <a:pt x="5002" y="1"/>
                      <a:pt x="40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34" name="Google Shape;2134;p17"/>
            <p:cNvGrpSpPr/>
            <p:nvPr/>
          </p:nvGrpSpPr>
          <p:grpSpPr>
            <a:xfrm rot="10800000">
              <a:off x="243270" y="3255111"/>
              <a:ext cx="201511" cy="449403"/>
              <a:chOff x="7798775" y="2139684"/>
              <a:chExt cx="193444" cy="420868"/>
            </a:xfrm>
          </p:grpSpPr>
          <p:sp>
            <p:nvSpPr>
              <p:cNvPr id="2135" name="Google Shape;2135;p17"/>
              <p:cNvSpPr/>
              <p:nvPr/>
            </p:nvSpPr>
            <p:spPr>
              <a:xfrm rot="10800000">
                <a:off x="7798775" y="2139684"/>
                <a:ext cx="193444" cy="420868"/>
              </a:xfrm>
              <a:custGeom>
                <a:rect b="b" l="l" r="r" t="t"/>
                <a:pathLst>
                  <a:path extrusionOk="0" h="23896" w="11634">
                    <a:moveTo>
                      <a:pt x="0" y="1"/>
                    </a:moveTo>
                    <a:lnTo>
                      <a:pt x="0" y="23896"/>
                    </a:lnTo>
                    <a:lnTo>
                      <a:pt x="11634" y="23896"/>
                    </a:lnTo>
                    <a:lnTo>
                      <a:pt x="1163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6" name="Google Shape;2136;p17"/>
              <p:cNvSpPr/>
              <p:nvPr/>
            </p:nvSpPr>
            <p:spPr>
              <a:xfrm rot="10800000">
                <a:off x="7823779" y="2180056"/>
                <a:ext cx="146033" cy="147618"/>
              </a:xfrm>
              <a:custGeom>
                <a:rect b="b" l="l" r="r" t="t"/>
                <a:pathLst>
                  <a:path extrusionOk="0" h="7826" w="7742">
                    <a:moveTo>
                      <a:pt x="3871" y="0"/>
                    </a:moveTo>
                    <a:cubicBezTo>
                      <a:pt x="1737" y="0"/>
                      <a:pt x="0" y="1737"/>
                      <a:pt x="0" y="3913"/>
                    </a:cubicBezTo>
                    <a:cubicBezTo>
                      <a:pt x="0" y="6068"/>
                      <a:pt x="1737" y="7826"/>
                      <a:pt x="3871" y="7826"/>
                    </a:cubicBezTo>
                    <a:cubicBezTo>
                      <a:pt x="6005" y="7826"/>
                      <a:pt x="7742" y="6068"/>
                      <a:pt x="7742" y="3913"/>
                    </a:cubicBezTo>
                    <a:cubicBezTo>
                      <a:pt x="7742" y="1737"/>
                      <a:pt x="6005" y="0"/>
                      <a:pt x="38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7" name="Google Shape;2137;p17"/>
              <p:cNvSpPr/>
              <p:nvPr/>
            </p:nvSpPr>
            <p:spPr>
              <a:xfrm rot="10800000">
                <a:off x="7799295" y="2369496"/>
                <a:ext cx="170913" cy="146543"/>
              </a:xfrm>
              <a:custGeom>
                <a:rect b="b" l="l" r="r" t="t"/>
                <a:pathLst>
                  <a:path extrusionOk="0" h="7769" w="9061">
                    <a:moveTo>
                      <a:pt x="3926" y="0"/>
                    </a:moveTo>
                    <a:cubicBezTo>
                      <a:pt x="1948" y="0"/>
                      <a:pt x="49" y="1524"/>
                      <a:pt x="21" y="3835"/>
                    </a:cubicBezTo>
                    <a:cubicBezTo>
                      <a:pt x="0" y="5990"/>
                      <a:pt x="1737" y="7748"/>
                      <a:pt x="3892" y="7769"/>
                    </a:cubicBezTo>
                    <a:cubicBezTo>
                      <a:pt x="7344" y="7769"/>
                      <a:pt x="9060" y="3605"/>
                      <a:pt x="6654" y="1157"/>
                    </a:cubicBezTo>
                    <a:cubicBezTo>
                      <a:pt x="5862" y="358"/>
                      <a:pt x="4884" y="0"/>
                      <a:pt x="3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38" name="Google Shape;2138;p17"/>
            <p:cNvGrpSpPr/>
            <p:nvPr/>
          </p:nvGrpSpPr>
          <p:grpSpPr>
            <a:xfrm rot="10800000">
              <a:off x="1421489" y="4691011"/>
              <a:ext cx="218717" cy="473559"/>
              <a:chOff x="6388643" y="-176"/>
              <a:chExt cx="229311" cy="489821"/>
            </a:xfrm>
          </p:grpSpPr>
          <p:sp>
            <p:nvSpPr>
              <p:cNvPr id="2139" name="Google Shape;2139;p17"/>
              <p:cNvSpPr/>
              <p:nvPr/>
            </p:nvSpPr>
            <p:spPr>
              <a:xfrm rot="10800000">
                <a:off x="6388643" y="-176"/>
                <a:ext cx="229311" cy="489821"/>
              </a:xfrm>
              <a:custGeom>
                <a:rect b="b" l="l" r="r" t="t"/>
                <a:pathLst>
                  <a:path extrusionOk="0" h="25968" w="12157">
                    <a:moveTo>
                      <a:pt x="0" y="1"/>
                    </a:moveTo>
                    <a:lnTo>
                      <a:pt x="0" y="25967"/>
                    </a:lnTo>
                    <a:lnTo>
                      <a:pt x="12157" y="25967"/>
                    </a:lnTo>
                    <a:lnTo>
                      <a:pt x="121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0" name="Google Shape;2140;p17"/>
              <p:cNvSpPr/>
              <p:nvPr/>
            </p:nvSpPr>
            <p:spPr>
              <a:xfrm rot="10800000">
                <a:off x="6423369" y="283741"/>
                <a:ext cx="185909" cy="158935"/>
              </a:xfrm>
              <a:custGeom>
                <a:rect b="b" l="l" r="r" t="t"/>
                <a:pathLst>
                  <a:path extrusionOk="0" h="8426" w="9856">
                    <a:moveTo>
                      <a:pt x="5629" y="1"/>
                    </a:moveTo>
                    <a:cubicBezTo>
                      <a:pt x="1884" y="1"/>
                      <a:pt x="1" y="4499"/>
                      <a:pt x="2637" y="7157"/>
                    </a:cubicBezTo>
                    <a:cubicBezTo>
                      <a:pt x="3493" y="8033"/>
                      <a:pt x="4555" y="8426"/>
                      <a:pt x="5598" y="8426"/>
                    </a:cubicBezTo>
                    <a:cubicBezTo>
                      <a:pt x="7743" y="8426"/>
                      <a:pt x="9806" y="6768"/>
                      <a:pt x="9835" y="4248"/>
                    </a:cubicBezTo>
                    <a:cubicBezTo>
                      <a:pt x="9856" y="1905"/>
                      <a:pt x="7972" y="1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1" name="Google Shape;2141;p17"/>
              <p:cNvSpPr/>
              <p:nvPr/>
            </p:nvSpPr>
            <p:spPr>
              <a:xfrm rot="10800000">
                <a:off x="6423369" y="58555"/>
                <a:ext cx="185796" cy="158747"/>
              </a:xfrm>
              <a:custGeom>
                <a:rect b="b" l="l" r="r" t="t"/>
                <a:pathLst>
                  <a:path extrusionOk="0" h="8416" w="9850">
                    <a:moveTo>
                      <a:pt x="5597" y="0"/>
                    </a:moveTo>
                    <a:cubicBezTo>
                      <a:pt x="1869" y="0"/>
                      <a:pt x="1" y="4505"/>
                      <a:pt x="2631" y="7156"/>
                    </a:cubicBezTo>
                    <a:cubicBezTo>
                      <a:pt x="3494" y="8026"/>
                      <a:pt x="4558" y="8416"/>
                      <a:pt x="5601" y="8416"/>
                    </a:cubicBezTo>
                    <a:cubicBezTo>
                      <a:pt x="7746" y="8416"/>
                      <a:pt x="9800" y="6767"/>
                      <a:pt x="9829" y="4248"/>
                    </a:cubicBezTo>
                    <a:cubicBezTo>
                      <a:pt x="9850" y="1904"/>
                      <a:pt x="7966" y="0"/>
                      <a:pt x="5623" y="0"/>
                    </a:cubicBezTo>
                    <a:cubicBezTo>
                      <a:pt x="5614" y="0"/>
                      <a:pt x="5606" y="0"/>
                      <a:pt x="55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42" name="Google Shape;2142;p17"/>
            <p:cNvGrpSpPr/>
            <p:nvPr/>
          </p:nvGrpSpPr>
          <p:grpSpPr>
            <a:xfrm rot="10800000">
              <a:off x="948457" y="4469312"/>
              <a:ext cx="229311" cy="695027"/>
              <a:chOff x="6388643" y="489644"/>
              <a:chExt cx="229311" cy="695027"/>
            </a:xfrm>
          </p:grpSpPr>
          <p:sp>
            <p:nvSpPr>
              <p:cNvPr id="2143" name="Google Shape;2143;p17"/>
              <p:cNvSpPr/>
              <p:nvPr/>
            </p:nvSpPr>
            <p:spPr>
              <a:xfrm rot="10800000">
                <a:off x="6388643" y="489644"/>
                <a:ext cx="229311" cy="695027"/>
              </a:xfrm>
              <a:custGeom>
                <a:rect b="b" l="l" r="r" t="t"/>
                <a:pathLst>
                  <a:path extrusionOk="0" h="36847" w="12157">
                    <a:moveTo>
                      <a:pt x="0" y="0"/>
                    </a:moveTo>
                    <a:lnTo>
                      <a:pt x="0" y="36847"/>
                    </a:lnTo>
                    <a:lnTo>
                      <a:pt x="12157" y="36847"/>
                    </a:lnTo>
                    <a:lnTo>
                      <a:pt x="1215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4" name="Google Shape;2144;p17"/>
              <p:cNvSpPr/>
              <p:nvPr/>
            </p:nvSpPr>
            <p:spPr>
              <a:xfrm rot="10800000">
                <a:off x="6396131" y="994026"/>
                <a:ext cx="187889" cy="161048"/>
              </a:xfrm>
              <a:custGeom>
                <a:rect b="b" l="l" r="r" t="t"/>
                <a:pathLst>
                  <a:path extrusionOk="0" h="8538" w="9961">
                    <a:moveTo>
                      <a:pt x="4307" y="0"/>
                    </a:moveTo>
                    <a:cubicBezTo>
                      <a:pt x="2136" y="0"/>
                      <a:pt x="50" y="1677"/>
                      <a:pt x="22" y="4227"/>
                    </a:cubicBezTo>
                    <a:cubicBezTo>
                      <a:pt x="1" y="6592"/>
                      <a:pt x="1905" y="8517"/>
                      <a:pt x="4269" y="8538"/>
                    </a:cubicBezTo>
                    <a:cubicBezTo>
                      <a:pt x="8056" y="8538"/>
                      <a:pt x="9960" y="3955"/>
                      <a:pt x="7303" y="1277"/>
                    </a:cubicBezTo>
                    <a:cubicBezTo>
                      <a:pt x="6435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5" name="Google Shape;2145;p17"/>
              <p:cNvSpPr/>
              <p:nvPr/>
            </p:nvSpPr>
            <p:spPr>
              <a:xfrm rot="10800000">
                <a:off x="6396131" y="756032"/>
                <a:ext cx="187889" cy="160878"/>
              </a:xfrm>
              <a:custGeom>
                <a:rect b="b" l="l" r="r" t="t"/>
                <a:pathLst>
                  <a:path extrusionOk="0" h="8529" w="9961">
                    <a:moveTo>
                      <a:pt x="4308" y="0"/>
                    </a:moveTo>
                    <a:cubicBezTo>
                      <a:pt x="2136" y="0"/>
                      <a:pt x="50" y="1668"/>
                      <a:pt x="22" y="4218"/>
                    </a:cubicBezTo>
                    <a:cubicBezTo>
                      <a:pt x="1" y="6583"/>
                      <a:pt x="1905" y="8508"/>
                      <a:pt x="4269" y="8529"/>
                    </a:cubicBezTo>
                    <a:cubicBezTo>
                      <a:pt x="8056" y="8529"/>
                      <a:pt x="9960" y="3967"/>
                      <a:pt x="7303" y="1268"/>
                    </a:cubicBezTo>
                    <a:cubicBezTo>
                      <a:pt x="6435" y="393"/>
                      <a:pt x="5361" y="0"/>
                      <a:pt x="43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6" name="Google Shape;2146;p17"/>
              <p:cNvSpPr/>
              <p:nvPr/>
            </p:nvSpPr>
            <p:spPr>
              <a:xfrm rot="10800000">
                <a:off x="6396131" y="518038"/>
                <a:ext cx="187889" cy="161048"/>
              </a:xfrm>
              <a:custGeom>
                <a:rect b="b" l="l" r="r" t="t"/>
                <a:pathLst>
                  <a:path extrusionOk="0" h="8538" w="9961">
                    <a:moveTo>
                      <a:pt x="4307" y="0"/>
                    </a:moveTo>
                    <a:cubicBezTo>
                      <a:pt x="2136" y="0"/>
                      <a:pt x="50" y="1677"/>
                      <a:pt x="22" y="4227"/>
                    </a:cubicBezTo>
                    <a:cubicBezTo>
                      <a:pt x="1" y="6592"/>
                      <a:pt x="1905" y="8517"/>
                      <a:pt x="4269" y="8537"/>
                    </a:cubicBezTo>
                    <a:cubicBezTo>
                      <a:pt x="8056" y="8517"/>
                      <a:pt x="9960" y="3955"/>
                      <a:pt x="7303" y="1277"/>
                    </a:cubicBezTo>
                    <a:cubicBezTo>
                      <a:pt x="6435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47" name="Google Shape;2147;p17"/>
            <p:cNvGrpSpPr/>
            <p:nvPr/>
          </p:nvGrpSpPr>
          <p:grpSpPr>
            <a:xfrm rot="10800000">
              <a:off x="-3" y="4912507"/>
              <a:ext cx="674108" cy="251833"/>
              <a:chOff x="7536387" y="-182"/>
              <a:chExt cx="674108" cy="251833"/>
            </a:xfrm>
          </p:grpSpPr>
          <p:sp>
            <p:nvSpPr>
              <p:cNvPr id="2148" name="Google Shape;2148;p17"/>
              <p:cNvSpPr/>
              <p:nvPr/>
            </p:nvSpPr>
            <p:spPr>
              <a:xfrm rot="10800000">
                <a:off x="7536387" y="-182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9" name="Google Shape;2149;p17"/>
              <p:cNvSpPr/>
              <p:nvPr/>
            </p:nvSpPr>
            <p:spPr>
              <a:xfrm rot="10800000">
                <a:off x="8017871" y="40861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0" name="Google Shape;2150;p17"/>
              <p:cNvSpPr/>
              <p:nvPr/>
            </p:nvSpPr>
            <p:spPr>
              <a:xfrm rot="10800000">
                <a:off x="7788177" y="40861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1" name="Google Shape;2151;p17"/>
              <p:cNvSpPr/>
              <p:nvPr/>
            </p:nvSpPr>
            <p:spPr>
              <a:xfrm rot="10800000">
                <a:off x="7564388" y="40861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52" name="Google Shape;2152;p17"/>
            <p:cNvGrpSpPr/>
            <p:nvPr/>
          </p:nvGrpSpPr>
          <p:grpSpPr>
            <a:xfrm rot="10800000">
              <a:off x="8916100" y="1371619"/>
              <a:ext cx="229726" cy="695027"/>
              <a:chOff x="8447683" y="1640135"/>
              <a:chExt cx="229726" cy="695027"/>
            </a:xfrm>
          </p:grpSpPr>
          <p:sp>
            <p:nvSpPr>
              <p:cNvPr id="2153" name="Google Shape;2153;p17"/>
              <p:cNvSpPr/>
              <p:nvPr/>
            </p:nvSpPr>
            <p:spPr>
              <a:xfrm rot="10800000">
                <a:off x="8447683" y="1640135"/>
                <a:ext cx="229726" cy="695027"/>
              </a:xfrm>
              <a:custGeom>
                <a:rect b="b" l="l" r="r" t="t"/>
                <a:pathLst>
                  <a:path extrusionOk="0" h="36847" w="12179">
                    <a:moveTo>
                      <a:pt x="1" y="0"/>
                    </a:moveTo>
                    <a:lnTo>
                      <a:pt x="1" y="36847"/>
                    </a:lnTo>
                    <a:lnTo>
                      <a:pt x="12178" y="36847"/>
                    </a:lnTo>
                    <a:lnTo>
                      <a:pt x="121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4" name="Google Shape;2154;p17"/>
              <p:cNvSpPr/>
              <p:nvPr/>
            </p:nvSpPr>
            <p:spPr>
              <a:xfrm rot="10800000">
                <a:off x="8455189" y="2150836"/>
                <a:ext cx="187871" cy="160878"/>
              </a:xfrm>
              <a:custGeom>
                <a:rect b="b" l="l" r="r" t="t"/>
                <a:pathLst>
                  <a:path extrusionOk="0" h="8529" w="9960">
                    <a:moveTo>
                      <a:pt x="4307" y="0"/>
                    </a:moveTo>
                    <a:cubicBezTo>
                      <a:pt x="2136" y="0"/>
                      <a:pt x="49" y="1668"/>
                      <a:pt x="21" y="4218"/>
                    </a:cubicBezTo>
                    <a:cubicBezTo>
                      <a:pt x="0" y="6583"/>
                      <a:pt x="1904" y="8508"/>
                      <a:pt x="4269" y="8528"/>
                    </a:cubicBezTo>
                    <a:cubicBezTo>
                      <a:pt x="8056" y="8528"/>
                      <a:pt x="9960" y="3967"/>
                      <a:pt x="7302" y="1268"/>
                    </a:cubicBezTo>
                    <a:cubicBezTo>
                      <a:pt x="6434" y="393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5" name="Google Shape;2155;p17"/>
              <p:cNvSpPr/>
              <p:nvPr/>
            </p:nvSpPr>
            <p:spPr>
              <a:xfrm rot="10800000">
                <a:off x="8455189" y="1913238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293" y="0"/>
                    </a:moveTo>
                    <a:cubicBezTo>
                      <a:pt x="2117" y="0"/>
                      <a:pt x="35" y="1677"/>
                      <a:pt x="21" y="4227"/>
                    </a:cubicBezTo>
                    <a:cubicBezTo>
                      <a:pt x="0" y="6591"/>
                      <a:pt x="1904" y="8516"/>
                      <a:pt x="4269" y="8516"/>
                    </a:cubicBezTo>
                    <a:cubicBezTo>
                      <a:pt x="8056" y="8516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6" name="Google Shape;2156;p17"/>
              <p:cNvSpPr/>
              <p:nvPr/>
            </p:nvSpPr>
            <p:spPr>
              <a:xfrm rot="10800000">
                <a:off x="8455189" y="1674848"/>
                <a:ext cx="187871" cy="161048"/>
              </a:xfrm>
              <a:custGeom>
                <a:rect b="b" l="l" r="r" t="t"/>
                <a:pathLst>
                  <a:path extrusionOk="0" h="8538" w="9960">
                    <a:moveTo>
                      <a:pt x="4293" y="0"/>
                    </a:moveTo>
                    <a:cubicBezTo>
                      <a:pt x="2117" y="0"/>
                      <a:pt x="35" y="1677"/>
                      <a:pt x="21" y="4227"/>
                    </a:cubicBezTo>
                    <a:cubicBezTo>
                      <a:pt x="0" y="6591"/>
                      <a:pt x="1904" y="8516"/>
                      <a:pt x="4269" y="8537"/>
                    </a:cubicBezTo>
                    <a:cubicBezTo>
                      <a:pt x="8056" y="8537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57" name="Google Shape;2157;p17"/>
            <p:cNvGrpSpPr/>
            <p:nvPr/>
          </p:nvGrpSpPr>
          <p:grpSpPr>
            <a:xfrm rot="10800000">
              <a:off x="1190452" y="4469329"/>
              <a:ext cx="218415" cy="694973"/>
              <a:chOff x="6155780" y="-170"/>
              <a:chExt cx="232876" cy="730167"/>
            </a:xfrm>
          </p:grpSpPr>
          <p:sp>
            <p:nvSpPr>
              <p:cNvPr id="2158" name="Google Shape;2158;p17"/>
              <p:cNvSpPr/>
              <p:nvPr/>
            </p:nvSpPr>
            <p:spPr>
              <a:xfrm rot="10800000">
                <a:off x="6155780" y="-170"/>
                <a:ext cx="232876" cy="730167"/>
              </a:xfrm>
              <a:custGeom>
                <a:rect b="b" l="l" r="r" t="t"/>
                <a:pathLst>
                  <a:path extrusionOk="0" h="38710" w="12346">
                    <a:moveTo>
                      <a:pt x="1" y="0"/>
                    </a:moveTo>
                    <a:lnTo>
                      <a:pt x="1" y="38709"/>
                    </a:lnTo>
                    <a:lnTo>
                      <a:pt x="12346" y="38709"/>
                    </a:lnTo>
                    <a:lnTo>
                      <a:pt x="123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9" name="Google Shape;2159;p17"/>
              <p:cNvSpPr/>
              <p:nvPr/>
            </p:nvSpPr>
            <p:spPr>
              <a:xfrm rot="10800000">
                <a:off x="6163268" y="523961"/>
                <a:ext cx="190643" cy="163425"/>
              </a:xfrm>
              <a:custGeom>
                <a:rect b="b" l="l" r="r" t="t"/>
                <a:pathLst>
                  <a:path extrusionOk="0" h="8664" w="10107">
                    <a:moveTo>
                      <a:pt x="4363" y="0"/>
                    </a:moveTo>
                    <a:cubicBezTo>
                      <a:pt x="2161" y="0"/>
                      <a:pt x="49" y="1700"/>
                      <a:pt x="21" y="4291"/>
                    </a:cubicBezTo>
                    <a:cubicBezTo>
                      <a:pt x="0" y="6676"/>
                      <a:pt x="1925" y="8643"/>
                      <a:pt x="4331" y="8664"/>
                    </a:cubicBezTo>
                    <a:cubicBezTo>
                      <a:pt x="8160" y="8664"/>
                      <a:pt x="10106" y="4039"/>
                      <a:pt x="7407" y="1298"/>
                    </a:cubicBezTo>
                    <a:cubicBezTo>
                      <a:pt x="6524" y="402"/>
                      <a:pt x="5433" y="0"/>
                      <a:pt x="4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0" name="Google Shape;2160;p17"/>
              <p:cNvSpPr/>
              <p:nvPr/>
            </p:nvSpPr>
            <p:spPr>
              <a:xfrm rot="10800000">
                <a:off x="6163268" y="282421"/>
                <a:ext cx="190643" cy="163425"/>
              </a:xfrm>
              <a:custGeom>
                <a:rect b="b" l="l" r="r" t="t"/>
                <a:pathLst>
                  <a:path extrusionOk="0" h="8664" w="10107">
                    <a:moveTo>
                      <a:pt x="4358" y="0"/>
                    </a:moveTo>
                    <a:cubicBezTo>
                      <a:pt x="2152" y="0"/>
                      <a:pt x="35" y="1700"/>
                      <a:pt x="21" y="4291"/>
                    </a:cubicBezTo>
                    <a:cubicBezTo>
                      <a:pt x="0" y="6697"/>
                      <a:pt x="1925" y="8643"/>
                      <a:pt x="4331" y="8664"/>
                    </a:cubicBezTo>
                    <a:cubicBezTo>
                      <a:pt x="8181" y="8664"/>
                      <a:pt x="10106" y="4019"/>
                      <a:pt x="7407" y="1299"/>
                    </a:cubicBezTo>
                    <a:cubicBezTo>
                      <a:pt x="6524" y="402"/>
                      <a:pt x="5431" y="0"/>
                      <a:pt x="43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1" name="Google Shape;2161;p17"/>
              <p:cNvSpPr/>
              <p:nvPr/>
            </p:nvSpPr>
            <p:spPr>
              <a:xfrm rot="10800000">
                <a:off x="6163268" y="40861"/>
                <a:ext cx="190643" cy="163444"/>
              </a:xfrm>
              <a:custGeom>
                <a:rect b="b" l="l" r="r" t="t"/>
                <a:pathLst>
                  <a:path extrusionOk="0" h="8665" w="10107">
                    <a:moveTo>
                      <a:pt x="4358" y="1"/>
                    </a:moveTo>
                    <a:cubicBezTo>
                      <a:pt x="2152" y="1"/>
                      <a:pt x="35" y="1701"/>
                      <a:pt x="21" y="4291"/>
                    </a:cubicBezTo>
                    <a:cubicBezTo>
                      <a:pt x="0" y="6676"/>
                      <a:pt x="1925" y="8643"/>
                      <a:pt x="4331" y="8664"/>
                    </a:cubicBezTo>
                    <a:cubicBezTo>
                      <a:pt x="8181" y="8664"/>
                      <a:pt x="10106" y="4019"/>
                      <a:pt x="7407" y="1299"/>
                    </a:cubicBezTo>
                    <a:cubicBezTo>
                      <a:pt x="6524" y="402"/>
                      <a:pt x="5431" y="1"/>
                      <a:pt x="43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62" name="Google Shape;2162;p17"/>
            <p:cNvGrpSpPr/>
            <p:nvPr/>
          </p:nvGrpSpPr>
          <p:grpSpPr>
            <a:xfrm rot="10800000">
              <a:off x="-15" y="3007072"/>
              <a:ext cx="229330" cy="698195"/>
              <a:chOff x="7981165" y="243746"/>
              <a:chExt cx="229330" cy="698195"/>
            </a:xfrm>
          </p:grpSpPr>
          <p:sp>
            <p:nvSpPr>
              <p:cNvPr id="2163" name="Google Shape;2163;p17"/>
              <p:cNvSpPr/>
              <p:nvPr/>
            </p:nvSpPr>
            <p:spPr>
              <a:xfrm rot="10800000">
                <a:off x="7981165" y="243746"/>
                <a:ext cx="229330" cy="698195"/>
              </a:xfrm>
              <a:custGeom>
                <a:rect b="b" l="l" r="r" t="t"/>
                <a:pathLst>
                  <a:path extrusionOk="0" h="37015" w="12158">
                    <a:moveTo>
                      <a:pt x="0" y="0"/>
                    </a:moveTo>
                    <a:lnTo>
                      <a:pt x="0" y="37014"/>
                    </a:lnTo>
                    <a:lnTo>
                      <a:pt x="12157" y="37014"/>
                    </a:lnTo>
                    <a:lnTo>
                      <a:pt x="1215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4" name="Google Shape;2164;p17"/>
              <p:cNvSpPr/>
              <p:nvPr/>
            </p:nvSpPr>
            <p:spPr>
              <a:xfrm rot="10800000">
                <a:off x="7994594" y="756428"/>
                <a:ext cx="181967" cy="155710"/>
              </a:xfrm>
              <a:custGeom>
                <a:rect b="b" l="l" r="r" t="t"/>
                <a:pathLst>
                  <a:path extrusionOk="0" h="8255" w="9647">
                    <a:moveTo>
                      <a:pt x="4181" y="0"/>
                    </a:moveTo>
                    <a:cubicBezTo>
                      <a:pt x="2075" y="0"/>
                      <a:pt x="50" y="1622"/>
                      <a:pt x="22" y="4091"/>
                    </a:cubicBezTo>
                    <a:cubicBezTo>
                      <a:pt x="1" y="6371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4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5" name="Google Shape;2165;p17"/>
              <p:cNvSpPr/>
              <p:nvPr/>
            </p:nvSpPr>
            <p:spPr>
              <a:xfrm rot="10800000">
                <a:off x="7994594" y="526319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0"/>
                    </a:moveTo>
                    <a:cubicBezTo>
                      <a:pt x="2075" y="0"/>
                      <a:pt x="50" y="1623"/>
                      <a:pt x="22" y="4091"/>
                    </a:cubicBezTo>
                    <a:cubicBezTo>
                      <a:pt x="1" y="6372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5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6" name="Google Shape;2166;p17"/>
              <p:cNvSpPr/>
              <p:nvPr/>
            </p:nvSpPr>
            <p:spPr>
              <a:xfrm rot="10800000">
                <a:off x="7994594" y="296228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1"/>
                    </a:moveTo>
                    <a:cubicBezTo>
                      <a:pt x="2075" y="1"/>
                      <a:pt x="50" y="1623"/>
                      <a:pt x="22" y="4092"/>
                    </a:cubicBezTo>
                    <a:cubicBezTo>
                      <a:pt x="1" y="6372"/>
                      <a:pt x="1842" y="8235"/>
                      <a:pt x="4144" y="8256"/>
                    </a:cubicBezTo>
                    <a:cubicBezTo>
                      <a:pt x="7805" y="8256"/>
                      <a:pt x="9647" y="3841"/>
                      <a:pt x="7073" y="1225"/>
                    </a:cubicBezTo>
                    <a:cubicBezTo>
                      <a:pt x="6235" y="380"/>
                      <a:pt x="5198" y="1"/>
                      <a:pt x="4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67" name="Google Shape;2167;p17"/>
            <p:cNvGrpSpPr/>
            <p:nvPr/>
          </p:nvGrpSpPr>
          <p:grpSpPr>
            <a:xfrm rot="5400000">
              <a:off x="104711" y="3611564"/>
              <a:ext cx="236036" cy="444758"/>
              <a:chOff x="8909417" y="4465206"/>
              <a:chExt cx="236036" cy="444758"/>
            </a:xfrm>
          </p:grpSpPr>
          <p:sp>
            <p:nvSpPr>
              <p:cNvPr id="2168" name="Google Shape;2168;p17"/>
              <p:cNvSpPr/>
              <p:nvPr/>
            </p:nvSpPr>
            <p:spPr>
              <a:xfrm rot="10800000">
                <a:off x="8909417" y="4465206"/>
                <a:ext cx="236036" cy="444758"/>
              </a:xfrm>
              <a:custGeom>
                <a:rect b="b" l="l" r="r" t="t"/>
                <a:pathLst>
                  <a:path extrusionOk="0" h="25716" w="12012">
                    <a:moveTo>
                      <a:pt x="1" y="0"/>
                    </a:moveTo>
                    <a:lnTo>
                      <a:pt x="1" y="25715"/>
                    </a:lnTo>
                    <a:lnTo>
                      <a:pt x="12011" y="25715"/>
                    </a:lnTo>
                    <a:lnTo>
                      <a:pt x="120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9" name="Google Shape;2169;p17"/>
              <p:cNvSpPr/>
              <p:nvPr/>
            </p:nvSpPr>
            <p:spPr>
              <a:xfrm rot="10800000">
                <a:off x="8949153" y="4712833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4" y="1"/>
                      <a:pt x="0" y="4520"/>
                      <a:pt x="2637" y="7177"/>
                    </a:cubicBezTo>
                    <a:cubicBezTo>
                      <a:pt x="3490" y="8045"/>
                      <a:pt x="4549" y="8433"/>
                      <a:pt x="5589" y="8433"/>
                    </a:cubicBezTo>
                    <a:cubicBezTo>
                      <a:pt x="7736" y="8433"/>
                      <a:pt x="9806" y="6778"/>
                      <a:pt x="9835" y="4269"/>
                    </a:cubicBezTo>
                    <a:cubicBezTo>
                      <a:pt x="983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0" name="Google Shape;2170;p17"/>
              <p:cNvSpPr/>
              <p:nvPr/>
            </p:nvSpPr>
            <p:spPr>
              <a:xfrm rot="10800000">
                <a:off x="8949153" y="4502756"/>
                <a:ext cx="185513" cy="158973"/>
              </a:xfrm>
              <a:custGeom>
                <a:rect b="b" l="l" r="r" t="t"/>
                <a:pathLst>
                  <a:path extrusionOk="0" h="8428" w="9835">
                    <a:moveTo>
                      <a:pt x="5629" y="1"/>
                    </a:moveTo>
                    <a:cubicBezTo>
                      <a:pt x="1884" y="1"/>
                      <a:pt x="0" y="4499"/>
                      <a:pt x="2637" y="7178"/>
                    </a:cubicBezTo>
                    <a:cubicBezTo>
                      <a:pt x="3494" y="8041"/>
                      <a:pt x="4550" y="8428"/>
                      <a:pt x="5586" y="8428"/>
                    </a:cubicBezTo>
                    <a:cubicBezTo>
                      <a:pt x="7738" y="8428"/>
                      <a:pt x="9806" y="6762"/>
                      <a:pt x="9835" y="4248"/>
                    </a:cubicBezTo>
                    <a:cubicBezTo>
                      <a:pt x="9835" y="1905"/>
                      <a:pt x="7951" y="1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71" name="Google Shape;2171;p17"/>
            <p:cNvGrpSpPr/>
            <p:nvPr/>
          </p:nvGrpSpPr>
          <p:grpSpPr>
            <a:xfrm rot="-5400000">
              <a:off x="7695501" y="4662521"/>
              <a:ext cx="250383" cy="749303"/>
              <a:chOff x="7981165" y="243746"/>
              <a:chExt cx="229330" cy="698195"/>
            </a:xfrm>
          </p:grpSpPr>
          <p:sp>
            <p:nvSpPr>
              <p:cNvPr id="2172" name="Google Shape;2172;p17"/>
              <p:cNvSpPr/>
              <p:nvPr/>
            </p:nvSpPr>
            <p:spPr>
              <a:xfrm rot="10800000">
                <a:off x="7981165" y="243746"/>
                <a:ext cx="229330" cy="698195"/>
              </a:xfrm>
              <a:custGeom>
                <a:rect b="b" l="l" r="r" t="t"/>
                <a:pathLst>
                  <a:path extrusionOk="0" h="37015" w="12158">
                    <a:moveTo>
                      <a:pt x="0" y="0"/>
                    </a:moveTo>
                    <a:lnTo>
                      <a:pt x="0" y="37014"/>
                    </a:lnTo>
                    <a:lnTo>
                      <a:pt x="12157" y="37014"/>
                    </a:lnTo>
                    <a:lnTo>
                      <a:pt x="1215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3" name="Google Shape;2173;p17"/>
              <p:cNvSpPr/>
              <p:nvPr/>
            </p:nvSpPr>
            <p:spPr>
              <a:xfrm rot="10800000">
                <a:off x="7994594" y="756428"/>
                <a:ext cx="181967" cy="155710"/>
              </a:xfrm>
              <a:custGeom>
                <a:rect b="b" l="l" r="r" t="t"/>
                <a:pathLst>
                  <a:path extrusionOk="0" h="8255" w="9647">
                    <a:moveTo>
                      <a:pt x="4181" y="0"/>
                    </a:moveTo>
                    <a:cubicBezTo>
                      <a:pt x="2075" y="0"/>
                      <a:pt x="50" y="1622"/>
                      <a:pt x="22" y="4091"/>
                    </a:cubicBezTo>
                    <a:cubicBezTo>
                      <a:pt x="1" y="6371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4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4" name="Google Shape;2174;p17"/>
              <p:cNvSpPr/>
              <p:nvPr/>
            </p:nvSpPr>
            <p:spPr>
              <a:xfrm rot="10800000">
                <a:off x="7994594" y="526319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0"/>
                    </a:moveTo>
                    <a:cubicBezTo>
                      <a:pt x="2075" y="0"/>
                      <a:pt x="50" y="1623"/>
                      <a:pt x="22" y="4091"/>
                    </a:cubicBezTo>
                    <a:cubicBezTo>
                      <a:pt x="1" y="6372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5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5" name="Google Shape;2175;p17"/>
              <p:cNvSpPr/>
              <p:nvPr/>
            </p:nvSpPr>
            <p:spPr>
              <a:xfrm rot="10800000">
                <a:off x="7994594" y="296228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1"/>
                    </a:moveTo>
                    <a:cubicBezTo>
                      <a:pt x="2075" y="1"/>
                      <a:pt x="50" y="1623"/>
                      <a:pt x="22" y="4092"/>
                    </a:cubicBezTo>
                    <a:cubicBezTo>
                      <a:pt x="1" y="6372"/>
                      <a:pt x="1842" y="8235"/>
                      <a:pt x="4144" y="8256"/>
                    </a:cubicBezTo>
                    <a:cubicBezTo>
                      <a:pt x="7805" y="8256"/>
                      <a:pt x="9647" y="3841"/>
                      <a:pt x="7073" y="1225"/>
                    </a:cubicBezTo>
                    <a:cubicBezTo>
                      <a:pt x="6235" y="380"/>
                      <a:pt x="5198" y="1"/>
                      <a:pt x="4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76" name="Google Shape;2176;p17"/>
            <p:cNvGrpSpPr/>
            <p:nvPr/>
          </p:nvGrpSpPr>
          <p:grpSpPr>
            <a:xfrm rot="10800000">
              <a:off x="50" y="4203117"/>
              <a:ext cx="229330" cy="698195"/>
              <a:chOff x="7981165" y="243746"/>
              <a:chExt cx="229330" cy="698195"/>
            </a:xfrm>
          </p:grpSpPr>
          <p:sp>
            <p:nvSpPr>
              <p:cNvPr id="2177" name="Google Shape;2177;p17"/>
              <p:cNvSpPr/>
              <p:nvPr/>
            </p:nvSpPr>
            <p:spPr>
              <a:xfrm rot="10800000">
                <a:off x="7981165" y="243746"/>
                <a:ext cx="229330" cy="698195"/>
              </a:xfrm>
              <a:custGeom>
                <a:rect b="b" l="l" r="r" t="t"/>
                <a:pathLst>
                  <a:path extrusionOk="0" h="37015" w="12158">
                    <a:moveTo>
                      <a:pt x="0" y="0"/>
                    </a:moveTo>
                    <a:lnTo>
                      <a:pt x="0" y="37014"/>
                    </a:lnTo>
                    <a:lnTo>
                      <a:pt x="12157" y="37014"/>
                    </a:lnTo>
                    <a:lnTo>
                      <a:pt x="1215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8" name="Google Shape;2178;p17"/>
              <p:cNvSpPr/>
              <p:nvPr/>
            </p:nvSpPr>
            <p:spPr>
              <a:xfrm rot="10800000">
                <a:off x="7994594" y="756428"/>
                <a:ext cx="181967" cy="155710"/>
              </a:xfrm>
              <a:custGeom>
                <a:rect b="b" l="l" r="r" t="t"/>
                <a:pathLst>
                  <a:path extrusionOk="0" h="8255" w="9647">
                    <a:moveTo>
                      <a:pt x="4181" y="0"/>
                    </a:moveTo>
                    <a:cubicBezTo>
                      <a:pt x="2075" y="0"/>
                      <a:pt x="50" y="1622"/>
                      <a:pt x="22" y="4091"/>
                    </a:cubicBezTo>
                    <a:cubicBezTo>
                      <a:pt x="1" y="6371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4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9" name="Google Shape;2179;p17"/>
              <p:cNvSpPr/>
              <p:nvPr/>
            </p:nvSpPr>
            <p:spPr>
              <a:xfrm rot="10800000">
                <a:off x="7994594" y="526319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0"/>
                    </a:moveTo>
                    <a:cubicBezTo>
                      <a:pt x="2075" y="0"/>
                      <a:pt x="50" y="1623"/>
                      <a:pt x="22" y="4091"/>
                    </a:cubicBezTo>
                    <a:cubicBezTo>
                      <a:pt x="1" y="6372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5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0" name="Google Shape;2180;p17"/>
              <p:cNvSpPr/>
              <p:nvPr/>
            </p:nvSpPr>
            <p:spPr>
              <a:xfrm rot="10800000">
                <a:off x="7994594" y="296228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1"/>
                    </a:moveTo>
                    <a:cubicBezTo>
                      <a:pt x="2075" y="1"/>
                      <a:pt x="50" y="1623"/>
                      <a:pt x="22" y="4092"/>
                    </a:cubicBezTo>
                    <a:cubicBezTo>
                      <a:pt x="1" y="6372"/>
                      <a:pt x="1842" y="8235"/>
                      <a:pt x="4144" y="8256"/>
                    </a:cubicBezTo>
                    <a:cubicBezTo>
                      <a:pt x="7805" y="8256"/>
                      <a:pt x="9647" y="3841"/>
                      <a:pt x="7073" y="1225"/>
                    </a:cubicBezTo>
                    <a:cubicBezTo>
                      <a:pt x="6235" y="380"/>
                      <a:pt x="5198" y="1"/>
                      <a:pt x="4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81" name="Google Shape;2181;p17"/>
            <p:cNvGrpSpPr/>
            <p:nvPr/>
          </p:nvGrpSpPr>
          <p:grpSpPr>
            <a:xfrm rot="10800000">
              <a:off x="-1121" y="231584"/>
              <a:ext cx="230521" cy="912511"/>
              <a:chOff x="467310" y="1895396"/>
              <a:chExt cx="230521" cy="912511"/>
            </a:xfrm>
          </p:grpSpPr>
          <p:sp>
            <p:nvSpPr>
              <p:cNvPr id="2182" name="Google Shape;2182;p17"/>
              <p:cNvSpPr/>
              <p:nvPr/>
            </p:nvSpPr>
            <p:spPr>
              <a:xfrm>
                <a:off x="467310" y="1895396"/>
                <a:ext cx="230521" cy="912511"/>
              </a:xfrm>
              <a:custGeom>
                <a:rect b="b" l="l" r="r" t="t"/>
                <a:pathLst>
                  <a:path extrusionOk="0" h="48377" w="12283">
                    <a:moveTo>
                      <a:pt x="1" y="1"/>
                    </a:moveTo>
                    <a:lnTo>
                      <a:pt x="1" y="48376"/>
                    </a:lnTo>
                    <a:lnTo>
                      <a:pt x="12283" y="48376"/>
                    </a:lnTo>
                    <a:lnTo>
                      <a:pt x="122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3" name="Google Shape;2183;p17"/>
              <p:cNvSpPr/>
              <p:nvPr/>
            </p:nvSpPr>
            <p:spPr>
              <a:xfrm>
                <a:off x="500505" y="1931579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6" y="1"/>
                    </a:moveTo>
                    <a:cubicBezTo>
                      <a:pt x="2125" y="1"/>
                      <a:pt x="35" y="1680"/>
                      <a:pt x="21" y="4234"/>
                    </a:cubicBezTo>
                    <a:cubicBezTo>
                      <a:pt x="0" y="6578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1" y="392"/>
                      <a:pt x="5358" y="1"/>
                      <a:pt x="43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4" name="Google Shape;2184;p17"/>
              <p:cNvSpPr/>
              <p:nvPr/>
            </p:nvSpPr>
            <p:spPr>
              <a:xfrm>
                <a:off x="500505" y="2594632"/>
                <a:ext cx="187871" cy="160803"/>
              </a:xfrm>
              <a:custGeom>
                <a:rect b="b" l="l" r="r" t="t"/>
                <a:pathLst>
                  <a:path extrusionOk="0" h="8525" w="9960">
                    <a:moveTo>
                      <a:pt x="4303" y="1"/>
                    </a:moveTo>
                    <a:cubicBezTo>
                      <a:pt x="2123" y="1"/>
                      <a:pt x="35" y="1675"/>
                      <a:pt x="21" y="4214"/>
                    </a:cubicBezTo>
                    <a:cubicBezTo>
                      <a:pt x="0" y="6578"/>
                      <a:pt x="1904" y="8503"/>
                      <a:pt x="4269" y="8524"/>
                    </a:cubicBezTo>
                    <a:cubicBezTo>
                      <a:pt x="8056" y="8524"/>
                      <a:pt x="9960" y="3963"/>
                      <a:pt x="7302" y="1264"/>
                    </a:cubicBezTo>
                    <a:cubicBezTo>
                      <a:pt x="6430" y="391"/>
                      <a:pt x="5356" y="1"/>
                      <a:pt x="43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5" name="Google Shape;2185;p17"/>
              <p:cNvSpPr/>
              <p:nvPr/>
            </p:nvSpPr>
            <p:spPr>
              <a:xfrm>
                <a:off x="500505" y="2143523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3" y="0"/>
                    </a:moveTo>
                    <a:cubicBezTo>
                      <a:pt x="2123" y="0"/>
                      <a:pt x="35" y="1674"/>
                      <a:pt x="21" y="4213"/>
                    </a:cubicBezTo>
                    <a:cubicBezTo>
                      <a:pt x="0" y="6578"/>
                      <a:pt x="1904" y="8503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0" y="391"/>
                      <a:pt x="5356" y="0"/>
                      <a:pt x="43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6" name="Google Shape;2186;p17"/>
              <p:cNvSpPr/>
              <p:nvPr/>
            </p:nvSpPr>
            <p:spPr>
              <a:xfrm>
                <a:off x="500505" y="2375331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293" y="0"/>
                    </a:moveTo>
                    <a:cubicBezTo>
                      <a:pt x="2117" y="0"/>
                      <a:pt x="35" y="1678"/>
                      <a:pt x="21" y="4227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87" name="Google Shape;2187;p17"/>
            <p:cNvGrpSpPr/>
            <p:nvPr/>
          </p:nvGrpSpPr>
          <p:grpSpPr>
            <a:xfrm>
              <a:off x="79" y="1153763"/>
              <a:ext cx="229311" cy="489821"/>
              <a:chOff x="2525611" y="4653432"/>
              <a:chExt cx="229311" cy="489821"/>
            </a:xfrm>
          </p:grpSpPr>
          <p:sp>
            <p:nvSpPr>
              <p:cNvPr id="2188" name="Google Shape;2188;p17"/>
              <p:cNvSpPr/>
              <p:nvPr/>
            </p:nvSpPr>
            <p:spPr>
              <a:xfrm>
                <a:off x="2525611" y="4653432"/>
                <a:ext cx="229311" cy="489821"/>
              </a:xfrm>
              <a:custGeom>
                <a:rect b="b" l="l" r="r" t="t"/>
                <a:pathLst>
                  <a:path extrusionOk="0" h="25968" w="12157">
                    <a:moveTo>
                      <a:pt x="0" y="1"/>
                    </a:moveTo>
                    <a:lnTo>
                      <a:pt x="0" y="25967"/>
                    </a:lnTo>
                    <a:lnTo>
                      <a:pt x="12157" y="25967"/>
                    </a:lnTo>
                    <a:lnTo>
                      <a:pt x="121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9" name="Google Shape;2189;p17"/>
              <p:cNvSpPr/>
              <p:nvPr/>
            </p:nvSpPr>
            <p:spPr>
              <a:xfrm>
                <a:off x="2534288" y="4700400"/>
                <a:ext cx="185909" cy="158935"/>
              </a:xfrm>
              <a:custGeom>
                <a:rect b="b" l="l" r="r" t="t"/>
                <a:pathLst>
                  <a:path extrusionOk="0" h="8426" w="9856">
                    <a:moveTo>
                      <a:pt x="5629" y="1"/>
                    </a:moveTo>
                    <a:cubicBezTo>
                      <a:pt x="1884" y="1"/>
                      <a:pt x="1" y="4499"/>
                      <a:pt x="2637" y="7157"/>
                    </a:cubicBezTo>
                    <a:cubicBezTo>
                      <a:pt x="3493" y="8033"/>
                      <a:pt x="4555" y="8426"/>
                      <a:pt x="5598" y="8426"/>
                    </a:cubicBezTo>
                    <a:cubicBezTo>
                      <a:pt x="7743" y="8426"/>
                      <a:pt x="9806" y="6768"/>
                      <a:pt x="9835" y="4248"/>
                    </a:cubicBezTo>
                    <a:cubicBezTo>
                      <a:pt x="9856" y="1905"/>
                      <a:pt x="7972" y="1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0" name="Google Shape;2190;p17"/>
              <p:cNvSpPr/>
              <p:nvPr/>
            </p:nvSpPr>
            <p:spPr>
              <a:xfrm>
                <a:off x="2534401" y="4925775"/>
                <a:ext cx="185796" cy="158747"/>
              </a:xfrm>
              <a:custGeom>
                <a:rect b="b" l="l" r="r" t="t"/>
                <a:pathLst>
                  <a:path extrusionOk="0" h="8416" w="9850">
                    <a:moveTo>
                      <a:pt x="5597" y="0"/>
                    </a:moveTo>
                    <a:cubicBezTo>
                      <a:pt x="1869" y="0"/>
                      <a:pt x="1" y="4505"/>
                      <a:pt x="2631" y="7156"/>
                    </a:cubicBezTo>
                    <a:cubicBezTo>
                      <a:pt x="3494" y="8026"/>
                      <a:pt x="4558" y="8416"/>
                      <a:pt x="5601" y="8416"/>
                    </a:cubicBezTo>
                    <a:cubicBezTo>
                      <a:pt x="7746" y="8416"/>
                      <a:pt x="9800" y="6767"/>
                      <a:pt x="9829" y="4248"/>
                    </a:cubicBezTo>
                    <a:cubicBezTo>
                      <a:pt x="9850" y="1904"/>
                      <a:pt x="7966" y="0"/>
                      <a:pt x="5623" y="0"/>
                    </a:cubicBezTo>
                    <a:cubicBezTo>
                      <a:pt x="5614" y="0"/>
                      <a:pt x="5606" y="0"/>
                      <a:pt x="55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91" name="Google Shape;2191;p17"/>
            <p:cNvGrpSpPr/>
            <p:nvPr/>
          </p:nvGrpSpPr>
          <p:grpSpPr>
            <a:xfrm rot="10800000">
              <a:off x="241968" y="231921"/>
              <a:ext cx="205582" cy="680199"/>
              <a:chOff x="2525601" y="3914034"/>
              <a:chExt cx="229342" cy="739427"/>
            </a:xfrm>
          </p:grpSpPr>
          <p:sp>
            <p:nvSpPr>
              <p:cNvPr id="2192" name="Google Shape;2192;p17"/>
              <p:cNvSpPr/>
              <p:nvPr/>
            </p:nvSpPr>
            <p:spPr>
              <a:xfrm>
                <a:off x="2525601" y="3914034"/>
                <a:ext cx="229342" cy="739427"/>
              </a:xfrm>
              <a:custGeom>
                <a:rect b="b" l="l" r="r" t="t"/>
                <a:pathLst>
                  <a:path extrusionOk="0" h="36847" w="12157">
                    <a:moveTo>
                      <a:pt x="0" y="0"/>
                    </a:moveTo>
                    <a:lnTo>
                      <a:pt x="0" y="36847"/>
                    </a:lnTo>
                    <a:lnTo>
                      <a:pt x="12157" y="36847"/>
                    </a:lnTo>
                    <a:lnTo>
                      <a:pt x="1215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3" name="Google Shape;2193;p17"/>
              <p:cNvSpPr/>
              <p:nvPr/>
            </p:nvSpPr>
            <p:spPr>
              <a:xfrm>
                <a:off x="2559545" y="3953685"/>
                <a:ext cx="187889" cy="161048"/>
              </a:xfrm>
              <a:custGeom>
                <a:rect b="b" l="l" r="r" t="t"/>
                <a:pathLst>
                  <a:path extrusionOk="0" h="8538" w="9961">
                    <a:moveTo>
                      <a:pt x="4307" y="0"/>
                    </a:moveTo>
                    <a:cubicBezTo>
                      <a:pt x="2136" y="0"/>
                      <a:pt x="50" y="1677"/>
                      <a:pt x="22" y="4227"/>
                    </a:cubicBezTo>
                    <a:cubicBezTo>
                      <a:pt x="1" y="6592"/>
                      <a:pt x="1905" y="8517"/>
                      <a:pt x="4269" y="8538"/>
                    </a:cubicBezTo>
                    <a:cubicBezTo>
                      <a:pt x="8056" y="8538"/>
                      <a:pt x="9960" y="3955"/>
                      <a:pt x="7303" y="1277"/>
                    </a:cubicBezTo>
                    <a:cubicBezTo>
                      <a:pt x="6435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4" name="Google Shape;2194;p17"/>
              <p:cNvSpPr/>
              <p:nvPr/>
            </p:nvSpPr>
            <p:spPr>
              <a:xfrm>
                <a:off x="2557760" y="4202059"/>
                <a:ext cx="187889" cy="160878"/>
              </a:xfrm>
              <a:custGeom>
                <a:rect b="b" l="l" r="r" t="t"/>
                <a:pathLst>
                  <a:path extrusionOk="0" h="8529" w="9961">
                    <a:moveTo>
                      <a:pt x="4308" y="0"/>
                    </a:moveTo>
                    <a:cubicBezTo>
                      <a:pt x="2136" y="0"/>
                      <a:pt x="50" y="1668"/>
                      <a:pt x="22" y="4218"/>
                    </a:cubicBezTo>
                    <a:cubicBezTo>
                      <a:pt x="1" y="6583"/>
                      <a:pt x="1905" y="8508"/>
                      <a:pt x="4269" y="8529"/>
                    </a:cubicBezTo>
                    <a:cubicBezTo>
                      <a:pt x="8056" y="8529"/>
                      <a:pt x="9960" y="3967"/>
                      <a:pt x="7303" y="1268"/>
                    </a:cubicBezTo>
                    <a:cubicBezTo>
                      <a:pt x="6435" y="393"/>
                      <a:pt x="5361" y="0"/>
                      <a:pt x="43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5" name="Google Shape;2195;p17"/>
              <p:cNvSpPr/>
              <p:nvPr/>
            </p:nvSpPr>
            <p:spPr>
              <a:xfrm>
                <a:off x="2559545" y="4463991"/>
                <a:ext cx="187889" cy="161048"/>
              </a:xfrm>
              <a:custGeom>
                <a:rect b="b" l="l" r="r" t="t"/>
                <a:pathLst>
                  <a:path extrusionOk="0" h="8538" w="9961">
                    <a:moveTo>
                      <a:pt x="4307" y="0"/>
                    </a:moveTo>
                    <a:cubicBezTo>
                      <a:pt x="2136" y="0"/>
                      <a:pt x="50" y="1677"/>
                      <a:pt x="22" y="4227"/>
                    </a:cubicBezTo>
                    <a:cubicBezTo>
                      <a:pt x="1" y="6592"/>
                      <a:pt x="1905" y="8517"/>
                      <a:pt x="4269" y="8537"/>
                    </a:cubicBezTo>
                    <a:cubicBezTo>
                      <a:pt x="8056" y="8517"/>
                      <a:pt x="9960" y="3955"/>
                      <a:pt x="7303" y="1277"/>
                    </a:cubicBezTo>
                    <a:cubicBezTo>
                      <a:pt x="6435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96" name="Google Shape;2196;p17"/>
            <p:cNvGrpSpPr/>
            <p:nvPr/>
          </p:nvGrpSpPr>
          <p:grpSpPr>
            <a:xfrm rot="-5400000">
              <a:off x="898005" y="-209276"/>
              <a:ext cx="219462" cy="640832"/>
              <a:chOff x="1604024" y="3266927"/>
              <a:chExt cx="233669" cy="695423"/>
            </a:xfrm>
          </p:grpSpPr>
          <p:sp>
            <p:nvSpPr>
              <p:cNvPr id="2197" name="Google Shape;2197;p17"/>
              <p:cNvSpPr/>
              <p:nvPr/>
            </p:nvSpPr>
            <p:spPr>
              <a:xfrm>
                <a:off x="1604024" y="3266927"/>
                <a:ext cx="233669" cy="695423"/>
              </a:xfrm>
              <a:custGeom>
                <a:rect b="b" l="l" r="r" t="t"/>
                <a:pathLst>
                  <a:path extrusionOk="0" h="36868" w="12388">
                    <a:moveTo>
                      <a:pt x="1" y="0"/>
                    </a:moveTo>
                    <a:lnTo>
                      <a:pt x="1" y="36868"/>
                    </a:lnTo>
                    <a:lnTo>
                      <a:pt x="12387" y="36868"/>
                    </a:lnTo>
                    <a:lnTo>
                      <a:pt x="123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8" name="Google Shape;2198;p17"/>
              <p:cNvSpPr/>
              <p:nvPr/>
            </p:nvSpPr>
            <p:spPr>
              <a:xfrm>
                <a:off x="1640336" y="3297089"/>
                <a:ext cx="187889" cy="160878"/>
              </a:xfrm>
              <a:custGeom>
                <a:rect b="b" l="l" r="r" t="t"/>
                <a:pathLst>
                  <a:path extrusionOk="0" h="8529" w="9961">
                    <a:moveTo>
                      <a:pt x="4308" y="0"/>
                    </a:moveTo>
                    <a:cubicBezTo>
                      <a:pt x="2136" y="0"/>
                      <a:pt x="50" y="1668"/>
                      <a:pt x="21" y="4218"/>
                    </a:cubicBezTo>
                    <a:cubicBezTo>
                      <a:pt x="1" y="6582"/>
                      <a:pt x="1905" y="8507"/>
                      <a:pt x="4269" y="8528"/>
                    </a:cubicBezTo>
                    <a:cubicBezTo>
                      <a:pt x="8056" y="8528"/>
                      <a:pt x="9960" y="3967"/>
                      <a:pt x="7303" y="1268"/>
                    </a:cubicBezTo>
                    <a:cubicBezTo>
                      <a:pt x="6435" y="393"/>
                      <a:pt x="5361" y="0"/>
                      <a:pt x="43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9" name="Google Shape;2199;p17"/>
              <p:cNvSpPr/>
              <p:nvPr/>
            </p:nvSpPr>
            <p:spPr>
              <a:xfrm>
                <a:off x="1640336" y="3534895"/>
                <a:ext cx="187889" cy="161067"/>
              </a:xfrm>
              <a:custGeom>
                <a:rect b="b" l="l" r="r" t="t"/>
                <a:pathLst>
                  <a:path extrusionOk="0" h="8539" w="9961">
                    <a:moveTo>
                      <a:pt x="4307" y="1"/>
                    </a:moveTo>
                    <a:cubicBezTo>
                      <a:pt x="2136" y="1"/>
                      <a:pt x="50" y="1678"/>
                      <a:pt x="21" y="4228"/>
                    </a:cubicBezTo>
                    <a:cubicBezTo>
                      <a:pt x="1" y="6592"/>
                      <a:pt x="1905" y="8517"/>
                      <a:pt x="4269" y="8538"/>
                    </a:cubicBezTo>
                    <a:cubicBezTo>
                      <a:pt x="8056" y="8517"/>
                      <a:pt x="9960" y="3956"/>
                      <a:pt x="7303" y="1278"/>
                    </a:cubicBezTo>
                    <a:cubicBezTo>
                      <a:pt x="6435" y="396"/>
                      <a:pt x="5361" y="1"/>
                      <a:pt x="43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0" name="Google Shape;2200;p17"/>
              <p:cNvSpPr/>
              <p:nvPr/>
            </p:nvSpPr>
            <p:spPr>
              <a:xfrm>
                <a:off x="1640336" y="3772776"/>
                <a:ext cx="187889" cy="160784"/>
              </a:xfrm>
              <a:custGeom>
                <a:rect b="b" l="l" r="r" t="t"/>
                <a:pathLst>
                  <a:path extrusionOk="0" h="8524" w="9961">
                    <a:moveTo>
                      <a:pt x="4320" y="0"/>
                    </a:moveTo>
                    <a:cubicBezTo>
                      <a:pt x="2144" y="0"/>
                      <a:pt x="50" y="1679"/>
                      <a:pt x="21" y="4234"/>
                    </a:cubicBezTo>
                    <a:cubicBezTo>
                      <a:pt x="1" y="6577"/>
                      <a:pt x="1905" y="8523"/>
                      <a:pt x="4269" y="8523"/>
                    </a:cubicBezTo>
                    <a:cubicBezTo>
                      <a:pt x="8056" y="8523"/>
                      <a:pt x="9960" y="3962"/>
                      <a:pt x="7303" y="1263"/>
                    </a:cubicBezTo>
                    <a:cubicBezTo>
                      <a:pt x="6438" y="391"/>
                      <a:pt x="5369" y="0"/>
                      <a:pt x="4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01" name="Google Shape;2201;p17"/>
            <p:cNvGrpSpPr/>
            <p:nvPr/>
          </p:nvGrpSpPr>
          <p:grpSpPr>
            <a:xfrm rot="10800000">
              <a:off x="242939" y="923179"/>
              <a:ext cx="201543" cy="412555"/>
              <a:chOff x="8675415" y="3004149"/>
              <a:chExt cx="236026" cy="463753"/>
            </a:xfrm>
          </p:grpSpPr>
          <p:sp>
            <p:nvSpPr>
              <p:cNvPr id="2202" name="Google Shape;2202;p17"/>
              <p:cNvSpPr/>
              <p:nvPr/>
            </p:nvSpPr>
            <p:spPr>
              <a:xfrm rot="10800000">
                <a:off x="8675415" y="3004149"/>
                <a:ext cx="236026" cy="463753"/>
              </a:xfrm>
              <a:custGeom>
                <a:rect b="b" l="l" r="r" t="t"/>
                <a:pathLst>
                  <a:path extrusionOk="0" h="24586" w="12513">
                    <a:moveTo>
                      <a:pt x="0" y="0"/>
                    </a:moveTo>
                    <a:lnTo>
                      <a:pt x="0" y="24586"/>
                    </a:lnTo>
                    <a:lnTo>
                      <a:pt x="12512" y="24586"/>
                    </a:lnTo>
                    <a:lnTo>
                      <a:pt x="125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3" name="Google Shape;2203;p17"/>
              <p:cNvSpPr/>
              <p:nvPr/>
            </p:nvSpPr>
            <p:spPr>
              <a:xfrm rot="10800000">
                <a:off x="8710537" y="3277390"/>
                <a:ext cx="185909" cy="158935"/>
              </a:xfrm>
              <a:custGeom>
                <a:rect b="b" l="l" r="r" t="t"/>
                <a:pathLst>
                  <a:path extrusionOk="0" h="8426" w="9856">
                    <a:moveTo>
                      <a:pt x="5629" y="0"/>
                    </a:moveTo>
                    <a:cubicBezTo>
                      <a:pt x="1904" y="0"/>
                      <a:pt x="0" y="4499"/>
                      <a:pt x="2637" y="7156"/>
                    </a:cubicBezTo>
                    <a:cubicBezTo>
                      <a:pt x="3499" y="8033"/>
                      <a:pt x="4566" y="8425"/>
                      <a:pt x="5613" y="8425"/>
                    </a:cubicBezTo>
                    <a:cubicBezTo>
                      <a:pt x="7763" y="8425"/>
                      <a:pt x="9827" y="6767"/>
                      <a:pt x="9855" y="4248"/>
                    </a:cubicBezTo>
                    <a:cubicBezTo>
                      <a:pt x="9855" y="1904"/>
                      <a:pt x="7972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4" name="Google Shape;2204;p17"/>
              <p:cNvSpPr/>
              <p:nvPr/>
            </p:nvSpPr>
            <p:spPr>
              <a:xfrm rot="10800000">
                <a:off x="8710537" y="3052204"/>
                <a:ext cx="185796" cy="158766"/>
              </a:xfrm>
              <a:custGeom>
                <a:rect b="b" l="l" r="r" t="t"/>
                <a:pathLst>
                  <a:path extrusionOk="0" h="8417" w="9850">
                    <a:moveTo>
                      <a:pt x="5597" y="1"/>
                    </a:moveTo>
                    <a:cubicBezTo>
                      <a:pt x="1889" y="1"/>
                      <a:pt x="0" y="4505"/>
                      <a:pt x="2631" y="7156"/>
                    </a:cubicBezTo>
                    <a:cubicBezTo>
                      <a:pt x="3493" y="8026"/>
                      <a:pt x="4560" y="8416"/>
                      <a:pt x="5606" y="8416"/>
                    </a:cubicBezTo>
                    <a:cubicBezTo>
                      <a:pt x="7757" y="8416"/>
                      <a:pt x="9821" y="6768"/>
                      <a:pt x="9849" y="4248"/>
                    </a:cubicBezTo>
                    <a:cubicBezTo>
                      <a:pt x="9849" y="1905"/>
                      <a:pt x="7966" y="1"/>
                      <a:pt x="5623" y="1"/>
                    </a:cubicBezTo>
                    <a:cubicBezTo>
                      <a:pt x="5614" y="1"/>
                      <a:pt x="5605" y="1"/>
                      <a:pt x="55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05" name="Google Shape;2205;p17"/>
            <p:cNvGrpSpPr/>
            <p:nvPr/>
          </p:nvGrpSpPr>
          <p:grpSpPr>
            <a:xfrm rot="-5400000">
              <a:off x="-38561" y="1627879"/>
              <a:ext cx="764409" cy="201174"/>
              <a:chOff x="8239320" y="1408052"/>
              <a:chExt cx="903023" cy="233273"/>
            </a:xfrm>
          </p:grpSpPr>
          <p:sp>
            <p:nvSpPr>
              <p:cNvPr id="2206" name="Google Shape;2206;p17"/>
              <p:cNvSpPr/>
              <p:nvPr/>
            </p:nvSpPr>
            <p:spPr>
              <a:xfrm rot="10800000">
                <a:off x="8239320" y="1408052"/>
                <a:ext cx="903023" cy="233273"/>
              </a:xfrm>
              <a:custGeom>
                <a:rect b="b" l="l" r="r" t="t"/>
                <a:pathLst>
                  <a:path extrusionOk="0" h="12367" w="47874">
                    <a:moveTo>
                      <a:pt x="1" y="1"/>
                    </a:moveTo>
                    <a:lnTo>
                      <a:pt x="1" y="12367"/>
                    </a:lnTo>
                    <a:lnTo>
                      <a:pt x="47874" y="12367"/>
                    </a:lnTo>
                    <a:lnTo>
                      <a:pt x="4787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7" name="Google Shape;2207;p17"/>
              <p:cNvSpPr/>
              <p:nvPr/>
            </p:nvSpPr>
            <p:spPr>
              <a:xfrm rot="10800000">
                <a:off x="8946173" y="144277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24" y="0"/>
                    </a:moveTo>
                    <a:cubicBezTo>
                      <a:pt x="4659" y="0"/>
                      <a:pt x="3572" y="398"/>
                      <a:pt x="2688" y="1289"/>
                    </a:cubicBezTo>
                    <a:cubicBezTo>
                      <a:pt x="1" y="3997"/>
                      <a:pt x="1938" y="8613"/>
                      <a:pt x="5754" y="8613"/>
                    </a:cubicBezTo>
                    <a:cubicBezTo>
                      <a:pt x="5771" y="8613"/>
                      <a:pt x="5788" y="8613"/>
                      <a:pt x="5805" y="8612"/>
                    </a:cubicBezTo>
                    <a:cubicBezTo>
                      <a:pt x="8170" y="8591"/>
                      <a:pt x="10074" y="6667"/>
                      <a:pt x="10053" y="4302"/>
                    </a:cubicBezTo>
                    <a:cubicBezTo>
                      <a:pt x="10053" y="1717"/>
                      <a:pt x="7936" y="0"/>
                      <a:pt x="57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8" name="Google Shape;2208;p17"/>
              <p:cNvSpPr/>
              <p:nvPr/>
            </p:nvSpPr>
            <p:spPr>
              <a:xfrm rot="10800000">
                <a:off x="8290214" y="1442777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0" y="0"/>
                    </a:moveTo>
                    <a:cubicBezTo>
                      <a:pt x="4648" y="0"/>
                      <a:pt x="3565" y="398"/>
                      <a:pt x="2688" y="1289"/>
                    </a:cubicBezTo>
                    <a:cubicBezTo>
                      <a:pt x="1" y="3997"/>
                      <a:pt x="1917" y="8613"/>
                      <a:pt x="5733" y="8613"/>
                    </a:cubicBezTo>
                    <a:cubicBezTo>
                      <a:pt x="5750" y="8613"/>
                      <a:pt x="5767" y="8613"/>
                      <a:pt x="5784" y="8612"/>
                    </a:cubicBezTo>
                    <a:cubicBezTo>
                      <a:pt x="8149" y="8591"/>
                      <a:pt x="10053" y="6667"/>
                      <a:pt x="10053" y="4302"/>
                    </a:cubicBezTo>
                    <a:cubicBezTo>
                      <a:pt x="10039" y="1717"/>
                      <a:pt x="7918" y="0"/>
                      <a:pt x="57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9" name="Google Shape;2209;p17"/>
              <p:cNvSpPr/>
              <p:nvPr/>
            </p:nvSpPr>
            <p:spPr>
              <a:xfrm rot="10800000">
                <a:off x="8736587" y="144277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30" y="0"/>
                    </a:moveTo>
                    <a:cubicBezTo>
                      <a:pt x="4668" y="0"/>
                      <a:pt x="3585" y="398"/>
                      <a:pt x="2708" y="1289"/>
                    </a:cubicBezTo>
                    <a:cubicBezTo>
                      <a:pt x="0" y="3997"/>
                      <a:pt x="1937" y="8613"/>
                      <a:pt x="5753" y="8613"/>
                    </a:cubicBezTo>
                    <a:cubicBezTo>
                      <a:pt x="5770" y="8613"/>
                      <a:pt x="5788" y="8613"/>
                      <a:pt x="5805" y="8612"/>
                    </a:cubicBezTo>
                    <a:cubicBezTo>
                      <a:pt x="8169" y="8591"/>
                      <a:pt x="10073" y="6667"/>
                      <a:pt x="10052" y="4302"/>
                    </a:cubicBezTo>
                    <a:cubicBezTo>
                      <a:pt x="10052" y="1717"/>
                      <a:pt x="7936" y="0"/>
                      <a:pt x="57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0" name="Google Shape;2210;p17"/>
              <p:cNvSpPr/>
              <p:nvPr/>
            </p:nvSpPr>
            <p:spPr>
              <a:xfrm rot="10800000">
                <a:off x="8507289" y="1442777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5" y="0"/>
                    </a:moveTo>
                    <a:cubicBezTo>
                      <a:pt x="4650" y="0"/>
                      <a:pt x="3565" y="398"/>
                      <a:pt x="2688" y="1289"/>
                    </a:cubicBezTo>
                    <a:cubicBezTo>
                      <a:pt x="1" y="3997"/>
                      <a:pt x="1938" y="8613"/>
                      <a:pt x="5733" y="8613"/>
                    </a:cubicBezTo>
                    <a:cubicBezTo>
                      <a:pt x="5750" y="8613"/>
                      <a:pt x="5767" y="8613"/>
                      <a:pt x="5784" y="8612"/>
                    </a:cubicBezTo>
                    <a:cubicBezTo>
                      <a:pt x="8149" y="8591"/>
                      <a:pt x="10053" y="6667"/>
                      <a:pt x="10053" y="4302"/>
                    </a:cubicBezTo>
                    <a:cubicBezTo>
                      <a:pt x="10053" y="1717"/>
                      <a:pt x="7927" y="0"/>
                      <a:pt x="57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11" name="Google Shape;2211;p17"/>
            <p:cNvGrpSpPr/>
            <p:nvPr/>
          </p:nvGrpSpPr>
          <p:grpSpPr>
            <a:xfrm>
              <a:off x="459100" y="477495"/>
              <a:ext cx="216520" cy="434612"/>
              <a:chOff x="1791541" y="3336540"/>
              <a:chExt cx="227557" cy="461763"/>
            </a:xfrm>
          </p:grpSpPr>
          <p:sp>
            <p:nvSpPr>
              <p:cNvPr id="2212" name="Google Shape;2212;p17"/>
              <p:cNvSpPr/>
              <p:nvPr/>
            </p:nvSpPr>
            <p:spPr>
              <a:xfrm>
                <a:off x="1791541" y="3336540"/>
                <a:ext cx="227557" cy="461763"/>
              </a:xfrm>
              <a:custGeom>
                <a:rect b="b" l="l" r="r" t="t"/>
                <a:pathLst>
                  <a:path extrusionOk="0" h="24419" w="11613">
                    <a:moveTo>
                      <a:pt x="0" y="0"/>
                    </a:moveTo>
                    <a:lnTo>
                      <a:pt x="0" y="24418"/>
                    </a:lnTo>
                    <a:lnTo>
                      <a:pt x="11613" y="24418"/>
                    </a:lnTo>
                    <a:lnTo>
                      <a:pt x="1161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3" name="Google Shape;2213;p17"/>
              <p:cNvSpPr/>
              <p:nvPr/>
            </p:nvSpPr>
            <p:spPr>
              <a:xfrm>
                <a:off x="1803503" y="3389314"/>
                <a:ext cx="172434" cy="147883"/>
              </a:xfrm>
              <a:custGeom>
                <a:rect b="b" l="l" r="r" t="t"/>
                <a:pathLst>
                  <a:path extrusionOk="0" h="7770" w="9060">
                    <a:moveTo>
                      <a:pt x="5189" y="1"/>
                    </a:moveTo>
                    <a:cubicBezTo>
                      <a:pt x="1737" y="1"/>
                      <a:pt x="0" y="4164"/>
                      <a:pt x="2427" y="6612"/>
                    </a:cubicBezTo>
                    <a:cubicBezTo>
                      <a:pt x="3213" y="7411"/>
                      <a:pt x="4187" y="7769"/>
                      <a:pt x="5146" y="7769"/>
                    </a:cubicBezTo>
                    <a:cubicBezTo>
                      <a:pt x="7124" y="7769"/>
                      <a:pt x="9032" y="6246"/>
                      <a:pt x="9060" y="3934"/>
                    </a:cubicBezTo>
                    <a:cubicBezTo>
                      <a:pt x="9060" y="1779"/>
                      <a:pt x="7344" y="22"/>
                      <a:pt x="51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4" name="Google Shape;2214;p17"/>
              <p:cNvSpPr/>
              <p:nvPr/>
            </p:nvSpPr>
            <p:spPr>
              <a:xfrm>
                <a:off x="1803503" y="3599182"/>
                <a:ext cx="172434" cy="147464"/>
              </a:xfrm>
              <a:custGeom>
                <a:rect b="b" l="l" r="r" t="t"/>
                <a:pathLst>
                  <a:path extrusionOk="0" h="7748" w="9060">
                    <a:moveTo>
                      <a:pt x="5189" y="0"/>
                    </a:moveTo>
                    <a:cubicBezTo>
                      <a:pt x="1737" y="0"/>
                      <a:pt x="0" y="4143"/>
                      <a:pt x="2427" y="6591"/>
                    </a:cubicBezTo>
                    <a:cubicBezTo>
                      <a:pt x="3213" y="7390"/>
                      <a:pt x="4187" y="7748"/>
                      <a:pt x="5146" y="7748"/>
                    </a:cubicBezTo>
                    <a:cubicBezTo>
                      <a:pt x="7124" y="7748"/>
                      <a:pt x="9032" y="6225"/>
                      <a:pt x="9060" y="3913"/>
                    </a:cubicBezTo>
                    <a:cubicBezTo>
                      <a:pt x="9060" y="1758"/>
                      <a:pt x="7344" y="0"/>
                      <a:pt x="51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15" name="Google Shape;2215;p17"/>
            <p:cNvGrpSpPr/>
            <p:nvPr/>
          </p:nvGrpSpPr>
          <p:grpSpPr>
            <a:xfrm rot="-5400000">
              <a:off x="112503" y="-111746"/>
              <a:ext cx="219454" cy="445786"/>
              <a:chOff x="8674240" y="4424527"/>
              <a:chExt cx="236023" cy="480632"/>
            </a:xfrm>
          </p:grpSpPr>
          <p:sp>
            <p:nvSpPr>
              <p:cNvPr id="2216" name="Google Shape;2216;p17"/>
              <p:cNvSpPr/>
              <p:nvPr/>
            </p:nvSpPr>
            <p:spPr>
              <a:xfrm rot="10800000">
                <a:off x="8674240" y="4424527"/>
                <a:ext cx="236023" cy="480632"/>
              </a:xfrm>
              <a:custGeom>
                <a:rect b="b" l="l" r="r" t="t"/>
                <a:pathLst>
                  <a:path extrusionOk="0" h="25716" w="11990">
                    <a:moveTo>
                      <a:pt x="0" y="0"/>
                    </a:moveTo>
                    <a:lnTo>
                      <a:pt x="0" y="25715"/>
                    </a:lnTo>
                    <a:lnTo>
                      <a:pt x="11989" y="25715"/>
                    </a:lnTo>
                    <a:lnTo>
                      <a:pt x="1198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7" name="Google Shape;2217;p17"/>
              <p:cNvSpPr/>
              <p:nvPr/>
            </p:nvSpPr>
            <p:spPr>
              <a:xfrm rot="10800000">
                <a:off x="8709639" y="4711875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3" y="1"/>
                      <a:pt x="0" y="4520"/>
                      <a:pt x="2636" y="7177"/>
                    </a:cubicBezTo>
                    <a:cubicBezTo>
                      <a:pt x="3497" y="8045"/>
                      <a:pt x="4557" y="8433"/>
                      <a:pt x="5598" y="8433"/>
                    </a:cubicBezTo>
                    <a:cubicBezTo>
                      <a:pt x="7746" y="8433"/>
                      <a:pt x="9806" y="6778"/>
                      <a:pt x="9834" y="4269"/>
                    </a:cubicBezTo>
                    <a:cubicBezTo>
                      <a:pt x="9834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8" name="Google Shape;2218;p17"/>
              <p:cNvSpPr/>
              <p:nvPr/>
            </p:nvSpPr>
            <p:spPr>
              <a:xfrm rot="10800000">
                <a:off x="8709243" y="4475069"/>
                <a:ext cx="185909" cy="159067"/>
              </a:xfrm>
              <a:custGeom>
                <a:rect b="b" l="l" r="r" t="t"/>
                <a:pathLst>
                  <a:path extrusionOk="0" h="8433" w="9856">
                    <a:moveTo>
                      <a:pt x="5629" y="1"/>
                    </a:moveTo>
                    <a:cubicBezTo>
                      <a:pt x="1883" y="1"/>
                      <a:pt x="0" y="4520"/>
                      <a:pt x="2636" y="7178"/>
                    </a:cubicBezTo>
                    <a:cubicBezTo>
                      <a:pt x="3490" y="8045"/>
                      <a:pt x="4548" y="8433"/>
                      <a:pt x="5588" y="8433"/>
                    </a:cubicBezTo>
                    <a:cubicBezTo>
                      <a:pt x="7736" y="8433"/>
                      <a:pt x="9806" y="6778"/>
                      <a:pt x="9834" y="4269"/>
                    </a:cubicBezTo>
                    <a:cubicBezTo>
                      <a:pt x="985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19" name="Google Shape;2219;p17"/>
            <p:cNvGrpSpPr/>
            <p:nvPr/>
          </p:nvGrpSpPr>
          <p:grpSpPr>
            <a:xfrm>
              <a:off x="457944" y="1106"/>
              <a:ext cx="216562" cy="465229"/>
              <a:chOff x="826" y="3727523"/>
              <a:chExt cx="226576" cy="485068"/>
            </a:xfrm>
          </p:grpSpPr>
          <p:sp>
            <p:nvSpPr>
              <p:cNvPr id="2220" name="Google Shape;2220;p17"/>
              <p:cNvSpPr/>
              <p:nvPr/>
            </p:nvSpPr>
            <p:spPr>
              <a:xfrm>
                <a:off x="826" y="3727523"/>
                <a:ext cx="226576" cy="485068"/>
              </a:xfrm>
              <a:custGeom>
                <a:rect b="b" l="l" r="r" t="t"/>
                <a:pathLst>
                  <a:path extrusionOk="0" h="25716" w="12012">
                    <a:moveTo>
                      <a:pt x="1" y="0"/>
                    </a:moveTo>
                    <a:lnTo>
                      <a:pt x="1" y="25715"/>
                    </a:lnTo>
                    <a:lnTo>
                      <a:pt x="12011" y="25715"/>
                    </a:lnTo>
                    <a:lnTo>
                      <a:pt x="120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1" name="Google Shape;2221;p17"/>
              <p:cNvSpPr/>
              <p:nvPr/>
            </p:nvSpPr>
            <p:spPr>
              <a:xfrm>
                <a:off x="7937" y="3766192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4" y="1"/>
                      <a:pt x="0" y="4520"/>
                      <a:pt x="2637" y="7177"/>
                    </a:cubicBezTo>
                    <a:cubicBezTo>
                      <a:pt x="3490" y="8045"/>
                      <a:pt x="4549" y="8433"/>
                      <a:pt x="5589" y="8433"/>
                    </a:cubicBezTo>
                    <a:cubicBezTo>
                      <a:pt x="7736" y="8433"/>
                      <a:pt x="9806" y="6778"/>
                      <a:pt x="9835" y="4269"/>
                    </a:cubicBezTo>
                    <a:cubicBezTo>
                      <a:pt x="983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2" name="Google Shape;2222;p17"/>
              <p:cNvSpPr/>
              <p:nvPr/>
            </p:nvSpPr>
            <p:spPr>
              <a:xfrm>
                <a:off x="7937" y="4002602"/>
                <a:ext cx="185513" cy="158973"/>
              </a:xfrm>
              <a:custGeom>
                <a:rect b="b" l="l" r="r" t="t"/>
                <a:pathLst>
                  <a:path extrusionOk="0" h="8428" w="9835">
                    <a:moveTo>
                      <a:pt x="5629" y="1"/>
                    </a:moveTo>
                    <a:cubicBezTo>
                      <a:pt x="1884" y="1"/>
                      <a:pt x="0" y="4499"/>
                      <a:pt x="2637" y="7178"/>
                    </a:cubicBezTo>
                    <a:cubicBezTo>
                      <a:pt x="3494" y="8041"/>
                      <a:pt x="4550" y="8428"/>
                      <a:pt x="5586" y="8428"/>
                    </a:cubicBezTo>
                    <a:cubicBezTo>
                      <a:pt x="7738" y="8428"/>
                      <a:pt x="9806" y="6762"/>
                      <a:pt x="9835" y="4248"/>
                    </a:cubicBezTo>
                    <a:cubicBezTo>
                      <a:pt x="9835" y="1905"/>
                      <a:pt x="7951" y="1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23" name="Google Shape;2223;p17"/>
            <p:cNvGrpSpPr/>
            <p:nvPr/>
          </p:nvGrpSpPr>
          <p:grpSpPr>
            <a:xfrm rot="10800000">
              <a:off x="350" y="3963244"/>
              <a:ext cx="228605" cy="228600"/>
              <a:chOff x="640994" y="1737027"/>
              <a:chExt cx="227921" cy="227939"/>
            </a:xfrm>
          </p:grpSpPr>
          <p:sp>
            <p:nvSpPr>
              <p:cNvPr id="2224" name="Google Shape;2224;p17"/>
              <p:cNvSpPr/>
              <p:nvPr/>
            </p:nvSpPr>
            <p:spPr>
              <a:xfrm>
                <a:off x="640994" y="1737027"/>
                <a:ext cx="227921" cy="227939"/>
              </a:xfrm>
              <a:custGeom>
                <a:rect b="b" l="l" r="r" t="t"/>
                <a:pathLst>
                  <a:path extrusionOk="0" h="12388" w="12387">
                    <a:moveTo>
                      <a:pt x="0" y="1"/>
                    </a:moveTo>
                    <a:lnTo>
                      <a:pt x="0" y="12388"/>
                    </a:lnTo>
                    <a:lnTo>
                      <a:pt x="12387" y="12388"/>
                    </a:lnTo>
                    <a:lnTo>
                      <a:pt x="123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5" name="Google Shape;2225;p17"/>
              <p:cNvSpPr/>
              <p:nvPr/>
            </p:nvSpPr>
            <p:spPr>
              <a:xfrm>
                <a:off x="681419" y="1778353"/>
                <a:ext cx="171341" cy="146961"/>
              </a:xfrm>
              <a:custGeom>
                <a:rect b="b" l="l" r="r" t="t"/>
                <a:pathLst>
                  <a:path extrusionOk="0" h="7987" w="9312">
                    <a:moveTo>
                      <a:pt x="4020" y="0"/>
                    </a:moveTo>
                    <a:cubicBezTo>
                      <a:pt x="1987" y="0"/>
                      <a:pt x="35" y="1566"/>
                      <a:pt x="21" y="3948"/>
                    </a:cubicBezTo>
                    <a:cubicBezTo>
                      <a:pt x="0" y="6166"/>
                      <a:pt x="1779" y="7966"/>
                      <a:pt x="3997" y="7986"/>
                    </a:cubicBezTo>
                    <a:cubicBezTo>
                      <a:pt x="7533" y="7986"/>
                      <a:pt x="9311" y="3718"/>
                      <a:pt x="6821" y="1186"/>
                    </a:cubicBezTo>
                    <a:cubicBezTo>
                      <a:pt x="6009" y="367"/>
                      <a:pt x="5005" y="0"/>
                      <a:pt x="40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26" name="Google Shape;2226;p17"/>
            <p:cNvGrpSpPr/>
            <p:nvPr/>
          </p:nvGrpSpPr>
          <p:grpSpPr>
            <a:xfrm rot="10800000">
              <a:off x="400" y="2530217"/>
              <a:ext cx="228624" cy="466005"/>
              <a:chOff x="8909429" y="4424897"/>
              <a:chExt cx="236036" cy="485068"/>
            </a:xfrm>
          </p:grpSpPr>
          <p:sp>
            <p:nvSpPr>
              <p:cNvPr id="2227" name="Google Shape;2227;p17"/>
              <p:cNvSpPr/>
              <p:nvPr/>
            </p:nvSpPr>
            <p:spPr>
              <a:xfrm rot="10800000">
                <a:off x="8909429" y="4424897"/>
                <a:ext cx="236036" cy="485068"/>
              </a:xfrm>
              <a:custGeom>
                <a:rect b="b" l="l" r="r" t="t"/>
                <a:pathLst>
                  <a:path extrusionOk="0" h="25716" w="12012">
                    <a:moveTo>
                      <a:pt x="1" y="0"/>
                    </a:moveTo>
                    <a:lnTo>
                      <a:pt x="1" y="25715"/>
                    </a:lnTo>
                    <a:lnTo>
                      <a:pt x="12011" y="25715"/>
                    </a:lnTo>
                    <a:lnTo>
                      <a:pt x="120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8" name="Google Shape;2228;p17"/>
              <p:cNvSpPr/>
              <p:nvPr/>
            </p:nvSpPr>
            <p:spPr>
              <a:xfrm rot="10800000">
                <a:off x="8949153" y="4712833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4" y="1"/>
                      <a:pt x="0" y="4520"/>
                      <a:pt x="2637" y="7177"/>
                    </a:cubicBezTo>
                    <a:cubicBezTo>
                      <a:pt x="3490" y="8045"/>
                      <a:pt x="4549" y="8433"/>
                      <a:pt x="5589" y="8433"/>
                    </a:cubicBezTo>
                    <a:cubicBezTo>
                      <a:pt x="7736" y="8433"/>
                      <a:pt x="9806" y="6778"/>
                      <a:pt x="9835" y="4269"/>
                    </a:cubicBezTo>
                    <a:cubicBezTo>
                      <a:pt x="983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9" name="Google Shape;2229;p17"/>
              <p:cNvSpPr/>
              <p:nvPr/>
            </p:nvSpPr>
            <p:spPr>
              <a:xfrm rot="10800000">
                <a:off x="8949153" y="4476517"/>
                <a:ext cx="185513" cy="158973"/>
              </a:xfrm>
              <a:custGeom>
                <a:rect b="b" l="l" r="r" t="t"/>
                <a:pathLst>
                  <a:path extrusionOk="0" h="8428" w="9835">
                    <a:moveTo>
                      <a:pt x="5629" y="1"/>
                    </a:moveTo>
                    <a:cubicBezTo>
                      <a:pt x="1884" y="1"/>
                      <a:pt x="0" y="4499"/>
                      <a:pt x="2637" y="7178"/>
                    </a:cubicBezTo>
                    <a:cubicBezTo>
                      <a:pt x="3494" y="8041"/>
                      <a:pt x="4550" y="8428"/>
                      <a:pt x="5586" y="8428"/>
                    </a:cubicBezTo>
                    <a:cubicBezTo>
                      <a:pt x="7738" y="8428"/>
                      <a:pt x="9806" y="6762"/>
                      <a:pt x="9835" y="4248"/>
                    </a:cubicBezTo>
                    <a:cubicBezTo>
                      <a:pt x="9835" y="1905"/>
                      <a:pt x="7951" y="1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30" name="Google Shape;2230;p17"/>
            <p:cNvGrpSpPr/>
            <p:nvPr/>
          </p:nvGrpSpPr>
          <p:grpSpPr>
            <a:xfrm rot="10800000">
              <a:off x="1902189" y="4691011"/>
              <a:ext cx="218717" cy="473559"/>
              <a:chOff x="6388643" y="-176"/>
              <a:chExt cx="229311" cy="489821"/>
            </a:xfrm>
          </p:grpSpPr>
          <p:sp>
            <p:nvSpPr>
              <p:cNvPr id="2231" name="Google Shape;2231;p17"/>
              <p:cNvSpPr/>
              <p:nvPr/>
            </p:nvSpPr>
            <p:spPr>
              <a:xfrm rot="10800000">
                <a:off x="6388643" y="-176"/>
                <a:ext cx="229311" cy="489821"/>
              </a:xfrm>
              <a:custGeom>
                <a:rect b="b" l="l" r="r" t="t"/>
                <a:pathLst>
                  <a:path extrusionOk="0" h="25968" w="12157">
                    <a:moveTo>
                      <a:pt x="0" y="1"/>
                    </a:moveTo>
                    <a:lnTo>
                      <a:pt x="0" y="25967"/>
                    </a:lnTo>
                    <a:lnTo>
                      <a:pt x="12157" y="25967"/>
                    </a:lnTo>
                    <a:lnTo>
                      <a:pt x="121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2" name="Google Shape;2232;p17"/>
              <p:cNvSpPr/>
              <p:nvPr/>
            </p:nvSpPr>
            <p:spPr>
              <a:xfrm rot="10800000">
                <a:off x="6423369" y="283741"/>
                <a:ext cx="185909" cy="158935"/>
              </a:xfrm>
              <a:custGeom>
                <a:rect b="b" l="l" r="r" t="t"/>
                <a:pathLst>
                  <a:path extrusionOk="0" h="8426" w="9856">
                    <a:moveTo>
                      <a:pt x="5629" y="1"/>
                    </a:moveTo>
                    <a:cubicBezTo>
                      <a:pt x="1884" y="1"/>
                      <a:pt x="1" y="4499"/>
                      <a:pt x="2637" y="7157"/>
                    </a:cubicBezTo>
                    <a:cubicBezTo>
                      <a:pt x="3493" y="8033"/>
                      <a:pt x="4555" y="8426"/>
                      <a:pt x="5598" y="8426"/>
                    </a:cubicBezTo>
                    <a:cubicBezTo>
                      <a:pt x="7743" y="8426"/>
                      <a:pt x="9806" y="6768"/>
                      <a:pt x="9835" y="4248"/>
                    </a:cubicBezTo>
                    <a:cubicBezTo>
                      <a:pt x="9856" y="1905"/>
                      <a:pt x="7972" y="1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3" name="Google Shape;2233;p17"/>
              <p:cNvSpPr/>
              <p:nvPr/>
            </p:nvSpPr>
            <p:spPr>
              <a:xfrm rot="10800000">
                <a:off x="6423369" y="58555"/>
                <a:ext cx="185796" cy="158747"/>
              </a:xfrm>
              <a:custGeom>
                <a:rect b="b" l="l" r="r" t="t"/>
                <a:pathLst>
                  <a:path extrusionOk="0" h="8416" w="9850">
                    <a:moveTo>
                      <a:pt x="5597" y="0"/>
                    </a:moveTo>
                    <a:cubicBezTo>
                      <a:pt x="1869" y="0"/>
                      <a:pt x="1" y="4505"/>
                      <a:pt x="2631" y="7156"/>
                    </a:cubicBezTo>
                    <a:cubicBezTo>
                      <a:pt x="3494" y="8026"/>
                      <a:pt x="4558" y="8416"/>
                      <a:pt x="5601" y="8416"/>
                    </a:cubicBezTo>
                    <a:cubicBezTo>
                      <a:pt x="7746" y="8416"/>
                      <a:pt x="9800" y="6767"/>
                      <a:pt x="9829" y="4248"/>
                    </a:cubicBezTo>
                    <a:cubicBezTo>
                      <a:pt x="9850" y="1904"/>
                      <a:pt x="7966" y="0"/>
                      <a:pt x="5623" y="0"/>
                    </a:cubicBezTo>
                    <a:cubicBezTo>
                      <a:pt x="5614" y="0"/>
                      <a:pt x="5606" y="0"/>
                      <a:pt x="55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34" name="Google Shape;2234;p17"/>
            <p:cNvGrpSpPr/>
            <p:nvPr/>
          </p:nvGrpSpPr>
          <p:grpSpPr>
            <a:xfrm rot="10800000">
              <a:off x="7979313" y="1622"/>
              <a:ext cx="923213" cy="237077"/>
              <a:chOff x="2987771" y="4413079"/>
              <a:chExt cx="959083" cy="240761"/>
            </a:xfrm>
          </p:grpSpPr>
          <p:sp>
            <p:nvSpPr>
              <p:cNvPr id="2235" name="Google Shape;2235;p17"/>
              <p:cNvSpPr/>
              <p:nvPr/>
            </p:nvSpPr>
            <p:spPr>
              <a:xfrm>
                <a:off x="2987771" y="4413079"/>
                <a:ext cx="959083" cy="240761"/>
              </a:xfrm>
              <a:custGeom>
                <a:rect b="b" l="l" r="r" t="t"/>
                <a:pathLst>
                  <a:path extrusionOk="0" h="12764" w="50846">
                    <a:moveTo>
                      <a:pt x="1" y="0"/>
                    </a:moveTo>
                    <a:lnTo>
                      <a:pt x="1" y="12764"/>
                    </a:lnTo>
                    <a:lnTo>
                      <a:pt x="50845" y="12764"/>
                    </a:lnTo>
                    <a:lnTo>
                      <a:pt x="5084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6" name="Google Shape;2236;p17"/>
              <p:cNvSpPr/>
              <p:nvPr/>
            </p:nvSpPr>
            <p:spPr>
              <a:xfrm>
                <a:off x="2993807" y="4446806"/>
                <a:ext cx="194472" cy="166386"/>
              </a:xfrm>
              <a:custGeom>
                <a:rect b="b" l="l" r="r" t="t"/>
                <a:pathLst>
                  <a:path extrusionOk="0" h="8821" w="10310">
                    <a:moveTo>
                      <a:pt x="5851" y="0"/>
                    </a:moveTo>
                    <a:cubicBezTo>
                      <a:pt x="4763" y="0"/>
                      <a:pt x="3654" y="405"/>
                      <a:pt x="2757" y="1309"/>
                    </a:cubicBezTo>
                    <a:cubicBezTo>
                      <a:pt x="1" y="4107"/>
                      <a:pt x="1994" y="8821"/>
                      <a:pt x="5911" y="8821"/>
                    </a:cubicBezTo>
                    <a:cubicBezTo>
                      <a:pt x="5920" y="8821"/>
                      <a:pt x="5928" y="8821"/>
                      <a:pt x="5937" y="8821"/>
                    </a:cubicBezTo>
                    <a:cubicBezTo>
                      <a:pt x="8343" y="8800"/>
                      <a:pt x="10310" y="6833"/>
                      <a:pt x="10289" y="4406"/>
                    </a:cubicBezTo>
                    <a:cubicBezTo>
                      <a:pt x="10289" y="1750"/>
                      <a:pt x="8114" y="0"/>
                      <a:pt x="58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7" name="Google Shape;2237;p17"/>
              <p:cNvSpPr/>
              <p:nvPr/>
            </p:nvSpPr>
            <p:spPr>
              <a:xfrm>
                <a:off x="3716069" y="4446806"/>
                <a:ext cx="194491" cy="166386"/>
              </a:xfrm>
              <a:custGeom>
                <a:rect b="b" l="l" r="r" t="t"/>
                <a:pathLst>
                  <a:path extrusionOk="0" h="8821" w="10311">
                    <a:moveTo>
                      <a:pt x="5868" y="0"/>
                    </a:moveTo>
                    <a:cubicBezTo>
                      <a:pt x="4782" y="0"/>
                      <a:pt x="3675" y="405"/>
                      <a:pt x="2778" y="1309"/>
                    </a:cubicBezTo>
                    <a:cubicBezTo>
                      <a:pt x="1" y="4107"/>
                      <a:pt x="1995" y="8821"/>
                      <a:pt x="5911" y="8821"/>
                    </a:cubicBezTo>
                    <a:cubicBezTo>
                      <a:pt x="5920" y="8821"/>
                      <a:pt x="5928" y="8821"/>
                      <a:pt x="5937" y="8821"/>
                    </a:cubicBezTo>
                    <a:cubicBezTo>
                      <a:pt x="8364" y="8800"/>
                      <a:pt x="10310" y="6833"/>
                      <a:pt x="10310" y="4406"/>
                    </a:cubicBezTo>
                    <a:cubicBezTo>
                      <a:pt x="10296" y="1750"/>
                      <a:pt x="8126" y="0"/>
                      <a:pt x="58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8" name="Google Shape;2238;p17"/>
              <p:cNvSpPr/>
              <p:nvPr/>
            </p:nvSpPr>
            <p:spPr>
              <a:xfrm>
                <a:off x="3228764" y="4446806"/>
                <a:ext cx="193963" cy="166386"/>
              </a:xfrm>
              <a:custGeom>
                <a:rect b="b" l="l" r="r" t="t"/>
                <a:pathLst>
                  <a:path extrusionOk="0" h="8821" w="10283">
                    <a:moveTo>
                      <a:pt x="5845" y="0"/>
                    </a:moveTo>
                    <a:cubicBezTo>
                      <a:pt x="4756" y="0"/>
                      <a:pt x="3647" y="405"/>
                      <a:pt x="2750" y="1309"/>
                    </a:cubicBezTo>
                    <a:cubicBezTo>
                      <a:pt x="0" y="4101"/>
                      <a:pt x="1979" y="8821"/>
                      <a:pt x="5879" y="8821"/>
                    </a:cubicBezTo>
                    <a:cubicBezTo>
                      <a:pt x="5896" y="8821"/>
                      <a:pt x="5913" y="8821"/>
                      <a:pt x="5930" y="8821"/>
                    </a:cubicBezTo>
                    <a:cubicBezTo>
                      <a:pt x="8337" y="8800"/>
                      <a:pt x="10283" y="6833"/>
                      <a:pt x="10283" y="4406"/>
                    </a:cubicBezTo>
                    <a:cubicBezTo>
                      <a:pt x="10283" y="1750"/>
                      <a:pt x="8108" y="0"/>
                      <a:pt x="58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9" name="Google Shape;2239;p17"/>
              <p:cNvSpPr/>
              <p:nvPr/>
            </p:nvSpPr>
            <p:spPr>
              <a:xfrm>
                <a:off x="3463193" y="4446806"/>
                <a:ext cx="194378" cy="166386"/>
              </a:xfrm>
              <a:custGeom>
                <a:rect b="b" l="l" r="r" t="t"/>
                <a:pathLst>
                  <a:path extrusionOk="0" h="8821" w="10305">
                    <a:moveTo>
                      <a:pt x="5862" y="0"/>
                    </a:moveTo>
                    <a:cubicBezTo>
                      <a:pt x="4776" y="0"/>
                      <a:pt x="3669" y="405"/>
                      <a:pt x="2772" y="1309"/>
                    </a:cubicBezTo>
                    <a:cubicBezTo>
                      <a:pt x="1" y="4101"/>
                      <a:pt x="1980" y="8821"/>
                      <a:pt x="5880" y="8821"/>
                    </a:cubicBezTo>
                    <a:cubicBezTo>
                      <a:pt x="5897" y="8821"/>
                      <a:pt x="5914" y="8821"/>
                      <a:pt x="5931" y="8821"/>
                    </a:cubicBezTo>
                    <a:cubicBezTo>
                      <a:pt x="8358" y="8800"/>
                      <a:pt x="10304" y="6833"/>
                      <a:pt x="10304" y="4406"/>
                    </a:cubicBezTo>
                    <a:cubicBezTo>
                      <a:pt x="10290" y="1750"/>
                      <a:pt x="8120" y="0"/>
                      <a:pt x="58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40" name="Google Shape;2240;p17"/>
            <p:cNvGrpSpPr/>
            <p:nvPr/>
          </p:nvGrpSpPr>
          <p:grpSpPr>
            <a:xfrm rot="10800000">
              <a:off x="242357" y="3006904"/>
              <a:ext cx="202944" cy="237057"/>
              <a:chOff x="948052" y="2348888"/>
              <a:chExt cx="203595" cy="233669"/>
            </a:xfrm>
          </p:grpSpPr>
          <p:sp>
            <p:nvSpPr>
              <p:cNvPr id="2241" name="Google Shape;2241;p17"/>
              <p:cNvSpPr/>
              <p:nvPr/>
            </p:nvSpPr>
            <p:spPr>
              <a:xfrm>
                <a:off x="948052" y="2348888"/>
                <a:ext cx="203312" cy="233669"/>
              </a:xfrm>
              <a:custGeom>
                <a:rect b="b" l="l" r="r" t="t"/>
                <a:pathLst>
                  <a:path extrusionOk="0" h="12388" w="12158">
                    <a:moveTo>
                      <a:pt x="1" y="1"/>
                    </a:moveTo>
                    <a:lnTo>
                      <a:pt x="1" y="12388"/>
                    </a:lnTo>
                    <a:lnTo>
                      <a:pt x="12157" y="12388"/>
                    </a:lnTo>
                    <a:lnTo>
                      <a:pt x="121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2" name="Google Shape;2242;p17"/>
              <p:cNvSpPr/>
              <p:nvPr/>
            </p:nvSpPr>
            <p:spPr>
              <a:xfrm>
                <a:off x="975604" y="2390077"/>
                <a:ext cx="176044" cy="150655"/>
              </a:xfrm>
              <a:custGeom>
                <a:rect b="b" l="l" r="r" t="t"/>
                <a:pathLst>
                  <a:path extrusionOk="0" h="7987" w="9333">
                    <a:moveTo>
                      <a:pt x="4041" y="0"/>
                    </a:moveTo>
                    <a:cubicBezTo>
                      <a:pt x="2006" y="0"/>
                      <a:pt x="50" y="1566"/>
                      <a:pt x="22" y="3948"/>
                    </a:cubicBezTo>
                    <a:cubicBezTo>
                      <a:pt x="1" y="6166"/>
                      <a:pt x="1800" y="7966"/>
                      <a:pt x="3997" y="7987"/>
                    </a:cubicBezTo>
                    <a:cubicBezTo>
                      <a:pt x="7554" y="7987"/>
                      <a:pt x="9333" y="3718"/>
                      <a:pt x="6843" y="1186"/>
                    </a:cubicBezTo>
                    <a:cubicBezTo>
                      <a:pt x="6030" y="367"/>
                      <a:pt x="5027" y="0"/>
                      <a:pt x="4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43" name="Google Shape;2243;p17"/>
            <p:cNvGrpSpPr/>
            <p:nvPr/>
          </p:nvGrpSpPr>
          <p:grpSpPr>
            <a:xfrm flipH="1" rot="5400000">
              <a:off x="3242593" y="4565445"/>
              <a:ext cx="226180" cy="929469"/>
              <a:chOff x="697830" y="1196432"/>
              <a:chExt cx="226180" cy="929469"/>
            </a:xfrm>
          </p:grpSpPr>
          <p:sp>
            <p:nvSpPr>
              <p:cNvPr id="2244" name="Google Shape;2244;p17"/>
              <p:cNvSpPr/>
              <p:nvPr/>
            </p:nvSpPr>
            <p:spPr>
              <a:xfrm>
                <a:off x="697830" y="1196432"/>
                <a:ext cx="226180" cy="929469"/>
              </a:xfrm>
              <a:custGeom>
                <a:rect b="b" l="l" r="r" t="t"/>
                <a:pathLst>
                  <a:path extrusionOk="0" h="49276" w="11991">
                    <a:moveTo>
                      <a:pt x="1" y="0"/>
                    </a:moveTo>
                    <a:lnTo>
                      <a:pt x="1" y="49275"/>
                    </a:lnTo>
                    <a:lnTo>
                      <a:pt x="11990" y="49275"/>
                    </a:lnTo>
                    <a:lnTo>
                      <a:pt x="119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5" name="Google Shape;2245;p17"/>
              <p:cNvSpPr/>
              <p:nvPr/>
            </p:nvSpPr>
            <p:spPr>
              <a:xfrm>
                <a:off x="724276" y="1249965"/>
                <a:ext cx="187889" cy="160784"/>
              </a:xfrm>
              <a:custGeom>
                <a:rect b="b" l="l" r="r" t="t"/>
                <a:pathLst>
                  <a:path extrusionOk="0" h="8524" w="9961">
                    <a:moveTo>
                      <a:pt x="4320" y="1"/>
                    </a:moveTo>
                    <a:cubicBezTo>
                      <a:pt x="2144" y="1"/>
                      <a:pt x="50" y="1679"/>
                      <a:pt x="22" y="4234"/>
                    </a:cubicBezTo>
                    <a:cubicBezTo>
                      <a:pt x="1" y="6578"/>
                      <a:pt x="1905" y="8524"/>
                      <a:pt x="4269" y="8524"/>
                    </a:cubicBezTo>
                    <a:cubicBezTo>
                      <a:pt x="8056" y="8524"/>
                      <a:pt x="9960" y="3962"/>
                      <a:pt x="7303" y="1263"/>
                    </a:cubicBezTo>
                    <a:cubicBezTo>
                      <a:pt x="6438" y="391"/>
                      <a:pt x="5370" y="1"/>
                      <a:pt x="4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6" name="Google Shape;2246;p17"/>
              <p:cNvSpPr/>
              <p:nvPr/>
            </p:nvSpPr>
            <p:spPr>
              <a:xfrm>
                <a:off x="724276" y="1913150"/>
                <a:ext cx="187889" cy="160671"/>
              </a:xfrm>
              <a:custGeom>
                <a:rect b="b" l="l" r="r" t="t"/>
                <a:pathLst>
                  <a:path extrusionOk="0" h="8518" w="9961">
                    <a:moveTo>
                      <a:pt x="4308" y="1"/>
                    </a:moveTo>
                    <a:cubicBezTo>
                      <a:pt x="2136" y="1"/>
                      <a:pt x="50" y="1678"/>
                      <a:pt x="22" y="4228"/>
                    </a:cubicBezTo>
                    <a:cubicBezTo>
                      <a:pt x="1" y="6592"/>
                      <a:pt x="1905" y="8517"/>
                      <a:pt x="4269" y="8517"/>
                    </a:cubicBezTo>
                    <a:cubicBezTo>
                      <a:pt x="8056" y="8517"/>
                      <a:pt x="9960" y="3956"/>
                      <a:pt x="7303" y="1278"/>
                    </a:cubicBezTo>
                    <a:cubicBezTo>
                      <a:pt x="6435" y="396"/>
                      <a:pt x="5361" y="1"/>
                      <a:pt x="43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7" name="Google Shape;2247;p17"/>
              <p:cNvSpPr/>
              <p:nvPr/>
            </p:nvSpPr>
            <p:spPr>
              <a:xfrm>
                <a:off x="724276" y="1462042"/>
                <a:ext cx="187889" cy="161048"/>
              </a:xfrm>
              <a:custGeom>
                <a:rect b="b" l="l" r="r" t="t"/>
                <a:pathLst>
                  <a:path extrusionOk="0" h="8538" w="9961">
                    <a:moveTo>
                      <a:pt x="4308" y="0"/>
                    </a:moveTo>
                    <a:cubicBezTo>
                      <a:pt x="2136" y="0"/>
                      <a:pt x="50" y="1677"/>
                      <a:pt x="22" y="4227"/>
                    </a:cubicBezTo>
                    <a:cubicBezTo>
                      <a:pt x="1" y="6592"/>
                      <a:pt x="1905" y="8517"/>
                      <a:pt x="4269" y="8537"/>
                    </a:cubicBezTo>
                    <a:cubicBezTo>
                      <a:pt x="8056" y="8517"/>
                      <a:pt x="9960" y="3955"/>
                      <a:pt x="7303" y="1277"/>
                    </a:cubicBezTo>
                    <a:cubicBezTo>
                      <a:pt x="6435" y="395"/>
                      <a:pt x="5361" y="0"/>
                      <a:pt x="43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8" name="Google Shape;2248;p17"/>
              <p:cNvSpPr/>
              <p:nvPr/>
            </p:nvSpPr>
            <p:spPr>
              <a:xfrm>
                <a:off x="724276" y="1693981"/>
                <a:ext cx="187889" cy="160784"/>
              </a:xfrm>
              <a:custGeom>
                <a:rect b="b" l="l" r="r" t="t"/>
                <a:pathLst>
                  <a:path extrusionOk="0" h="8524" w="9961">
                    <a:moveTo>
                      <a:pt x="4320" y="1"/>
                    </a:moveTo>
                    <a:cubicBezTo>
                      <a:pt x="2144" y="1"/>
                      <a:pt x="50" y="1680"/>
                      <a:pt x="22" y="4234"/>
                    </a:cubicBezTo>
                    <a:cubicBezTo>
                      <a:pt x="1" y="6578"/>
                      <a:pt x="1905" y="8524"/>
                      <a:pt x="4269" y="8524"/>
                    </a:cubicBezTo>
                    <a:cubicBezTo>
                      <a:pt x="8056" y="8524"/>
                      <a:pt x="9960" y="3962"/>
                      <a:pt x="7303" y="1263"/>
                    </a:cubicBezTo>
                    <a:cubicBezTo>
                      <a:pt x="6438" y="392"/>
                      <a:pt x="5370" y="1"/>
                      <a:pt x="4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49" name="Google Shape;2249;p17"/>
            <p:cNvGrpSpPr/>
            <p:nvPr/>
          </p:nvGrpSpPr>
          <p:grpSpPr>
            <a:xfrm flipH="1" rot="5400000">
              <a:off x="2414304" y="4680299"/>
              <a:ext cx="674108" cy="251833"/>
              <a:chOff x="933070" y="4891426"/>
              <a:chExt cx="674108" cy="251833"/>
            </a:xfrm>
          </p:grpSpPr>
          <p:sp>
            <p:nvSpPr>
              <p:cNvPr id="2250" name="Google Shape;2250;p17"/>
              <p:cNvSpPr/>
              <p:nvPr/>
            </p:nvSpPr>
            <p:spPr>
              <a:xfrm>
                <a:off x="933070" y="4891426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1" name="Google Shape;2251;p17"/>
              <p:cNvSpPr/>
              <p:nvPr/>
            </p:nvSpPr>
            <p:spPr>
              <a:xfrm>
                <a:off x="935560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2" name="Google Shape;2252;p17"/>
              <p:cNvSpPr/>
              <p:nvPr/>
            </p:nvSpPr>
            <p:spPr>
              <a:xfrm>
                <a:off x="1165254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3" name="Google Shape;2253;p17"/>
              <p:cNvSpPr/>
              <p:nvPr/>
            </p:nvSpPr>
            <p:spPr>
              <a:xfrm>
                <a:off x="1389157" y="4939545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54" name="Google Shape;2254;p17"/>
            <p:cNvGrpSpPr/>
            <p:nvPr/>
          </p:nvGrpSpPr>
          <p:grpSpPr>
            <a:xfrm flipH="1" rot="5400000">
              <a:off x="2266487" y="4557937"/>
              <a:ext cx="211943" cy="478233"/>
              <a:chOff x="1791547" y="3336539"/>
              <a:chExt cx="201486" cy="464755"/>
            </a:xfrm>
          </p:grpSpPr>
          <p:sp>
            <p:nvSpPr>
              <p:cNvPr id="2255" name="Google Shape;2255;p17"/>
              <p:cNvSpPr/>
              <p:nvPr/>
            </p:nvSpPr>
            <p:spPr>
              <a:xfrm>
                <a:off x="1791547" y="3336539"/>
                <a:ext cx="201486" cy="464755"/>
              </a:xfrm>
              <a:custGeom>
                <a:rect b="b" l="l" r="r" t="t"/>
                <a:pathLst>
                  <a:path extrusionOk="0" h="24419" w="11613">
                    <a:moveTo>
                      <a:pt x="0" y="0"/>
                    </a:moveTo>
                    <a:lnTo>
                      <a:pt x="0" y="24418"/>
                    </a:lnTo>
                    <a:lnTo>
                      <a:pt x="11613" y="24418"/>
                    </a:lnTo>
                    <a:lnTo>
                      <a:pt x="1161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6" name="Google Shape;2256;p17"/>
              <p:cNvSpPr/>
              <p:nvPr/>
            </p:nvSpPr>
            <p:spPr>
              <a:xfrm>
                <a:off x="1793316" y="3389314"/>
                <a:ext cx="172434" cy="147883"/>
              </a:xfrm>
              <a:custGeom>
                <a:rect b="b" l="l" r="r" t="t"/>
                <a:pathLst>
                  <a:path extrusionOk="0" h="7770" w="9060">
                    <a:moveTo>
                      <a:pt x="5189" y="1"/>
                    </a:moveTo>
                    <a:cubicBezTo>
                      <a:pt x="1737" y="1"/>
                      <a:pt x="0" y="4164"/>
                      <a:pt x="2427" y="6612"/>
                    </a:cubicBezTo>
                    <a:cubicBezTo>
                      <a:pt x="3213" y="7411"/>
                      <a:pt x="4187" y="7769"/>
                      <a:pt x="5146" y="7769"/>
                    </a:cubicBezTo>
                    <a:cubicBezTo>
                      <a:pt x="7124" y="7769"/>
                      <a:pt x="9032" y="6246"/>
                      <a:pt x="9060" y="3934"/>
                    </a:cubicBezTo>
                    <a:cubicBezTo>
                      <a:pt x="9060" y="1779"/>
                      <a:pt x="7344" y="22"/>
                      <a:pt x="51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7" name="Google Shape;2257;p17"/>
              <p:cNvSpPr/>
              <p:nvPr/>
            </p:nvSpPr>
            <p:spPr>
              <a:xfrm>
                <a:off x="1793316" y="3599182"/>
                <a:ext cx="172434" cy="147464"/>
              </a:xfrm>
              <a:custGeom>
                <a:rect b="b" l="l" r="r" t="t"/>
                <a:pathLst>
                  <a:path extrusionOk="0" h="7748" w="9060">
                    <a:moveTo>
                      <a:pt x="5189" y="0"/>
                    </a:moveTo>
                    <a:cubicBezTo>
                      <a:pt x="1737" y="0"/>
                      <a:pt x="0" y="4143"/>
                      <a:pt x="2427" y="6591"/>
                    </a:cubicBezTo>
                    <a:cubicBezTo>
                      <a:pt x="3213" y="7390"/>
                      <a:pt x="4187" y="7748"/>
                      <a:pt x="5146" y="7748"/>
                    </a:cubicBezTo>
                    <a:cubicBezTo>
                      <a:pt x="7124" y="7748"/>
                      <a:pt x="9032" y="6225"/>
                      <a:pt x="9060" y="3913"/>
                    </a:cubicBezTo>
                    <a:cubicBezTo>
                      <a:pt x="9060" y="1758"/>
                      <a:pt x="7344" y="0"/>
                      <a:pt x="51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58" name="Google Shape;2258;p17"/>
            <p:cNvGrpSpPr/>
            <p:nvPr/>
          </p:nvGrpSpPr>
          <p:grpSpPr>
            <a:xfrm flipH="1" rot="5400000">
              <a:off x="2257354" y="4789473"/>
              <a:ext cx="228588" cy="479829"/>
              <a:chOff x="233300" y="233459"/>
              <a:chExt cx="236023" cy="485068"/>
            </a:xfrm>
          </p:grpSpPr>
          <p:sp>
            <p:nvSpPr>
              <p:cNvPr id="2259" name="Google Shape;2259;p17"/>
              <p:cNvSpPr/>
              <p:nvPr/>
            </p:nvSpPr>
            <p:spPr>
              <a:xfrm>
                <a:off x="233300" y="233459"/>
                <a:ext cx="236023" cy="485068"/>
              </a:xfrm>
              <a:custGeom>
                <a:rect b="b" l="l" r="r" t="t"/>
                <a:pathLst>
                  <a:path extrusionOk="0" h="25716" w="11990">
                    <a:moveTo>
                      <a:pt x="0" y="0"/>
                    </a:moveTo>
                    <a:lnTo>
                      <a:pt x="0" y="25715"/>
                    </a:lnTo>
                    <a:lnTo>
                      <a:pt x="11989" y="25715"/>
                    </a:lnTo>
                    <a:lnTo>
                      <a:pt x="1198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0" name="Google Shape;2260;p17"/>
              <p:cNvSpPr/>
              <p:nvPr/>
            </p:nvSpPr>
            <p:spPr>
              <a:xfrm>
                <a:off x="248414" y="272135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3" y="1"/>
                      <a:pt x="0" y="4520"/>
                      <a:pt x="2636" y="7177"/>
                    </a:cubicBezTo>
                    <a:cubicBezTo>
                      <a:pt x="3497" y="8045"/>
                      <a:pt x="4557" y="8433"/>
                      <a:pt x="5598" y="8433"/>
                    </a:cubicBezTo>
                    <a:cubicBezTo>
                      <a:pt x="7746" y="8433"/>
                      <a:pt x="9806" y="6778"/>
                      <a:pt x="9834" y="4269"/>
                    </a:cubicBezTo>
                    <a:cubicBezTo>
                      <a:pt x="9834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1" name="Google Shape;2261;p17"/>
              <p:cNvSpPr/>
              <p:nvPr/>
            </p:nvSpPr>
            <p:spPr>
              <a:xfrm>
                <a:off x="248414" y="508940"/>
                <a:ext cx="185909" cy="159067"/>
              </a:xfrm>
              <a:custGeom>
                <a:rect b="b" l="l" r="r" t="t"/>
                <a:pathLst>
                  <a:path extrusionOk="0" h="8433" w="9856">
                    <a:moveTo>
                      <a:pt x="5629" y="1"/>
                    </a:moveTo>
                    <a:cubicBezTo>
                      <a:pt x="1883" y="1"/>
                      <a:pt x="0" y="4520"/>
                      <a:pt x="2636" y="7178"/>
                    </a:cubicBezTo>
                    <a:cubicBezTo>
                      <a:pt x="3490" y="8045"/>
                      <a:pt x="4548" y="8433"/>
                      <a:pt x="5588" y="8433"/>
                    </a:cubicBezTo>
                    <a:cubicBezTo>
                      <a:pt x="7736" y="8433"/>
                      <a:pt x="9806" y="6778"/>
                      <a:pt x="9834" y="4269"/>
                    </a:cubicBezTo>
                    <a:cubicBezTo>
                      <a:pt x="985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62" name="Google Shape;2262;p17"/>
            <p:cNvGrpSpPr/>
            <p:nvPr/>
          </p:nvGrpSpPr>
          <p:grpSpPr>
            <a:xfrm flipH="1" rot="-5400000">
              <a:off x="1816365" y="893"/>
              <a:ext cx="219465" cy="219460"/>
              <a:chOff x="640994" y="1737027"/>
              <a:chExt cx="227921" cy="227939"/>
            </a:xfrm>
          </p:grpSpPr>
          <p:sp>
            <p:nvSpPr>
              <p:cNvPr id="2263" name="Google Shape;2263;p17"/>
              <p:cNvSpPr/>
              <p:nvPr/>
            </p:nvSpPr>
            <p:spPr>
              <a:xfrm>
                <a:off x="640994" y="1737027"/>
                <a:ext cx="227921" cy="227939"/>
              </a:xfrm>
              <a:custGeom>
                <a:rect b="b" l="l" r="r" t="t"/>
                <a:pathLst>
                  <a:path extrusionOk="0" h="12388" w="12387">
                    <a:moveTo>
                      <a:pt x="0" y="1"/>
                    </a:moveTo>
                    <a:lnTo>
                      <a:pt x="0" y="12388"/>
                    </a:lnTo>
                    <a:lnTo>
                      <a:pt x="12387" y="12388"/>
                    </a:lnTo>
                    <a:lnTo>
                      <a:pt x="123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4" name="Google Shape;2264;p17"/>
              <p:cNvSpPr/>
              <p:nvPr/>
            </p:nvSpPr>
            <p:spPr>
              <a:xfrm>
                <a:off x="681419" y="1778353"/>
                <a:ext cx="171341" cy="146961"/>
              </a:xfrm>
              <a:custGeom>
                <a:rect b="b" l="l" r="r" t="t"/>
                <a:pathLst>
                  <a:path extrusionOk="0" h="7987" w="9312">
                    <a:moveTo>
                      <a:pt x="4020" y="0"/>
                    </a:moveTo>
                    <a:cubicBezTo>
                      <a:pt x="1987" y="0"/>
                      <a:pt x="35" y="1566"/>
                      <a:pt x="21" y="3948"/>
                    </a:cubicBezTo>
                    <a:cubicBezTo>
                      <a:pt x="0" y="6166"/>
                      <a:pt x="1779" y="7966"/>
                      <a:pt x="3997" y="7986"/>
                    </a:cubicBezTo>
                    <a:cubicBezTo>
                      <a:pt x="7533" y="7986"/>
                      <a:pt x="9311" y="3718"/>
                      <a:pt x="6821" y="1186"/>
                    </a:cubicBezTo>
                    <a:cubicBezTo>
                      <a:pt x="6009" y="367"/>
                      <a:pt x="5005" y="0"/>
                      <a:pt x="40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12">
    <p:spTree>
      <p:nvGrpSpPr>
        <p:cNvPr id="2265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6" name="Google Shape;2266;p18"/>
          <p:cNvSpPr txBox="1"/>
          <p:nvPr>
            <p:ph type="ctrTitle"/>
          </p:nvPr>
        </p:nvSpPr>
        <p:spPr>
          <a:xfrm flipH="1">
            <a:off x="2294619" y="1873397"/>
            <a:ext cx="1671900" cy="19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/>
        </p:txBody>
      </p:sp>
      <p:sp>
        <p:nvSpPr>
          <p:cNvPr id="2267" name="Google Shape;2267;p18"/>
          <p:cNvSpPr txBox="1"/>
          <p:nvPr>
            <p:ph idx="1" type="subTitle"/>
          </p:nvPr>
        </p:nvSpPr>
        <p:spPr>
          <a:xfrm flipH="1">
            <a:off x="1981119" y="2319898"/>
            <a:ext cx="2298900" cy="38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268" name="Google Shape;2268;p18"/>
          <p:cNvSpPr txBox="1"/>
          <p:nvPr>
            <p:ph idx="2" type="ctrTitle"/>
          </p:nvPr>
        </p:nvSpPr>
        <p:spPr>
          <a:xfrm flipH="1">
            <a:off x="5082794" y="1873397"/>
            <a:ext cx="1671900" cy="19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/>
        </p:txBody>
      </p:sp>
      <p:sp>
        <p:nvSpPr>
          <p:cNvPr id="2269" name="Google Shape;2269;p18"/>
          <p:cNvSpPr txBox="1"/>
          <p:nvPr>
            <p:ph idx="3" type="subTitle"/>
          </p:nvPr>
        </p:nvSpPr>
        <p:spPr>
          <a:xfrm flipH="1">
            <a:off x="4769294" y="2319598"/>
            <a:ext cx="2298900" cy="38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270" name="Google Shape;2270;p18"/>
          <p:cNvSpPr txBox="1"/>
          <p:nvPr>
            <p:ph idx="4" type="ctrTitle"/>
          </p:nvPr>
        </p:nvSpPr>
        <p:spPr>
          <a:xfrm flipH="1">
            <a:off x="5177481" y="3795342"/>
            <a:ext cx="1671900" cy="19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/>
        </p:txBody>
      </p:sp>
      <p:sp>
        <p:nvSpPr>
          <p:cNvPr id="2271" name="Google Shape;2271;p18"/>
          <p:cNvSpPr txBox="1"/>
          <p:nvPr>
            <p:ph idx="5" type="subTitle"/>
          </p:nvPr>
        </p:nvSpPr>
        <p:spPr>
          <a:xfrm flipH="1">
            <a:off x="4863981" y="4244427"/>
            <a:ext cx="2298900" cy="38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272" name="Google Shape;2272;p18"/>
          <p:cNvSpPr txBox="1"/>
          <p:nvPr>
            <p:ph idx="6" type="ctrTitle"/>
          </p:nvPr>
        </p:nvSpPr>
        <p:spPr>
          <a:xfrm flipH="1">
            <a:off x="2294619" y="3795342"/>
            <a:ext cx="1671900" cy="19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/>
        </p:txBody>
      </p:sp>
      <p:sp>
        <p:nvSpPr>
          <p:cNvPr id="2273" name="Google Shape;2273;p18"/>
          <p:cNvSpPr txBox="1"/>
          <p:nvPr>
            <p:ph idx="7" type="subTitle"/>
          </p:nvPr>
        </p:nvSpPr>
        <p:spPr>
          <a:xfrm flipH="1">
            <a:off x="1981119" y="4244727"/>
            <a:ext cx="2298900" cy="38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274" name="Google Shape;2274;p18"/>
          <p:cNvSpPr txBox="1"/>
          <p:nvPr>
            <p:ph idx="8" type="title"/>
          </p:nvPr>
        </p:nvSpPr>
        <p:spPr>
          <a:xfrm>
            <a:off x="717701" y="347012"/>
            <a:ext cx="7708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grpSp>
        <p:nvGrpSpPr>
          <p:cNvPr id="2275" name="Google Shape;2275;p18"/>
          <p:cNvGrpSpPr/>
          <p:nvPr/>
        </p:nvGrpSpPr>
        <p:grpSpPr>
          <a:xfrm>
            <a:off x="8055062" y="3470318"/>
            <a:ext cx="1088940" cy="1673186"/>
            <a:chOff x="8055062" y="3470318"/>
            <a:chExt cx="1088940" cy="1673186"/>
          </a:xfrm>
        </p:grpSpPr>
        <p:grpSp>
          <p:nvGrpSpPr>
            <p:cNvPr id="2276" name="Google Shape;2276;p18"/>
            <p:cNvGrpSpPr/>
            <p:nvPr/>
          </p:nvGrpSpPr>
          <p:grpSpPr>
            <a:xfrm flipH="1">
              <a:off x="8669196" y="4665528"/>
              <a:ext cx="474807" cy="477976"/>
              <a:chOff x="826" y="4665278"/>
              <a:chExt cx="474807" cy="477976"/>
            </a:xfrm>
          </p:grpSpPr>
          <p:sp>
            <p:nvSpPr>
              <p:cNvPr id="2277" name="Google Shape;2277;p18"/>
              <p:cNvSpPr/>
              <p:nvPr/>
            </p:nvSpPr>
            <p:spPr>
              <a:xfrm>
                <a:off x="826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1" y="1"/>
                    </a:moveTo>
                    <a:lnTo>
                      <a:pt x="1" y="25339"/>
                    </a:lnTo>
                    <a:lnTo>
                      <a:pt x="25172" y="25339"/>
                    </a:lnTo>
                    <a:lnTo>
                      <a:pt x="251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8" name="Google Shape;2278;p18"/>
              <p:cNvSpPr/>
              <p:nvPr/>
            </p:nvSpPr>
            <p:spPr>
              <a:xfrm>
                <a:off x="246327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587" y="0"/>
                    </a:moveTo>
                    <a:cubicBezTo>
                      <a:pt x="1863" y="0"/>
                      <a:pt x="0" y="4499"/>
                      <a:pt x="2616" y="7135"/>
                    </a:cubicBezTo>
                    <a:cubicBezTo>
                      <a:pt x="3476" y="7995"/>
                      <a:pt x="4534" y="8381"/>
                      <a:pt x="5571" y="8381"/>
                    </a:cubicBezTo>
                    <a:cubicBezTo>
                      <a:pt x="7711" y="8381"/>
                      <a:pt x="9758" y="6736"/>
                      <a:pt x="9772" y="4227"/>
                    </a:cubicBezTo>
                    <a:cubicBezTo>
                      <a:pt x="9793" y="190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9" name="Google Shape;2279;p18"/>
              <p:cNvSpPr/>
              <p:nvPr/>
            </p:nvSpPr>
            <p:spPr>
              <a:xfrm>
                <a:off x="21349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8" y="0"/>
                    </a:moveTo>
                    <a:cubicBezTo>
                      <a:pt x="1884" y="0"/>
                      <a:pt x="1" y="4478"/>
                      <a:pt x="2616" y="7135"/>
                    </a:cubicBezTo>
                    <a:cubicBezTo>
                      <a:pt x="3470" y="7995"/>
                      <a:pt x="4526" y="8381"/>
                      <a:pt x="5562" y="8381"/>
                    </a:cubicBezTo>
                    <a:cubicBezTo>
                      <a:pt x="7702" y="8381"/>
                      <a:pt x="9758" y="6736"/>
                      <a:pt x="9772" y="4227"/>
                    </a:cubicBezTo>
                    <a:cubicBezTo>
                      <a:pt x="9793" y="1904"/>
                      <a:pt x="7910" y="21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0" name="Google Shape;2280;p18"/>
              <p:cNvSpPr/>
              <p:nvPr/>
            </p:nvSpPr>
            <p:spPr>
              <a:xfrm>
                <a:off x="21462" y="4712642"/>
                <a:ext cx="184626" cy="157879"/>
              </a:xfrm>
              <a:custGeom>
                <a:rect b="b" l="l" r="r" t="t"/>
                <a:pathLst>
                  <a:path extrusionOk="0" h="8370" w="9788">
                    <a:moveTo>
                      <a:pt x="5577" y="0"/>
                    </a:moveTo>
                    <a:cubicBezTo>
                      <a:pt x="1869" y="0"/>
                      <a:pt x="1" y="4484"/>
                      <a:pt x="2610" y="7115"/>
                    </a:cubicBezTo>
                    <a:cubicBezTo>
                      <a:pt x="3464" y="7982"/>
                      <a:pt x="4520" y="8370"/>
                      <a:pt x="5556" y="8370"/>
                    </a:cubicBezTo>
                    <a:cubicBezTo>
                      <a:pt x="7696" y="8370"/>
                      <a:pt x="9752" y="6715"/>
                      <a:pt x="9766" y="4206"/>
                    </a:cubicBezTo>
                    <a:cubicBezTo>
                      <a:pt x="9787" y="1884"/>
                      <a:pt x="7904" y="0"/>
                      <a:pt x="5602" y="0"/>
                    </a:cubicBezTo>
                    <a:cubicBezTo>
                      <a:pt x="5594" y="0"/>
                      <a:pt x="5585" y="0"/>
                      <a:pt x="55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1" name="Google Shape;2281;p18"/>
              <p:cNvSpPr/>
              <p:nvPr/>
            </p:nvSpPr>
            <p:spPr>
              <a:xfrm>
                <a:off x="246327" y="4712642"/>
                <a:ext cx="184720" cy="157879"/>
              </a:xfrm>
              <a:custGeom>
                <a:rect b="b" l="l" r="r" t="t"/>
                <a:pathLst>
                  <a:path extrusionOk="0" h="8370" w="9793">
                    <a:moveTo>
                      <a:pt x="5587" y="0"/>
                    </a:moveTo>
                    <a:cubicBezTo>
                      <a:pt x="1863" y="0"/>
                      <a:pt x="0" y="4478"/>
                      <a:pt x="2616" y="7115"/>
                    </a:cubicBezTo>
                    <a:cubicBezTo>
                      <a:pt x="3469" y="7982"/>
                      <a:pt x="4525" y="8370"/>
                      <a:pt x="5562" y="8370"/>
                    </a:cubicBezTo>
                    <a:cubicBezTo>
                      <a:pt x="7702" y="8370"/>
                      <a:pt x="9758" y="6715"/>
                      <a:pt x="9772" y="4206"/>
                    </a:cubicBezTo>
                    <a:cubicBezTo>
                      <a:pt x="9793" y="188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82" name="Google Shape;2282;p18"/>
            <p:cNvGrpSpPr/>
            <p:nvPr/>
          </p:nvGrpSpPr>
          <p:grpSpPr>
            <a:xfrm flipH="1">
              <a:off x="8055062" y="4914901"/>
              <a:ext cx="604136" cy="228589"/>
              <a:chOff x="933070" y="4891426"/>
              <a:chExt cx="674108" cy="251833"/>
            </a:xfrm>
          </p:grpSpPr>
          <p:sp>
            <p:nvSpPr>
              <p:cNvPr id="2283" name="Google Shape;2283;p18"/>
              <p:cNvSpPr/>
              <p:nvPr/>
            </p:nvSpPr>
            <p:spPr>
              <a:xfrm>
                <a:off x="933070" y="4891426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4" name="Google Shape;2284;p18"/>
              <p:cNvSpPr/>
              <p:nvPr/>
            </p:nvSpPr>
            <p:spPr>
              <a:xfrm>
                <a:off x="935560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5" name="Google Shape;2285;p18"/>
              <p:cNvSpPr/>
              <p:nvPr/>
            </p:nvSpPr>
            <p:spPr>
              <a:xfrm>
                <a:off x="1165254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6" name="Google Shape;2286;p18"/>
              <p:cNvSpPr/>
              <p:nvPr/>
            </p:nvSpPr>
            <p:spPr>
              <a:xfrm>
                <a:off x="1389157" y="4939545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87" name="Google Shape;2287;p18"/>
            <p:cNvGrpSpPr/>
            <p:nvPr/>
          </p:nvGrpSpPr>
          <p:grpSpPr>
            <a:xfrm flipH="1">
              <a:off x="8915398" y="3470318"/>
              <a:ext cx="228596" cy="697200"/>
              <a:chOff x="1374708" y="3733824"/>
              <a:chExt cx="229330" cy="695045"/>
            </a:xfrm>
          </p:grpSpPr>
          <p:sp>
            <p:nvSpPr>
              <p:cNvPr id="2288" name="Google Shape;2288;p18"/>
              <p:cNvSpPr/>
              <p:nvPr/>
            </p:nvSpPr>
            <p:spPr>
              <a:xfrm>
                <a:off x="1374708" y="3733824"/>
                <a:ext cx="229330" cy="695045"/>
              </a:xfrm>
              <a:custGeom>
                <a:rect b="b" l="l" r="r" t="t"/>
                <a:pathLst>
                  <a:path extrusionOk="0" h="36848" w="12158">
                    <a:moveTo>
                      <a:pt x="1" y="1"/>
                    </a:moveTo>
                    <a:lnTo>
                      <a:pt x="1" y="36847"/>
                    </a:lnTo>
                    <a:lnTo>
                      <a:pt x="12158" y="36847"/>
                    </a:lnTo>
                    <a:lnTo>
                      <a:pt x="121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9" name="Google Shape;2289;p18"/>
              <p:cNvSpPr/>
              <p:nvPr/>
            </p:nvSpPr>
            <p:spPr>
              <a:xfrm>
                <a:off x="1409057" y="3763816"/>
                <a:ext cx="187871" cy="161048"/>
              </a:xfrm>
              <a:custGeom>
                <a:rect b="b" l="l" r="r" t="t"/>
                <a:pathLst>
                  <a:path extrusionOk="0" h="8538" w="9960">
                    <a:moveTo>
                      <a:pt x="4286" y="1"/>
                    </a:moveTo>
                    <a:cubicBezTo>
                      <a:pt x="2115" y="1"/>
                      <a:pt x="28" y="1678"/>
                      <a:pt x="0" y="4228"/>
                    </a:cubicBezTo>
                    <a:cubicBezTo>
                      <a:pt x="0" y="6592"/>
                      <a:pt x="1904" y="8517"/>
                      <a:pt x="4269" y="8538"/>
                    </a:cubicBezTo>
                    <a:cubicBezTo>
                      <a:pt x="8056" y="8517"/>
                      <a:pt x="9960" y="3956"/>
                      <a:pt x="7282" y="1277"/>
                    </a:cubicBezTo>
                    <a:cubicBezTo>
                      <a:pt x="6414" y="396"/>
                      <a:pt x="5340" y="1"/>
                      <a:pt x="42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0" name="Google Shape;2290;p18"/>
              <p:cNvSpPr/>
              <p:nvPr/>
            </p:nvSpPr>
            <p:spPr>
              <a:xfrm>
                <a:off x="1409057" y="4001810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286" y="1"/>
                    </a:moveTo>
                    <a:cubicBezTo>
                      <a:pt x="2115" y="1"/>
                      <a:pt x="28" y="1678"/>
                      <a:pt x="0" y="4228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6"/>
                      <a:pt x="7282" y="1277"/>
                    </a:cubicBezTo>
                    <a:cubicBezTo>
                      <a:pt x="6414" y="396"/>
                      <a:pt x="5340" y="1"/>
                      <a:pt x="42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1" name="Google Shape;2291;p18"/>
              <p:cNvSpPr/>
              <p:nvPr/>
            </p:nvSpPr>
            <p:spPr>
              <a:xfrm>
                <a:off x="1409057" y="4239691"/>
                <a:ext cx="187871" cy="160765"/>
              </a:xfrm>
              <a:custGeom>
                <a:rect b="b" l="l" r="r" t="t"/>
                <a:pathLst>
                  <a:path extrusionOk="0" h="8523" w="9960">
                    <a:moveTo>
                      <a:pt x="4299" y="0"/>
                    </a:moveTo>
                    <a:cubicBezTo>
                      <a:pt x="2123" y="0"/>
                      <a:pt x="29" y="1679"/>
                      <a:pt x="0" y="4234"/>
                    </a:cubicBezTo>
                    <a:cubicBezTo>
                      <a:pt x="0" y="6577"/>
                      <a:pt x="1904" y="8523"/>
                      <a:pt x="4269" y="8523"/>
                    </a:cubicBezTo>
                    <a:cubicBezTo>
                      <a:pt x="8056" y="8523"/>
                      <a:pt x="9960" y="3962"/>
                      <a:pt x="7282" y="1262"/>
                    </a:cubicBezTo>
                    <a:cubicBezTo>
                      <a:pt x="6417" y="391"/>
                      <a:pt x="5348" y="0"/>
                      <a:pt x="42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92" name="Google Shape;2292;p18"/>
            <p:cNvGrpSpPr/>
            <p:nvPr/>
          </p:nvGrpSpPr>
          <p:grpSpPr>
            <a:xfrm flipH="1">
              <a:off x="8669196" y="4177529"/>
              <a:ext cx="474807" cy="477976"/>
              <a:chOff x="826" y="4665278"/>
              <a:chExt cx="474807" cy="477976"/>
            </a:xfrm>
          </p:grpSpPr>
          <p:sp>
            <p:nvSpPr>
              <p:cNvPr id="2293" name="Google Shape;2293;p18"/>
              <p:cNvSpPr/>
              <p:nvPr/>
            </p:nvSpPr>
            <p:spPr>
              <a:xfrm>
                <a:off x="826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1" y="1"/>
                    </a:moveTo>
                    <a:lnTo>
                      <a:pt x="1" y="25339"/>
                    </a:lnTo>
                    <a:lnTo>
                      <a:pt x="25172" y="25339"/>
                    </a:lnTo>
                    <a:lnTo>
                      <a:pt x="251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4" name="Google Shape;2294;p18"/>
              <p:cNvSpPr/>
              <p:nvPr/>
            </p:nvSpPr>
            <p:spPr>
              <a:xfrm>
                <a:off x="246327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587" y="0"/>
                    </a:moveTo>
                    <a:cubicBezTo>
                      <a:pt x="1863" y="0"/>
                      <a:pt x="0" y="4499"/>
                      <a:pt x="2616" y="7135"/>
                    </a:cubicBezTo>
                    <a:cubicBezTo>
                      <a:pt x="3476" y="7995"/>
                      <a:pt x="4534" y="8381"/>
                      <a:pt x="5571" y="8381"/>
                    </a:cubicBezTo>
                    <a:cubicBezTo>
                      <a:pt x="7711" y="8381"/>
                      <a:pt x="9758" y="6736"/>
                      <a:pt x="9772" y="4227"/>
                    </a:cubicBezTo>
                    <a:cubicBezTo>
                      <a:pt x="9793" y="190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5" name="Google Shape;2295;p18"/>
              <p:cNvSpPr/>
              <p:nvPr/>
            </p:nvSpPr>
            <p:spPr>
              <a:xfrm>
                <a:off x="21349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8" y="0"/>
                    </a:moveTo>
                    <a:cubicBezTo>
                      <a:pt x="1884" y="0"/>
                      <a:pt x="1" y="4478"/>
                      <a:pt x="2616" y="7135"/>
                    </a:cubicBezTo>
                    <a:cubicBezTo>
                      <a:pt x="3470" y="7995"/>
                      <a:pt x="4526" y="8381"/>
                      <a:pt x="5562" y="8381"/>
                    </a:cubicBezTo>
                    <a:cubicBezTo>
                      <a:pt x="7702" y="8381"/>
                      <a:pt x="9758" y="6736"/>
                      <a:pt x="9772" y="4227"/>
                    </a:cubicBezTo>
                    <a:cubicBezTo>
                      <a:pt x="9793" y="1904"/>
                      <a:pt x="7910" y="21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6" name="Google Shape;2296;p18"/>
              <p:cNvSpPr/>
              <p:nvPr/>
            </p:nvSpPr>
            <p:spPr>
              <a:xfrm>
                <a:off x="21462" y="4712642"/>
                <a:ext cx="184626" cy="157879"/>
              </a:xfrm>
              <a:custGeom>
                <a:rect b="b" l="l" r="r" t="t"/>
                <a:pathLst>
                  <a:path extrusionOk="0" h="8370" w="9788">
                    <a:moveTo>
                      <a:pt x="5577" y="0"/>
                    </a:moveTo>
                    <a:cubicBezTo>
                      <a:pt x="1869" y="0"/>
                      <a:pt x="1" y="4484"/>
                      <a:pt x="2610" y="7115"/>
                    </a:cubicBezTo>
                    <a:cubicBezTo>
                      <a:pt x="3464" y="7982"/>
                      <a:pt x="4520" y="8370"/>
                      <a:pt x="5556" y="8370"/>
                    </a:cubicBezTo>
                    <a:cubicBezTo>
                      <a:pt x="7696" y="8370"/>
                      <a:pt x="9752" y="6715"/>
                      <a:pt x="9766" y="4206"/>
                    </a:cubicBezTo>
                    <a:cubicBezTo>
                      <a:pt x="9787" y="1884"/>
                      <a:pt x="7904" y="0"/>
                      <a:pt x="5602" y="0"/>
                    </a:cubicBezTo>
                    <a:cubicBezTo>
                      <a:pt x="5594" y="0"/>
                      <a:pt x="5585" y="0"/>
                      <a:pt x="55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7" name="Google Shape;2297;p18"/>
              <p:cNvSpPr/>
              <p:nvPr/>
            </p:nvSpPr>
            <p:spPr>
              <a:xfrm>
                <a:off x="246327" y="4712642"/>
                <a:ext cx="184720" cy="157879"/>
              </a:xfrm>
              <a:custGeom>
                <a:rect b="b" l="l" r="r" t="t"/>
                <a:pathLst>
                  <a:path extrusionOk="0" h="8370" w="9793">
                    <a:moveTo>
                      <a:pt x="5587" y="0"/>
                    </a:moveTo>
                    <a:cubicBezTo>
                      <a:pt x="1863" y="0"/>
                      <a:pt x="0" y="4478"/>
                      <a:pt x="2616" y="7115"/>
                    </a:cubicBezTo>
                    <a:cubicBezTo>
                      <a:pt x="3469" y="7982"/>
                      <a:pt x="4525" y="8370"/>
                      <a:pt x="5562" y="8370"/>
                    </a:cubicBezTo>
                    <a:cubicBezTo>
                      <a:pt x="7702" y="8370"/>
                      <a:pt x="9758" y="6715"/>
                      <a:pt x="9772" y="4206"/>
                    </a:cubicBezTo>
                    <a:cubicBezTo>
                      <a:pt x="9793" y="188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298" name="Google Shape;2298;p18"/>
          <p:cNvGrpSpPr/>
          <p:nvPr/>
        </p:nvGrpSpPr>
        <p:grpSpPr>
          <a:xfrm>
            <a:off x="-282" y="-14"/>
            <a:ext cx="1607279" cy="2067822"/>
            <a:chOff x="-282" y="-14"/>
            <a:chExt cx="1607279" cy="2067822"/>
          </a:xfrm>
        </p:grpSpPr>
        <p:grpSp>
          <p:nvGrpSpPr>
            <p:cNvPr id="2299" name="Google Shape;2299;p18"/>
            <p:cNvGrpSpPr/>
            <p:nvPr/>
          </p:nvGrpSpPr>
          <p:grpSpPr>
            <a:xfrm rot="10800000">
              <a:off x="-282" y="1390366"/>
              <a:ext cx="228026" cy="677442"/>
              <a:chOff x="466156" y="2807915"/>
              <a:chExt cx="229726" cy="695027"/>
            </a:xfrm>
          </p:grpSpPr>
          <p:sp>
            <p:nvSpPr>
              <p:cNvPr id="2300" name="Google Shape;2300;p18"/>
              <p:cNvSpPr/>
              <p:nvPr/>
            </p:nvSpPr>
            <p:spPr>
              <a:xfrm>
                <a:off x="466156" y="2807915"/>
                <a:ext cx="229726" cy="695027"/>
              </a:xfrm>
              <a:custGeom>
                <a:rect b="b" l="l" r="r" t="t"/>
                <a:pathLst>
                  <a:path extrusionOk="0" h="36847" w="12179">
                    <a:moveTo>
                      <a:pt x="1" y="0"/>
                    </a:moveTo>
                    <a:lnTo>
                      <a:pt x="1" y="36847"/>
                    </a:lnTo>
                    <a:lnTo>
                      <a:pt x="12178" y="36847"/>
                    </a:lnTo>
                    <a:lnTo>
                      <a:pt x="121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1" name="Google Shape;2301;p18"/>
              <p:cNvSpPr/>
              <p:nvPr/>
            </p:nvSpPr>
            <p:spPr>
              <a:xfrm>
                <a:off x="500505" y="2831362"/>
                <a:ext cx="187871" cy="160878"/>
              </a:xfrm>
              <a:custGeom>
                <a:rect b="b" l="l" r="r" t="t"/>
                <a:pathLst>
                  <a:path extrusionOk="0" h="8529" w="9960">
                    <a:moveTo>
                      <a:pt x="4307" y="0"/>
                    </a:moveTo>
                    <a:cubicBezTo>
                      <a:pt x="2136" y="0"/>
                      <a:pt x="49" y="1668"/>
                      <a:pt x="21" y="4218"/>
                    </a:cubicBezTo>
                    <a:cubicBezTo>
                      <a:pt x="0" y="6583"/>
                      <a:pt x="1904" y="8508"/>
                      <a:pt x="4269" y="8528"/>
                    </a:cubicBezTo>
                    <a:cubicBezTo>
                      <a:pt x="8056" y="8528"/>
                      <a:pt x="9960" y="3967"/>
                      <a:pt x="7302" y="1268"/>
                    </a:cubicBezTo>
                    <a:cubicBezTo>
                      <a:pt x="6434" y="393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2" name="Google Shape;2302;p18"/>
              <p:cNvSpPr/>
              <p:nvPr/>
            </p:nvSpPr>
            <p:spPr>
              <a:xfrm>
                <a:off x="500505" y="3069186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293" y="0"/>
                    </a:moveTo>
                    <a:cubicBezTo>
                      <a:pt x="2117" y="0"/>
                      <a:pt x="35" y="1677"/>
                      <a:pt x="21" y="4227"/>
                    </a:cubicBezTo>
                    <a:cubicBezTo>
                      <a:pt x="0" y="6591"/>
                      <a:pt x="1904" y="8516"/>
                      <a:pt x="4269" y="8516"/>
                    </a:cubicBezTo>
                    <a:cubicBezTo>
                      <a:pt x="8056" y="8516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3" name="Google Shape;2303;p18"/>
              <p:cNvSpPr/>
              <p:nvPr/>
            </p:nvSpPr>
            <p:spPr>
              <a:xfrm>
                <a:off x="500505" y="3307181"/>
                <a:ext cx="187871" cy="161048"/>
              </a:xfrm>
              <a:custGeom>
                <a:rect b="b" l="l" r="r" t="t"/>
                <a:pathLst>
                  <a:path extrusionOk="0" h="8538" w="9960">
                    <a:moveTo>
                      <a:pt x="4293" y="0"/>
                    </a:moveTo>
                    <a:cubicBezTo>
                      <a:pt x="2117" y="0"/>
                      <a:pt x="35" y="1677"/>
                      <a:pt x="21" y="4227"/>
                    </a:cubicBezTo>
                    <a:cubicBezTo>
                      <a:pt x="0" y="6591"/>
                      <a:pt x="1904" y="8516"/>
                      <a:pt x="4269" y="8537"/>
                    </a:cubicBezTo>
                    <a:cubicBezTo>
                      <a:pt x="8056" y="8537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04" name="Google Shape;2304;p18"/>
            <p:cNvGrpSpPr/>
            <p:nvPr/>
          </p:nvGrpSpPr>
          <p:grpSpPr>
            <a:xfrm rot="10800000">
              <a:off x="-43" y="-14"/>
              <a:ext cx="898120" cy="455933"/>
              <a:chOff x="53" y="4203889"/>
              <a:chExt cx="933015" cy="469695"/>
            </a:xfrm>
          </p:grpSpPr>
          <p:sp>
            <p:nvSpPr>
              <p:cNvPr id="2305" name="Google Shape;2305;p18"/>
              <p:cNvSpPr/>
              <p:nvPr/>
            </p:nvSpPr>
            <p:spPr>
              <a:xfrm>
                <a:off x="53" y="4203889"/>
                <a:ext cx="933015" cy="469695"/>
              </a:xfrm>
              <a:custGeom>
                <a:rect b="b" l="l" r="r" t="t"/>
                <a:pathLst>
                  <a:path extrusionOk="0" h="24901" w="49464">
                    <a:moveTo>
                      <a:pt x="0" y="1"/>
                    </a:moveTo>
                    <a:lnTo>
                      <a:pt x="0" y="24900"/>
                    </a:lnTo>
                    <a:lnTo>
                      <a:pt x="49463" y="24900"/>
                    </a:lnTo>
                    <a:lnTo>
                      <a:pt x="4946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6" name="Google Shape;2306;p18"/>
              <p:cNvSpPr/>
              <p:nvPr/>
            </p:nvSpPr>
            <p:spPr>
              <a:xfrm>
                <a:off x="35572" y="4232070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3"/>
                      <a:pt x="21" y="4198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7" name="Google Shape;2307;p18"/>
              <p:cNvSpPr/>
              <p:nvPr/>
            </p:nvSpPr>
            <p:spPr>
              <a:xfrm>
                <a:off x="259739" y="4232334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8" name="Google Shape;2308;p18"/>
              <p:cNvSpPr/>
              <p:nvPr/>
            </p:nvSpPr>
            <p:spPr>
              <a:xfrm>
                <a:off x="477209" y="4232334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0"/>
                      <a:pt x="42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9" name="Google Shape;2309;p18"/>
              <p:cNvSpPr/>
              <p:nvPr/>
            </p:nvSpPr>
            <p:spPr>
              <a:xfrm>
                <a:off x="704545" y="4232165"/>
                <a:ext cx="186305" cy="159218"/>
              </a:xfrm>
              <a:custGeom>
                <a:rect b="b" l="l" r="r" t="t"/>
                <a:pathLst>
                  <a:path extrusionOk="0" h="8441" w="9877">
                    <a:moveTo>
                      <a:pt x="4276" y="0"/>
                    </a:moveTo>
                    <a:cubicBezTo>
                      <a:pt x="2121" y="0"/>
                      <a:pt x="50" y="1669"/>
                      <a:pt x="22" y="4193"/>
                    </a:cubicBezTo>
                    <a:cubicBezTo>
                      <a:pt x="1" y="6537"/>
                      <a:pt x="1905" y="8441"/>
                      <a:pt x="4248" y="8441"/>
                    </a:cubicBezTo>
                    <a:cubicBezTo>
                      <a:pt x="7993" y="8441"/>
                      <a:pt x="9877" y="3921"/>
                      <a:pt x="7240" y="1264"/>
                    </a:cubicBezTo>
                    <a:cubicBezTo>
                      <a:pt x="6381" y="391"/>
                      <a:pt x="5319" y="0"/>
                      <a:pt x="42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0" name="Google Shape;2310;p18"/>
              <p:cNvSpPr/>
              <p:nvPr/>
            </p:nvSpPr>
            <p:spPr>
              <a:xfrm>
                <a:off x="35572" y="4473215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4"/>
                      <a:pt x="21" y="4199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1" name="Google Shape;2311;p18"/>
              <p:cNvSpPr/>
              <p:nvPr/>
            </p:nvSpPr>
            <p:spPr>
              <a:xfrm>
                <a:off x="259739" y="4473479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1"/>
                      <a:pt x="42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2" name="Google Shape;2312;p18"/>
              <p:cNvSpPr/>
              <p:nvPr/>
            </p:nvSpPr>
            <p:spPr>
              <a:xfrm>
                <a:off x="477209" y="4473479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1"/>
                      <a:pt x="4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3" name="Google Shape;2313;p18"/>
              <p:cNvSpPr/>
              <p:nvPr/>
            </p:nvSpPr>
            <p:spPr>
              <a:xfrm>
                <a:off x="704942" y="4471894"/>
                <a:ext cx="159067" cy="160633"/>
              </a:xfrm>
              <a:custGeom>
                <a:rect b="b" l="l" r="r" t="t"/>
                <a:pathLst>
                  <a:path extrusionOk="0" h="8516" w="8433">
                    <a:moveTo>
                      <a:pt x="4206" y="0"/>
                    </a:moveTo>
                    <a:cubicBezTo>
                      <a:pt x="1884" y="0"/>
                      <a:pt x="1" y="1904"/>
                      <a:pt x="1" y="4269"/>
                    </a:cubicBezTo>
                    <a:cubicBezTo>
                      <a:pt x="1" y="6612"/>
                      <a:pt x="1884" y="8516"/>
                      <a:pt x="4206" y="8516"/>
                    </a:cubicBezTo>
                    <a:cubicBezTo>
                      <a:pt x="6550" y="8516"/>
                      <a:pt x="8433" y="6612"/>
                      <a:pt x="8433" y="4269"/>
                    </a:cubicBezTo>
                    <a:cubicBezTo>
                      <a:pt x="8433" y="1904"/>
                      <a:pt x="6550" y="0"/>
                      <a:pt x="42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14" name="Google Shape;2314;p18"/>
            <p:cNvGrpSpPr/>
            <p:nvPr/>
          </p:nvGrpSpPr>
          <p:grpSpPr>
            <a:xfrm rot="10800000">
              <a:off x="-9" y="465945"/>
              <a:ext cx="457177" cy="914375"/>
              <a:chOff x="1222" y="2573071"/>
              <a:chExt cx="464942" cy="928676"/>
            </a:xfrm>
          </p:grpSpPr>
          <p:sp>
            <p:nvSpPr>
              <p:cNvPr id="2315" name="Google Shape;2315;p18"/>
              <p:cNvSpPr/>
              <p:nvPr/>
            </p:nvSpPr>
            <p:spPr>
              <a:xfrm>
                <a:off x="1222" y="2573071"/>
                <a:ext cx="464942" cy="928676"/>
              </a:xfrm>
              <a:custGeom>
                <a:rect b="b" l="l" r="r" t="t"/>
                <a:pathLst>
                  <a:path extrusionOk="0" h="49234" w="24649">
                    <a:moveTo>
                      <a:pt x="1" y="1"/>
                    </a:moveTo>
                    <a:lnTo>
                      <a:pt x="1" y="49234"/>
                    </a:lnTo>
                    <a:lnTo>
                      <a:pt x="24649" y="49234"/>
                    </a:lnTo>
                    <a:lnTo>
                      <a:pt x="246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6" name="Google Shape;2316;p18"/>
              <p:cNvSpPr/>
              <p:nvPr/>
            </p:nvSpPr>
            <p:spPr>
              <a:xfrm>
                <a:off x="273565" y="2599913"/>
                <a:ext cx="188040" cy="160727"/>
              </a:xfrm>
              <a:custGeom>
                <a:rect b="b" l="l" r="r" t="t"/>
                <a:pathLst>
                  <a:path extrusionOk="0" h="8521" w="9969">
                    <a:moveTo>
                      <a:pt x="4299" y="0"/>
                    </a:moveTo>
                    <a:cubicBezTo>
                      <a:pt x="4282" y="0"/>
                      <a:pt x="4265" y="0"/>
                      <a:pt x="4248" y="0"/>
                    </a:cubicBezTo>
                    <a:cubicBezTo>
                      <a:pt x="1904" y="0"/>
                      <a:pt x="0" y="1904"/>
                      <a:pt x="21" y="4248"/>
                    </a:cubicBezTo>
                    <a:cubicBezTo>
                      <a:pt x="21" y="6817"/>
                      <a:pt x="2117" y="8520"/>
                      <a:pt x="4303" y="8520"/>
                    </a:cubicBezTo>
                    <a:cubicBezTo>
                      <a:pt x="5357" y="8520"/>
                      <a:pt x="6431" y="8125"/>
                      <a:pt x="7302" y="7240"/>
                    </a:cubicBezTo>
                    <a:cubicBezTo>
                      <a:pt x="9968" y="4553"/>
                      <a:pt x="8052" y="0"/>
                      <a:pt x="42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7" name="Google Shape;2317;p18"/>
              <p:cNvSpPr/>
              <p:nvPr/>
            </p:nvSpPr>
            <p:spPr>
              <a:xfrm>
                <a:off x="273565" y="2837115"/>
                <a:ext cx="188040" cy="160841"/>
              </a:xfrm>
              <a:custGeom>
                <a:rect b="b" l="l" r="r" t="t"/>
                <a:pathLst>
                  <a:path extrusionOk="0" h="8527" w="9969">
                    <a:moveTo>
                      <a:pt x="4299" y="0"/>
                    </a:moveTo>
                    <a:cubicBezTo>
                      <a:pt x="4282" y="0"/>
                      <a:pt x="4265" y="0"/>
                      <a:pt x="4248" y="0"/>
                    </a:cubicBezTo>
                    <a:cubicBezTo>
                      <a:pt x="1904" y="0"/>
                      <a:pt x="0" y="1925"/>
                      <a:pt x="21" y="4248"/>
                    </a:cubicBezTo>
                    <a:cubicBezTo>
                      <a:pt x="21" y="6822"/>
                      <a:pt x="2125" y="8527"/>
                      <a:pt x="4315" y="8527"/>
                    </a:cubicBezTo>
                    <a:cubicBezTo>
                      <a:pt x="5365" y="8527"/>
                      <a:pt x="6435" y="8135"/>
                      <a:pt x="7302" y="7261"/>
                    </a:cubicBezTo>
                    <a:cubicBezTo>
                      <a:pt x="9968" y="4553"/>
                      <a:pt x="8052" y="0"/>
                      <a:pt x="42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8" name="Google Shape;2318;p18"/>
              <p:cNvSpPr/>
              <p:nvPr/>
            </p:nvSpPr>
            <p:spPr>
              <a:xfrm>
                <a:off x="273565" y="3074317"/>
                <a:ext cx="188436" cy="160935"/>
              </a:xfrm>
              <a:custGeom>
                <a:rect b="b" l="l" r="r" t="t"/>
                <a:pathLst>
                  <a:path extrusionOk="0" h="8532" w="9990">
                    <a:moveTo>
                      <a:pt x="4299" y="0"/>
                    </a:moveTo>
                    <a:cubicBezTo>
                      <a:pt x="4282" y="0"/>
                      <a:pt x="4265" y="0"/>
                      <a:pt x="4248" y="1"/>
                    </a:cubicBezTo>
                    <a:cubicBezTo>
                      <a:pt x="1904" y="1"/>
                      <a:pt x="0" y="1926"/>
                      <a:pt x="21" y="4269"/>
                    </a:cubicBezTo>
                    <a:cubicBezTo>
                      <a:pt x="21" y="6839"/>
                      <a:pt x="2127" y="8532"/>
                      <a:pt x="4319" y="8532"/>
                    </a:cubicBezTo>
                    <a:cubicBezTo>
                      <a:pt x="5376" y="8532"/>
                      <a:pt x="6452" y="8139"/>
                      <a:pt x="7323" y="7261"/>
                    </a:cubicBezTo>
                    <a:cubicBezTo>
                      <a:pt x="9989" y="4553"/>
                      <a:pt x="8073" y="0"/>
                      <a:pt x="42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9" name="Google Shape;2319;p18"/>
              <p:cNvSpPr/>
              <p:nvPr/>
            </p:nvSpPr>
            <p:spPr>
              <a:xfrm>
                <a:off x="273565" y="3304012"/>
                <a:ext cx="188436" cy="160859"/>
              </a:xfrm>
              <a:custGeom>
                <a:rect b="b" l="l" r="r" t="t"/>
                <a:pathLst>
                  <a:path extrusionOk="0" h="8528" w="9990">
                    <a:moveTo>
                      <a:pt x="4299" y="1"/>
                    </a:moveTo>
                    <a:cubicBezTo>
                      <a:pt x="4282" y="1"/>
                      <a:pt x="4265" y="1"/>
                      <a:pt x="4248" y="1"/>
                    </a:cubicBezTo>
                    <a:cubicBezTo>
                      <a:pt x="1904" y="1"/>
                      <a:pt x="0" y="1926"/>
                      <a:pt x="21" y="4249"/>
                    </a:cubicBezTo>
                    <a:cubicBezTo>
                      <a:pt x="21" y="6823"/>
                      <a:pt x="2125" y="8527"/>
                      <a:pt x="4322" y="8527"/>
                    </a:cubicBezTo>
                    <a:cubicBezTo>
                      <a:pt x="5375" y="8527"/>
                      <a:pt x="6449" y="8136"/>
                      <a:pt x="7323" y="7262"/>
                    </a:cubicBezTo>
                    <a:cubicBezTo>
                      <a:pt x="9989" y="4554"/>
                      <a:pt x="8073" y="1"/>
                      <a:pt x="42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0" name="Google Shape;2320;p18"/>
              <p:cNvSpPr/>
              <p:nvPr/>
            </p:nvSpPr>
            <p:spPr>
              <a:xfrm>
                <a:off x="35176" y="2599913"/>
                <a:ext cx="188040" cy="160727"/>
              </a:xfrm>
              <a:custGeom>
                <a:rect b="b" l="l" r="r" t="t"/>
                <a:pathLst>
                  <a:path extrusionOk="0" h="8521" w="9969">
                    <a:moveTo>
                      <a:pt x="4279" y="0"/>
                    </a:moveTo>
                    <a:cubicBezTo>
                      <a:pt x="4261" y="0"/>
                      <a:pt x="4244" y="0"/>
                      <a:pt x="4227" y="0"/>
                    </a:cubicBezTo>
                    <a:cubicBezTo>
                      <a:pt x="1883" y="0"/>
                      <a:pt x="0" y="1904"/>
                      <a:pt x="0" y="4248"/>
                    </a:cubicBezTo>
                    <a:cubicBezTo>
                      <a:pt x="0" y="6817"/>
                      <a:pt x="2106" y="8520"/>
                      <a:pt x="4298" y="8520"/>
                    </a:cubicBezTo>
                    <a:cubicBezTo>
                      <a:pt x="5355" y="8520"/>
                      <a:pt x="6432" y="8125"/>
                      <a:pt x="7303" y="7240"/>
                    </a:cubicBezTo>
                    <a:cubicBezTo>
                      <a:pt x="9969" y="4553"/>
                      <a:pt x="8052" y="0"/>
                      <a:pt x="42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1" name="Google Shape;2321;p18"/>
              <p:cNvSpPr/>
              <p:nvPr/>
            </p:nvSpPr>
            <p:spPr>
              <a:xfrm>
                <a:off x="35176" y="2837115"/>
                <a:ext cx="188040" cy="160841"/>
              </a:xfrm>
              <a:custGeom>
                <a:rect b="b" l="l" r="r" t="t"/>
                <a:pathLst>
                  <a:path extrusionOk="0" h="8527" w="9969">
                    <a:moveTo>
                      <a:pt x="4279" y="0"/>
                    </a:moveTo>
                    <a:cubicBezTo>
                      <a:pt x="4261" y="0"/>
                      <a:pt x="4244" y="0"/>
                      <a:pt x="4227" y="0"/>
                    </a:cubicBezTo>
                    <a:cubicBezTo>
                      <a:pt x="1883" y="0"/>
                      <a:pt x="0" y="1905"/>
                      <a:pt x="0" y="4248"/>
                    </a:cubicBezTo>
                    <a:cubicBezTo>
                      <a:pt x="0" y="6822"/>
                      <a:pt x="2114" y="8527"/>
                      <a:pt x="4310" y="8527"/>
                    </a:cubicBezTo>
                    <a:cubicBezTo>
                      <a:pt x="5363" y="8527"/>
                      <a:pt x="6435" y="8135"/>
                      <a:pt x="7303" y="7261"/>
                    </a:cubicBezTo>
                    <a:cubicBezTo>
                      <a:pt x="9969" y="4553"/>
                      <a:pt x="8052" y="0"/>
                      <a:pt x="42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2" name="Google Shape;2322;p18"/>
              <p:cNvSpPr/>
              <p:nvPr/>
            </p:nvSpPr>
            <p:spPr>
              <a:xfrm>
                <a:off x="35176" y="3074317"/>
                <a:ext cx="188040" cy="160935"/>
              </a:xfrm>
              <a:custGeom>
                <a:rect b="b" l="l" r="r" t="t"/>
                <a:pathLst>
                  <a:path extrusionOk="0" h="8532" w="9969">
                    <a:moveTo>
                      <a:pt x="4279" y="0"/>
                    </a:moveTo>
                    <a:cubicBezTo>
                      <a:pt x="4261" y="0"/>
                      <a:pt x="4244" y="0"/>
                      <a:pt x="4227" y="1"/>
                    </a:cubicBezTo>
                    <a:cubicBezTo>
                      <a:pt x="1883" y="1"/>
                      <a:pt x="0" y="1926"/>
                      <a:pt x="0" y="4269"/>
                    </a:cubicBezTo>
                    <a:cubicBezTo>
                      <a:pt x="0" y="6839"/>
                      <a:pt x="2106" y="8532"/>
                      <a:pt x="4298" y="8532"/>
                    </a:cubicBezTo>
                    <a:cubicBezTo>
                      <a:pt x="5355" y="8532"/>
                      <a:pt x="6432" y="8139"/>
                      <a:pt x="7303" y="7261"/>
                    </a:cubicBezTo>
                    <a:cubicBezTo>
                      <a:pt x="9969" y="4553"/>
                      <a:pt x="8052" y="0"/>
                      <a:pt x="42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3" name="Google Shape;2323;p18"/>
              <p:cNvSpPr/>
              <p:nvPr/>
            </p:nvSpPr>
            <p:spPr>
              <a:xfrm>
                <a:off x="35176" y="3304012"/>
                <a:ext cx="188040" cy="160859"/>
              </a:xfrm>
              <a:custGeom>
                <a:rect b="b" l="l" r="r" t="t"/>
                <a:pathLst>
                  <a:path extrusionOk="0" h="8528" w="9969">
                    <a:moveTo>
                      <a:pt x="4279" y="1"/>
                    </a:moveTo>
                    <a:cubicBezTo>
                      <a:pt x="4261" y="1"/>
                      <a:pt x="4244" y="1"/>
                      <a:pt x="4227" y="1"/>
                    </a:cubicBezTo>
                    <a:cubicBezTo>
                      <a:pt x="1883" y="1"/>
                      <a:pt x="0" y="1905"/>
                      <a:pt x="0" y="4249"/>
                    </a:cubicBezTo>
                    <a:cubicBezTo>
                      <a:pt x="0" y="6823"/>
                      <a:pt x="2114" y="8527"/>
                      <a:pt x="4310" y="8527"/>
                    </a:cubicBezTo>
                    <a:cubicBezTo>
                      <a:pt x="5363" y="8527"/>
                      <a:pt x="6435" y="8136"/>
                      <a:pt x="7303" y="7262"/>
                    </a:cubicBezTo>
                    <a:cubicBezTo>
                      <a:pt x="9969" y="4554"/>
                      <a:pt x="8052" y="1"/>
                      <a:pt x="42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24" name="Google Shape;2324;p18"/>
            <p:cNvGrpSpPr/>
            <p:nvPr/>
          </p:nvGrpSpPr>
          <p:grpSpPr>
            <a:xfrm rot="10800000">
              <a:off x="468320" y="465926"/>
              <a:ext cx="429765" cy="439877"/>
              <a:chOff x="226372" y="1293347"/>
              <a:chExt cx="456614" cy="467010"/>
            </a:xfrm>
          </p:grpSpPr>
          <p:sp>
            <p:nvSpPr>
              <p:cNvPr id="2325" name="Google Shape;2325;p18"/>
              <p:cNvSpPr/>
              <p:nvPr/>
            </p:nvSpPr>
            <p:spPr>
              <a:xfrm>
                <a:off x="226372" y="1293347"/>
                <a:ext cx="456614" cy="467010"/>
              </a:xfrm>
              <a:custGeom>
                <a:rect b="b" l="l" r="r" t="t"/>
                <a:pathLst>
                  <a:path extrusionOk="0" h="25381" w="24816">
                    <a:moveTo>
                      <a:pt x="0" y="0"/>
                    </a:moveTo>
                    <a:lnTo>
                      <a:pt x="0" y="25380"/>
                    </a:lnTo>
                    <a:lnTo>
                      <a:pt x="24815" y="25380"/>
                    </a:lnTo>
                    <a:lnTo>
                      <a:pt x="2481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6" name="Google Shape;2326;p18"/>
              <p:cNvSpPr/>
              <p:nvPr/>
            </p:nvSpPr>
            <p:spPr>
              <a:xfrm>
                <a:off x="469286" y="1573194"/>
                <a:ext cx="182510" cy="156179"/>
              </a:xfrm>
              <a:custGeom>
                <a:rect b="b" l="l" r="r" t="t"/>
                <a:pathLst>
                  <a:path extrusionOk="0" h="8488" w="9919">
                    <a:moveTo>
                      <a:pt x="5671" y="0"/>
                    </a:moveTo>
                    <a:cubicBezTo>
                      <a:pt x="1905" y="0"/>
                      <a:pt x="1" y="4541"/>
                      <a:pt x="2658" y="7219"/>
                    </a:cubicBezTo>
                    <a:cubicBezTo>
                      <a:pt x="3520" y="8095"/>
                      <a:pt x="4588" y="8487"/>
                      <a:pt x="5637" y="8487"/>
                    </a:cubicBezTo>
                    <a:cubicBezTo>
                      <a:pt x="7794" y="8487"/>
                      <a:pt x="9870" y="6824"/>
                      <a:pt x="9898" y="4290"/>
                    </a:cubicBezTo>
                    <a:cubicBezTo>
                      <a:pt x="9919" y="1925"/>
                      <a:pt x="8015" y="21"/>
                      <a:pt x="56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7" name="Google Shape;2327;p18"/>
              <p:cNvSpPr/>
              <p:nvPr/>
            </p:nvSpPr>
            <p:spPr>
              <a:xfrm>
                <a:off x="231763" y="1573194"/>
                <a:ext cx="182491" cy="156179"/>
              </a:xfrm>
              <a:custGeom>
                <a:rect b="b" l="l" r="r" t="t"/>
                <a:pathLst>
                  <a:path extrusionOk="0" h="8488" w="9918">
                    <a:moveTo>
                      <a:pt x="5670" y="0"/>
                    </a:moveTo>
                    <a:cubicBezTo>
                      <a:pt x="1904" y="0"/>
                      <a:pt x="0" y="4541"/>
                      <a:pt x="2636" y="7219"/>
                    </a:cubicBezTo>
                    <a:cubicBezTo>
                      <a:pt x="3505" y="8095"/>
                      <a:pt x="4578" y="8487"/>
                      <a:pt x="5629" y="8487"/>
                    </a:cubicBezTo>
                    <a:cubicBezTo>
                      <a:pt x="7793" y="8487"/>
                      <a:pt x="9869" y="6824"/>
                      <a:pt x="9897" y="4290"/>
                    </a:cubicBezTo>
                    <a:cubicBezTo>
                      <a:pt x="9918" y="1946"/>
                      <a:pt x="8014" y="21"/>
                      <a:pt x="56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8" name="Google Shape;2328;p18"/>
              <p:cNvSpPr/>
              <p:nvPr/>
            </p:nvSpPr>
            <p:spPr>
              <a:xfrm>
                <a:off x="469286" y="1337199"/>
                <a:ext cx="182510" cy="155793"/>
              </a:xfrm>
              <a:custGeom>
                <a:rect b="b" l="l" r="r" t="t"/>
                <a:pathLst>
                  <a:path extrusionOk="0" h="8467" w="9919">
                    <a:moveTo>
                      <a:pt x="5671" y="0"/>
                    </a:moveTo>
                    <a:cubicBezTo>
                      <a:pt x="1905" y="0"/>
                      <a:pt x="1" y="4540"/>
                      <a:pt x="2658" y="7198"/>
                    </a:cubicBezTo>
                    <a:cubicBezTo>
                      <a:pt x="3520" y="8074"/>
                      <a:pt x="4588" y="8466"/>
                      <a:pt x="5637" y="8466"/>
                    </a:cubicBezTo>
                    <a:cubicBezTo>
                      <a:pt x="7794" y="8466"/>
                      <a:pt x="9870" y="6803"/>
                      <a:pt x="9898" y="4268"/>
                    </a:cubicBezTo>
                    <a:cubicBezTo>
                      <a:pt x="9919" y="1925"/>
                      <a:pt x="8015" y="0"/>
                      <a:pt x="56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9" name="Google Shape;2329;p18"/>
              <p:cNvSpPr/>
              <p:nvPr/>
            </p:nvSpPr>
            <p:spPr>
              <a:xfrm>
                <a:off x="231874" y="1337180"/>
                <a:ext cx="182381" cy="155811"/>
              </a:xfrm>
              <a:custGeom>
                <a:rect b="b" l="l" r="r" t="t"/>
                <a:pathLst>
                  <a:path extrusionOk="0" h="8468" w="9912">
                    <a:moveTo>
                      <a:pt x="5638" y="1"/>
                    </a:moveTo>
                    <a:cubicBezTo>
                      <a:pt x="1889" y="1"/>
                      <a:pt x="0" y="4527"/>
                      <a:pt x="2630" y="7199"/>
                    </a:cubicBezTo>
                    <a:cubicBezTo>
                      <a:pt x="3499" y="8075"/>
                      <a:pt x="4572" y="8467"/>
                      <a:pt x="5623" y="8467"/>
                    </a:cubicBezTo>
                    <a:cubicBezTo>
                      <a:pt x="7787" y="8467"/>
                      <a:pt x="9863" y="6804"/>
                      <a:pt x="9891" y="4269"/>
                    </a:cubicBezTo>
                    <a:cubicBezTo>
                      <a:pt x="9912" y="1926"/>
                      <a:pt x="8008" y="1"/>
                      <a:pt x="5664" y="1"/>
                    </a:cubicBezTo>
                    <a:cubicBezTo>
                      <a:pt x="5656" y="1"/>
                      <a:pt x="5647" y="1"/>
                      <a:pt x="56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30" name="Google Shape;2330;p18"/>
            <p:cNvGrpSpPr/>
            <p:nvPr/>
          </p:nvGrpSpPr>
          <p:grpSpPr>
            <a:xfrm rot="-5400000">
              <a:off x="1143234" y="-234430"/>
              <a:ext cx="229330" cy="698195"/>
              <a:chOff x="933070" y="4201135"/>
              <a:chExt cx="229330" cy="698195"/>
            </a:xfrm>
          </p:grpSpPr>
          <p:sp>
            <p:nvSpPr>
              <p:cNvPr id="2331" name="Google Shape;2331;p18"/>
              <p:cNvSpPr/>
              <p:nvPr/>
            </p:nvSpPr>
            <p:spPr>
              <a:xfrm>
                <a:off x="933070" y="4201135"/>
                <a:ext cx="229330" cy="698195"/>
              </a:xfrm>
              <a:custGeom>
                <a:rect b="b" l="l" r="r" t="t"/>
                <a:pathLst>
                  <a:path extrusionOk="0" h="37015" w="12158">
                    <a:moveTo>
                      <a:pt x="0" y="0"/>
                    </a:moveTo>
                    <a:lnTo>
                      <a:pt x="0" y="37014"/>
                    </a:lnTo>
                    <a:lnTo>
                      <a:pt x="12157" y="37014"/>
                    </a:lnTo>
                    <a:lnTo>
                      <a:pt x="1215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2" name="Google Shape;2332;p18"/>
              <p:cNvSpPr/>
              <p:nvPr/>
            </p:nvSpPr>
            <p:spPr>
              <a:xfrm>
                <a:off x="967004" y="4230939"/>
                <a:ext cx="181967" cy="155710"/>
              </a:xfrm>
              <a:custGeom>
                <a:rect b="b" l="l" r="r" t="t"/>
                <a:pathLst>
                  <a:path extrusionOk="0" h="8255" w="9647">
                    <a:moveTo>
                      <a:pt x="4181" y="0"/>
                    </a:moveTo>
                    <a:cubicBezTo>
                      <a:pt x="2075" y="0"/>
                      <a:pt x="50" y="1622"/>
                      <a:pt x="22" y="4091"/>
                    </a:cubicBezTo>
                    <a:cubicBezTo>
                      <a:pt x="1" y="6371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4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3" name="Google Shape;2333;p18"/>
              <p:cNvSpPr/>
              <p:nvPr/>
            </p:nvSpPr>
            <p:spPr>
              <a:xfrm>
                <a:off x="967004" y="4461029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0"/>
                    </a:moveTo>
                    <a:cubicBezTo>
                      <a:pt x="2075" y="0"/>
                      <a:pt x="50" y="1623"/>
                      <a:pt x="22" y="4091"/>
                    </a:cubicBezTo>
                    <a:cubicBezTo>
                      <a:pt x="1" y="6372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5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4" name="Google Shape;2334;p18"/>
              <p:cNvSpPr/>
              <p:nvPr/>
            </p:nvSpPr>
            <p:spPr>
              <a:xfrm>
                <a:off x="967004" y="4691120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1"/>
                    </a:moveTo>
                    <a:cubicBezTo>
                      <a:pt x="2075" y="1"/>
                      <a:pt x="50" y="1623"/>
                      <a:pt x="22" y="4092"/>
                    </a:cubicBezTo>
                    <a:cubicBezTo>
                      <a:pt x="1" y="6372"/>
                      <a:pt x="1842" y="8235"/>
                      <a:pt x="4144" y="8256"/>
                    </a:cubicBezTo>
                    <a:cubicBezTo>
                      <a:pt x="7805" y="8256"/>
                      <a:pt x="9647" y="3841"/>
                      <a:pt x="7073" y="1225"/>
                    </a:cubicBezTo>
                    <a:cubicBezTo>
                      <a:pt x="6235" y="380"/>
                      <a:pt x="5198" y="1"/>
                      <a:pt x="4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35" name="Google Shape;2335;p18"/>
            <p:cNvGrpSpPr/>
            <p:nvPr/>
          </p:nvGrpSpPr>
          <p:grpSpPr>
            <a:xfrm rot="10800000">
              <a:off x="468329" y="915755"/>
              <a:ext cx="229330" cy="233669"/>
              <a:chOff x="922016" y="2348885"/>
              <a:chExt cx="229330" cy="233669"/>
            </a:xfrm>
          </p:grpSpPr>
          <p:sp>
            <p:nvSpPr>
              <p:cNvPr id="2336" name="Google Shape;2336;p18"/>
              <p:cNvSpPr/>
              <p:nvPr/>
            </p:nvSpPr>
            <p:spPr>
              <a:xfrm>
                <a:off x="922016" y="2348885"/>
                <a:ext cx="229330" cy="233669"/>
              </a:xfrm>
              <a:custGeom>
                <a:rect b="b" l="l" r="r" t="t"/>
                <a:pathLst>
                  <a:path extrusionOk="0" h="12388" w="12158">
                    <a:moveTo>
                      <a:pt x="1" y="1"/>
                    </a:moveTo>
                    <a:lnTo>
                      <a:pt x="1" y="12388"/>
                    </a:lnTo>
                    <a:lnTo>
                      <a:pt x="12157" y="12388"/>
                    </a:lnTo>
                    <a:lnTo>
                      <a:pt x="121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7" name="Google Shape;2337;p18"/>
              <p:cNvSpPr/>
              <p:nvPr/>
            </p:nvSpPr>
            <p:spPr>
              <a:xfrm>
                <a:off x="963062" y="2391251"/>
                <a:ext cx="176044" cy="150655"/>
              </a:xfrm>
              <a:custGeom>
                <a:rect b="b" l="l" r="r" t="t"/>
                <a:pathLst>
                  <a:path extrusionOk="0" h="7987" w="9333">
                    <a:moveTo>
                      <a:pt x="4041" y="0"/>
                    </a:moveTo>
                    <a:cubicBezTo>
                      <a:pt x="2006" y="0"/>
                      <a:pt x="50" y="1566"/>
                      <a:pt x="22" y="3948"/>
                    </a:cubicBezTo>
                    <a:cubicBezTo>
                      <a:pt x="1" y="6166"/>
                      <a:pt x="1800" y="7966"/>
                      <a:pt x="3997" y="7987"/>
                    </a:cubicBezTo>
                    <a:cubicBezTo>
                      <a:pt x="7554" y="7987"/>
                      <a:pt x="9333" y="3718"/>
                      <a:pt x="6843" y="1186"/>
                    </a:cubicBezTo>
                    <a:cubicBezTo>
                      <a:pt x="6030" y="367"/>
                      <a:pt x="5027" y="0"/>
                      <a:pt x="40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38" name="Google Shape;2338;p18"/>
            <p:cNvGrpSpPr/>
            <p:nvPr/>
          </p:nvGrpSpPr>
          <p:grpSpPr>
            <a:xfrm rot="10800000">
              <a:off x="237740" y="1390361"/>
              <a:ext cx="219446" cy="230421"/>
              <a:chOff x="922016" y="2348885"/>
              <a:chExt cx="229330" cy="233669"/>
            </a:xfrm>
          </p:grpSpPr>
          <p:sp>
            <p:nvSpPr>
              <p:cNvPr id="2339" name="Google Shape;2339;p18"/>
              <p:cNvSpPr/>
              <p:nvPr/>
            </p:nvSpPr>
            <p:spPr>
              <a:xfrm>
                <a:off x="922016" y="2348885"/>
                <a:ext cx="229330" cy="233669"/>
              </a:xfrm>
              <a:custGeom>
                <a:rect b="b" l="l" r="r" t="t"/>
                <a:pathLst>
                  <a:path extrusionOk="0" h="12388" w="12158">
                    <a:moveTo>
                      <a:pt x="1" y="1"/>
                    </a:moveTo>
                    <a:lnTo>
                      <a:pt x="1" y="12388"/>
                    </a:lnTo>
                    <a:lnTo>
                      <a:pt x="12157" y="12388"/>
                    </a:lnTo>
                    <a:lnTo>
                      <a:pt x="121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0" name="Google Shape;2340;p18"/>
              <p:cNvSpPr/>
              <p:nvPr/>
            </p:nvSpPr>
            <p:spPr>
              <a:xfrm>
                <a:off x="963062" y="2391251"/>
                <a:ext cx="176044" cy="150655"/>
              </a:xfrm>
              <a:custGeom>
                <a:rect b="b" l="l" r="r" t="t"/>
                <a:pathLst>
                  <a:path extrusionOk="0" h="7987" w="9333">
                    <a:moveTo>
                      <a:pt x="4041" y="0"/>
                    </a:moveTo>
                    <a:cubicBezTo>
                      <a:pt x="2006" y="0"/>
                      <a:pt x="50" y="1566"/>
                      <a:pt x="22" y="3948"/>
                    </a:cubicBezTo>
                    <a:cubicBezTo>
                      <a:pt x="1" y="6166"/>
                      <a:pt x="1800" y="7966"/>
                      <a:pt x="3997" y="7987"/>
                    </a:cubicBezTo>
                    <a:cubicBezTo>
                      <a:pt x="7554" y="7987"/>
                      <a:pt x="9333" y="3718"/>
                      <a:pt x="6843" y="1186"/>
                    </a:cubicBezTo>
                    <a:cubicBezTo>
                      <a:pt x="6030" y="367"/>
                      <a:pt x="5027" y="0"/>
                      <a:pt x="40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41" name="Google Shape;2341;p18"/>
            <p:cNvGrpSpPr/>
            <p:nvPr/>
          </p:nvGrpSpPr>
          <p:grpSpPr>
            <a:xfrm rot="10800000">
              <a:off x="909246" y="239339"/>
              <a:ext cx="228872" cy="667545"/>
              <a:chOff x="933070" y="4201135"/>
              <a:chExt cx="229330" cy="698195"/>
            </a:xfrm>
          </p:grpSpPr>
          <p:sp>
            <p:nvSpPr>
              <p:cNvPr id="2342" name="Google Shape;2342;p18"/>
              <p:cNvSpPr/>
              <p:nvPr/>
            </p:nvSpPr>
            <p:spPr>
              <a:xfrm>
                <a:off x="933070" y="4201135"/>
                <a:ext cx="229330" cy="698195"/>
              </a:xfrm>
              <a:custGeom>
                <a:rect b="b" l="l" r="r" t="t"/>
                <a:pathLst>
                  <a:path extrusionOk="0" h="37015" w="12158">
                    <a:moveTo>
                      <a:pt x="0" y="0"/>
                    </a:moveTo>
                    <a:lnTo>
                      <a:pt x="0" y="37014"/>
                    </a:lnTo>
                    <a:lnTo>
                      <a:pt x="12157" y="37014"/>
                    </a:lnTo>
                    <a:lnTo>
                      <a:pt x="1215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3" name="Google Shape;2343;p18"/>
              <p:cNvSpPr/>
              <p:nvPr/>
            </p:nvSpPr>
            <p:spPr>
              <a:xfrm>
                <a:off x="967004" y="4230939"/>
                <a:ext cx="181967" cy="155710"/>
              </a:xfrm>
              <a:custGeom>
                <a:rect b="b" l="l" r="r" t="t"/>
                <a:pathLst>
                  <a:path extrusionOk="0" h="8255" w="9647">
                    <a:moveTo>
                      <a:pt x="4181" y="0"/>
                    </a:moveTo>
                    <a:cubicBezTo>
                      <a:pt x="2075" y="0"/>
                      <a:pt x="50" y="1622"/>
                      <a:pt x="22" y="4091"/>
                    </a:cubicBezTo>
                    <a:cubicBezTo>
                      <a:pt x="1" y="6371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4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4" name="Google Shape;2344;p18"/>
              <p:cNvSpPr/>
              <p:nvPr/>
            </p:nvSpPr>
            <p:spPr>
              <a:xfrm>
                <a:off x="967004" y="4461029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0"/>
                    </a:moveTo>
                    <a:cubicBezTo>
                      <a:pt x="2075" y="0"/>
                      <a:pt x="50" y="1623"/>
                      <a:pt x="22" y="4091"/>
                    </a:cubicBezTo>
                    <a:cubicBezTo>
                      <a:pt x="1" y="6372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5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5" name="Google Shape;2345;p18"/>
              <p:cNvSpPr/>
              <p:nvPr/>
            </p:nvSpPr>
            <p:spPr>
              <a:xfrm>
                <a:off x="967004" y="4691120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1"/>
                    </a:moveTo>
                    <a:cubicBezTo>
                      <a:pt x="2075" y="1"/>
                      <a:pt x="50" y="1623"/>
                      <a:pt x="22" y="4092"/>
                    </a:cubicBezTo>
                    <a:cubicBezTo>
                      <a:pt x="1" y="6372"/>
                      <a:pt x="1842" y="8235"/>
                      <a:pt x="4144" y="8256"/>
                    </a:cubicBezTo>
                    <a:cubicBezTo>
                      <a:pt x="7805" y="8256"/>
                      <a:pt x="9647" y="3841"/>
                      <a:pt x="7073" y="1225"/>
                    </a:cubicBezTo>
                    <a:cubicBezTo>
                      <a:pt x="6235" y="380"/>
                      <a:pt x="5198" y="1"/>
                      <a:pt x="4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9_1">
    <p:spTree>
      <p:nvGrpSpPr>
        <p:cNvPr id="2346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Google Shape;2347;p19"/>
          <p:cNvSpPr txBox="1"/>
          <p:nvPr>
            <p:ph type="title"/>
          </p:nvPr>
        </p:nvSpPr>
        <p:spPr>
          <a:xfrm>
            <a:off x="658350" y="244279"/>
            <a:ext cx="7827300" cy="88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grpSp>
        <p:nvGrpSpPr>
          <p:cNvPr id="2348" name="Google Shape;2348;p19"/>
          <p:cNvGrpSpPr/>
          <p:nvPr/>
        </p:nvGrpSpPr>
        <p:grpSpPr>
          <a:xfrm flipH="1">
            <a:off x="-1728" y="-7"/>
            <a:ext cx="1651774" cy="1417975"/>
            <a:chOff x="7492231" y="-7"/>
            <a:chExt cx="1651774" cy="1417975"/>
          </a:xfrm>
        </p:grpSpPr>
        <p:grpSp>
          <p:nvGrpSpPr>
            <p:cNvPr id="2349" name="Google Shape;2349;p19"/>
            <p:cNvGrpSpPr/>
            <p:nvPr/>
          </p:nvGrpSpPr>
          <p:grpSpPr>
            <a:xfrm rot="10800000">
              <a:off x="8180023" y="-2"/>
              <a:ext cx="474807" cy="477976"/>
              <a:chOff x="458271" y="4665278"/>
              <a:chExt cx="474807" cy="477976"/>
            </a:xfrm>
          </p:grpSpPr>
          <p:sp>
            <p:nvSpPr>
              <p:cNvPr id="2350" name="Google Shape;2350;p19"/>
              <p:cNvSpPr/>
              <p:nvPr/>
            </p:nvSpPr>
            <p:spPr>
              <a:xfrm>
                <a:off x="458271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0" y="1"/>
                    </a:moveTo>
                    <a:lnTo>
                      <a:pt x="0" y="25339"/>
                    </a:lnTo>
                    <a:lnTo>
                      <a:pt x="25171" y="25339"/>
                    </a:lnTo>
                    <a:lnTo>
                      <a:pt x="251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1" name="Google Shape;2351;p19"/>
              <p:cNvSpPr/>
              <p:nvPr/>
            </p:nvSpPr>
            <p:spPr>
              <a:xfrm>
                <a:off x="718353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9" y="0"/>
                    </a:moveTo>
                    <a:cubicBezTo>
                      <a:pt x="1884" y="0"/>
                      <a:pt x="1" y="4499"/>
                      <a:pt x="2637" y="7135"/>
                    </a:cubicBezTo>
                    <a:cubicBezTo>
                      <a:pt x="3491" y="7995"/>
                      <a:pt x="4544" y="8381"/>
                      <a:pt x="5578" y="8381"/>
                    </a:cubicBezTo>
                    <a:cubicBezTo>
                      <a:pt x="7714" y="8381"/>
                      <a:pt x="9765" y="6736"/>
                      <a:pt x="9793" y="4227"/>
                    </a:cubicBezTo>
                    <a:cubicBezTo>
                      <a:pt x="9793" y="190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2" name="Google Shape;2352;p19"/>
              <p:cNvSpPr/>
              <p:nvPr/>
            </p:nvSpPr>
            <p:spPr>
              <a:xfrm>
                <a:off x="478398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608" y="0"/>
                    </a:moveTo>
                    <a:cubicBezTo>
                      <a:pt x="1884" y="0"/>
                      <a:pt x="0" y="4499"/>
                      <a:pt x="2637" y="7135"/>
                    </a:cubicBezTo>
                    <a:cubicBezTo>
                      <a:pt x="3490" y="7995"/>
                      <a:pt x="4544" y="8381"/>
                      <a:pt x="5578" y="8381"/>
                    </a:cubicBezTo>
                    <a:cubicBezTo>
                      <a:pt x="7713" y="8381"/>
                      <a:pt x="9764" y="6736"/>
                      <a:pt x="9793" y="4227"/>
                    </a:cubicBezTo>
                    <a:cubicBezTo>
                      <a:pt x="9793" y="190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3" name="Google Shape;2353;p19"/>
              <p:cNvSpPr/>
              <p:nvPr/>
            </p:nvSpPr>
            <p:spPr>
              <a:xfrm>
                <a:off x="478398" y="4712642"/>
                <a:ext cx="185117" cy="157879"/>
              </a:xfrm>
              <a:custGeom>
                <a:rect b="b" l="l" r="r" t="t"/>
                <a:pathLst>
                  <a:path extrusionOk="0" h="8370" w="9814">
                    <a:moveTo>
                      <a:pt x="5608" y="0"/>
                    </a:moveTo>
                    <a:cubicBezTo>
                      <a:pt x="1884" y="0"/>
                      <a:pt x="0" y="4478"/>
                      <a:pt x="2637" y="7115"/>
                    </a:cubicBezTo>
                    <a:cubicBezTo>
                      <a:pt x="3490" y="7982"/>
                      <a:pt x="4544" y="8370"/>
                      <a:pt x="5578" y="8370"/>
                    </a:cubicBezTo>
                    <a:cubicBezTo>
                      <a:pt x="7714" y="8370"/>
                      <a:pt x="9764" y="6715"/>
                      <a:pt x="9793" y="4206"/>
                    </a:cubicBezTo>
                    <a:cubicBezTo>
                      <a:pt x="9814" y="188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4" name="Google Shape;2354;p19"/>
              <p:cNvSpPr/>
              <p:nvPr/>
            </p:nvSpPr>
            <p:spPr>
              <a:xfrm>
                <a:off x="718353" y="4712642"/>
                <a:ext cx="184739" cy="157879"/>
              </a:xfrm>
              <a:custGeom>
                <a:rect b="b" l="l" r="r" t="t"/>
                <a:pathLst>
                  <a:path extrusionOk="0" h="8370" w="9794">
                    <a:moveTo>
                      <a:pt x="5609" y="0"/>
                    </a:moveTo>
                    <a:cubicBezTo>
                      <a:pt x="1884" y="0"/>
                      <a:pt x="1" y="4478"/>
                      <a:pt x="2637" y="7115"/>
                    </a:cubicBezTo>
                    <a:cubicBezTo>
                      <a:pt x="3491" y="7982"/>
                      <a:pt x="4545" y="8370"/>
                      <a:pt x="5579" y="8370"/>
                    </a:cubicBezTo>
                    <a:cubicBezTo>
                      <a:pt x="7714" y="8370"/>
                      <a:pt x="9765" y="6715"/>
                      <a:pt x="9793" y="4206"/>
                    </a:cubicBezTo>
                    <a:cubicBezTo>
                      <a:pt x="9793" y="188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55" name="Google Shape;2355;p19"/>
            <p:cNvGrpSpPr/>
            <p:nvPr/>
          </p:nvGrpSpPr>
          <p:grpSpPr>
            <a:xfrm rot="10800000">
              <a:off x="8668424" y="-2"/>
              <a:ext cx="474807" cy="477976"/>
              <a:chOff x="826" y="4665278"/>
              <a:chExt cx="474807" cy="477976"/>
            </a:xfrm>
          </p:grpSpPr>
          <p:sp>
            <p:nvSpPr>
              <p:cNvPr id="2356" name="Google Shape;2356;p19"/>
              <p:cNvSpPr/>
              <p:nvPr/>
            </p:nvSpPr>
            <p:spPr>
              <a:xfrm>
                <a:off x="826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1" y="1"/>
                    </a:moveTo>
                    <a:lnTo>
                      <a:pt x="1" y="25339"/>
                    </a:lnTo>
                    <a:lnTo>
                      <a:pt x="25172" y="25339"/>
                    </a:lnTo>
                    <a:lnTo>
                      <a:pt x="2517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7" name="Google Shape;2357;p19"/>
              <p:cNvSpPr/>
              <p:nvPr/>
            </p:nvSpPr>
            <p:spPr>
              <a:xfrm>
                <a:off x="246327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587" y="0"/>
                    </a:moveTo>
                    <a:cubicBezTo>
                      <a:pt x="1863" y="0"/>
                      <a:pt x="0" y="4499"/>
                      <a:pt x="2616" y="7135"/>
                    </a:cubicBezTo>
                    <a:cubicBezTo>
                      <a:pt x="3476" y="7995"/>
                      <a:pt x="4534" y="8381"/>
                      <a:pt x="5571" y="8381"/>
                    </a:cubicBezTo>
                    <a:cubicBezTo>
                      <a:pt x="7711" y="8381"/>
                      <a:pt x="9758" y="6736"/>
                      <a:pt x="9772" y="4227"/>
                    </a:cubicBezTo>
                    <a:cubicBezTo>
                      <a:pt x="9793" y="190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8" name="Google Shape;2358;p19"/>
              <p:cNvSpPr/>
              <p:nvPr/>
            </p:nvSpPr>
            <p:spPr>
              <a:xfrm>
                <a:off x="21349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8" y="0"/>
                    </a:moveTo>
                    <a:cubicBezTo>
                      <a:pt x="1884" y="0"/>
                      <a:pt x="1" y="4478"/>
                      <a:pt x="2616" y="7135"/>
                    </a:cubicBezTo>
                    <a:cubicBezTo>
                      <a:pt x="3470" y="7995"/>
                      <a:pt x="4526" y="8381"/>
                      <a:pt x="5562" y="8381"/>
                    </a:cubicBezTo>
                    <a:cubicBezTo>
                      <a:pt x="7702" y="8381"/>
                      <a:pt x="9758" y="6736"/>
                      <a:pt x="9772" y="4227"/>
                    </a:cubicBezTo>
                    <a:cubicBezTo>
                      <a:pt x="9793" y="1904"/>
                      <a:pt x="7910" y="21"/>
                      <a:pt x="56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9" name="Google Shape;2359;p19"/>
              <p:cNvSpPr/>
              <p:nvPr/>
            </p:nvSpPr>
            <p:spPr>
              <a:xfrm>
                <a:off x="21462" y="4712642"/>
                <a:ext cx="184626" cy="157879"/>
              </a:xfrm>
              <a:custGeom>
                <a:rect b="b" l="l" r="r" t="t"/>
                <a:pathLst>
                  <a:path extrusionOk="0" h="8370" w="9788">
                    <a:moveTo>
                      <a:pt x="5577" y="0"/>
                    </a:moveTo>
                    <a:cubicBezTo>
                      <a:pt x="1869" y="0"/>
                      <a:pt x="1" y="4484"/>
                      <a:pt x="2610" y="7115"/>
                    </a:cubicBezTo>
                    <a:cubicBezTo>
                      <a:pt x="3464" y="7982"/>
                      <a:pt x="4520" y="8370"/>
                      <a:pt x="5556" y="8370"/>
                    </a:cubicBezTo>
                    <a:cubicBezTo>
                      <a:pt x="7696" y="8370"/>
                      <a:pt x="9752" y="6715"/>
                      <a:pt x="9766" y="4206"/>
                    </a:cubicBezTo>
                    <a:cubicBezTo>
                      <a:pt x="9787" y="1884"/>
                      <a:pt x="7904" y="0"/>
                      <a:pt x="5602" y="0"/>
                    </a:cubicBezTo>
                    <a:cubicBezTo>
                      <a:pt x="5594" y="0"/>
                      <a:pt x="5585" y="0"/>
                      <a:pt x="55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0" name="Google Shape;2360;p19"/>
              <p:cNvSpPr/>
              <p:nvPr/>
            </p:nvSpPr>
            <p:spPr>
              <a:xfrm>
                <a:off x="246327" y="4712642"/>
                <a:ext cx="184720" cy="157879"/>
              </a:xfrm>
              <a:custGeom>
                <a:rect b="b" l="l" r="r" t="t"/>
                <a:pathLst>
                  <a:path extrusionOk="0" h="8370" w="9793">
                    <a:moveTo>
                      <a:pt x="5587" y="0"/>
                    </a:moveTo>
                    <a:cubicBezTo>
                      <a:pt x="1863" y="0"/>
                      <a:pt x="0" y="4478"/>
                      <a:pt x="2616" y="7115"/>
                    </a:cubicBezTo>
                    <a:cubicBezTo>
                      <a:pt x="3469" y="7982"/>
                      <a:pt x="4525" y="8370"/>
                      <a:pt x="5562" y="8370"/>
                    </a:cubicBezTo>
                    <a:cubicBezTo>
                      <a:pt x="7702" y="8370"/>
                      <a:pt x="9758" y="6715"/>
                      <a:pt x="9772" y="4206"/>
                    </a:cubicBezTo>
                    <a:cubicBezTo>
                      <a:pt x="9793" y="188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61" name="Google Shape;2361;p19"/>
            <p:cNvGrpSpPr/>
            <p:nvPr/>
          </p:nvGrpSpPr>
          <p:grpSpPr>
            <a:xfrm rot="10800000">
              <a:off x="7492231" y="-7"/>
              <a:ext cx="674108" cy="251833"/>
              <a:chOff x="933070" y="4891426"/>
              <a:chExt cx="674108" cy="251833"/>
            </a:xfrm>
          </p:grpSpPr>
          <p:sp>
            <p:nvSpPr>
              <p:cNvPr id="2362" name="Google Shape;2362;p19"/>
              <p:cNvSpPr/>
              <p:nvPr/>
            </p:nvSpPr>
            <p:spPr>
              <a:xfrm>
                <a:off x="933070" y="4891426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3" name="Google Shape;2363;p19"/>
              <p:cNvSpPr/>
              <p:nvPr/>
            </p:nvSpPr>
            <p:spPr>
              <a:xfrm>
                <a:off x="935560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4" name="Google Shape;2364;p19"/>
              <p:cNvSpPr/>
              <p:nvPr/>
            </p:nvSpPr>
            <p:spPr>
              <a:xfrm>
                <a:off x="1165254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5" name="Google Shape;2365;p19"/>
              <p:cNvSpPr/>
              <p:nvPr/>
            </p:nvSpPr>
            <p:spPr>
              <a:xfrm>
                <a:off x="1389157" y="4939545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66" name="Google Shape;2366;p19"/>
            <p:cNvGrpSpPr/>
            <p:nvPr/>
          </p:nvGrpSpPr>
          <p:grpSpPr>
            <a:xfrm rot="10800000">
              <a:off x="8911920" y="488499"/>
              <a:ext cx="232084" cy="929469"/>
              <a:chOff x="53" y="1196432"/>
              <a:chExt cx="232084" cy="929469"/>
            </a:xfrm>
          </p:grpSpPr>
          <p:sp>
            <p:nvSpPr>
              <p:cNvPr id="2367" name="Google Shape;2367;p19"/>
              <p:cNvSpPr/>
              <p:nvPr/>
            </p:nvSpPr>
            <p:spPr>
              <a:xfrm>
                <a:off x="53" y="1196432"/>
                <a:ext cx="232084" cy="929469"/>
              </a:xfrm>
              <a:custGeom>
                <a:rect b="b" l="l" r="r" t="t"/>
                <a:pathLst>
                  <a:path extrusionOk="0" h="49276" w="12304">
                    <a:moveTo>
                      <a:pt x="0" y="0"/>
                    </a:moveTo>
                    <a:lnTo>
                      <a:pt x="0" y="49275"/>
                    </a:lnTo>
                    <a:lnTo>
                      <a:pt x="12303" y="49275"/>
                    </a:lnTo>
                    <a:lnTo>
                      <a:pt x="123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8" name="Google Shape;2368;p19"/>
              <p:cNvSpPr/>
              <p:nvPr/>
            </p:nvSpPr>
            <p:spPr>
              <a:xfrm>
                <a:off x="35572" y="1250097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307" y="0"/>
                    </a:moveTo>
                    <a:cubicBezTo>
                      <a:pt x="2136" y="0"/>
                      <a:pt x="49" y="1677"/>
                      <a:pt x="21" y="4227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5"/>
                      <a:pt x="7302" y="1277"/>
                    </a:cubicBezTo>
                    <a:cubicBezTo>
                      <a:pt x="6434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9" name="Google Shape;2369;p19"/>
              <p:cNvSpPr/>
              <p:nvPr/>
            </p:nvSpPr>
            <p:spPr>
              <a:xfrm>
                <a:off x="35572" y="1913150"/>
                <a:ext cx="187871" cy="160671"/>
              </a:xfrm>
              <a:custGeom>
                <a:rect b="b" l="l" r="r" t="t"/>
                <a:pathLst>
                  <a:path extrusionOk="0" h="8518" w="9960">
                    <a:moveTo>
                      <a:pt x="4307" y="1"/>
                    </a:moveTo>
                    <a:cubicBezTo>
                      <a:pt x="2136" y="1"/>
                      <a:pt x="49" y="1678"/>
                      <a:pt x="21" y="4228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6"/>
                      <a:pt x="7302" y="1278"/>
                    </a:cubicBezTo>
                    <a:cubicBezTo>
                      <a:pt x="6434" y="396"/>
                      <a:pt x="5361" y="1"/>
                      <a:pt x="43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0" name="Google Shape;2370;p19"/>
              <p:cNvSpPr/>
              <p:nvPr/>
            </p:nvSpPr>
            <p:spPr>
              <a:xfrm>
                <a:off x="35572" y="1461910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6" y="1"/>
                    </a:moveTo>
                    <a:cubicBezTo>
                      <a:pt x="2125" y="1"/>
                      <a:pt x="35" y="1679"/>
                      <a:pt x="21" y="4234"/>
                    </a:cubicBezTo>
                    <a:cubicBezTo>
                      <a:pt x="0" y="6599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1" y="391"/>
                      <a:pt x="5358" y="1"/>
                      <a:pt x="43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1" name="Google Shape;2371;p19"/>
              <p:cNvSpPr/>
              <p:nvPr/>
            </p:nvSpPr>
            <p:spPr>
              <a:xfrm>
                <a:off x="35572" y="1693981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19" y="1"/>
                    </a:moveTo>
                    <a:cubicBezTo>
                      <a:pt x="2144" y="1"/>
                      <a:pt x="49" y="1680"/>
                      <a:pt x="21" y="4234"/>
                    </a:cubicBezTo>
                    <a:cubicBezTo>
                      <a:pt x="0" y="6578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8" y="392"/>
                      <a:pt x="5369" y="1"/>
                      <a:pt x="43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372" name="Google Shape;2372;p19"/>
          <p:cNvGrpSpPr/>
          <p:nvPr/>
        </p:nvGrpSpPr>
        <p:grpSpPr>
          <a:xfrm flipH="1">
            <a:off x="7501348" y="2732768"/>
            <a:ext cx="1642656" cy="2410935"/>
            <a:chOff x="-1728" y="2732768"/>
            <a:chExt cx="1642656" cy="2410935"/>
          </a:xfrm>
        </p:grpSpPr>
        <p:grpSp>
          <p:nvGrpSpPr>
            <p:cNvPr id="2373" name="Google Shape;2373;p19"/>
            <p:cNvGrpSpPr/>
            <p:nvPr/>
          </p:nvGrpSpPr>
          <p:grpSpPr>
            <a:xfrm rot="10800000">
              <a:off x="478298" y="4665728"/>
              <a:ext cx="474807" cy="477976"/>
              <a:chOff x="8210487" y="-177"/>
              <a:chExt cx="474807" cy="477976"/>
            </a:xfrm>
          </p:grpSpPr>
          <p:sp>
            <p:nvSpPr>
              <p:cNvPr id="2374" name="Google Shape;2374;p19"/>
              <p:cNvSpPr/>
              <p:nvPr/>
            </p:nvSpPr>
            <p:spPr>
              <a:xfrm rot="10800000">
                <a:off x="8210487" y="-177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0" y="1"/>
                    </a:moveTo>
                    <a:lnTo>
                      <a:pt x="0" y="25339"/>
                    </a:lnTo>
                    <a:lnTo>
                      <a:pt x="25171" y="25339"/>
                    </a:lnTo>
                    <a:lnTo>
                      <a:pt x="251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5" name="Google Shape;2375;p19"/>
              <p:cNvSpPr/>
              <p:nvPr/>
            </p:nvSpPr>
            <p:spPr>
              <a:xfrm rot="10800000">
                <a:off x="8240473" y="48161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9" y="0"/>
                    </a:moveTo>
                    <a:cubicBezTo>
                      <a:pt x="1884" y="0"/>
                      <a:pt x="1" y="4499"/>
                      <a:pt x="2637" y="7135"/>
                    </a:cubicBezTo>
                    <a:cubicBezTo>
                      <a:pt x="3491" y="7995"/>
                      <a:pt x="4544" y="8381"/>
                      <a:pt x="5578" y="8381"/>
                    </a:cubicBezTo>
                    <a:cubicBezTo>
                      <a:pt x="7714" y="8381"/>
                      <a:pt x="9765" y="6736"/>
                      <a:pt x="9793" y="4227"/>
                    </a:cubicBezTo>
                    <a:cubicBezTo>
                      <a:pt x="9793" y="190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6" name="Google Shape;2376;p19"/>
              <p:cNvSpPr/>
              <p:nvPr/>
            </p:nvSpPr>
            <p:spPr>
              <a:xfrm rot="10800000">
                <a:off x="8480447" y="48161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608" y="0"/>
                    </a:moveTo>
                    <a:cubicBezTo>
                      <a:pt x="1884" y="0"/>
                      <a:pt x="0" y="4499"/>
                      <a:pt x="2637" y="7135"/>
                    </a:cubicBezTo>
                    <a:cubicBezTo>
                      <a:pt x="3490" y="7995"/>
                      <a:pt x="4544" y="8381"/>
                      <a:pt x="5578" y="8381"/>
                    </a:cubicBezTo>
                    <a:cubicBezTo>
                      <a:pt x="7713" y="8381"/>
                      <a:pt x="9764" y="6736"/>
                      <a:pt x="9793" y="4227"/>
                    </a:cubicBezTo>
                    <a:cubicBezTo>
                      <a:pt x="9793" y="190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7" name="Google Shape;2377;p19"/>
              <p:cNvSpPr/>
              <p:nvPr/>
            </p:nvSpPr>
            <p:spPr>
              <a:xfrm rot="10800000">
                <a:off x="8480051" y="272555"/>
                <a:ext cx="185117" cy="157879"/>
              </a:xfrm>
              <a:custGeom>
                <a:rect b="b" l="l" r="r" t="t"/>
                <a:pathLst>
                  <a:path extrusionOk="0" h="8370" w="9814">
                    <a:moveTo>
                      <a:pt x="5608" y="0"/>
                    </a:moveTo>
                    <a:cubicBezTo>
                      <a:pt x="1884" y="0"/>
                      <a:pt x="0" y="4478"/>
                      <a:pt x="2637" y="7115"/>
                    </a:cubicBezTo>
                    <a:cubicBezTo>
                      <a:pt x="3490" y="7982"/>
                      <a:pt x="4544" y="8370"/>
                      <a:pt x="5578" y="8370"/>
                    </a:cubicBezTo>
                    <a:cubicBezTo>
                      <a:pt x="7714" y="8370"/>
                      <a:pt x="9764" y="6715"/>
                      <a:pt x="9793" y="4206"/>
                    </a:cubicBezTo>
                    <a:cubicBezTo>
                      <a:pt x="9814" y="188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8" name="Google Shape;2378;p19"/>
              <p:cNvSpPr/>
              <p:nvPr/>
            </p:nvSpPr>
            <p:spPr>
              <a:xfrm rot="10800000">
                <a:off x="8240473" y="272555"/>
                <a:ext cx="184739" cy="157879"/>
              </a:xfrm>
              <a:custGeom>
                <a:rect b="b" l="l" r="r" t="t"/>
                <a:pathLst>
                  <a:path extrusionOk="0" h="8370" w="9794">
                    <a:moveTo>
                      <a:pt x="5609" y="0"/>
                    </a:moveTo>
                    <a:cubicBezTo>
                      <a:pt x="1884" y="0"/>
                      <a:pt x="1" y="4478"/>
                      <a:pt x="2637" y="7115"/>
                    </a:cubicBezTo>
                    <a:cubicBezTo>
                      <a:pt x="3491" y="7982"/>
                      <a:pt x="4545" y="8370"/>
                      <a:pt x="5579" y="8370"/>
                    </a:cubicBezTo>
                    <a:cubicBezTo>
                      <a:pt x="7714" y="8370"/>
                      <a:pt x="9765" y="6715"/>
                      <a:pt x="9793" y="4206"/>
                    </a:cubicBezTo>
                    <a:cubicBezTo>
                      <a:pt x="9793" y="188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79" name="Google Shape;2379;p19"/>
            <p:cNvGrpSpPr/>
            <p:nvPr/>
          </p:nvGrpSpPr>
          <p:grpSpPr>
            <a:xfrm rot="10800000">
              <a:off x="-1728" y="4665726"/>
              <a:ext cx="466118" cy="477976"/>
              <a:chOff x="8667932" y="-177"/>
              <a:chExt cx="474807" cy="477976"/>
            </a:xfrm>
          </p:grpSpPr>
          <p:sp>
            <p:nvSpPr>
              <p:cNvPr id="2380" name="Google Shape;2380;p19"/>
              <p:cNvSpPr/>
              <p:nvPr/>
            </p:nvSpPr>
            <p:spPr>
              <a:xfrm rot="10800000">
                <a:off x="8667932" y="-177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1" y="1"/>
                    </a:moveTo>
                    <a:lnTo>
                      <a:pt x="1" y="25339"/>
                    </a:lnTo>
                    <a:lnTo>
                      <a:pt x="25172" y="25339"/>
                    </a:lnTo>
                    <a:lnTo>
                      <a:pt x="2517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1" name="Google Shape;2381;p19"/>
              <p:cNvSpPr/>
              <p:nvPr/>
            </p:nvSpPr>
            <p:spPr>
              <a:xfrm rot="10800000">
                <a:off x="8712517" y="48161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587" y="0"/>
                    </a:moveTo>
                    <a:cubicBezTo>
                      <a:pt x="1863" y="0"/>
                      <a:pt x="0" y="4499"/>
                      <a:pt x="2616" y="7135"/>
                    </a:cubicBezTo>
                    <a:cubicBezTo>
                      <a:pt x="3476" y="7995"/>
                      <a:pt x="4534" y="8381"/>
                      <a:pt x="5571" y="8381"/>
                    </a:cubicBezTo>
                    <a:cubicBezTo>
                      <a:pt x="7711" y="8381"/>
                      <a:pt x="9758" y="6736"/>
                      <a:pt x="9772" y="4227"/>
                    </a:cubicBezTo>
                    <a:cubicBezTo>
                      <a:pt x="9793" y="190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2" name="Google Shape;2382;p19"/>
              <p:cNvSpPr/>
              <p:nvPr/>
            </p:nvSpPr>
            <p:spPr>
              <a:xfrm rot="10800000">
                <a:off x="8937477" y="48161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8" y="0"/>
                    </a:moveTo>
                    <a:cubicBezTo>
                      <a:pt x="1884" y="0"/>
                      <a:pt x="1" y="4478"/>
                      <a:pt x="2616" y="7135"/>
                    </a:cubicBezTo>
                    <a:cubicBezTo>
                      <a:pt x="3470" y="7995"/>
                      <a:pt x="4526" y="8381"/>
                      <a:pt x="5562" y="8381"/>
                    </a:cubicBezTo>
                    <a:cubicBezTo>
                      <a:pt x="7702" y="8381"/>
                      <a:pt x="9758" y="6736"/>
                      <a:pt x="9772" y="4227"/>
                    </a:cubicBezTo>
                    <a:cubicBezTo>
                      <a:pt x="9793" y="1904"/>
                      <a:pt x="7910" y="21"/>
                      <a:pt x="56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3" name="Google Shape;2383;p19"/>
              <p:cNvSpPr/>
              <p:nvPr/>
            </p:nvSpPr>
            <p:spPr>
              <a:xfrm rot="10800000">
                <a:off x="8937477" y="272555"/>
                <a:ext cx="184626" cy="157879"/>
              </a:xfrm>
              <a:custGeom>
                <a:rect b="b" l="l" r="r" t="t"/>
                <a:pathLst>
                  <a:path extrusionOk="0" h="8370" w="9788">
                    <a:moveTo>
                      <a:pt x="5577" y="0"/>
                    </a:moveTo>
                    <a:cubicBezTo>
                      <a:pt x="1869" y="0"/>
                      <a:pt x="1" y="4484"/>
                      <a:pt x="2610" y="7115"/>
                    </a:cubicBezTo>
                    <a:cubicBezTo>
                      <a:pt x="3464" y="7982"/>
                      <a:pt x="4520" y="8370"/>
                      <a:pt x="5556" y="8370"/>
                    </a:cubicBezTo>
                    <a:cubicBezTo>
                      <a:pt x="7696" y="8370"/>
                      <a:pt x="9752" y="6715"/>
                      <a:pt x="9766" y="4206"/>
                    </a:cubicBezTo>
                    <a:cubicBezTo>
                      <a:pt x="9787" y="1884"/>
                      <a:pt x="7904" y="0"/>
                      <a:pt x="5602" y="0"/>
                    </a:cubicBezTo>
                    <a:cubicBezTo>
                      <a:pt x="5594" y="0"/>
                      <a:pt x="5585" y="0"/>
                      <a:pt x="55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4" name="Google Shape;2384;p19"/>
              <p:cNvSpPr/>
              <p:nvPr/>
            </p:nvSpPr>
            <p:spPr>
              <a:xfrm rot="10800000">
                <a:off x="8712517" y="272555"/>
                <a:ext cx="184720" cy="157879"/>
              </a:xfrm>
              <a:custGeom>
                <a:rect b="b" l="l" r="r" t="t"/>
                <a:pathLst>
                  <a:path extrusionOk="0" h="8370" w="9793">
                    <a:moveTo>
                      <a:pt x="5587" y="0"/>
                    </a:moveTo>
                    <a:cubicBezTo>
                      <a:pt x="1863" y="0"/>
                      <a:pt x="0" y="4478"/>
                      <a:pt x="2616" y="7115"/>
                    </a:cubicBezTo>
                    <a:cubicBezTo>
                      <a:pt x="3469" y="7982"/>
                      <a:pt x="4525" y="8370"/>
                      <a:pt x="5562" y="8370"/>
                    </a:cubicBezTo>
                    <a:cubicBezTo>
                      <a:pt x="7702" y="8370"/>
                      <a:pt x="9758" y="6715"/>
                      <a:pt x="9772" y="4206"/>
                    </a:cubicBezTo>
                    <a:cubicBezTo>
                      <a:pt x="9793" y="188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85" name="Google Shape;2385;p19"/>
            <p:cNvGrpSpPr/>
            <p:nvPr/>
          </p:nvGrpSpPr>
          <p:grpSpPr>
            <a:xfrm rot="10800000">
              <a:off x="-1120" y="2732768"/>
              <a:ext cx="236726" cy="929469"/>
              <a:chOff x="8911428" y="3017176"/>
              <a:chExt cx="232084" cy="929469"/>
            </a:xfrm>
          </p:grpSpPr>
          <p:sp>
            <p:nvSpPr>
              <p:cNvPr id="2386" name="Google Shape;2386;p19"/>
              <p:cNvSpPr/>
              <p:nvPr/>
            </p:nvSpPr>
            <p:spPr>
              <a:xfrm rot="10800000">
                <a:off x="8911428" y="3017176"/>
                <a:ext cx="232084" cy="929469"/>
              </a:xfrm>
              <a:custGeom>
                <a:rect b="b" l="l" r="r" t="t"/>
                <a:pathLst>
                  <a:path extrusionOk="0" h="49276" w="12304">
                    <a:moveTo>
                      <a:pt x="0" y="0"/>
                    </a:moveTo>
                    <a:lnTo>
                      <a:pt x="0" y="49275"/>
                    </a:lnTo>
                    <a:lnTo>
                      <a:pt x="12303" y="49275"/>
                    </a:lnTo>
                    <a:lnTo>
                      <a:pt x="123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7" name="Google Shape;2387;p19"/>
              <p:cNvSpPr/>
              <p:nvPr/>
            </p:nvSpPr>
            <p:spPr>
              <a:xfrm rot="10800000">
                <a:off x="8920123" y="3732328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307" y="0"/>
                    </a:moveTo>
                    <a:cubicBezTo>
                      <a:pt x="2136" y="0"/>
                      <a:pt x="49" y="1677"/>
                      <a:pt x="21" y="4227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5"/>
                      <a:pt x="7302" y="1277"/>
                    </a:cubicBezTo>
                    <a:cubicBezTo>
                      <a:pt x="6434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8" name="Google Shape;2388;p19"/>
              <p:cNvSpPr/>
              <p:nvPr/>
            </p:nvSpPr>
            <p:spPr>
              <a:xfrm rot="10800000">
                <a:off x="8920123" y="3069256"/>
                <a:ext cx="187871" cy="160671"/>
              </a:xfrm>
              <a:custGeom>
                <a:rect b="b" l="l" r="r" t="t"/>
                <a:pathLst>
                  <a:path extrusionOk="0" h="8518" w="9960">
                    <a:moveTo>
                      <a:pt x="4307" y="1"/>
                    </a:moveTo>
                    <a:cubicBezTo>
                      <a:pt x="2136" y="1"/>
                      <a:pt x="49" y="1678"/>
                      <a:pt x="21" y="4228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6"/>
                      <a:pt x="7302" y="1278"/>
                    </a:cubicBezTo>
                    <a:cubicBezTo>
                      <a:pt x="6434" y="396"/>
                      <a:pt x="5361" y="1"/>
                      <a:pt x="43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9" name="Google Shape;2389;p19"/>
              <p:cNvSpPr/>
              <p:nvPr/>
            </p:nvSpPr>
            <p:spPr>
              <a:xfrm rot="10800000">
                <a:off x="8920123" y="3520383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6" y="1"/>
                    </a:moveTo>
                    <a:cubicBezTo>
                      <a:pt x="2125" y="1"/>
                      <a:pt x="35" y="1679"/>
                      <a:pt x="21" y="4234"/>
                    </a:cubicBezTo>
                    <a:cubicBezTo>
                      <a:pt x="0" y="6599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1" y="391"/>
                      <a:pt x="5358" y="1"/>
                      <a:pt x="43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0" name="Google Shape;2390;p19"/>
              <p:cNvSpPr/>
              <p:nvPr/>
            </p:nvSpPr>
            <p:spPr>
              <a:xfrm rot="10800000">
                <a:off x="8920123" y="3288312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19" y="1"/>
                    </a:moveTo>
                    <a:cubicBezTo>
                      <a:pt x="2144" y="1"/>
                      <a:pt x="49" y="1680"/>
                      <a:pt x="21" y="4234"/>
                    </a:cubicBezTo>
                    <a:cubicBezTo>
                      <a:pt x="0" y="6578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8" y="392"/>
                      <a:pt x="5369" y="1"/>
                      <a:pt x="43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91" name="Google Shape;2391;p19"/>
            <p:cNvGrpSpPr/>
            <p:nvPr/>
          </p:nvGrpSpPr>
          <p:grpSpPr>
            <a:xfrm rot="10800000">
              <a:off x="-1715" y="4202928"/>
              <a:ext cx="466111" cy="451908"/>
              <a:chOff x="8677401" y="2565264"/>
              <a:chExt cx="466111" cy="451908"/>
            </a:xfrm>
          </p:grpSpPr>
          <p:sp>
            <p:nvSpPr>
              <p:cNvPr id="2392" name="Google Shape;2392;p19"/>
              <p:cNvSpPr/>
              <p:nvPr/>
            </p:nvSpPr>
            <p:spPr>
              <a:xfrm rot="10800000">
                <a:off x="8677401" y="2565264"/>
                <a:ext cx="466111" cy="451908"/>
              </a:xfrm>
              <a:custGeom>
                <a:rect b="b" l="l" r="r" t="t"/>
                <a:pathLst>
                  <a:path extrusionOk="0" h="23958" w="24711">
                    <a:moveTo>
                      <a:pt x="0" y="0"/>
                    </a:moveTo>
                    <a:lnTo>
                      <a:pt x="0" y="23958"/>
                    </a:lnTo>
                    <a:lnTo>
                      <a:pt x="24711" y="23958"/>
                    </a:lnTo>
                    <a:lnTo>
                      <a:pt x="247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3" name="Google Shape;2393;p19"/>
              <p:cNvSpPr/>
              <p:nvPr/>
            </p:nvSpPr>
            <p:spPr>
              <a:xfrm rot="10800000">
                <a:off x="8923669" y="2836392"/>
                <a:ext cx="181967" cy="156106"/>
              </a:xfrm>
              <a:custGeom>
                <a:rect b="b" l="l" r="r" t="t"/>
                <a:pathLst>
                  <a:path extrusionOk="0" h="8276" w="9647">
                    <a:moveTo>
                      <a:pt x="4170" y="0"/>
                    </a:moveTo>
                    <a:cubicBezTo>
                      <a:pt x="2058" y="0"/>
                      <a:pt x="36" y="1627"/>
                      <a:pt x="22" y="4111"/>
                    </a:cubicBezTo>
                    <a:cubicBezTo>
                      <a:pt x="1" y="6392"/>
                      <a:pt x="1863" y="8254"/>
                      <a:pt x="4144" y="8275"/>
                    </a:cubicBezTo>
                    <a:cubicBezTo>
                      <a:pt x="7805" y="8254"/>
                      <a:pt x="9646" y="3839"/>
                      <a:pt x="7073" y="1224"/>
                    </a:cubicBezTo>
                    <a:cubicBezTo>
                      <a:pt x="6228" y="379"/>
                      <a:pt x="5189" y="0"/>
                      <a:pt x="41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4" name="Google Shape;2394;p19"/>
              <p:cNvSpPr/>
              <p:nvPr/>
            </p:nvSpPr>
            <p:spPr>
              <a:xfrm rot="10800000">
                <a:off x="8686072" y="2836392"/>
                <a:ext cx="182363" cy="156106"/>
              </a:xfrm>
              <a:custGeom>
                <a:rect b="b" l="l" r="r" t="t"/>
                <a:pathLst>
                  <a:path extrusionOk="0" h="8276" w="9668">
                    <a:moveTo>
                      <a:pt x="4179" y="0"/>
                    </a:moveTo>
                    <a:cubicBezTo>
                      <a:pt x="2068" y="0"/>
                      <a:pt x="36" y="1627"/>
                      <a:pt x="22" y="4111"/>
                    </a:cubicBezTo>
                    <a:cubicBezTo>
                      <a:pt x="1" y="6392"/>
                      <a:pt x="1863" y="8254"/>
                      <a:pt x="4144" y="8275"/>
                    </a:cubicBezTo>
                    <a:cubicBezTo>
                      <a:pt x="7805" y="8275"/>
                      <a:pt x="9667" y="3839"/>
                      <a:pt x="7073" y="1224"/>
                    </a:cubicBezTo>
                    <a:cubicBezTo>
                      <a:pt x="6235" y="379"/>
                      <a:pt x="5198" y="0"/>
                      <a:pt x="41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5" name="Google Shape;2395;p19"/>
              <p:cNvSpPr/>
              <p:nvPr/>
            </p:nvSpPr>
            <p:spPr>
              <a:xfrm rot="10800000">
                <a:off x="8686468" y="2600379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71" y="0"/>
                    </a:moveTo>
                    <a:cubicBezTo>
                      <a:pt x="2069" y="0"/>
                      <a:pt x="50" y="1626"/>
                      <a:pt x="22" y="4105"/>
                    </a:cubicBezTo>
                    <a:cubicBezTo>
                      <a:pt x="1" y="6385"/>
                      <a:pt x="1842" y="8248"/>
                      <a:pt x="4144" y="8268"/>
                    </a:cubicBezTo>
                    <a:cubicBezTo>
                      <a:pt x="7805" y="8268"/>
                      <a:pt x="9647" y="3854"/>
                      <a:pt x="7073" y="1238"/>
                    </a:cubicBezTo>
                    <a:cubicBezTo>
                      <a:pt x="6232" y="383"/>
                      <a:pt x="5192" y="0"/>
                      <a:pt x="4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6" name="Google Shape;2396;p19"/>
              <p:cNvSpPr/>
              <p:nvPr/>
            </p:nvSpPr>
            <p:spPr>
              <a:xfrm rot="10800000">
                <a:off x="8923669" y="2600379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67" y="0"/>
                    </a:moveTo>
                    <a:cubicBezTo>
                      <a:pt x="2060" y="0"/>
                      <a:pt x="36" y="1626"/>
                      <a:pt x="22" y="4105"/>
                    </a:cubicBezTo>
                    <a:cubicBezTo>
                      <a:pt x="1" y="6385"/>
                      <a:pt x="1842" y="8248"/>
                      <a:pt x="4144" y="8268"/>
                    </a:cubicBezTo>
                    <a:cubicBezTo>
                      <a:pt x="7805" y="8268"/>
                      <a:pt x="9646" y="3833"/>
                      <a:pt x="7073" y="1238"/>
                    </a:cubicBezTo>
                    <a:cubicBezTo>
                      <a:pt x="6232" y="383"/>
                      <a:pt x="5189" y="0"/>
                      <a:pt x="41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97" name="Google Shape;2397;p19"/>
            <p:cNvGrpSpPr/>
            <p:nvPr/>
          </p:nvGrpSpPr>
          <p:grpSpPr>
            <a:xfrm rot="10800000">
              <a:off x="966820" y="4891676"/>
              <a:ext cx="674108" cy="251833"/>
              <a:chOff x="7536387" y="-182"/>
              <a:chExt cx="674108" cy="251833"/>
            </a:xfrm>
          </p:grpSpPr>
          <p:sp>
            <p:nvSpPr>
              <p:cNvPr id="2398" name="Google Shape;2398;p19"/>
              <p:cNvSpPr/>
              <p:nvPr/>
            </p:nvSpPr>
            <p:spPr>
              <a:xfrm rot="10800000">
                <a:off x="7536387" y="-182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9" name="Google Shape;2399;p19"/>
              <p:cNvSpPr/>
              <p:nvPr/>
            </p:nvSpPr>
            <p:spPr>
              <a:xfrm rot="10800000">
                <a:off x="8017871" y="40861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0" name="Google Shape;2400;p19"/>
              <p:cNvSpPr/>
              <p:nvPr/>
            </p:nvSpPr>
            <p:spPr>
              <a:xfrm rot="10800000">
                <a:off x="7788177" y="40861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1" name="Google Shape;2401;p19"/>
              <p:cNvSpPr/>
              <p:nvPr/>
            </p:nvSpPr>
            <p:spPr>
              <a:xfrm rot="10800000">
                <a:off x="7564388" y="40861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02" name="Google Shape;2402;p19"/>
            <p:cNvGrpSpPr/>
            <p:nvPr/>
          </p:nvGrpSpPr>
          <p:grpSpPr>
            <a:xfrm rot="10800000">
              <a:off x="-1715" y="3672936"/>
              <a:ext cx="241789" cy="518489"/>
              <a:chOff x="8690807" y="930485"/>
              <a:chExt cx="226161" cy="485068"/>
            </a:xfrm>
          </p:grpSpPr>
          <p:sp>
            <p:nvSpPr>
              <p:cNvPr id="2403" name="Google Shape;2403;p19"/>
              <p:cNvSpPr/>
              <p:nvPr/>
            </p:nvSpPr>
            <p:spPr>
              <a:xfrm rot="10800000">
                <a:off x="8690807" y="930485"/>
                <a:ext cx="226161" cy="485068"/>
              </a:xfrm>
              <a:custGeom>
                <a:rect b="b" l="l" r="r" t="t"/>
                <a:pathLst>
                  <a:path extrusionOk="0" h="25716" w="11990">
                    <a:moveTo>
                      <a:pt x="0" y="0"/>
                    </a:moveTo>
                    <a:lnTo>
                      <a:pt x="0" y="25715"/>
                    </a:lnTo>
                    <a:lnTo>
                      <a:pt x="11989" y="25715"/>
                    </a:lnTo>
                    <a:lnTo>
                      <a:pt x="119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4" name="Google Shape;2404;p19"/>
              <p:cNvSpPr/>
              <p:nvPr/>
            </p:nvSpPr>
            <p:spPr>
              <a:xfrm rot="10800000">
                <a:off x="8725929" y="1217817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3" y="1"/>
                      <a:pt x="0" y="4520"/>
                      <a:pt x="2636" y="7177"/>
                    </a:cubicBezTo>
                    <a:cubicBezTo>
                      <a:pt x="3497" y="8045"/>
                      <a:pt x="4557" y="8433"/>
                      <a:pt x="5598" y="8433"/>
                    </a:cubicBezTo>
                    <a:cubicBezTo>
                      <a:pt x="7746" y="8433"/>
                      <a:pt x="9806" y="6778"/>
                      <a:pt x="9834" y="4269"/>
                    </a:cubicBezTo>
                    <a:cubicBezTo>
                      <a:pt x="9834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5" name="Google Shape;2405;p19"/>
              <p:cNvSpPr/>
              <p:nvPr/>
            </p:nvSpPr>
            <p:spPr>
              <a:xfrm rot="10800000">
                <a:off x="8725533" y="981011"/>
                <a:ext cx="185909" cy="159067"/>
              </a:xfrm>
              <a:custGeom>
                <a:rect b="b" l="l" r="r" t="t"/>
                <a:pathLst>
                  <a:path extrusionOk="0" h="8433" w="9856">
                    <a:moveTo>
                      <a:pt x="5629" y="1"/>
                    </a:moveTo>
                    <a:cubicBezTo>
                      <a:pt x="1883" y="1"/>
                      <a:pt x="0" y="4520"/>
                      <a:pt x="2636" y="7178"/>
                    </a:cubicBezTo>
                    <a:cubicBezTo>
                      <a:pt x="3490" y="8045"/>
                      <a:pt x="4548" y="8433"/>
                      <a:pt x="5588" y="8433"/>
                    </a:cubicBezTo>
                    <a:cubicBezTo>
                      <a:pt x="7736" y="8433"/>
                      <a:pt x="9806" y="6778"/>
                      <a:pt x="9834" y="4269"/>
                    </a:cubicBezTo>
                    <a:cubicBezTo>
                      <a:pt x="985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10">
    <p:spTree>
      <p:nvGrpSpPr>
        <p:cNvPr id="2406" name="Shape 2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7" name="Google Shape;2407;p20"/>
          <p:cNvSpPr txBox="1"/>
          <p:nvPr>
            <p:ph type="title"/>
          </p:nvPr>
        </p:nvSpPr>
        <p:spPr>
          <a:xfrm>
            <a:off x="2423700" y="347294"/>
            <a:ext cx="4296600" cy="6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2408" name="Google Shape;2408;p20"/>
          <p:cNvSpPr txBox="1"/>
          <p:nvPr>
            <p:ph idx="1" type="subTitle"/>
          </p:nvPr>
        </p:nvSpPr>
        <p:spPr>
          <a:xfrm flipH="1">
            <a:off x="1332305" y="2236297"/>
            <a:ext cx="2226600" cy="53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409" name="Google Shape;2409;p20"/>
          <p:cNvSpPr txBox="1"/>
          <p:nvPr>
            <p:ph idx="2" type="subTitle"/>
          </p:nvPr>
        </p:nvSpPr>
        <p:spPr>
          <a:xfrm>
            <a:off x="5585095" y="2236297"/>
            <a:ext cx="2226600" cy="53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410" name="Google Shape;2410;p20"/>
          <p:cNvSpPr txBox="1"/>
          <p:nvPr>
            <p:ph idx="3" type="subTitle"/>
          </p:nvPr>
        </p:nvSpPr>
        <p:spPr>
          <a:xfrm flipH="1">
            <a:off x="1332305" y="3872097"/>
            <a:ext cx="2226600" cy="53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411" name="Google Shape;2411;p20"/>
          <p:cNvSpPr txBox="1"/>
          <p:nvPr>
            <p:ph idx="4" type="subTitle"/>
          </p:nvPr>
        </p:nvSpPr>
        <p:spPr>
          <a:xfrm>
            <a:off x="5585095" y="3872097"/>
            <a:ext cx="2226600" cy="53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412" name="Google Shape;2412;p20"/>
          <p:cNvSpPr txBox="1"/>
          <p:nvPr>
            <p:ph idx="5" type="title"/>
          </p:nvPr>
        </p:nvSpPr>
        <p:spPr>
          <a:xfrm flipH="1">
            <a:off x="1940405" y="1889928"/>
            <a:ext cx="1618500" cy="32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413" name="Google Shape;2413;p20"/>
          <p:cNvSpPr txBox="1"/>
          <p:nvPr>
            <p:ph idx="6" type="title"/>
          </p:nvPr>
        </p:nvSpPr>
        <p:spPr>
          <a:xfrm>
            <a:off x="5585095" y="1889922"/>
            <a:ext cx="1615200" cy="32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414" name="Google Shape;2414;p20"/>
          <p:cNvSpPr txBox="1"/>
          <p:nvPr>
            <p:ph idx="7" type="title"/>
          </p:nvPr>
        </p:nvSpPr>
        <p:spPr>
          <a:xfrm flipH="1">
            <a:off x="1940405" y="3525722"/>
            <a:ext cx="1618500" cy="32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415" name="Google Shape;2415;p20"/>
          <p:cNvSpPr txBox="1"/>
          <p:nvPr>
            <p:ph idx="8" type="title"/>
          </p:nvPr>
        </p:nvSpPr>
        <p:spPr>
          <a:xfrm>
            <a:off x="5585095" y="3525722"/>
            <a:ext cx="1618500" cy="32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grpSp>
        <p:nvGrpSpPr>
          <p:cNvPr id="2416" name="Google Shape;2416;p20"/>
          <p:cNvGrpSpPr/>
          <p:nvPr/>
        </p:nvGrpSpPr>
        <p:grpSpPr>
          <a:xfrm rot="10800000">
            <a:off x="7671937" y="4"/>
            <a:ext cx="1472063" cy="2584974"/>
            <a:chOff x="11" y="2558491"/>
            <a:chExt cx="1472063" cy="2584974"/>
          </a:xfrm>
        </p:grpSpPr>
        <p:grpSp>
          <p:nvGrpSpPr>
            <p:cNvPr id="2417" name="Google Shape;2417;p20"/>
            <p:cNvGrpSpPr/>
            <p:nvPr/>
          </p:nvGrpSpPr>
          <p:grpSpPr>
            <a:xfrm flipH="1" rot="5400000">
              <a:off x="1601" y="4182169"/>
              <a:ext cx="474807" cy="477976"/>
              <a:chOff x="458271" y="4665278"/>
              <a:chExt cx="474807" cy="477976"/>
            </a:xfrm>
          </p:grpSpPr>
          <p:sp>
            <p:nvSpPr>
              <p:cNvPr id="2418" name="Google Shape;2418;p20"/>
              <p:cNvSpPr/>
              <p:nvPr/>
            </p:nvSpPr>
            <p:spPr>
              <a:xfrm>
                <a:off x="458271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0" y="1"/>
                    </a:moveTo>
                    <a:lnTo>
                      <a:pt x="0" y="25339"/>
                    </a:lnTo>
                    <a:lnTo>
                      <a:pt x="25171" y="25339"/>
                    </a:lnTo>
                    <a:lnTo>
                      <a:pt x="2517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9" name="Google Shape;2419;p20"/>
              <p:cNvSpPr/>
              <p:nvPr/>
            </p:nvSpPr>
            <p:spPr>
              <a:xfrm>
                <a:off x="718353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9" y="0"/>
                    </a:moveTo>
                    <a:cubicBezTo>
                      <a:pt x="1884" y="0"/>
                      <a:pt x="1" y="4499"/>
                      <a:pt x="2637" y="7135"/>
                    </a:cubicBezTo>
                    <a:cubicBezTo>
                      <a:pt x="3491" y="7995"/>
                      <a:pt x="4544" y="8381"/>
                      <a:pt x="5578" y="8381"/>
                    </a:cubicBezTo>
                    <a:cubicBezTo>
                      <a:pt x="7714" y="8381"/>
                      <a:pt x="9765" y="6736"/>
                      <a:pt x="9793" y="4227"/>
                    </a:cubicBezTo>
                    <a:cubicBezTo>
                      <a:pt x="9793" y="190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0" name="Google Shape;2420;p20"/>
              <p:cNvSpPr/>
              <p:nvPr/>
            </p:nvSpPr>
            <p:spPr>
              <a:xfrm>
                <a:off x="478398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608" y="0"/>
                    </a:moveTo>
                    <a:cubicBezTo>
                      <a:pt x="1884" y="0"/>
                      <a:pt x="0" y="4499"/>
                      <a:pt x="2637" y="7135"/>
                    </a:cubicBezTo>
                    <a:cubicBezTo>
                      <a:pt x="3490" y="7995"/>
                      <a:pt x="4544" y="8381"/>
                      <a:pt x="5578" y="8381"/>
                    </a:cubicBezTo>
                    <a:cubicBezTo>
                      <a:pt x="7713" y="8381"/>
                      <a:pt x="9764" y="6736"/>
                      <a:pt x="9793" y="4227"/>
                    </a:cubicBezTo>
                    <a:cubicBezTo>
                      <a:pt x="9793" y="190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1" name="Google Shape;2421;p20"/>
              <p:cNvSpPr/>
              <p:nvPr/>
            </p:nvSpPr>
            <p:spPr>
              <a:xfrm>
                <a:off x="478398" y="4712642"/>
                <a:ext cx="185117" cy="157879"/>
              </a:xfrm>
              <a:custGeom>
                <a:rect b="b" l="l" r="r" t="t"/>
                <a:pathLst>
                  <a:path extrusionOk="0" h="8370" w="9814">
                    <a:moveTo>
                      <a:pt x="5608" y="0"/>
                    </a:moveTo>
                    <a:cubicBezTo>
                      <a:pt x="1884" y="0"/>
                      <a:pt x="0" y="4478"/>
                      <a:pt x="2637" y="7115"/>
                    </a:cubicBezTo>
                    <a:cubicBezTo>
                      <a:pt x="3490" y="7982"/>
                      <a:pt x="4544" y="8370"/>
                      <a:pt x="5578" y="8370"/>
                    </a:cubicBezTo>
                    <a:cubicBezTo>
                      <a:pt x="7714" y="8370"/>
                      <a:pt x="9764" y="6715"/>
                      <a:pt x="9793" y="4206"/>
                    </a:cubicBezTo>
                    <a:cubicBezTo>
                      <a:pt x="9814" y="188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2" name="Google Shape;2422;p20"/>
              <p:cNvSpPr/>
              <p:nvPr/>
            </p:nvSpPr>
            <p:spPr>
              <a:xfrm>
                <a:off x="718353" y="4712642"/>
                <a:ext cx="184739" cy="157879"/>
              </a:xfrm>
              <a:custGeom>
                <a:rect b="b" l="l" r="r" t="t"/>
                <a:pathLst>
                  <a:path extrusionOk="0" h="8370" w="9794">
                    <a:moveTo>
                      <a:pt x="5609" y="0"/>
                    </a:moveTo>
                    <a:cubicBezTo>
                      <a:pt x="1884" y="0"/>
                      <a:pt x="1" y="4478"/>
                      <a:pt x="2637" y="7115"/>
                    </a:cubicBezTo>
                    <a:cubicBezTo>
                      <a:pt x="3491" y="7982"/>
                      <a:pt x="4545" y="8370"/>
                      <a:pt x="5579" y="8370"/>
                    </a:cubicBezTo>
                    <a:cubicBezTo>
                      <a:pt x="7714" y="8370"/>
                      <a:pt x="9765" y="6715"/>
                      <a:pt x="9793" y="4206"/>
                    </a:cubicBezTo>
                    <a:cubicBezTo>
                      <a:pt x="9793" y="188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23" name="Google Shape;2423;p20"/>
            <p:cNvGrpSpPr/>
            <p:nvPr/>
          </p:nvGrpSpPr>
          <p:grpSpPr>
            <a:xfrm flipH="1" rot="5400000">
              <a:off x="1601" y="4666329"/>
              <a:ext cx="474807" cy="477976"/>
              <a:chOff x="826" y="4665278"/>
              <a:chExt cx="474807" cy="477976"/>
            </a:xfrm>
          </p:grpSpPr>
          <p:sp>
            <p:nvSpPr>
              <p:cNvPr id="2424" name="Google Shape;2424;p20"/>
              <p:cNvSpPr/>
              <p:nvPr/>
            </p:nvSpPr>
            <p:spPr>
              <a:xfrm>
                <a:off x="826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1" y="1"/>
                    </a:moveTo>
                    <a:lnTo>
                      <a:pt x="1" y="25339"/>
                    </a:lnTo>
                    <a:lnTo>
                      <a:pt x="25172" y="25339"/>
                    </a:lnTo>
                    <a:lnTo>
                      <a:pt x="251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5" name="Google Shape;2425;p20"/>
              <p:cNvSpPr/>
              <p:nvPr/>
            </p:nvSpPr>
            <p:spPr>
              <a:xfrm>
                <a:off x="246327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587" y="0"/>
                    </a:moveTo>
                    <a:cubicBezTo>
                      <a:pt x="1863" y="0"/>
                      <a:pt x="0" y="4499"/>
                      <a:pt x="2616" y="7135"/>
                    </a:cubicBezTo>
                    <a:cubicBezTo>
                      <a:pt x="3476" y="7995"/>
                      <a:pt x="4534" y="8381"/>
                      <a:pt x="5571" y="8381"/>
                    </a:cubicBezTo>
                    <a:cubicBezTo>
                      <a:pt x="7711" y="8381"/>
                      <a:pt x="9758" y="6736"/>
                      <a:pt x="9772" y="4227"/>
                    </a:cubicBezTo>
                    <a:cubicBezTo>
                      <a:pt x="9793" y="190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6" name="Google Shape;2426;p20"/>
              <p:cNvSpPr/>
              <p:nvPr/>
            </p:nvSpPr>
            <p:spPr>
              <a:xfrm>
                <a:off x="21349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8" y="0"/>
                    </a:moveTo>
                    <a:cubicBezTo>
                      <a:pt x="1884" y="0"/>
                      <a:pt x="1" y="4478"/>
                      <a:pt x="2616" y="7135"/>
                    </a:cubicBezTo>
                    <a:cubicBezTo>
                      <a:pt x="3470" y="7995"/>
                      <a:pt x="4526" y="8381"/>
                      <a:pt x="5562" y="8381"/>
                    </a:cubicBezTo>
                    <a:cubicBezTo>
                      <a:pt x="7702" y="8381"/>
                      <a:pt x="9758" y="6736"/>
                      <a:pt x="9772" y="4227"/>
                    </a:cubicBezTo>
                    <a:cubicBezTo>
                      <a:pt x="9793" y="1904"/>
                      <a:pt x="7910" y="21"/>
                      <a:pt x="5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7" name="Google Shape;2427;p20"/>
              <p:cNvSpPr/>
              <p:nvPr/>
            </p:nvSpPr>
            <p:spPr>
              <a:xfrm>
                <a:off x="21462" y="4712642"/>
                <a:ext cx="184626" cy="157879"/>
              </a:xfrm>
              <a:custGeom>
                <a:rect b="b" l="l" r="r" t="t"/>
                <a:pathLst>
                  <a:path extrusionOk="0" h="8370" w="9788">
                    <a:moveTo>
                      <a:pt x="5577" y="0"/>
                    </a:moveTo>
                    <a:cubicBezTo>
                      <a:pt x="1869" y="0"/>
                      <a:pt x="1" y="4484"/>
                      <a:pt x="2610" y="7115"/>
                    </a:cubicBezTo>
                    <a:cubicBezTo>
                      <a:pt x="3464" y="7982"/>
                      <a:pt x="4520" y="8370"/>
                      <a:pt x="5556" y="8370"/>
                    </a:cubicBezTo>
                    <a:cubicBezTo>
                      <a:pt x="7696" y="8370"/>
                      <a:pt x="9752" y="6715"/>
                      <a:pt x="9766" y="4206"/>
                    </a:cubicBezTo>
                    <a:cubicBezTo>
                      <a:pt x="9787" y="1884"/>
                      <a:pt x="7904" y="0"/>
                      <a:pt x="5602" y="0"/>
                    </a:cubicBezTo>
                    <a:cubicBezTo>
                      <a:pt x="5594" y="0"/>
                      <a:pt x="5585" y="0"/>
                      <a:pt x="55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8" name="Google Shape;2428;p20"/>
              <p:cNvSpPr/>
              <p:nvPr/>
            </p:nvSpPr>
            <p:spPr>
              <a:xfrm>
                <a:off x="246327" y="4712642"/>
                <a:ext cx="184720" cy="157879"/>
              </a:xfrm>
              <a:custGeom>
                <a:rect b="b" l="l" r="r" t="t"/>
                <a:pathLst>
                  <a:path extrusionOk="0" h="8370" w="9793">
                    <a:moveTo>
                      <a:pt x="5587" y="0"/>
                    </a:moveTo>
                    <a:cubicBezTo>
                      <a:pt x="1863" y="0"/>
                      <a:pt x="0" y="4478"/>
                      <a:pt x="2616" y="7115"/>
                    </a:cubicBezTo>
                    <a:cubicBezTo>
                      <a:pt x="3469" y="7982"/>
                      <a:pt x="4525" y="8370"/>
                      <a:pt x="5562" y="8370"/>
                    </a:cubicBezTo>
                    <a:cubicBezTo>
                      <a:pt x="7702" y="8370"/>
                      <a:pt x="9758" y="6715"/>
                      <a:pt x="9772" y="4206"/>
                    </a:cubicBezTo>
                    <a:cubicBezTo>
                      <a:pt x="9793" y="188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29" name="Google Shape;2429;p20"/>
            <p:cNvGrpSpPr/>
            <p:nvPr/>
          </p:nvGrpSpPr>
          <p:grpSpPr>
            <a:xfrm flipH="1" rot="5400000">
              <a:off x="-341570" y="2900072"/>
              <a:ext cx="934995" cy="251833"/>
              <a:chOff x="1597309" y="4891426"/>
              <a:chExt cx="934995" cy="251833"/>
            </a:xfrm>
          </p:grpSpPr>
          <p:sp>
            <p:nvSpPr>
              <p:cNvPr id="2430" name="Google Shape;2430;p20"/>
              <p:cNvSpPr/>
              <p:nvPr/>
            </p:nvSpPr>
            <p:spPr>
              <a:xfrm>
                <a:off x="1597309" y="4891426"/>
                <a:ext cx="934995" cy="251833"/>
              </a:xfrm>
              <a:custGeom>
                <a:rect b="b" l="l" r="r" t="t"/>
                <a:pathLst>
                  <a:path extrusionOk="0" h="13351" w="49569">
                    <a:moveTo>
                      <a:pt x="1" y="1"/>
                    </a:moveTo>
                    <a:lnTo>
                      <a:pt x="1" y="13350"/>
                    </a:lnTo>
                    <a:lnTo>
                      <a:pt x="49569" y="13350"/>
                    </a:lnTo>
                    <a:lnTo>
                      <a:pt x="4956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1" name="Google Shape;2431;p20"/>
              <p:cNvSpPr/>
              <p:nvPr/>
            </p:nvSpPr>
            <p:spPr>
              <a:xfrm>
                <a:off x="1602666" y="4930680"/>
                <a:ext cx="190040" cy="162463"/>
              </a:xfrm>
              <a:custGeom>
                <a:rect b="b" l="l" r="r" t="t"/>
                <a:pathLst>
                  <a:path extrusionOk="0" h="8613" w="10075">
                    <a:moveTo>
                      <a:pt x="5712" y="1"/>
                    </a:moveTo>
                    <a:cubicBezTo>
                      <a:pt x="4648" y="1"/>
                      <a:pt x="3564" y="399"/>
                      <a:pt x="2688" y="1289"/>
                    </a:cubicBezTo>
                    <a:cubicBezTo>
                      <a:pt x="1" y="3996"/>
                      <a:pt x="1938" y="8612"/>
                      <a:pt x="5754" y="8612"/>
                    </a:cubicBezTo>
                    <a:cubicBezTo>
                      <a:pt x="5771" y="8612"/>
                      <a:pt x="5788" y="8612"/>
                      <a:pt x="5806" y="8612"/>
                    </a:cubicBezTo>
                    <a:cubicBezTo>
                      <a:pt x="8149" y="8612"/>
                      <a:pt x="10074" y="6666"/>
                      <a:pt x="10053" y="4323"/>
                    </a:cubicBezTo>
                    <a:cubicBezTo>
                      <a:pt x="10053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2" name="Google Shape;2432;p20"/>
              <p:cNvSpPr/>
              <p:nvPr/>
            </p:nvSpPr>
            <p:spPr>
              <a:xfrm>
                <a:off x="2308762" y="4930680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2" y="1"/>
                    </a:moveTo>
                    <a:cubicBezTo>
                      <a:pt x="4647" y="1"/>
                      <a:pt x="3564" y="399"/>
                      <a:pt x="2687" y="1289"/>
                    </a:cubicBezTo>
                    <a:cubicBezTo>
                      <a:pt x="0" y="3996"/>
                      <a:pt x="1917" y="8612"/>
                      <a:pt x="5732" y="8612"/>
                    </a:cubicBezTo>
                    <a:cubicBezTo>
                      <a:pt x="5750" y="8612"/>
                      <a:pt x="5767" y="8612"/>
                      <a:pt x="5784" y="8612"/>
                    </a:cubicBezTo>
                    <a:cubicBezTo>
                      <a:pt x="8148" y="8612"/>
                      <a:pt x="10052" y="6687"/>
                      <a:pt x="10052" y="4323"/>
                    </a:cubicBezTo>
                    <a:cubicBezTo>
                      <a:pt x="10052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3" name="Google Shape;2433;p20"/>
              <p:cNvSpPr/>
              <p:nvPr/>
            </p:nvSpPr>
            <p:spPr>
              <a:xfrm>
                <a:off x="1831983" y="4930680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2" y="1"/>
                    </a:moveTo>
                    <a:cubicBezTo>
                      <a:pt x="4648" y="1"/>
                      <a:pt x="3564" y="399"/>
                      <a:pt x="2688" y="1289"/>
                    </a:cubicBezTo>
                    <a:cubicBezTo>
                      <a:pt x="1" y="4017"/>
                      <a:pt x="1938" y="8612"/>
                      <a:pt x="5733" y="8612"/>
                    </a:cubicBezTo>
                    <a:cubicBezTo>
                      <a:pt x="5750" y="8612"/>
                      <a:pt x="5767" y="8612"/>
                      <a:pt x="5784" y="8612"/>
                    </a:cubicBezTo>
                    <a:cubicBezTo>
                      <a:pt x="8149" y="8612"/>
                      <a:pt x="10053" y="6666"/>
                      <a:pt x="10053" y="4323"/>
                    </a:cubicBezTo>
                    <a:cubicBezTo>
                      <a:pt x="10053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4" name="Google Shape;2434;p20"/>
              <p:cNvSpPr/>
              <p:nvPr/>
            </p:nvSpPr>
            <p:spPr>
              <a:xfrm>
                <a:off x="2061696" y="4930680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07" y="1"/>
                    </a:moveTo>
                    <a:cubicBezTo>
                      <a:pt x="4645" y="1"/>
                      <a:pt x="3564" y="399"/>
                      <a:pt x="2687" y="1289"/>
                    </a:cubicBezTo>
                    <a:cubicBezTo>
                      <a:pt x="0" y="3996"/>
                      <a:pt x="1917" y="8612"/>
                      <a:pt x="5732" y="8612"/>
                    </a:cubicBezTo>
                    <a:cubicBezTo>
                      <a:pt x="5749" y="8612"/>
                      <a:pt x="5767" y="8612"/>
                      <a:pt x="5784" y="8612"/>
                    </a:cubicBezTo>
                    <a:cubicBezTo>
                      <a:pt x="8148" y="8612"/>
                      <a:pt x="10052" y="6687"/>
                      <a:pt x="10052" y="4323"/>
                    </a:cubicBezTo>
                    <a:cubicBezTo>
                      <a:pt x="10038" y="1723"/>
                      <a:pt x="7915" y="1"/>
                      <a:pt x="57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35" name="Google Shape;2435;p20"/>
            <p:cNvGrpSpPr/>
            <p:nvPr/>
          </p:nvGrpSpPr>
          <p:grpSpPr>
            <a:xfrm flipH="1" rot="5400000">
              <a:off x="1116251" y="4786898"/>
              <a:ext cx="226576" cy="485068"/>
              <a:chOff x="826" y="3727523"/>
              <a:chExt cx="226576" cy="485068"/>
            </a:xfrm>
          </p:grpSpPr>
          <p:sp>
            <p:nvSpPr>
              <p:cNvPr id="2436" name="Google Shape;2436;p20"/>
              <p:cNvSpPr/>
              <p:nvPr/>
            </p:nvSpPr>
            <p:spPr>
              <a:xfrm>
                <a:off x="826" y="3727523"/>
                <a:ext cx="226576" cy="485068"/>
              </a:xfrm>
              <a:custGeom>
                <a:rect b="b" l="l" r="r" t="t"/>
                <a:pathLst>
                  <a:path extrusionOk="0" h="25716" w="12012">
                    <a:moveTo>
                      <a:pt x="1" y="0"/>
                    </a:moveTo>
                    <a:lnTo>
                      <a:pt x="1" y="25715"/>
                    </a:lnTo>
                    <a:lnTo>
                      <a:pt x="12011" y="25715"/>
                    </a:lnTo>
                    <a:lnTo>
                      <a:pt x="120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7" name="Google Shape;2437;p20"/>
              <p:cNvSpPr/>
              <p:nvPr/>
            </p:nvSpPr>
            <p:spPr>
              <a:xfrm>
                <a:off x="7937" y="3766192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4" y="1"/>
                      <a:pt x="0" y="4520"/>
                      <a:pt x="2637" y="7177"/>
                    </a:cubicBezTo>
                    <a:cubicBezTo>
                      <a:pt x="3490" y="8045"/>
                      <a:pt x="4549" y="8433"/>
                      <a:pt x="5589" y="8433"/>
                    </a:cubicBezTo>
                    <a:cubicBezTo>
                      <a:pt x="7736" y="8433"/>
                      <a:pt x="9806" y="6778"/>
                      <a:pt x="9835" y="4269"/>
                    </a:cubicBezTo>
                    <a:cubicBezTo>
                      <a:pt x="983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8" name="Google Shape;2438;p20"/>
              <p:cNvSpPr/>
              <p:nvPr/>
            </p:nvSpPr>
            <p:spPr>
              <a:xfrm>
                <a:off x="7937" y="4002602"/>
                <a:ext cx="185513" cy="158973"/>
              </a:xfrm>
              <a:custGeom>
                <a:rect b="b" l="l" r="r" t="t"/>
                <a:pathLst>
                  <a:path extrusionOk="0" h="8428" w="9835">
                    <a:moveTo>
                      <a:pt x="5629" y="1"/>
                    </a:moveTo>
                    <a:cubicBezTo>
                      <a:pt x="1884" y="1"/>
                      <a:pt x="0" y="4499"/>
                      <a:pt x="2637" y="7178"/>
                    </a:cubicBezTo>
                    <a:cubicBezTo>
                      <a:pt x="3494" y="8041"/>
                      <a:pt x="4550" y="8428"/>
                      <a:pt x="5586" y="8428"/>
                    </a:cubicBezTo>
                    <a:cubicBezTo>
                      <a:pt x="7738" y="8428"/>
                      <a:pt x="9806" y="6762"/>
                      <a:pt x="9835" y="4248"/>
                    </a:cubicBezTo>
                    <a:cubicBezTo>
                      <a:pt x="9835" y="1905"/>
                      <a:pt x="7951" y="1"/>
                      <a:pt x="56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39" name="Google Shape;2439;p20"/>
            <p:cNvGrpSpPr/>
            <p:nvPr/>
          </p:nvGrpSpPr>
          <p:grpSpPr>
            <a:xfrm flipH="1" rot="5400000">
              <a:off x="-211127" y="3712339"/>
              <a:ext cx="674108" cy="251833"/>
              <a:chOff x="933070" y="4891426"/>
              <a:chExt cx="674108" cy="251833"/>
            </a:xfrm>
          </p:grpSpPr>
          <p:sp>
            <p:nvSpPr>
              <p:cNvPr id="2440" name="Google Shape;2440;p20"/>
              <p:cNvSpPr/>
              <p:nvPr/>
            </p:nvSpPr>
            <p:spPr>
              <a:xfrm>
                <a:off x="933070" y="4891426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1" name="Google Shape;2441;p20"/>
              <p:cNvSpPr/>
              <p:nvPr/>
            </p:nvSpPr>
            <p:spPr>
              <a:xfrm>
                <a:off x="935560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2" name="Google Shape;2442;p20"/>
              <p:cNvSpPr/>
              <p:nvPr/>
            </p:nvSpPr>
            <p:spPr>
              <a:xfrm>
                <a:off x="1165254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3" name="Google Shape;2443;p20"/>
              <p:cNvSpPr/>
              <p:nvPr/>
            </p:nvSpPr>
            <p:spPr>
              <a:xfrm>
                <a:off x="1389157" y="4939545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44" name="Google Shape;2444;p20"/>
            <p:cNvGrpSpPr/>
            <p:nvPr/>
          </p:nvGrpSpPr>
          <p:grpSpPr>
            <a:xfrm flipH="1" rot="5400000">
              <a:off x="499391" y="3701136"/>
              <a:ext cx="236256" cy="712090"/>
              <a:chOff x="933070" y="4201135"/>
              <a:chExt cx="229330" cy="698195"/>
            </a:xfrm>
          </p:grpSpPr>
          <p:sp>
            <p:nvSpPr>
              <p:cNvPr id="2445" name="Google Shape;2445;p20"/>
              <p:cNvSpPr/>
              <p:nvPr/>
            </p:nvSpPr>
            <p:spPr>
              <a:xfrm>
                <a:off x="933070" y="4201135"/>
                <a:ext cx="229330" cy="698195"/>
              </a:xfrm>
              <a:custGeom>
                <a:rect b="b" l="l" r="r" t="t"/>
                <a:pathLst>
                  <a:path extrusionOk="0" h="37015" w="12158">
                    <a:moveTo>
                      <a:pt x="0" y="0"/>
                    </a:moveTo>
                    <a:lnTo>
                      <a:pt x="0" y="37014"/>
                    </a:lnTo>
                    <a:lnTo>
                      <a:pt x="12157" y="37014"/>
                    </a:lnTo>
                    <a:lnTo>
                      <a:pt x="121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6" name="Google Shape;2446;p20"/>
              <p:cNvSpPr/>
              <p:nvPr/>
            </p:nvSpPr>
            <p:spPr>
              <a:xfrm>
                <a:off x="967004" y="4230939"/>
                <a:ext cx="181967" cy="155710"/>
              </a:xfrm>
              <a:custGeom>
                <a:rect b="b" l="l" r="r" t="t"/>
                <a:pathLst>
                  <a:path extrusionOk="0" h="8255" w="9647">
                    <a:moveTo>
                      <a:pt x="4181" y="0"/>
                    </a:moveTo>
                    <a:cubicBezTo>
                      <a:pt x="2075" y="0"/>
                      <a:pt x="50" y="1622"/>
                      <a:pt x="22" y="4091"/>
                    </a:cubicBezTo>
                    <a:cubicBezTo>
                      <a:pt x="1" y="6371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4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7" name="Google Shape;2447;p20"/>
              <p:cNvSpPr/>
              <p:nvPr/>
            </p:nvSpPr>
            <p:spPr>
              <a:xfrm>
                <a:off x="967004" y="4461029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0"/>
                    </a:moveTo>
                    <a:cubicBezTo>
                      <a:pt x="2075" y="0"/>
                      <a:pt x="50" y="1623"/>
                      <a:pt x="22" y="4091"/>
                    </a:cubicBezTo>
                    <a:cubicBezTo>
                      <a:pt x="1" y="6372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5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8" name="Google Shape;2448;p20"/>
              <p:cNvSpPr/>
              <p:nvPr/>
            </p:nvSpPr>
            <p:spPr>
              <a:xfrm>
                <a:off x="967004" y="4691120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1"/>
                    </a:moveTo>
                    <a:cubicBezTo>
                      <a:pt x="2075" y="1"/>
                      <a:pt x="50" y="1623"/>
                      <a:pt x="22" y="4092"/>
                    </a:cubicBezTo>
                    <a:cubicBezTo>
                      <a:pt x="1" y="6372"/>
                      <a:pt x="1842" y="8235"/>
                      <a:pt x="4144" y="8256"/>
                    </a:cubicBezTo>
                    <a:cubicBezTo>
                      <a:pt x="7805" y="8256"/>
                      <a:pt x="9647" y="3841"/>
                      <a:pt x="7073" y="1225"/>
                    </a:cubicBezTo>
                    <a:cubicBezTo>
                      <a:pt x="6235" y="380"/>
                      <a:pt x="5198" y="1"/>
                      <a:pt x="41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49" name="Google Shape;2449;p20"/>
            <p:cNvGrpSpPr/>
            <p:nvPr/>
          </p:nvGrpSpPr>
          <p:grpSpPr>
            <a:xfrm flipH="1" rot="5400000">
              <a:off x="253034" y="4419421"/>
              <a:ext cx="959606" cy="488483"/>
              <a:chOff x="53" y="4203889"/>
              <a:chExt cx="933015" cy="469695"/>
            </a:xfrm>
          </p:grpSpPr>
          <p:sp>
            <p:nvSpPr>
              <p:cNvPr id="2450" name="Google Shape;2450;p20"/>
              <p:cNvSpPr/>
              <p:nvPr/>
            </p:nvSpPr>
            <p:spPr>
              <a:xfrm>
                <a:off x="53" y="4203889"/>
                <a:ext cx="933015" cy="469695"/>
              </a:xfrm>
              <a:custGeom>
                <a:rect b="b" l="l" r="r" t="t"/>
                <a:pathLst>
                  <a:path extrusionOk="0" h="24901" w="49464">
                    <a:moveTo>
                      <a:pt x="0" y="1"/>
                    </a:moveTo>
                    <a:lnTo>
                      <a:pt x="0" y="24900"/>
                    </a:lnTo>
                    <a:lnTo>
                      <a:pt x="49463" y="24900"/>
                    </a:lnTo>
                    <a:lnTo>
                      <a:pt x="4946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1" name="Google Shape;2451;p20"/>
              <p:cNvSpPr/>
              <p:nvPr/>
            </p:nvSpPr>
            <p:spPr>
              <a:xfrm>
                <a:off x="35572" y="4232070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3"/>
                      <a:pt x="21" y="4198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2" name="Google Shape;2452;p20"/>
              <p:cNvSpPr/>
              <p:nvPr/>
            </p:nvSpPr>
            <p:spPr>
              <a:xfrm>
                <a:off x="259739" y="4232334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0"/>
                      <a:pt x="42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3" name="Google Shape;2453;p20"/>
              <p:cNvSpPr/>
              <p:nvPr/>
            </p:nvSpPr>
            <p:spPr>
              <a:xfrm>
                <a:off x="477209" y="4232334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0"/>
                      <a:pt x="4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4" name="Google Shape;2454;p20"/>
              <p:cNvSpPr/>
              <p:nvPr/>
            </p:nvSpPr>
            <p:spPr>
              <a:xfrm>
                <a:off x="704545" y="4232165"/>
                <a:ext cx="186305" cy="159218"/>
              </a:xfrm>
              <a:custGeom>
                <a:rect b="b" l="l" r="r" t="t"/>
                <a:pathLst>
                  <a:path extrusionOk="0" h="8441" w="9877">
                    <a:moveTo>
                      <a:pt x="4276" y="0"/>
                    </a:moveTo>
                    <a:cubicBezTo>
                      <a:pt x="2121" y="0"/>
                      <a:pt x="50" y="1669"/>
                      <a:pt x="22" y="4193"/>
                    </a:cubicBezTo>
                    <a:cubicBezTo>
                      <a:pt x="1" y="6537"/>
                      <a:pt x="1905" y="8441"/>
                      <a:pt x="4248" y="8441"/>
                    </a:cubicBezTo>
                    <a:cubicBezTo>
                      <a:pt x="7993" y="8441"/>
                      <a:pt x="9877" y="3921"/>
                      <a:pt x="7240" y="1264"/>
                    </a:cubicBezTo>
                    <a:cubicBezTo>
                      <a:pt x="6381" y="391"/>
                      <a:pt x="5319" y="0"/>
                      <a:pt x="42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5" name="Google Shape;2455;p20"/>
              <p:cNvSpPr/>
              <p:nvPr/>
            </p:nvSpPr>
            <p:spPr>
              <a:xfrm>
                <a:off x="35572" y="4473215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4"/>
                      <a:pt x="21" y="4199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6" name="Google Shape;2456;p20"/>
              <p:cNvSpPr/>
              <p:nvPr/>
            </p:nvSpPr>
            <p:spPr>
              <a:xfrm>
                <a:off x="259739" y="4473479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1"/>
                      <a:pt x="42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7" name="Google Shape;2457;p20"/>
              <p:cNvSpPr/>
              <p:nvPr/>
            </p:nvSpPr>
            <p:spPr>
              <a:xfrm>
                <a:off x="477209" y="4473479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1"/>
                      <a:pt x="42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8" name="Google Shape;2458;p20"/>
              <p:cNvSpPr/>
              <p:nvPr/>
            </p:nvSpPr>
            <p:spPr>
              <a:xfrm>
                <a:off x="704942" y="4471894"/>
                <a:ext cx="159067" cy="160633"/>
              </a:xfrm>
              <a:custGeom>
                <a:rect b="b" l="l" r="r" t="t"/>
                <a:pathLst>
                  <a:path extrusionOk="0" h="8516" w="8433">
                    <a:moveTo>
                      <a:pt x="4206" y="0"/>
                    </a:moveTo>
                    <a:cubicBezTo>
                      <a:pt x="1884" y="0"/>
                      <a:pt x="1" y="1904"/>
                      <a:pt x="1" y="4269"/>
                    </a:cubicBezTo>
                    <a:cubicBezTo>
                      <a:pt x="1" y="6612"/>
                      <a:pt x="1884" y="8516"/>
                      <a:pt x="4206" y="8516"/>
                    </a:cubicBezTo>
                    <a:cubicBezTo>
                      <a:pt x="6550" y="8516"/>
                      <a:pt x="8433" y="6612"/>
                      <a:pt x="8433" y="4269"/>
                    </a:cubicBezTo>
                    <a:cubicBezTo>
                      <a:pt x="8433" y="1904"/>
                      <a:pt x="6550" y="0"/>
                      <a:pt x="4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459" name="Google Shape;2459;p20"/>
          <p:cNvGrpSpPr/>
          <p:nvPr/>
        </p:nvGrpSpPr>
        <p:grpSpPr>
          <a:xfrm rot="10800000">
            <a:off x="-1" y="3946304"/>
            <a:ext cx="2484128" cy="1201412"/>
            <a:chOff x="6659899" y="-5731"/>
            <a:chExt cx="2484128" cy="1201412"/>
          </a:xfrm>
        </p:grpSpPr>
        <p:grpSp>
          <p:nvGrpSpPr>
            <p:cNvPr id="2460" name="Google Shape;2460;p20"/>
            <p:cNvGrpSpPr/>
            <p:nvPr/>
          </p:nvGrpSpPr>
          <p:grpSpPr>
            <a:xfrm flipH="1" rot="5400000">
              <a:off x="8623999" y="-7174"/>
              <a:ext cx="518584" cy="521472"/>
              <a:chOff x="8667932" y="-177"/>
              <a:chExt cx="474807" cy="477976"/>
            </a:xfrm>
          </p:grpSpPr>
          <p:sp>
            <p:nvSpPr>
              <p:cNvPr id="2461" name="Google Shape;2461;p20"/>
              <p:cNvSpPr/>
              <p:nvPr/>
            </p:nvSpPr>
            <p:spPr>
              <a:xfrm rot="10800000">
                <a:off x="8667932" y="-177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1" y="1"/>
                    </a:moveTo>
                    <a:lnTo>
                      <a:pt x="1" y="25339"/>
                    </a:lnTo>
                    <a:lnTo>
                      <a:pt x="25172" y="25339"/>
                    </a:lnTo>
                    <a:lnTo>
                      <a:pt x="251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2" name="Google Shape;2462;p20"/>
              <p:cNvSpPr/>
              <p:nvPr/>
            </p:nvSpPr>
            <p:spPr>
              <a:xfrm rot="10800000">
                <a:off x="8712517" y="48161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587" y="0"/>
                    </a:moveTo>
                    <a:cubicBezTo>
                      <a:pt x="1863" y="0"/>
                      <a:pt x="0" y="4499"/>
                      <a:pt x="2616" y="7135"/>
                    </a:cubicBezTo>
                    <a:cubicBezTo>
                      <a:pt x="3476" y="7995"/>
                      <a:pt x="4534" y="8381"/>
                      <a:pt x="5571" y="8381"/>
                    </a:cubicBezTo>
                    <a:cubicBezTo>
                      <a:pt x="7711" y="8381"/>
                      <a:pt x="9758" y="6736"/>
                      <a:pt x="9772" y="4227"/>
                    </a:cubicBezTo>
                    <a:cubicBezTo>
                      <a:pt x="9793" y="190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3" name="Google Shape;2463;p20"/>
              <p:cNvSpPr/>
              <p:nvPr/>
            </p:nvSpPr>
            <p:spPr>
              <a:xfrm rot="10800000">
                <a:off x="8937477" y="48161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8" y="0"/>
                    </a:moveTo>
                    <a:cubicBezTo>
                      <a:pt x="1884" y="0"/>
                      <a:pt x="1" y="4478"/>
                      <a:pt x="2616" y="7135"/>
                    </a:cubicBezTo>
                    <a:cubicBezTo>
                      <a:pt x="3470" y="7995"/>
                      <a:pt x="4526" y="8381"/>
                      <a:pt x="5562" y="8381"/>
                    </a:cubicBezTo>
                    <a:cubicBezTo>
                      <a:pt x="7702" y="8381"/>
                      <a:pt x="9758" y="6736"/>
                      <a:pt x="9772" y="4227"/>
                    </a:cubicBezTo>
                    <a:cubicBezTo>
                      <a:pt x="9793" y="1904"/>
                      <a:pt x="7910" y="21"/>
                      <a:pt x="5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4" name="Google Shape;2464;p20"/>
              <p:cNvSpPr/>
              <p:nvPr/>
            </p:nvSpPr>
            <p:spPr>
              <a:xfrm rot="10800000">
                <a:off x="8937477" y="272555"/>
                <a:ext cx="184626" cy="157879"/>
              </a:xfrm>
              <a:custGeom>
                <a:rect b="b" l="l" r="r" t="t"/>
                <a:pathLst>
                  <a:path extrusionOk="0" h="8370" w="9788">
                    <a:moveTo>
                      <a:pt x="5577" y="0"/>
                    </a:moveTo>
                    <a:cubicBezTo>
                      <a:pt x="1869" y="0"/>
                      <a:pt x="1" y="4484"/>
                      <a:pt x="2610" y="7115"/>
                    </a:cubicBezTo>
                    <a:cubicBezTo>
                      <a:pt x="3464" y="7982"/>
                      <a:pt x="4520" y="8370"/>
                      <a:pt x="5556" y="8370"/>
                    </a:cubicBezTo>
                    <a:cubicBezTo>
                      <a:pt x="7696" y="8370"/>
                      <a:pt x="9752" y="6715"/>
                      <a:pt x="9766" y="4206"/>
                    </a:cubicBezTo>
                    <a:cubicBezTo>
                      <a:pt x="9787" y="1884"/>
                      <a:pt x="7904" y="0"/>
                      <a:pt x="5602" y="0"/>
                    </a:cubicBezTo>
                    <a:cubicBezTo>
                      <a:pt x="5594" y="0"/>
                      <a:pt x="5585" y="0"/>
                      <a:pt x="55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5" name="Google Shape;2465;p20"/>
              <p:cNvSpPr/>
              <p:nvPr/>
            </p:nvSpPr>
            <p:spPr>
              <a:xfrm rot="10800000">
                <a:off x="8712517" y="272555"/>
                <a:ext cx="184720" cy="157879"/>
              </a:xfrm>
              <a:custGeom>
                <a:rect b="b" l="l" r="r" t="t"/>
                <a:pathLst>
                  <a:path extrusionOk="0" h="8370" w="9793">
                    <a:moveTo>
                      <a:pt x="5587" y="0"/>
                    </a:moveTo>
                    <a:cubicBezTo>
                      <a:pt x="1863" y="0"/>
                      <a:pt x="0" y="4478"/>
                      <a:pt x="2616" y="7115"/>
                    </a:cubicBezTo>
                    <a:cubicBezTo>
                      <a:pt x="3469" y="7982"/>
                      <a:pt x="4525" y="8370"/>
                      <a:pt x="5562" y="8370"/>
                    </a:cubicBezTo>
                    <a:cubicBezTo>
                      <a:pt x="7702" y="8370"/>
                      <a:pt x="9758" y="6715"/>
                      <a:pt x="9772" y="4206"/>
                    </a:cubicBezTo>
                    <a:cubicBezTo>
                      <a:pt x="9793" y="188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66" name="Google Shape;2466;p20"/>
            <p:cNvGrpSpPr/>
            <p:nvPr/>
          </p:nvGrpSpPr>
          <p:grpSpPr>
            <a:xfrm flipH="1" rot="5400000">
              <a:off x="7008591" y="-347934"/>
              <a:ext cx="232084" cy="929469"/>
              <a:chOff x="8911428" y="3017176"/>
              <a:chExt cx="232084" cy="929469"/>
            </a:xfrm>
          </p:grpSpPr>
          <p:sp>
            <p:nvSpPr>
              <p:cNvPr id="2467" name="Google Shape;2467;p20"/>
              <p:cNvSpPr/>
              <p:nvPr/>
            </p:nvSpPr>
            <p:spPr>
              <a:xfrm rot="10800000">
                <a:off x="8911428" y="3017176"/>
                <a:ext cx="232084" cy="929469"/>
              </a:xfrm>
              <a:custGeom>
                <a:rect b="b" l="l" r="r" t="t"/>
                <a:pathLst>
                  <a:path extrusionOk="0" h="49276" w="12304">
                    <a:moveTo>
                      <a:pt x="0" y="0"/>
                    </a:moveTo>
                    <a:lnTo>
                      <a:pt x="0" y="49275"/>
                    </a:lnTo>
                    <a:lnTo>
                      <a:pt x="12303" y="49275"/>
                    </a:lnTo>
                    <a:lnTo>
                      <a:pt x="123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8" name="Google Shape;2468;p20"/>
              <p:cNvSpPr/>
              <p:nvPr/>
            </p:nvSpPr>
            <p:spPr>
              <a:xfrm rot="10800000">
                <a:off x="8920123" y="3732328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307" y="0"/>
                    </a:moveTo>
                    <a:cubicBezTo>
                      <a:pt x="2136" y="0"/>
                      <a:pt x="49" y="1677"/>
                      <a:pt x="21" y="4227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5"/>
                      <a:pt x="7302" y="1277"/>
                    </a:cubicBezTo>
                    <a:cubicBezTo>
                      <a:pt x="6434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9" name="Google Shape;2469;p20"/>
              <p:cNvSpPr/>
              <p:nvPr/>
            </p:nvSpPr>
            <p:spPr>
              <a:xfrm rot="10800000">
                <a:off x="8920123" y="3069256"/>
                <a:ext cx="187871" cy="160671"/>
              </a:xfrm>
              <a:custGeom>
                <a:rect b="b" l="l" r="r" t="t"/>
                <a:pathLst>
                  <a:path extrusionOk="0" h="8518" w="9960">
                    <a:moveTo>
                      <a:pt x="4307" y="1"/>
                    </a:moveTo>
                    <a:cubicBezTo>
                      <a:pt x="2136" y="1"/>
                      <a:pt x="49" y="1678"/>
                      <a:pt x="21" y="4228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6"/>
                      <a:pt x="7302" y="1278"/>
                    </a:cubicBezTo>
                    <a:cubicBezTo>
                      <a:pt x="6434" y="396"/>
                      <a:pt x="5361" y="1"/>
                      <a:pt x="43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0" name="Google Shape;2470;p20"/>
              <p:cNvSpPr/>
              <p:nvPr/>
            </p:nvSpPr>
            <p:spPr>
              <a:xfrm rot="10800000">
                <a:off x="8920123" y="3520383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6" y="1"/>
                    </a:moveTo>
                    <a:cubicBezTo>
                      <a:pt x="2125" y="1"/>
                      <a:pt x="35" y="1679"/>
                      <a:pt x="21" y="4234"/>
                    </a:cubicBezTo>
                    <a:cubicBezTo>
                      <a:pt x="0" y="6599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1" y="391"/>
                      <a:pt x="5358" y="1"/>
                      <a:pt x="43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1" name="Google Shape;2471;p20"/>
              <p:cNvSpPr/>
              <p:nvPr/>
            </p:nvSpPr>
            <p:spPr>
              <a:xfrm rot="10800000">
                <a:off x="8920123" y="3288312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19" y="1"/>
                    </a:moveTo>
                    <a:cubicBezTo>
                      <a:pt x="2144" y="1"/>
                      <a:pt x="49" y="1680"/>
                      <a:pt x="21" y="4234"/>
                    </a:cubicBezTo>
                    <a:cubicBezTo>
                      <a:pt x="0" y="6578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8" y="392"/>
                      <a:pt x="5369" y="1"/>
                      <a:pt x="43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72" name="Google Shape;2472;p20"/>
            <p:cNvGrpSpPr/>
            <p:nvPr/>
          </p:nvGrpSpPr>
          <p:grpSpPr>
            <a:xfrm flipH="1" rot="5400000">
              <a:off x="7582158" y="18904"/>
              <a:ext cx="515379" cy="475497"/>
              <a:chOff x="8677401" y="2565264"/>
              <a:chExt cx="466111" cy="451908"/>
            </a:xfrm>
          </p:grpSpPr>
          <p:sp>
            <p:nvSpPr>
              <p:cNvPr id="2473" name="Google Shape;2473;p20"/>
              <p:cNvSpPr/>
              <p:nvPr/>
            </p:nvSpPr>
            <p:spPr>
              <a:xfrm rot="10800000">
                <a:off x="8677401" y="2565264"/>
                <a:ext cx="466111" cy="451908"/>
              </a:xfrm>
              <a:custGeom>
                <a:rect b="b" l="l" r="r" t="t"/>
                <a:pathLst>
                  <a:path extrusionOk="0" h="23958" w="24711">
                    <a:moveTo>
                      <a:pt x="0" y="0"/>
                    </a:moveTo>
                    <a:lnTo>
                      <a:pt x="0" y="23958"/>
                    </a:lnTo>
                    <a:lnTo>
                      <a:pt x="24711" y="23958"/>
                    </a:lnTo>
                    <a:lnTo>
                      <a:pt x="247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4" name="Google Shape;2474;p20"/>
              <p:cNvSpPr/>
              <p:nvPr/>
            </p:nvSpPr>
            <p:spPr>
              <a:xfrm rot="10800000">
                <a:off x="8923669" y="2836392"/>
                <a:ext cx="181967" cy="156106"/>
              </a:xfrm>
              <a:custGeom>
                <a:rect b="b" l="l" r="r" t="t"/>
                <a:pathLst>
                  <a:path extrusionOk="0" h="8276" w="9647">
                    <a:moveTo>
                      <a:pt x="4170" y="0"/>
                    </a:moveTo>
                    <a:cubicBezTo>
                      <a:pt x="2058" y="0"/>
                      <a:pt x="36" y="1627"/>
                      <a:pt x="22" y="4111"/>
                    </a:cubicBezTo>
                    <a:cubicBezTo>
                      <a:pt x="1" y="6392"/>
                      <a:pt x="1863" y="8254"/>
                      <a:pt x="4144" y="8275"/>
                    </a:cubicBezTo>
                    <a:cubicBezTo>
                      <a:pt x="7805" y="8254"/>
                      <a:pt x="9646" y="3839"/>
                      <a:pt x="7073" y="1224"/>
                    </a:cubicBezTo>
                    <a:cubicBezTo>
                      <a:pt x="6228" y="379"/>
                      <a:pt x="5189" y="0"/>
                      <a:pt x="41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5" name="Google Shape;2475;p20"/>
              <p:cNvSpPr/>
              <p:nvPr/>
            </p:nvSpPr>
            <p:spPr>
              <a:xfrm rot="10800000">
                <a:off x="8686072" y="2836392"/>
                <a:ext cx="182363" cy="156106"/>
              </a:xfrm>
              <a:custGeom>
                <a:rect b="b" l="l" r="r" t="t"/>
                <a:pathLst>
                  <a:path extrusionOk="0" h="8276" w="9668">
                    <a:moveTo>
                      <a:pt x="4179" y="0"/>
                    </a:moveTo>
                    <a:cubicBezTo>
                      <a:pt x="2068" y="0"/>
                      <a:pt x="36" y="1627"/>
                      <a:pt x="22" y="4111"/>
                    </a:cubicBezTo>
                    <a:cubicBezTo>
                      <a:pt x="1" y="6392"/>
                      <a:pt x="1863" y="8254"/>
                      <a:pt x="4144" y="8275"/>
                    </a:cubicBezTo>
                    <a:cubicBezTo>
                      <a:pt x="7805" y="8275"/>
                      <a:pt x="9667" y="3839"/>
                      <a:pt x="7073" y="1224"/>
                    </a:cubicBezTo>
                    <a:cubicBezTo>
                      <a:pt x="6235" y="379"/>
                      <a:pt x="5198" y="0"/>
                      <a:pt x="41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6" name="Google Shape;2476;p20"/>
              <p:cNvSpPr/>
              <p:nvPr/>
            </p:nvSpPr>
            <p:spPr>
              <a:xfrm rot="10800000">
                <a:off x="8686468" y="2600379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71" y="0"/>
                    </a:moveTo>
                    <a:cubicBezTo>
                      <a:pt x="2069" y="0"/>
                      <a:pt x="50" y="1626"/>
                      <a:pt x="22" y="4105"/>
                    </a:cubicBezTo>
                    <a:cubicBezTo>
                      <a:pt x="1" y="6385"/>
                      <a:pt x="1842" y="8248"/>
                      <a:pt x="4144" y="8268"/>
                    </a:cubicBezTo>
                    <a:cubicBezTo>
                      <a:pt x="7805" y="8268"/>
                      <a:pt x="9647" y="3854"/>
                      <a:pt x="7073" y="1238"/>
                    </a:cubicBezTo>
                    <a:cubicBezTo>
                      <a:pt x="6232" y="383"/>
                      <a:pt x="5192" y="0"/>
                      <a:pt x="41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7" name="Google Shape;2477;p20"/>
              <p:cNvSpPr/>
              <p:nvPr/>
            </p:nvSpPr>
            <p:spPr>
              <a:xfrm rot="10800000">
                <a:off x="8923669" y="2600379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67" y="0"/>
                    </a:moveTo>
                    <a:cubicBezTo>
                      <a:pt x="2060" y="0"/>
                      <a:pt x="36" y="1626"/>
                      <a:pt x="22" y="4105"/>
                    </a:cubicBezTo>
                    <a:cubicBezTo>
                      <a:pt x="1" y="6385"/>
                      <a:pt x="1842" y="8248"/>
                      <a:pt x="4144" y="8268"/>
                    </a:cubicBezTo>
                    <a:cubicBezTo>
                      <a:pt x="7805" y="8268"/>
                      <a:pt x="9646" y="3833"/>
                      <a:pt x="7073" y="1238"/>
                    </a:cubicBezTo>
                    <a:cubicBezTo>
                      <a:pt x="6232" y="383"/>
                      <a:pt x="5189" y="0"/>
                      <a:pt x="41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78" name="Google Shape;2478;p20"/>
            <p:cNvGrpSpPr/>
            <p:nvPr/>
          </p:nvGrpSpPr>
          <p:grpSpPr>
            <a:xfrm flipH="1" rot="5400000">
              <a:off x="8681039" y="732710"/>
              <a:ext cx="674108" cy="251833"/>
              <a:chOff x="7536387" y="-182"/>
              <a:chExt cx="674108" cy="251833"/>
            </a:xfrm>
          </p:grpSpPr>
          <p:sp>
            <p:nvSpPr>
              <p:cNvPr id="2479" name="Google Shape;2479;p20"/>
              <p:cNvSpPr/>
              <p:nvPr/>
            </p:nvSpPr>
            <p:spPr>
              <a:xfrm rot="10800000">
                <a:off x="7536387" y="-182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0" name="Google Shape;2480;p20"/>
              <p:cNvSpPr/>
              <p:nvPr/>
            </p:nvSpPr>
            <p:spPr>
              <a:xfrm rot="10800000">
                <a:off x="8017871" y="40861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1" name="Google Shape;2481;p20"/>
              <p:cNvSpPr/>
              <p:nvPr/>
            </p:nvSpPr>
            <p:spPr>
              <a:xfrm rot="10800000">
                <a:off x="7788177" y="40861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2" name="Google Shape;2482;p20"/>
              <p:cNvSpPr/>
              <p:nvPr/>
            </p:nvSpPr>
            <p:spPr>
              <a:xfrm rot="10800000">
                <a:off x="7564388" y="40861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83" name="Google Shape;2483;p20"/>
            <p:cNvGrpSpPr/>
            <p:nvPr/>
          </p:nvGrpSpPr>
          <p:grpSpPr>
            <a:xfrm flipH="1" rot="5400000">
              <a:off x="8225018" y="127737"/>
              <a:ext cx="251157" cy="518441"/>
              <a:chOff x="8686041" y="930485"/>
              <a:chExt cx="230927" cy="485068"/>
            </a:xfrm>
          </p:grpSpPr>
          <p:sp>
            <p:nvSpPr>
              <p:cNvPr id="2484" name="Google Shape;2484;p20"/>
              <p:cNvSpPr/>
              <p:nvPr/>
            </p:nvSpPr>
            <p:spPr>
              <a:xfrm rot="10800000">
                <a:off x="8686041" y="930485"/>
                <a:ext cx="230927" cy="485068"/>
              </a:xfrm>
              <a:custGeom>
                <a:rect b="b" l="l" r="r" t="t"/>
                <a:pathLst>
                  <a:path extrusionOk="0" h="25716" w="11990">
                    <a:moveTo>
                      <a:pt x="0" y="0"/>
                    </a:moveTo>
                    <a:lnTo>
                      <a:pt x="0" y="25715"/>
                    </a:lnTo>
                    <a:lnTo>
                      <a:pt x="11989" y="25715"/>
                    </a:lnTo>
                    <a:lnTo>
                      <a:pt x="1198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5" name="Google Shape;2485;p20"/>
              <p:cNvSpPr/>
              <p:nvPr/>
            </p:nvSpPr>
            <p:spPr>
              <a:xfrm rot="10800000">
                <a:off x="8725929" y="1217817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3" y="1"/>
                      <a:pt x="0" y="4520"/>
                      <a:pt x="2636" y="7177"/>
                    </a:cubicBezTo>
                    <a:cubicBezTo>
                      <a:pt x="3497" y="8045"/>
                      <a:pt x="4557" y="8433"/>
                      <a:pt x="5598" y="8433"/>
                    </a:cubicBezTo>
                    <a:cubicBezTo>
                      <a:pt x="7746" y="8433"/>
                      <a:pt x="9806" y="6778"/>
                      <a:pt x="9834" y="4269"/>
                    </a:cubicBezTo>
                    <a:cubicBezTo>
                      <a:pt x="9834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6" name="Google Shape;2486;p20"/>
              <p:cNvSpPr/>
              <p:nvPr/>
            </p:nvSpPr>
            <p:spPr>
              <a:xfrm rot="10800000">
                <a:off x="8725533" y="981011"/>
                <a:ext cx="185909" cy="159067"/>
              </a:xfrm>
              <a:custGeom>
                <a:rect b="b" l="l" r="r" t="t"/>
                <a:pathLst>
                  <a:path extrusionOk="0" h="8433" w="9856">
                    <a:moveTo>
                      <a:pt x="5629" y="1"/>
                    </a:moveTo>
                    <a:cubicBezTo>
                      <a:pt x="1883" y="1"/>
                      <a:pt x="0" y="4520"/>
                      <a:pt x="2636" y="7178"/>
                    </a:cubicBezTo>
                    <a:cubicBezTo>
                      <a:pt x="3490" y="8045"/>
                      <a:pt x="4548" y="8433"/>
                      <a:pt x="5588" y="8433"/>
                    </a:cubicBezTo>
                    <a:cubicBezTo>
                      <a:pt x="7736" y="8433"/>
                      <a:pt x="9806" y="6778"/>
                      <a:pt x="9834" y="4269"/>
                    </a:cubicBezTo>
                    <a:cubicBezTo>
                      <a:pt x="985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87" name="Google Shape;2487;p20"/>
            <p:cNvGrpSpPr/>
            <p:nvPr/>
          </p:nvGrpSpPr>
          <p:grpSpPr>
            <a:xfrm flipH="1" rot="5400000">
              <a:off x="8224696" y="-134905"/>
              <a:ext cx="251062" cy="518538"/>
              <a:chOff x="8690807" y="930485"/>
              <a:chExt cx="226161" cy="485068"/>
            </a:xfrm>
          </p:grpSpPr>
          <p:sp>
            <p:nvSpPr>
              <p:cNvPr id="2488" name="Google Shape;2488;p20"/>
              <p:cNvSpPr/>
              <p:nvPr/>
            </p:nvSpPr>
            <p:spPr>
              <a:xfrm rot="10800000">
                <a:off x="8690807" y="930485"/>
                <a:ext cx="226161" cy="485068"/>
              </a:xfrm>
              <a:custGeom>
                <a:rect b="b" l="l" r="r" t="t"/>
                <a:pathLst>
                  <a:path extrusionOk="0" h="25716" w="11990">
                    <a:moveTo>
                      <a:pt x="0" y="0"/>
                    </a:moveTo>
                    <a:lnTo>
                      <a:pt x="0" y="25715"/>
                    </a:lnTo>
                    <a:lnTo>
                      <a:pt x="11989" y="25715"/>
                    </a:lnTo>
                    <a:lnTo>
                      <a:pt x="1198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9" name="Google Shape;2489;p20"/>
              <p:cNvSpPr/>
              <p:nvPr/>
            </p:nvSpPr>
            <p:spPr>
              <a:xfrm rot="10800000">
                <a:off x="8725929" y="1217817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3" y="1"/>
                      <a:pt x="0" y="4520"/>
                      <a:pt x="2636" y="7177"/>
                    </a:cubicBezTo>
                    <a:cubicBezTo>
                      <a:pt x="3497" y="8045"/>
                      <a:pt x="4557" y="8433"/>
                      <a:pt x="5598" y="8433"/>
                    </a:cubicBezTo>
                    <a:cubicBezTo>
                      <a:pt x="7746" y="8433"/>
                      <a:pt x="9806" y="6778"/>
                      <a:pt x="9834" y="4269"/>
                    </a:cubicBezTo>
                    <a:cubicBezTo>
                      <a:pt x="9834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0" name="Google Shape;2490;p20"/>
              <p:cNvSpPr/>
              <p:nvPr/>
            </p:nvSpPr>
            <p:spPr>
              <a:xfrm rot="10800000">
                <a:off x="8725533" y="981011"/>
                <a:ext cx="185909" cy="159067"/>
              </a:xfrm>
              <a:custGeom>
                <a:rect b="b" l="l" r="r" t="t"/>
                <a:pathLst>
                  <a:path extrusionOk="0" h="8433" w="9856">
                    <a:moveTo>
                      <a:pt x="5629" y="1"/>
                    </a:moveTo>
                    <a:cubicBezTo>
                      <a:pt x="1883" y="1"/>
                      <a:pt x="0" y="4520"/>
                      <a:pt x="2636" y="7178"/>
                    </a:cubicBezTo>
                    <a:cubicBezTo>
                      <a:pt x="3490" y="8045"/>
                      <a:pt x="4548" y="8433"/>
                      <a:pt x="5588" y="8433"/>
                    </a:cubicBezTo>
                    <a:cubicBezTo>
                      <a:pt x="7736" y="8433"/>
                      <a:pt x="9806" y="6778"/>
                      <a:pt x="9834" y="4269"/>
                    </a:cubicBezTo>
                    <a:cubicBezTo>
                      <a:pt x="985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3"/>
          <p:cNvGrpSpPr/>
          <p:nvPr/>
        </p:nvGrpSpPr>
        <p:grpSpPr>
          <a:xfrm>
            <a:off x="1525903" y="1538800"/>
            <a:ext cx="6092195" cy="2046773"/>
            <a:chOff x="3021097" y="1592343"/>
            <a:chExt cx="4614600" cy="1550351"/>
          </a:xfrm>
        </p:grpSpPr>
        <p:sp>
          <p:nvSpPr>
            <p:cNvPr id="421" name="Google Shape;421;p3"/>
            <p:cNvSpPr/>
            <p:nvPr/>
          </p:nvSpPr>
          <p:spPr>
            <a:xfrm>
              <a:off x="3021097" y="1810094"/>
              <a:ext cx="4614600" cy="1332600"/>
            </a:xfrm>
            <a:prstGeom prst="rect">
              <a:avLst/>
            </a:prstGeom>
            <a:solidFill>
              <a:schemeClr val="accent3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3220612" y="1592343"/>
              <a:ext cx="882000" cy="210300"/>
            </a:xfrm>
            <a:prstGeom prst="rect">
              <a:avLst/>
            </a:prstGeom>
            <a:solidFill>
              <a:schemeClr val="accent4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4887392" y="1592343"/>
              <a:ext cx="882000" cy="210300"/>
            </a:xfrm>
            <a:prstGeom prst="rect">
              <a:avLst/>
            </a:prstGeom>
            <a:solidFill>
              <a:schemeClr val="accent4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6554120" y="1592343"/>
              <a:ext cx="882000" cy="210300"/>
            </a:xfrm>
            <a:prstGeom prst="rect">
              <a:avLst/>
            </a:prstGeom>
            <a:solidFill>
              <a:schemeClr val="accent4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25" name="Google Shape;425;p3"/>
          <p:cNvSpPr txBox="1"/>
          <p:nvPr>
            <p:ph type="title"/>
          </p:nvPr>
        </p:nvSpPr>
        <p:spPr>
          <a:xfrm>
            <a:off x="1789200" y="2734166"/>
            <a:ext cx="5565600" cy="63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26" name="Google Shape;426;p3"/>
          <p:cNvSpPr txBox="1"/>
          <p:nvPr>
            <p:ph idx="1" type="subTitle"/>
          </p:nvPr>
        </p:nvSpPr>
        <p:spPr>
          <a:xfrm>
            <a:off x="2264700" y="3713950"/>
            <a:ext cx="4614600" cy="54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/>
        </p:txBody>
      </p:sp>
      <p:grpSp>
        <p:nvGrpSpPr>
          <p:cNvPr id="427" name="Google Shape;427;p3"/>
          <p:cNvGrpSpPr/>
          <p:nvPr/>
        </p:nvGrpSpPr>
        <p:grpSpPr>
          <a:xfrm flipH="1">
            <a:off x="-1121" y="-789"/>
            <a:ext cx="9146948" cy="5144620"/>
            <a:chOff x="-1121" y="-789"/>
            <a:chExt cx="9146948" cy="5144620"/>
          </a:xfrm>
        </p:grpSpPr>
        <p:grpSp>
          <p:nvGrpSpPr>
            <p:cNvPr id="428" name="Google Shape;428;p3"/>
            <p:cNvGrpSpPr/>
            <p:nvPr/>
          </p:nvGrpSpPr>
          <p:grpSpPr>
            <a:xfrm rot="10800000">
              <a:off x="-1121" y="229689"/>
              <a:ext cx="230521" cy="912511"/>
              <a:chOff x="467310" y="1895396"/>
              <a:chExt cx="230521" cy="912511"/>
            </a:xfrm>
          </p:grpSpPr>
          <p:sp>
            <p:nvSpPr>
              <p:cNvPr id="429" name="Google Shape;429;p3"/>
              <p:cNvSpPr/>
              <p:nvPr/>
            </p:nvSpPr>
            <p:spPr>
              <a:xfrm>
                <a:off x="467310" y="1895396"/>
                <a:ext cx="230521" cy="912511"/>
              </a:xfrm>
              <a:custGeom>
                <a:rect b="b" l="l" r="r" t="t"/>
                <a:pathLst>
                  <a:path extrusionOk="0" h="48377" w="12283">
                    <a:moveTo>
                      <a:pt x="1" y="1"/>
                    </a:moveTo>
                    <a:lnTo>
                      <a:pt x="1" y="48376"/>
                    </a:lnTo>
                    <a:lnTo>
                      <a:pt x="12283" y="48376"/>
                    </a:lnTo>
                    <a:lnTo>
                      <a:pt x="122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500505" y="1931579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6" y="1"/>
                    </a:moveTo>
                    <a:cubicBezTo>
                      <a:pt x="2125" y="1"/>
                      <a:pt x="35" y="1680"/>
                      <a:pt x="21" y="4234"/>
                    </a:cubicBezTo>
                    <a:cubicBezTo>
                      <a:pt x="0" y="6578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1" y="392"/>
                      <a:pt x="5358" y="1"/>
                      <a:pt x="43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500505" y="2594632"/>
                <a:ext cx="187871" cy="160803"/>
              </a:xfrm>
              <a:custGeom>
                <a:rect b="b" l="l" r="r" t="t"/>
                <a:pathLst>
                  <a:path extrusionOk="0" h="8525" w="9960">
                    <a:moveTo>
                      <a:pt x="4303" y="1"/>
                    </a:moveTo>
                    <a:cubicBezTo>
                      <a:pt x="2123" y="1"/>
                      <a:pt x="35" y="1675"/>
                      <a:pt x="21" y="4214"/>
                    </a:cubicBezTo>
                    <a:cubicBezTo>
                      <a:pt x="0" y="6578"/>
                      <a:pt x="1904" y="8503"/>
                      <a:pt x="4269" y="8524"/>
                    </a:cubicBezTo>
                    <a:cubicBezTo>
                      <a:pt x="8056" y="8524"/>
                      <a:pt x="9960" y="3963"/>
                      <a:pt x="7302" y="1264"/>
                    </a:cubicBezTo>
                    <a:cubicBezTo>
                      <a:pt x="6430" y="391"/>
                      <a:pt x="5356" y="1"/>
                      <a:pt x="43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" name="Google Shape;432;p3"/>
              <p:cNvSpPr/>
              <p:nvPr/>
            </p:nvSpPr>
            <p:spPr>
              <a:xfrm>
                <a:off x="500505" y="2143523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3" y="0"/>
                    </a:moveTo>
                    <a:cubicBezTo>
                      <a:pt x="2123" y="0"/>
                      <a:pt x="35" y="1674"/>
                      <a:pt x="21" y="4213"/>
                    </a:cubicBezTo>
                    <a:cubicBezTo>
                      <a:pt x="0" y="6578"/>
                      <a:pt x="1904" y="8503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0" y="391"/>
                      <a:pt x="5356" y="0"/>
                      <a:pt x="43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" name="Google Shape;433;p3"/>
              <p:cNvSpPr/>
              <p:nvPr/>
            </p:nvSpPr>
            <p:spPr>
              <a:xfrm>
                <a:off x="500505" y="2375331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293" y="0"/>
                    </a:moveTo>
                    <a:cubicBezTo>
                      <a:pt x="2117" y="0"/>
                      <a:pt x="35" y="1678"/>
                      <a:pt x="21" y="4227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4" name="Google Shape;434;p3"/>
            <p:cNvGrpSpPr/>
            <p:nvPr/>
          </p:nvGrpSpPr>
          <p:grpSpPr>
            <a:xfrm rot="10800000">
              <a:off x="8916670" y="3954047"/>
              <a:ext cx="226180" cy="929469"/>
              <a:chOff x="697830" y="1196432"/>
              <a:chExt cx="226180" cy="929469"/>
            </a:xfrm>
          </p:grpSpPr>
          <p:sp>
            <p:nvSpPr>
              <p:cNvPr id="435" name="Google Shape;435;p3"/>
              <p:cNvSpPr/>
              <p:nvPr/>
            </p:nvSpPr>
            <p:spPr>
              <a:xfrm>
                <a:off x="697830" y="1196432"/>
                <a:ext cx="226180" cy="929469"/>
              </a:xfrm>
              <a:custGeom>
                <a:rect b="b" l="l" r="r" t="t"/>
                <a:pathLst>
                  <a:path extrusionOk="0" h="49276" w="11991">
                    <a:moveTo>
                      <a:pt x="1" y="0"/>
                    </a:moveTo>
                    <a:lnTo>
                      <a:pt x="1" y="49275"/>
                    </a:lnTo>
                    <a:lnTo>
                      <a:pt x="11990" y="49275"/>
                    </a:lnTo>
                    <a:lnTo>
                      <a:pt x="119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724276" y="1249965"/>
                <a:ext cx="187889" cy="160784"/>
              </a:xfrm>
              <a:custGeom>
                <a:rect b="b" l="l" r="r" t="t"/>
                <a:pathLst>
                  <a:path extrusionOk="0" h="8524" w="9961">
                    <a:moveTo>
                      <a:pt x="4320" y="1"/>
                    </a:moveTo>
                    <a:cubicBezTo>
                      <a:pt x="2144" y="1"/>
                      <a:pt x="50" y="1679"/>
                      <a:pt x="22" y="4234"/>
                    </a:cubicBezTo>
                    <a:cubicBezTo>
                      <a:pt x="1" y="6578"/>
                      <a:pt x="1905" y="8524"/>
                      <a:pt x="4269" y="8524"/>
                    </a:cubicBezTo>
                    <a:cubicBezTo>
                      <a:pt x="8056" y="8524"/>
                      <a:pt x="9960" y="3962"/>
                      <a:pt x="7303" y="1263"/>
                    </a:cubicBezTo>
                    <a:cubicBezTo>
                      <a:pt x="6438" y="391"/>
                      <a:pt x="5370" y="1"/>
                      <a:pt x="4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724276" y="1913150"/>
                <a:ext cx="187889" cy="160671"/>
              </a:xfrm>
              <a:custGeom>
                <a:rect b="b" l="l" r="r" t="t"/>
                <a:pathLst>
                  <a:path extrusionOk="0" h="8518" w="9961">
                    <a:moveTo>
                      <a:pt x="4308" y="1"/>
                    </a:moveTo>
                    <a:cubicBezTo>
                      <a:pt x="2136" y="1"/>
                      <a:pt x="50" y="1678"/>
                      <a:pt x="22" y="4228"/>
                    </a:cubicBezTo>
                    <a:cubicBezTo>
                      <a:pt x="1" y="6592"/>
                      <a:pt x="1905" y="8517"/>
                      <a:pt x="4269" y="8517"/>
                    </a:cubicBezTo>
                    <a:cubicBezTo>
                      <a:pt x="8056" y="8517"/>
                      <a:pt x="9960" y="3956"/>
                      <a:pt x="7303" y="1278"/>
                    </a:cubicBezTo>
                    <a:cubicBezTo>
                      <a:pt x="6435" y="396"/>
                      <a:pt x="5361" y="1"/>
                      <a:pt x="43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724276" y="1462042"/>
                <a:ext cx="187889" cy="161048"/>
              </a:xfrm>
              <a:custGeom>
                <a:rect b="b" l="l" r="r" t="t"/>
                <a:pathLst>
                  <a:path extrusionOk="0" h="8538" w="9961">
                    <a:moveTo>
                      <a:pt x="4308" y="0"/>
                    </a:moveTo>
                    <a:cubicBezTo>
                      <a:pt x="2136" y="0"/>
                      <a:pt x="50" y="1677"/>
                      <a:pt x="22" y="4227"/>
                    </a:cubicBezTo>
                    <a:cubicBezTo>
                      <a:pt x="1" y="6592"/>
                      <a:pt x="1905" y="8517"/>
                      <a:pt x="4269" y="8537"/>
                    </a:cubicBezTo>
                    <a:cubicBezTo>
                      <a:pt x="8056" y="8517"/>
                      <a:pt x="9960" y="3955"/>
                      <a:pt x="7303" y="1277"/>
                    </a:cubicBezTo>
                    <a:cubicBezTo>
                      <a:pt x="6435" y="395"/>
                      <a:pt x="5361" y="0"/>
                      <a:pt x="43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724276" y="1693981"/>
                <a:ext cx="187889" cy="160784"/>
              </a:xfrm>
              <a:custGeom>
                <a:rect b="b" l="l" r="r" t="t"/>
                <a:pathLst>
                  <a:path extrusionOk="0" h="8524" w="9961">
                    <a:moveTo>
                      <a:pt x="4320" y="1"/>
                    </a:moveTo>
                    <a:cubicBezTo>
                      <a:pt x="2144" y="1"/>
                      <a:pt x="50" y="1680"/>
                      <a:pt x="22" y="4234"/>
                    </a:cubicBezTo>
                    <a:cubicBezTo>
                      <a:pt x="1" y="6578"/>
                      <a:pt x="1905" y="8524"/>
                      <a:pt x="4269" y="8524"/>
                    </a:cubicBezTo>
                    <a:cubicBezTo>
                      <a:pt x="8056" y="8524"/>
                      <a:pt x="9960" y="3962"/>
                      <a:pt x="7303" y="1263"/>
                    </a:cubicBezTo>
                    <a:cubicBezTo>
                      <a:pt x="6438" y="392"/>
                      <a:pt x="5370" y="1"/>
                      <a:pt x="4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40" name="Google Shape;440;p3"/>
            <p:cNvGrpSpPr/>
            <p:nvPr/>
          </p:nvGrpSpPr>
          <p:grpSpPr>
            <a:xfrm rot="10800000">
              <a:off x="8916476" y="122"/>
              <a:ext cx="228594" cy="480042"/>
              <a:chOff x="1792504" y="3312996"/>
              <a:chExt cx="213679" cy="449310"/>
            </a:xfrm>
          </p:grpSpPr>
          <p:sp>
            <p:nvSpPr>
              <p:cNvPr id="441" name="Google Shape;441;p3"/>
              <p:cNvSpPr/>
              <p:nvPr/>
            </p:nvSpPr>
            <p:spPr>
              <a:xfrm>
                <a:off x="1792504" y="3312996"/>
                <a:ext cx="213679" cy="449310"/>
              </a:xfrm>
              <a:custGeom>
                <a:rect b="b" l="l" r="r" t="t"/>
                <a:pathLst>
                  <a:path extrusionOk="0" h="24419" w="11613">
                    <a:moveTo>
                      <a:pt x="0" y="0"/>
                    </a:moveTo>
                    <a:lnTo>
                      <a:pt x="0" y="24418"/>
                    </a:lnTo>
                    <a:lnTo>
                      <a:pt x="11613" y="24418"/>
                    </a:lnTo>
                    <a:lnTo>
                      <a:pt x="116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1804059" y="3366889"/>
                <a:ext cx="166704" cy="142968"/>
              </a:xfrm>
              <a:custGeom>
                <a:rect b="b" l="l" r="r" t="t"/>
                <a:pathLst>
                  <a:path extrusionOk="0" h="7770" w="9060">
                    <a:moveTo>
                      <a:pt x="5189" y="1"/>
                    </a:moveTo>
                    <a:cubicBezTo>
                      <a:pt x="1737" y="1"/>
                      <a:pt x="0" y="4164"/>
                      <a:pt x="2427" y="6612"/>
                    </a:cubicBezTo>
                    <a:cubicBezTo>
                      <a:pt x="3213" y="7411"/>
                      <a:pt x="4187" y="7769"/>
                      <a:pt x="5146" y="7769"/>
                    </a:cubicBezTo>
                    <a:cubicBezTo>
                      <a:pt x="7124" y="7769"/>
                      <a:pt x="9032" y="6246"/>
                      <a:pt x="9060" y="3934"/>
                    </a:cubicBezTo>
                    <a:cubicBezTo>
                      <a:pt x="9060" y="1779"/>
                      <a:pt x="7344" y="22"/>
                      <a:pt x="51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1804059" y="3569783"/>
                <a:ext cx="166704" cy="142563"/>
              </a:xfrm>
              <a:custGeom>
                <a:rect b="b" l="l" r="r" t="t"/>
                <a:pathLst>
                  <a:path extrusionOk="0" h="7748" w="9060">
                    <a:moveTo>
                      <a:pt x="5189" y="0"/>
                    </a:moveTo>
                    <a:cubicBezTo>
                      <a:pt x="1737" y="0"/>
                      <a:pt x="0" y="4143"/>
                      <a:pt x="2427" y="6591"/>
                    </a:cubicBezTo>
                    <a:cubicBezTo>
                      <a:pt x="3213" y="7390"/>
                      <a:pt x="4187" y="7748"/>
                      <a:pt x="5146" y="7748"/>
                    </a:cubicBezTo>
                    <a:cubicBezTo>
                      <a:pt x="7124" y="7748"/>
                      <a:pt x="9032" y="6225"/>
                      <a:pt x="9060" y="3913"/>
                    </a:cubicBezTo>
                    <a:cubicBezTo>
                      <a:pt x="9060" y="1758"/>
                      <a:pt x="7344" y="0"/>
                      <a:pt x="51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44" name="Google Shape;444;p3"/>
            <p:cNvGrpSpPr/>
            <p:nvPr/>
          </p:nvGrpSpPr>
          <p:grpSpPr>
            <a:xfrm>
              <a:off x="79" y="1151868"/>
              <a:ext cx="229311" cy="489821"/>
              <a:chOff x="2525611" y="4653432"/>
              <a:chExt cx="229311" cy="489821"/>
            </a:xfrm>
          </p:grpSpPr>
          <p:sp>
            <p:nvSpPr>
              <p:cNvPr id="445" name="Google Shape;445;p3"/>
              <p:cNvSpPr/>
              <p:nvPr/>
            </p:nvSpPr>
            <p:spPr>
              <a:xfrm>
                <a:off x="2525611" y="4653432"/>
                <a:ext cx="229311" cy="489821"/>
              </a:xfrm>
              <a:custGeom>
                <a:rect b="b" l="l" r="r" t="t"/>
                <a:pathLst>
                  <a:path extrusionOk="0" h="25968" w="12157">
                    <a:moveTo>
                      <a:pt x="0" y="1"/>
                    </a:moveTo>
                    <a:lnTo>
                      <a:pt x="0" y="25967"/>
                    </a:lnTo>
                    <a:lnTo>
                      <a:pt x="12157" y="25967"/>
                    </a:lnTo>
                    <a:lnTo>
                      <a:pt x="121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2534288" y="4700400"/>
                <a:ext cx="185909" cy="158935"/>
              </a:xfrm>
              <a:custGeom>
                <a:rect b="b" l="l" r="r" t="t"/>
                <a:pathLst>
                  <a:path extrusionOk="0" h="8426" w="9856">
                    <a:moveTo>
                      <a:pt x="5629" y="1"/>
                    </a:moveTo>
                    <a:cubicBezTo>
                      <a:pt x="1884" y="1"/>
                      <a:pt x="1" y="4499"/>
                      <a:pt x="2637" y="7157"/>
                    </a:cubicBezTo>
                    <a:cubicBezTo>
                      <a:pt x="3493" y="8033"/>
                      <a:pt x="4555" y="8426"/>
                      <a:pt x="5598" y="8426"/>
                    </a:cubicBezTo>
                    <a:cubicBezTo>
                      <a:pt x="7743" y="8426"/>
                      <a:pt x="9806" y="6768"/>
                      <a:pt x="9835" y="4248"/>
                    </a:cubicBezTo>
                    <a:cubicBezTo>
                      <a:pt x="9856" y="1905"/>
                      <a:pt x="7972" y="1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2534401" y="4925775"/>
                <a:ext cx="185796" cy="158747"/>
              </a:xfrm>
              <a:custGeom>
                <a:rect b="b" l="l" r="r" t="t"/>
                <a:pathLst>
                  <a:path extrusionOk="0" h="8416" w="9850">
                    <a:moveTo>
                      <a:pt x="5597" y="0"/>
                    </a:moveTo>
                    <a:cubicBezTo>
                      <a:pt x="1869" y="0"/>
                      <a:pt x="1" y="4505"/>
                      <a:pt x="2631" y="7156"/>
                    </a:cubicBezTo>
                    <a:cubicBezTo>
                      <a:pt x="3494" y="8026"/>
                      <a:pt x="4558" y="8416"/>
                      <a:pt x="5601" y="8416"/>
                    </a:cubicBezTo>
                    <a:cubicBezTo>
                      <a:pt x="7746" y="8416"/>
                      <a:pt x="9800" y="6767"/>
                      <a:pt x="9829" y="4248"/>
                    </a:cubicBezTo>
                    <a:cubicBezTo>
                      <a:pt x="9850" y="1904"/>
                      <a:pt x="7966" y="0"/>
                      <a:pt x="5623" y="0"/>
                    </a:cubicBezTo>
                    <a:cubicBezTo>
                      <a:pt x="5614" y="0"/>
                      <a:pt x="5606" y="0"/>
                      <a:pt x="55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48" name="Google Shape;448;p3"/>
            <p:cNvGrpSpPr/>
            <p:nvPr/>
          </p:nvGrpSpPr>
          <p:grpSpPr>
            <a:xfrm rot="10800000">
              <a:off x="241968" y="230026"/>
              <a:ext cx="205582" cy="680199"/>
              <a:chOff x="2525601" y="3914034"/>
              <a:chExt cx="229342" cy="739427"/>
            </a:xfrm>
          </p:grpSpPr>
          <p:sp>
            <p:nvSpPr>
              <p:cNvPr id="449" name="Google Shape;449;p3"/>
              <p:cNvSpPr/>
              <p:nvPr/>
            </p:nvSpPr>
            <p:spPr>
              <a:xfrm>
                <a:off x="2525601" y="3914034"/>
                <a:ext cx="229342" cy="739427"/>
              </a:xfrm>
              <a:custGeom>
                <a:rect b="b" l="l" r="r" t="t"/>
                <a:pathLst>
                  <a:path extrusionOk="0" h="36847" w="12157">
                    <a:moveTo>
                      <a:pt x="0" y="0"/>
                    </a:moveTo>
                    <a:lnTo>
                      <a:pt x="0" y="36847"/>
                    </a:lnTo>
                    <a:lnTo>
                      <a:pt x="12157" y="36847"/>
                    </a:lnTo>
                    <a:lnTo>
                      <a:pt x="1215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2559545" y="3953685"/>
                <a:ext cx="187889" cy="161048"/>
              </a:xfrm>
              <a:custGeom>
                <a:rect b="b" l="l" r="r" t="t"/>
                <a:pathLst>
                  <a:path extrusionOk="0" h="8538" w="9961">
                    <a:moveTo>
                      <a:pt x="4307" y="0"/>
                    </a:moveTo>
                    <a:cubicBezTo>
                      <a:pt x="2136" y="0"/>
                      <a:pt x="50" y="1677"/>
                      <a:pt x="22" y="4227"/>
                    </a:cubicBezTo>
                    <a:cubicBezTo>
                      <a:pt x="1" y="6592"/>
                      <a:pt x="1905" y="8517"/>
                      <a:pt x="4269" y="8538"/>
                    </a:cubicBezTo>
                    <a:cubicBezTo>
                      <a:pt x="8056" y="8538"/>
                      <a:pt x="9960" y="3955"/>
                      <a:pt x="7303" y="1277"/>
                    </a:cubicBezTo>
                    <a:cubicBezTo>
                      <a:pt x="6435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2557760" y="4202059"/>
                <a:ext cx="187889" cy="160878"/>
              </a:xfrm>
              <a:custGeom>
                <a:rect b="b" l="l" r="r" t="t"/>
                <a:pathLst>
                  <a:path extrusionOk="0" h="8529" w="9961">
                    <a:moveTo>
                      <a:pt x="4308" y="0"/>
                    </a:moveTo>
                    <a:cubicBezTo>
                      <a:pt x="2136" y="0"/>
                      <a:pt x="50" y="1668"/>
                      <a:pt x="22" y="4218"/>
                    </a:cubicBezTo>
                    <a:cubicBezTo>
                      <a:pt x="1" y="6583"/>
                      <a:pt x="1905" y="8508"/>
                      <a:pt x="4269" y="8529"/>
                    </a:cubicBezTo>
                    <a:cubicBezTo>
                      <a:pt x="8056" y="8529"/>
                      <a:pt x="9960" y="3967"/>
                      <a:pt x="7303" y="1268"/>
                    </a:cubicBezTo>
                    <a:cubicBezTo>
                      <a:pt x="6435" y="393"/>
                      <a:pt x="5361" y="0"/>
                      <a:pt x="43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2559545" y="4463991"/>
                <a:ext cx="187889" cy="161048"/>
              </a:xfrm>
              <a:custGeom>
                <a:rect b="b" l="l" r="r" t="t"/>
                <a:pathLst>
                  <a:path extrusionOk="0" h="8538" w="9961">
                    <a:moveTo>
                      <a:pt x="4307" y="0"/>
                    </a:moveTo>
                    <a:cubicBezTo>
                      <a:pt x="2136" y="0"/>
                      <a:pt x="50" y="1677"/>
                      <a:pt x="22" y="4227"/>
                    </a:cubicBezTo>
                    <a:cubicBezTo>
                      <a:pt x="1" y="6592"/>
                      <a:pt x="1905" y="8517"/>
                      <a:pt x="4269" y="8537"/>
                    </a:cubicBezTo>
                    <a:cubicBezTo>
                      <a:pt x="8056" y="8517"/>
                      <a:pt x="9960" y="3955"/>
                      <a:pt x="7303" y="1277"/>
                    </a:cubicBezTo>
                    <a:cubicBezTo>
                      <a:pt x="6435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53" name="Google Shape;453;p3"/>
            <p:cNvGrpSpPr/>
            <p:nvPr/>
          </p:nvGrpSpPr>
          <p:grpSpPr>
            <a:xfrm rot="-5400000">
              <a:off x="7594493" y="-133763"/>
              <a:ext cx="237747" cy="504034"/>
              <a:chOff x="826" y="3727523"/>
              <a:chExt cx="226576" cy="485068"/>
            </a:xfrm>
          </p:grpSpPr>
          <p:sp>
            <p:nvSpPr>
              <p:cNvPr id="454" name="Google Shape;454;p3"/>
              <p:cNvSpPr/>
              <p:nvPr/>
            </p:nvSpPr>
            <p:spPr>
              <a:xfrm>
                <a:off x="826" y="3727523"/>
                <a:ext cx="226576" cy="485068"/>
              </a:xfrm>
              <a:custGeom>
                <a:rect b="b" l="l" r="r" t="t"/>
                <a:pathLst>
                  <a:path extrusionOk="0" h="25716" w="12012">
                    <a:moveTo>
                      <a:pt x="1" y="0"/>
                    </a:moveTo>
                    <a:lnTo>
                      <a:pt x="1" y="25715"/>
                    </a:lnTo>
                    <a:lnTo>
                      <a:pt x="12011" y="25715"/>
                    </a:lnTo>
                    <a:lnTo>
                      <a:pt x="120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7937" y="3766192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4" y="1"/>
                      <a:pt x="0" y="4520"/>
                      <a:pt x="2637" y="7177"/>
                    </a:cubicBezTo>
                    <a:cubicBezTo>
                      <a:pt x="3490" y="8045"/>
                      <a:pt x="4549" y="8433"/>
                      <a:pt x="5589" y="8433"/>
                    </a:cubicBezTo>
                    <a:cubicBezTo>
                      <a:pt x="7736" y="8433"/>
                      <a:pt x="9806" y="6778"/>
                      <a:pt x="9835" y="4269"/>
                    </a:cubicBezTo>
                    <a:cubicBezTo>
                      <a:pt x="983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7937" y="4002602"/>
                <a:ext cx="185513" cy="158973"/>
              </a:xfrm>
              <a:custGeom>
                <a:rect b="b" l="l" r="r" t="t"/>
                <a:pathLst>
                  <a:path extrusionOk="0" h="8428" w="9835">
                    <a:moveTo>
                      <a:pt x="5629" y="1"/>
                    </a:moveTo>
                    <a:cubicBezTo>
                      <a:pt x="1884" y="1"/>
                      <a:pt x="0" y="4499"/>
                      <a:pt x="2637" y="7178"/>
                    </a:cubicBezTo>
                    <a:cubicBezTo>
                      <a:pt x="3494" y="8041"/>
                      <a:pt x="4550" y="8428"/>
                      <a:pt x="5586" y="8428"/>
                    </a:cubicBezTo>
                    <a:cubicBezTo>
                      <a:pt x="7738" y="8428"/>
                      <a:pt x="9806" y="6762"/>
                      <a:pt x="9835" y="4248"/>
                    </a:cubicBezTo>
                    <a:cubicBezTo>
                      <a:pt x="9835" y="1905"/>
                      <a:pt x="7951" y="1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57" name="Google Shape;457;p3"/>
            <p:cNvGrpSpPr/>
            <p:nvPr/>
          </p:nvGrpSpPr>
          <p:grpSpPr>
            <a:xfrm rot="10800000">
              <a:off x="8432956" y="491355"/>
              <a:ext cx="226161" cy="485068"/>
              <a:chOff x="226597" y="3727523"/>
              <a:chExt cx="226161" cy="485068"/>
            </a:xfrm>
          </p:grpSpPr>
          <p:sp>
            <p:nvSpPr>
              <p:cNvPr id="458" name="Google Shape;458;p3"/>
              <p:cNvSpPr/>
              <p:nvPr/>
            </p:nvSpPr>
            <p:spPr>
              <a:xfrm>
                <a:off x="226597" y="3727523"/>
                <a:ext cx="226161" cy="485068"/>
              </a:xfrm>
              <a:custGeom>
                <a:rect b="b" l="l" r="r" t="t"/>
                <a:pathLst>
                  <a:path extrusionOk="0" h="25716" w="11990">
                    <a:moveTo>
                      <a:pt x="0" y="0"/>
                    </a:moveTo>
                    <a:lnTo>
                      <a:pt x="0" y="25715"/>
                    </a:lnTo>
                    <a:lnTo>
                      <a:pt x="11989" y="25715"/>
                    </a:lnTo>
                    <a:lnTo>
                      <a:pt x="119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232123" y="3766192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3" y="1"/>
                      <a:pt x="0" y="4520"/>
                      <a:pt x="2636" y="7177"/>
                    </a:cubicBezTo>
                    <a:cubicBezTo>
                      <a:pt x="3497" y="8045"/>
                      <a:pt x="4557" y="8433"/>
                      <a:pt x="5598" y="8433"/>
                    </a:cubicBezTo>
                    <a:cubicBezTo>
                      <a:pt x="7746" y="8433"/>
                      <a:pt x="9806" y="6778"/>
                      <a:pt x="9834" y="4269"/>
                    </a:cubicBezTo>
                    <a:cubicBezTo>
                      <a:pt x="9834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232123" y="4002998"/>
                <a:ext cx="185909" cy="159067"/>
              </a:xfrm>
              <a:custGeom>
                <a:rect b="b" l="l" r="r" t="t"/>
                <a:pathLst>
                  <a:path extrusionOk="0" h="8433" w="9856">
                    <a:moveTo>
                      <a:pt x="5629" y="1"/>
                    </a:moveTo>
                    <a:cubicBezTo>
                      <a:pt x="1883" y="1"/>
                      <a:pt x="0" y="4520"/>
                      <a:pt x="2636" y="7178"/>
                    </a:cubicBezTo>
                    <a:cubicBezTo>
                      <a:pt x="3490" y="8045"/>
                      <a:pt x="4548" y="8433"/>
                      <a:pt x="5588" y="8433"/>
                    </a:cubicBezTo>
                    <a:cubicBezTo>
                      <a:pt x="7736" y="8433"/>
                      <a:pt x="9806" y="6778"/>
                      <a:pt x="9834" y="4269"/>
                    </a:cubicBezTo>
                    <a:cubicBezTo>
                      <a:pt x="985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61" name="Google Shape;461;p3"/>
            <p:cNvGrpSpPr/>
            <p:nvPr/>
          </p:nvGrpSpPr>
          <p:grpSpPr>
            <a:xfrm rot="10800000">
              <a:off x="8468742" y="3690921"/>
              <a:ext cx="674108" cy="251833"/>
              <a:chOff x="933070" y="4891426"/>
              <a:chExt cx="674108" cy="251833"/>
            </a:xfrm>
          </p:grpSpPr>
          <p:sp>
            <p:nvSpPr>
              <p:cNvPr id="462" name="Google Shape;462;p3"/>
              <p:cNvSpPr/>
              <p:nvPr/>
            </p:nvSpPr>
            <p:spPr>
              <a:xfrm>
                <a:off x="933070" y="4891426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935560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1165254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389157" y="4939545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66" name="Google Shape;466;p3"/>
            <p:cNvGrpSpPr/>
            <p:nvPr/>
          </p:nvGrpSpPr>
          <p:grpSpPr>
            <a:xfrm rot="-5400000">
              <a:off x="898005" y="-211171"/>
              <a:ext cx="219462" cy="640832"/>
              <a:chOff x="1604024" y="3266927"/>
              <a:chExt cx="233669" cy="695423"/>
            </a:xfrm>
          </p:grpSpPr>
          <p:sp>
            <p:nvSpPr>
              <p:cNvPr id="467" name="Google Shape;467;p3"/>
              <p:cNvSpPr/>
              <p:nvPr/>
            </p:nvSpPr>
            <p:spPr>
              <a:xfrm>
                <a:off x="1604024" y="3266927"/>
                <a:ext cx="233669" cy="695423"/>
              </a:xfrm>
              <a:custGeom>
                <a:rect b="b" l="l" r="r" t="t"/>
                <a:pathLst>
                  <a:path extrusionOk="0" h="36868" w="12388">
                    <a:moveTo>
                      <a:pt x="1" y="0"/>
                    </a:moveTo>
                    <a:lnTo>
                      <a:pt x="1" y="36868"/>
                    </a:lnTo>
                    <a:lnTo>
                      <a:pt x="12387" y="36868"/>
                    </a:lnTo>
                    <a:lnTo>
                      <a:pt x="123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1640336" y="3297089"/>
                <a:ext cx="187889" cy="160878"/>
              </a:xfrm>
              <a:custGeom>
                <a:rect b="b" l="l" r="r" t="t"/>
                <a:pathLst>
                  <a:path extrusionOk="0" h="8529" w="9961">
                    <a:moveTo>
                      <a:pt x="4308" y="0"/>
                    </a:moveTo>
                    <a:cubicBezTo>
                      <a:pt x="2136" y="0"/>
                      <a:pt x="50" y="1668"/>
                      <a:pt x="21" y="4218"/>
                    </a:cubicBezTo>
                    <a:cubicBezTo>
                      <a:pt x="1" y="6582"/>
                      <a:pt x="1905" y="8507"/>
                      <a:pt x="4269" y="8528"/>
                    </a:cubicBezTo>
                    <a:cubicBezTo>
                      <a:pt x="8056" y="8528"/>
                      <a:pt x="9960" y="3967"/>
                      <a:pt x="7303" y="1268"/>
                    </a:cubicBezTo>
                    <a:cubicBezTo>
                      <a:pt x="6435" y="393"/>
                      <a:pt x="5361" y="0"/>
                      <a:pt x="43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1640336" y="3534895"/>
                <a:ext cx="187889" cy="161067"/>
              </a:xfrm>
              <a:custGeom>
                <a:rect b="b" l="l" r="r" t="t"/>
                <a:pathLst>
                  <a:path extrusionOk="0" h="8539" w="9961">
                    <a:moveTo>
                      <a:pt x="4307" y="1"/>
                    </a:moveTo>
                    <a:cubicBezTo>
                      <a:pt x="2136" y="1"/>
                      <a:pt x="50" y="1678"/>
                      <a:pt x="21" y="4228"/>
                    </a:cubicBezTo>
                    <a:cubicBezTo>
                      <a:pt x="1" y="6592"/>
                      <a:pt x="1905" y="8517"/>
                      <a:pt x="4269" y="8538"/>
                    </a:cubicBezTo>
                    <a:cubicBezTo>
                      <a:pt x="8056" y="8517"/>
                      <a:pt x="9960" y="3956"/>
                      <a:pt x="7303" y="1278"/>
                    </a:cubicBezTo>
                    <a:cubicBezTo>
                      <a:pt x="6435" y="396"/>
                      <a:pt x="5361" y="1"/>
                      <a:pt x="43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1640336" y="3772776"/>
                <a:ext cx="187889" cy="160784"/>
              </a:xfrm>
              <a:custGeom>
                <a:rect b="b" l="l" r="r" t="t"/>
                <a:pathLst>
                  <a:path extrusionOk="0" h="8524" w="9961">
                    <a:moveTo>
                      <a:pt x="4320" y="0"/>
                    </a:moveTo>
                    <a:cubicBezTo>
                      <a:pt x="2144" y="0"/>
                      <a:pt x="50" y="1679"/>
                      <a:pt x="21" y="4234"/>
                    </a:cubicBezTo>
                    <a:cubicBezTo>
                      <a:pt x="1" y="6577"/>
                      <a:pt x="1905" y="8523"/>
                      <a:pt x="4269" y="8523"/>
                    </a:cubicBezTo>
                    <a:cubicBezTo>
                      <a:pt x="8056" y="8523"/>
                      <a:pt x="9960" y="3962"/>
                      <a:pt x="7303" y="1263"/>
                    </a:cubicBezTo>
                    <a:cubicBezTo>
                      <a:pt x="6438" y="391"/>
                      <a:pt x="5369" y="0"/>
                      <a:pt x="4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71" name="Google Shape;471;p3"/>
            <p:cNvGrpSpPr/>
            <p:nvPr/>
          </p:nvGrpSpPr>
          <p:grpSpPr>
            <a:xfrm rot="10800000">
              <a:off x="8672873" y="491338"/>
              <a:ext cx="229726" cy="695027"/>
              <a:chOff x="466156" y="2807915"/>
              <a:chExt cx="229726" cy="695027"/>
            </a:xfrm>
          </p:grpSpPr>
          <p:sp>
            <p:nvSpPr>
              <p:cNvPr id="472" name="Google Shape;472;p3"/>
              <p:cNvSpPr/>
              <p:nvPr/>
            </p:nvSpPr>
            <p:spPr>
              <a:xfrm>
                <a:off x="466156" y="2807915"/>
                <a:ext cx="229726" cy="695027"/>
              </a:xfrm>
              <a:custGeom>
                <a:rect b="b" l="l" r="r" t="t"/>
                <a:pathLst>
                  <a:path extrusionOk="0" h="36847" w="12179">
                    <a:moveTo>
                      <a:pt x="1" y="0"/>
                    </a:moveTo>
                    <a:lnTo>
                      <a:pt x="1" y="36847"/>
                    </a:lnTo>
                    <a:lnTo>
                      <a:pt x="12178" y="36847"/>
                    </a:lnTo>
                    <a:lnTo>
                      <a:pt x="121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500505" y="2831362"/>
                <a:ext cx="187871" cy="160878"/>
              </a:xfrm>
              <a:custGeom>
                <a:rect b="b" l="l" r="r" t="t"/>
                <a:pathLst>
                  <a:path extrusionOk="0" h="8529" w="9960">
                    <a:moveTo>
                      <a:pt x="4307" y="0"/>
                    </a:moveTo>
                    <a:cubicBezTo>
                      <a:pt x="2136" y="0"/>
                      <a:pt x="49" y="1668"/>
                      <a:pt x="21" y="4218"/>
                    </a:cubicBezTo>
                    <a:cubicBezTo>
                      <a:pt x="0" y="6583"/>
                      <a:pt x="1904" y="8508"/>
                      <a:pt x="4269" y="8528"/>
                    </a:cubicBezTo>
                    <a:cubicBezTo>
                      <a:pt x="8056" y="8528"/>
                      <a:pt x="9960" y="3967"/>
                      <a:pt x="7302" y="1268"/>
                    </a:cubicBezTo>
                    <a:cubicBezTo>
                      <a:pt x="6434" y="393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500505" y="3069186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293" y="0"/>
                    </a:moveTo>
                    <a:cubicBezTo>
                      <a:pt x="2117" y="0"/>
                      <a:pt x="35" y="1677"/>
                      <a:pt x="21" y="4227"/>
                    </a:cubicBezTo>
                    <a:cubicBezTo>
                      <a:pt x="0" y="6591"/>
                      <a:pt x="1904" y="8516"/>
                      <a:pt x="4269" y="8516"/>
                    </a:cubicBezTo>
                    <a:cubicBezTo>
                      <a:pt x="8056" y="8516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500505" y="3307181"/>
                <a:ext cx="187871" cy="161048"/>
              </a:xfrm>
              <a:custGeom>
                <a:rect b="b" l="l" r="r" t="t"/>
                <a:pathLst>
                  <a:path extrusionOk="0" h="8538" w="9960">
                    <a:moveTo>
                      <a:pt x="4293" y="0"/>
                    </a:moveTo>
                    <a:cubicBezTo>
                      <a:pt x="2117" y="0"/>
                      <a:pt x="35" y="1677"/>
                      <a:pt x="21" y="4227"/>
                    </a:cubicBezTo>
                    <a:cubicBezTo>
                      <a:pt x="0" y="6591"/>
                      <a:pt x="1904" y="8516"/>
                      <a:pt x="4269" y="8537"/>
                    </a:cubicBezTo>
                    <a:cubicBezTo>
                      <a:pt x="8056" y="8537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76" name="Google Shape;476;p3"/>
            <p:cNvGrpSpPr/>
            <p:nvPr/>
          </p:nvGrpSpPr>
          <p:grpSpPr>
            <a:xfrm rot="10800000">
              <a:off x="7979254" y="248338"/>
              <a:ext cx="923213" cy="232286"/>
              <a:chOff x="2987771" y="4413079"/>
              <a:chExt cx="959083" cy="240761"/>
            </a:xfrm>
          </p:grpSpPr>
          <p:sp>
            <p:nvSpPr>
              <p:cNvPr id="477" name="Google Shape;477;p3"/>
              <p:cNvSpPr/>
              <p:nvPr/>
            </p:nvSpPr>
            <p:spPr>
              <a:xfrm>
                <a:off x="2987771" y="4413079"/>
                <a:ext cx="959083" cy="240761"/>
              </a:xfrm>
              <a:custGeom>
                <a:rect b="b" l="l" r="r" t="t"/>
                <a:pathLst>
                  <a:path extrusionOk="0" h="12764" w="50846">
                    <a:moveTo>
                      <a:pt x="1" y="0"/>
                    </a:moveTo>
                    <a:lnTo>
                      <a:pt x="1" y="12764"/>
                    </a:lnTo>
                    <a:lnTo>
                      <a:pt x="50845" y="12764"/>
                    </a:lnTo>
                    <a:lnTo>
                      <a:pt x="508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993807" y="4446806"/>
                <a:ext cx="194472" cy="166386"/>
              </a:xfrm>
              <a:custGeom>
                <a:rect b="b" l="l" r="r" t="t"/>
                <a:pathLst>
                  <a:path extrusionOk="0" h="8821" w="10310">
                    <a:moveTo>
                      <a:pt x="5851" y="0"/>
                    </a:moveTo>
                    <a:cubicBezTo>
                      <a:pt x="4763" y="0"/>
                      <a:pt x="3654" y="405"/>
                      <a:pt x="2757" y="1309"/>
                    </a:cubicBezTo>
                    <a:cubicBezTo>
                      <a:pt x="1" y="4107"/>
                      <a:pt x="1994" y="8821"/>
                      <a:pt x="5911" y="8821"/>
                    </a:cubicBezTo>
                    <a:cubicBezTo>
                      <a:pt x="5920" y="8821"/>
                      <a:pt x="5928" y="8821"/>
                      <a:pt x="5937" y="8821"/>
                    </a:cubicBezTo>
                    <a:cubicBezTo>
                      <a:pt x="8343" y="8800"/>
                      <a:pt x="10310" y="6833"/>
                      <a:pt x="10289" y="4406"/>
                    </a:cubicBezTo>
                    <a:cubicBezTo>
                      <a:pt x="10289" y="1750"/>
                      <a:pt x="8114" y="0"/>
                      <a:pt x="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3716069" y="4446806"/>
                <a:ext cx="194491" cy="166386"/>
              </a:xfrm>
              <a:custGeom>
                <a:rect b="b" l="l" r="r" t="t"/>
                <a:pathLst>
                  <a:path extrusionOk="0" h="8821" w="10311">
                    <a:moveTo>
                      <a:pt x="5868" y="0"/>
                    </a:moveTo>
                    <a:cubicBezTo>
                      <a:pt x="4782" y="0"/>
                      <a:pt x="3675" y="405"/>
                      <a:pt x="2778" y="1309"/>
                    </a:cubicBezTo>
                    <a:cubicBezTo>
                      <a:pt x="1" y="4107"/>
                      <a:pt x="1995" y="8821"/>
                      <a:pt x="5911" y="8821"/>
                    </a:cubicBezTo>
                    <a:cubicBezTo>
                      <a:pt x="5920" y="8821"/>
                      <a:pt x="5928" y="8821"/>
                      <a:pt x="5937" y="8821"/>
                    </a:cubicBezTo>
                    <a:cubicBezTo>
                      <a:pt x="8364" y="8800"/>
                      <a:pt x="10310" y="6833"/>
                      <a:pt x="10310" y="4406"/>
                    </a:cubicBezTo>
                    <a:cubicBezTo>
                      <a:pt x="10296" y="1750"/>
                      <a:pt x="8126" y="0"/>
                      <a:pt x="58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3228764" y="4446806"/>
                <a:ext cx="193963" cy="166386"/>
              </a:xfrm>
              <a:custGeom>
                <a:rect b="b" l="l" r="r" t="t"/>
                <a:pathLst>
                  <a:path extrusionOk="0" h="8821" w="10283">
                    <a:moveTo>
                      <a:pt x="5845" y="0"/>
                    </a:moveTo>
                    <a:cubicBezTo>
                      <a:pt x="4756" y="0"/>
                      <a:pt x="3647" y="405"/>
                      <a:pt x="2750" y="1309"/>
                    </a:cubicBezTo>
                    <a:cubicBezTo>
                      <a:pt x="0" y="4101"/>
                      <a:pt x="1979" y="8821"/>
                      <a:pt x="5879" y="8821"/>
                    </a:cubicBezTo>
                    <a:cubicBezTo>
                      <a:pt x="5896" y="8821"/>
                      <a:pt x="5913" y="8821"/>
                      <a:pt x="5930" y="8821"/>
                    </a:cubicBezTo>
                    <a:cubicBezTo>
                      <a:pt x="8337" y="8800"/>
                      <a:pt x="10283" y="6833"/>
                      <a:pt x="10283" y="4406"/>
                    </a:cubicBezTo>
                    <a:cubicBezTo>
                      <a:pt x="10283" y="1750"/>
                      <a:pt x="8108" y="0"/>
                      <a:pt x="58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3463193" y="4446806"/>
                <a:ext cx="194378" cy="166386"/>
              </a:xfrm>
              <a:custGeom>
                <a:rect b="b" l="l" r="r" t="t"/>
                <a:pathLst>
                  <a:path extrusionOk="0" h="8821" w="10305">
                    <a:moveTo>
                      <a:pt x="5862" y="0"/>
                    </a:moveTo>
                    <a:cubicBezTo>
                      <a:pt x="4776" y="0"/>
                      <a:pt x="3669" y="405"/>
                      <a:pt x="2772" y="1309"/>
                    </a:cubicBezTo>
                    <a:cubicBezTo>
                      <a:pt x="1" y="4101"/>
                      <a:pt x="1980" y="8821"/>
                      <a:pt x="5880" y="8821"/>
                    </a:cubicBezTo>
                    <a:cubicBezTo>
                      <a:pt x="5897" y="8821"/>
                      <a:pt x="5914" y="8821"/>
                      <a:pt x="5931" y="8821"/>
                    </a:cubicBezTo>
                    <a:cubicBezTo>
                      <a:pt x="8358" y="8800"/>
                      <a:pt x="10304" y="6833"/>
                      <a:pt x="10304" y="4406"/>
                    </a:cubicBezTo>
                    <a:cubicBezTo>
                      <a:pt x="10290" y="1750"/>
                      <a:pt x="8120" y="0"/>
                      <a:pt x="58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82" name="Google Shape;482;p3"/>
            <p:cNvGrpSpPr/>
            <p:nvPr/>
          </p:nvGrpSpPr>
          <p:grpSpPr>
            <a:xfrm rot="-5400000">
              <a:off x="8594967" y="811783"/>
              <a:ext cx="870424" cy="228607"/>
              <a:chOff x="1222" y="3501752"/>
              <a:chExt cx="903023" cy="233273"/>
            </a:xfrm>
          </p:grpSpPr>
          <p:sp>
            <p:nvSpPr>
              <p:cNvPr id="483" name="Google Shape;483;p3"/>
              <p:cNvSpPr/>
              <p:nvPr/>
            </p:nvSpPr>
            <p:spPr>
              <a:xfrm>
                <a:off x="1222" y="3501752"/>
                <a:ext cx="903023" cy="233273"/>
              </a:xfrm>
              <a:custGeom>
                <a:rect b="b" l="l" r="r" t="t"/>
                <a:pathLst>
                  <a:path extrusionOk="0" h="12367" w="47874">
                    <a:moveTo>
                      <a:pt x="1" y="1"/>
                    </a:moveTo>
                    <a:lnTo>
                      <a:pt x="1" y="12367"/>
                    </a:lnTo>
                    <a:lnTo>
                      <a:pt x="47874" y="12367"/>
                    </a:lnTo>
                    <a:lnTo>
                      <a:pt x="4787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7372" y="353783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24" y="0"/>
                    </a:moveTo>
                    <a:cubicBezTo>
                      <a:pt x="4659" y="0"/>
                      <a:pt x="3572" y="398"/>
                      <a:pt x="2688" y="1289"/>
                    </a:cubicBezTo>
                    <a:cubicBezTo>
                      <a:pt x="1" y="3997"/>
                      <a:pt x="1938" y="8613"/>
                      <a:pt x="5754" y="8613"/>
                    </a:cubicBezTo>
                    <a:cubicBezTo>
                      <a:pt x="5771" y="8613"/>
                      <a:pt x="5788" y="8613"/>
                      <a:pt x="5805" y="8612"/>
                    </a:cubicBezTo>
                    <a:cubicBezTo>
                      <a:pt x="8170" y="8591"/>
                      <a:pt x="10074" y="6667"/>
                      <a:pt x="10053" y="4302"/>
                    </a:cubicBezTo>
                    <a:cubicBezTo>
                      <a:pt x="10053" y="1717"/>
                      <a:pt x="7936" y="0"/>
                      <a:pt x="57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663726" y="3537837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0" y="0"/>
                    </a:moveTo>
                    <a:cubicBezTo>
                      <a:pt x="4648" y="0"/>
                      <a:pt x="3565" y="398"/>
                      <a:pt x="2688" y="1289"/>
                    </a:cubicBezTo>
                    <a:cubicBezTo>
                      <a:pt x="1" y="3997"/>
                      <a:pt x="1917" y="8613"/>
                      <a:pt x="5733" y="8613"/>
                    </a:cubicBezTo>
                    <a:cubicBezTo>
                      <a:pt x="5750" y="8613"/>
                      <a:pt x="5767" y="8613"/>
                      <a:pt x="5784" y="8612"/>
                    </a:cubicBezTo>
                    <a:cubicBezTo>
                      <a:pt x="8149" y="8591"/>
                      <a:pt x="10053" y="6667"/>
                      <a:pt x="10053" y="4302"/>
                    </a:cubicBezTo>
                    <a:cubicBezTo>
                      <a:pt x="10039" y="1717"/>
                      <a:pt x="7918" y="0"/>
                      <a:pt x="57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216958" y="353783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30" y="0"/>
                    </a:moveTo>
                    <a:cubicBezTo>
                      <a:pt x="4668" y="0"/>
                      <a:pt x="3585" y="398"/>
                      <a:pt x="2708" y="1289"/>
                    </a:cubicBezTo>
                    <a:cubicBezTo>
                      <a:pt x="0" y="3997"/>
                      <a:pt x="1937" y="8613"/>
                      <a:pt x="5753" y="8613"/>
                    </a:cubicBezTo>
                    <a:cubicBezTo>
                      <a:pt x="5770" y="8613"/>
                      <a:pt x="5788" y="8613"/>
                      <a:pt x="5805" y="8612"/>
                    </a:cubicBezTo>
                    <a:cubicBezTo>
                      <a:pt x="8169" y="8591"/>
                      <a:pt x="10073" y="6667"/>
                      <a:pt x="10052" y="4302"/>
                    </a:cubicBezTo>
                    <a:cubicBezTo>
                      <a:pt x="10052" y="1717"/>
                      <a:pt x="7936" y="0"/>
                      <a:pt x="57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446651" y="3537837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5" y="0"/>
                    </a:moveTo>
                    <a:cubicBezTo>
                      <a:pt x="4650" y="0"/>
                      <a:pt x="3565" y="398"/>
                      <a:pt x="2688" y="1289"/>
                    </a:cubicBezTo>
                    <a:cubicBezTo>
                      <a:pt x="1" y="3997"/>
                      <a:pt x="1938" y="8613"/>
                      <a:pt x="5733" y="8613"/>
                    </a:cubicBezTo>
                    <a:cubicBezTo>
                      <a:pt x="5750" y="8613"/>
                      <a:pt x="5767" y="8613"/>
                      <a:pt x="5784" y="8612"/>
                    </a:cubicBezTo>
                    <a:cubicBezTo>
                      <a:pt x="8149" y="8591"/>
                      <a:pt x="10053" y="6667"/>
                      <a:pt x="10053" y="4302"/>
                    </a:cubicBezTo>
                    <a:cubicBezTo>
                      <a:pt x="10053" y="1717"/>
                      <a:pt x="7927" y="0"/>
                      <a:pt x="57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88" name="Google Shape;488;p3"/>
            <p:cNvGrpSpPr/>
            <p:nvPr/>
          </p:nvGrpSpPr>
          <p:grpSpPr>
            <a:xfrm rot="10800000">
              <a:off x="8670106" y="3201197"/>
              <a:ext cx="232496" cy="478233"/>
              <a:chOff x="1791550" y="3336545"/>
              <a:chExt cx="221024" cy="464755"/>
            </a:xfrm>
          </p:grpSpPr>
          <p:sp>
            <p:nvSpPr>
              <p:cNvPr id="489" name="Google Shape;489;p3"/>
              <p:cNvSpPr/>
              <p:nvPr/>
            </p:nvSpPr>
            <p:spPr>
              <a:xfrm>
                <a:off x="1791550" y="3336545"/>
                <a:ext cx="221024" cy="464755"/>
              </a:xfrm>
              <a:custGeom>
                <a:rect b="b" l="l" r="r" t="t"/>
                <a:pathLst>
                  <a:path extrusionOk="0" h="24419" w="11613">
                    <a:moveTo>
                      <a:pt x="0" y="0"/>
                    </a:moveTo>
                    <a:lnTo>
                      <a:pt x="0" y="24418"/>
                    </a:lnTo>
                    <a:lnTo>
                      <a:pt x="11613" y="24418"/>
                    </a:lnTo>
                    <a:lnTo>
                      <a:pt x="1161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1803503" y="3389314"/>
                <a:ext cx="172434" cy="147883"/>
              </a:xfrm>
              <a:custGeom>
                <a:rect b="b" l="l" r="r" t="t"/>
                <a:pathLst>
                  <a:path extrusionOk="0" h="7770" w="9060">
                    <a:moveTo>
                      <a:pt x="5189" y="1"/>
                    </a:moveTo>
                    <a:cubicBezTo>
                      <a:pt x="1737" y="1"/>
                      <a:pt x="0" y="4164"/>
                      <a:pt x="2427" y="6612"/>
                    </a:cubicBezTo>
                    <a:cubicBezTo>
                      <a:pt x="3213" y="7411"/>
                      <a:pt x="4187" y="7769"/>
                      <a:pt x="5146" y="7769"/>
                    </a:cubicBezTo>
                    <a:cubicBezTo>
                      <a:pt x="7124" y="7769"/>
                      <a:pt x="9032" y="6246"/>
                      <a:pt x="9060" y="3934"/>
                    </a:cubicBezTo>
                    <a:cubicBezTo>
                      <a:pt x="9060" y="1779"/>
                      <a:pt x="7344" y="22"/>
                      <a:pt x="51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1803503" y="3599182"/>
                <a:ext cx="172434" cy="147464"/>
              </a:xfrm>
              <a:custGeom>
                <a:rect b="b" l="l" r="r" t="t"/>
                <a:pathLst>
                  <a:path extrusionOk="0" h="7748" w="9060">
                    <a:moveTo>
                      <a:pt x="5189" y="0"/>
                    </a:moveTo>
                    <a:cubicBezTo>
                      <a:pt x="1737" y="0"/>
                      <a:pt x="0" y="4143"/>
                      <a:pt x="2427" y="6591"/>
                    </a:cubicBezTo>
                    <a:cubicBezTo>
                      <a:pt x="3213" y="7390"/>
                      <a:pt x="4187" y="7748"/>
                      <a:pt x="5146" y="7748"/>
                    </a:cubicBezTo>
                    <a:cubicBezTo>
                      <a:pt x="7124" y="7748"/>
                      <a:pt x="9032" y="6225"/>
                      <a:pt x="9060" y="3913"/>
                    </a:cubicBezTo>
                    <a:cubicBezTo>
                      <a:pt x="9060" y="1758"/>
                      <a:pt x="7344" y="0"/>
                      <a:pt x="51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92" name="Google Shape;492;p3"/>
            <p:cNvGrpSpPr/>
            <p:nvPr/>
          </p:nvGrpSpPr>
          <p:grpSpPr>
            <a:xfrm rot="10800000">
              <a:off x="8666296" y="4394367"/>
              <a:ext cx="236036" cy="485068"/>
              <a:chOff x="-1900" y="233111"/>
              <a:chExt cx="236036" cy="485068"/>
            </a:xfrm>
          </p:grpSpPr>
          <p:sp>
            <p:nvSpPr>
              <p:cNvPr id="493" name="Google Shape;493;p3"/>
              <p:cNvSpPr/>
              <p:nvPr/>
            </p:nvSpPr>
            <p:spPr>
              <a:xfrm>
                <a:off x="-1900" y="233111"/>
                <a:ext cx="236036" cy="485068"/>
              </a:xfrm>
              <a:custGeom>
                <a:rect b="b" l="l" r="r" t="t"/>
                <a:pathLst>
                  <a:path extrusionOk="0" h="25716" w="12012">
                    <a:moveTo>
                      <a:pt x="1" y="0"/>
                    </a:moveTo>
                    <a:lnTo>
                      <a:pt x="1" y="25715"/>
                    </a:lnTo>
                    <a:lnTo>
                      <a:pt x="12011" y="25715"/>
                    </a:lnTo>
                    <a:lnTo>
                      <a:pt x="120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8899" y="271177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4" y="1"/>
                      <a:pt x="0" y="4520"/>
                      <a:pt x="2637" y="7177"/>
                    </a:cubicBezTo>
                    <a:cubicBezTo>
                      <a:pt x="3490" y="8045"/>
                      <a:pt x="4549" y="8433"/>
                      <a:pt x="5589" y="8433"/>
                    </a:cubicBezTo>
                    <a:cubicBezTo>
                      <a:pt x="7736" y="8433"/>
                      <a:pt x="9806" y="6778"/>
                      <a:pt x="9835" y="4269"/>
                    </a:cubicBezTo>
                    <a:cubicBezTo>
                      <a:pt x="983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" name="Google Shape;495;p3"/>
              <p:cNvSpPr/>
              <p:nvPr/>
            </p:nvSpPr>
            <p:spPr>
              <a:xfrm>
                <a:off x="8899" y="507586"/>
                <a:ext cx="185513" cy="158973"/>
              </a:xfrm>
              <a:custGeom>
                <a:rect b="b" l="l" r="r" t="t"/>
                <a:pathLst>
                  <a:path extrusionOk="0" h="8428" w="9835">
                    <a:moveTo>
                      <a:pt x="5629" y="1"/>
                    </a:moveTo>
                    <a:cubicBezTo>
                      <a:pt x="1884" y="1"/>
                      <a:pt x="0" y="4499"/>
                      <a:pt x="2637" y="7178"/>
                    </a:cubicBezTo>
                    <a:cubicBezTo>
                      <a:pt x="3494" y="8041"/>
                      <a:pt x="4550" y="8428"/>
                      <a:pt x="5586" y="8428"/>
                    </a:cubicBezTo>
                    <a:cubicBezTo>
                      <a:pt x="7738" y="8428"/>
                      <a:pt x="9806" y="6762"/>
                      <a:pt x="9835" y="4248"/>
                    </a:cubicBezTo>
                    <a:cubicBezTo>
                      <a:pt x="9835" y="1905"/>
                      <a:pt x="7951" y="1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96" name="Google Shape;496;p3"/>
            <p:cNvGrpSpPr/>
            <p:nvPr/>
          </p:nvGrpSpPr>
          <p:grpSpPr>
            <a:xfrm rot="10800000">
              <a:off x="8914674" y="3200189"/>
              <a:ext cx="228588" cy="479829"/>
              <a:chOff x="233300" y="233459"/>
              <a:chExt cx="236023" cy="485068"/>
            </a:xfrm>
          </p:grpSpPr>
          <p:sp>
            <p:nvSpPr>
              <p:cNvPr id="497" name="Google Shape;497;p3"/>
              <p:cNvSpPr/>
              <p:nvPr/>
            </p:nvSpPr>
            <p:spPr>
              <a:xfrm>
                <a:off x="233300" y="233459"/>
                <a:ext cx="236023" cy="485068"/>
              </a:xfrm>
              <a:custGeom>
                <a:rect b="b" l="l" r="r" t="t"/>
                <a:pathLst>
                  <a:path extrusionOk="0" h="25716" w="11990">
                    <a:moveTo>
                      <a:pt x="0" y="0"/>
                    </a:moveTo>
                    <a:lnTo>
                      <a:pt x="0" y="25715"/>
                    </a:lnTo>
                    <a:lnTo>
                      <a:pt x="11989" y="25715"/>
                    </a:lnTo>
                    <a:lnTo>
                      <a:pt x="1198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" name="Google Shape;498;p3"/>
              <p:cNvSpPr/>
              <p:nvPr/>
            </p:nvSpPr>
            <p:spPr>
              <a:xfrm>
                <a:off x="248414" y="272135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3" y="1"/>
                      <a:pt x="0" y="4520"/>
                      <a:pt x="2636" y="7177"/>
                    </a:cubicBezTo>
                    <a:cubicBezTo>
                      <a:pt x="3497" y="8045"/>
                      <a:pt x="4557" y="8433"/>
                      <a:pt x="5598" y="8433"/>
                    </a:cubicBezTo>
                    <a:cubicBezTo>
                      <a:pt x="7746" y="8433"/>
                      <a:pt x="9806" y="6778"/>
                      <a:pt x="9834" y="4269"/>
                    </a:cubicBezTo>
                    <a:cubicBezTo>
                      <a:pt x="9834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" name="Google Shape;499;p3"/>
              <p:cNvSpPr/>
              <p:nvPr/>
            </p:nvSpPr>
            <p:spPr>
              <a:xfrm>
                <a:off x="248414" y="508940"/>
                <a:ext cx="185909" cy="159067"/>
              </a:xfrm>
              <a:custGeom>
                <a:rect b="b" l="l" r="r" t="t"/>
                <a:pathLst>
                  <a:path extrusionOk="0" h="8433" w="9856">
                    <a:moveTo>
                      <a:pt x="5629" y="1"/>
                    </a:moveTo>
                    <a:cubicBezTo>
                      <a:pt x="1883" y="1"/>
                      <a:pt x="0" y="4520"/>
                      <a:pt x="2636" y="7178"/>
                    </a:cubicBezTo>
                    <a:cubicBezTo>
                      <a:pt x="3490" y="8045"/>
                      <a:pt x="4548" y="8433"/>
                      <a:pt x="5588" y="8433"/>
                    </a:cubicBezTo>
                    <a:cubicBezTo>
                      <a:pt x="7736" y="8433"/>
                      <a:pt x="9806" y="6778"/>
                      <a:pt x="9834" y="4269"/>
                    </a:cubicBezTo>
                    <a:cubicBezTo>
                      <a:pt x="985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00" name="Google Shape;500;p3"/>
            <p:cNvGrpSpPr/>
            <p:nvPr/>
          </p:nvGrpSpPr>
          <p:grpSpPr>
            <a:xfrm rot="10800000">
              <a:off x="8916468" y="2961458"/>
              <a:ext cx="228605" cy="228600"/>
              <a:chOff x="640994" y="1737027"/>
              <a:chExt cx="227921" cy="227939"/>
            </a:xfrm>
          </p:grpSpPr>
          <p:sp>
            <p:nvSpPr>
              <p:cNvPr id="501" name="Google Shape;501;p3"/>
              <p:cNvSpPr/>
              <p:nvPr/>
            </p:nvSpPr>
            <p:spPr>
              <a:xfrm>
                <a:off x="640994" y="1737027"/>
                <a:ext cx="227921" cy="227939"/>
              </a:xfrm>
              <a:custGeom>
                <a:rect b="b" l="l" r="r" t="t"/>
                <a:pathLst>
                  <a:path extrusionOk="0" h="12388" w="12387">
                    <a:moveTo>
                      <a:pt x="0" y="1"/>
                    </a:moveTo>
                    <a:lnTo>
                      <a:pt x="0" y="12388"/>
                    </a:lnTo>
                    <a:lnTo>
                      <a:pt x="12387" y="12388"/>
                    </a:lnTo>
                    <a:lnTo>
                      <a:pt x="123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" name="Google Shape;502;p3"/>
              <p:cNvSpPr/>
              <p:nvPr/>
            </p:nvSpPr>
            <p:spPr>
              <a:xfrm>
                <a:off x="681419" y="1778353"/>
                <a:ext cx="171341" cy="146961"/>
              </a:xfrm>
              <a:custGeom>
                <a:rect b="b" l="l" r="r" t="t"/>
                <a:pathLst>
                  <a:path extrusionOk="0" h="7987" w="9312">
                    <a:moveTo>
                      <a:pt x="4020" y="0"/>
                    </a:moveTo>
                    <a:cubicBezTo>
                      <a:pt x="1987" y="0"/>
                      <a:pt x="35" y="1566"/>
                      <a:pt x="21" y="3948"/>
                    </a:cubicBezTo>
                    <a:cubicBezTo>
                      <a:pt x="0" y="6166"/>
                      <a:pt x="1779" y="7966"/>
                      <a:pt x="3997" y="7986"/>
                    </a:cubicBezTo>
                    <a:cubicBezTo>
                      <a:pt x="7533" y="7986"/>
                      <a:pt x="9311" y="3718"/>
                      <a:pt x="6821" y="1186"/>
                    </a:cubicBezTo>
                    <a:cubicBezTo>
                      <a:pt x="6009" y="367"/>
                      <a:pt x="5005" y="0"/>
                      <a:pt x="40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03" name="Google Shape;503;p3"/>
            <p:cNvGrpSpPr/>
            <p:nvPr/>
          </p:nvGrpSpPr>
          <p:grpSpPr>
            <a:xfrm rot="10800000">
              <a:off x="458650" y="3694050"/>
              <a:ext cx="216536" cy="964747"/>
              <a:chOff x="8445730" y="2244818"/>
              <a:chExt cx="231688" cy="1002855"/>
            </a:xfrm>
          </p:grpSpPr>
          <p:sp>
            <p:nvSpPr>
              <p:cNvPr id="504" name="Google Shape;504;p3"/>
              <p:cNvSpPr/>
              <p:nvPr/>
            </p:nvSpPr>
            <p:spPr>
              <a:xfrm rot="10800000">
                <a:off x="8445730" y="2244818"/>
                <a:ext cx="231688" cy="1002855"/>
              </a:xfrm>
              <a:custGeom>
                <a:rect b="b" l="l" r="r" t="t"/>
                <a:pathLst>
                  <a:path extrusionOk="0" h="48377" w="12283">
                    <a:moveTo>
                      <a:pt x="1" y="1"/>
                    </a:moveTo>
                    <a:lnTo>
                      <a:pt x="1" y="48376"/>
                    </a:lnTo>
                    <a:lnTo>
                      <a:pt x="12283" y="48376"/>
                    </a:lnTo>
                    <a:lnTo>
                      <a:pt x="122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" name="Google Shape;505;p3"/>
              <p:cNvSpPr/>
              <p:nvPr/>
            </p:nvSpPr>
            <p:spPr>
              <a:xfrm rot="10800000">
                <a:off x="8456266" y="3037588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6" y="1"/>
                    </a:moveTo>
                    <a:cubicBezTo>
                      <a:pt x="2125" y="1"/>
                      <a:pt x="35" y="1680"/>
                      <a:pt x="21" y="4234"/>
                    </a:cubicBezTo>
                    <a:cubicBezTo>
                      <a:pt x="0" y="6578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1" y="392"/>
                      <a:pt x="5358" y="1"/>
                      <a:pt x="43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" name="Google Shape;506;p3"/>
              <p:cNvSpPr/>
              <p:nvPr/>
            </p:nvSpPr>
            <p:spPr>
              <a:xfrm rot="10800000">
                <a:off x="8456266" y="2304525"/>
                <a:ext cx="187871" cy="160803"/>
              </a:xfrm>
              <a:custGeom>
                <a:rect b="b" l="l" r="r" t="t"/>
                <a:pathLst>
                  <a:path extrusionOk="0" h="8525" w="9960">
                    <a:moveTo>
                      <a:pt x="4303" y="1"/>
                    </a:moveTo>
                    <a:cubicBezTo>
                      <a:pt x="2123" y="1"/>
                      <a:pt x="35" y="1675"/>
                      <a:pt x="21" y="4214"/>
                    </a:cubicBezTo>
                    <a:cubicBezTo>
                      <a:pt x="0" y="6578"/>
                      <a:pt x="1904" y="8503"/>
                      <a:pt x="4269" y="8524"/>
                    </a:cubicBezTo>
                    <a:cubicBezTo>
                      <a:pt x="8056" y="8524"/>
                      <a:pt x="9960" y="3963"/>
                      <a:pt x="7302" y="1264"/>
                    </a:cubicBezTo>
                    <a:cubicBezTo>
                      <a:pt x="6430" y="391"/>
                      <a:pt x="5356" y="1"/>
                      <a:pt x="43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7" name="Google Shape;507;p3"/>
              <p:cNvSpPr/>
              <p:nvPr/>
            </p:nvSpPr>
            <p:spPr>
              <a:xfrm rot="10800000">
                <a:off x="8456266" y="2788328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3" y="0"/>
                    </a:moveTo>
                    <a:cubicBezTo>
                      <a:pt x="2123" y="0"/>
                      <a:pt x="35" y="1674"/>
                      <a:pt x="21" y="4213"/>
                    </a:cubicBezTo>
                    <a:cubicBezTo>
                      <a:pt x="0" y="6578"/>
                      <a:pt x="1904" y="8503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0" y="391"/>
                      <a:pt x="5356" y="0"/>
                      <a:pt x="43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8" name="Google Shape;508;p3"/>
              <p:cNvSpPr/>
              <p:nvPr/>
            </p:nvSpPr>
            <p:spPr>
              <a:xfrm rot="10800000">
                <a:off x="8456266" y="2549914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293" y="0"/>
                    </a:moveTo>
                    <a:cubicBezTo>
                      <a:pt x="2117" y="0"/>
                      <a:pt x="35" y="1678"/>
                      <a:pt x="21" y="4227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09" name="Google Shape;509;p3"/>
            <p:cNvGrpSpPr/>
            <p:nvPr/>
          </p:nvGrpSpPr>
          <p:grpSpPr>
            <a:xfrm rot="10800000">
              <a:off x="8207855" y="4889566"/>
              <a:ext cx="934995" cy="251833"/>
              <a:chOff x="6611261" y="-182"/>
              <a:chExt cx="934995" cy="251833"/>
            </a:xfrm>
          </p:grpSpPr>
          <p:sp>
            <p:nvSpPr>
              <p:cNvPr id="510" name="Google Shape;510;p3"/>
              <p:cNvSpPr/>
              <p:nvPr/>
            </p:nvSpPr>
            <p:spPr>
              <a:xfrm rot="10800000">
                <a:off x="6611261" y="-182"/>
                <a:ext cx="934995" cy="251833"/>
              </a:xfrm>
              <a:custGeom>
                <a:rect b="b" l="l" r="r" t="t"/>
                <a:pathLst>
                  <a:path extrusionOk="0" h="13351" w="49569">
                    <a:moveTo>
                      <a:pt x="1" y="1"/>
                    </a:moveTo>
                    <a:lnTo>
                      <a:pt x="1" y="13350"/>
                    </a:lnTo>
                    <a:lnTo>
                      <a:pt x="49569" y="13350"/>
                    </a:lnTo>
                    <a:lnTo>
                      <a:pt x="4956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1" name="Google Shape;511;p3"/>
              <p:cNvSpPr/>
              <p:nvPr/>
            </p:nvSpPr>
            <p:spPr>
              <a:xfrm rot="10800000">
                <a:off x="7350859" y="49934"/>
                <a:ext cx="190040" cy="162463"/>
              </a:xfrm>
              <a:custGeom>
                <a:rect b="b" l="l" r="r" t="t"/>
                <a:pathLst>
                  <a:path extrusionOk="0" h="8613" w="10075">
                    <a:moveTo>
                      <a:pt x="5712" y="1"/>
                    </a:moveTo>
                    <a:cubicBezTo>
                      <a:pt x="4648" y="1"/>
                      <a:pt x="3564" y="399"/>
                      <a:pt x="2688" y="1289"/>
                    </a:cubicBezTo>
                    <a:cubicBezTo>
                      <a:pt x="1" y="3996"/>
                      <a:pt x="1938" y="8612"/>
                      <a:pt x="5754" y="8612"/>
                    </a:cubicBezTo>
                    <a:cubicBezTo>
                      <a:pt x="5771" y="8612"/>
                      <a:pt x="5788" y="8612"/>
                      <a:pt x="5806" y="8612"/>
                    </a:cubicBezTo>
                    <a:cubicBezTo>
                      <a:pt x="8149" y="8612"/>
                      <a:pt x="10074" y="6666"/>
                      <a:pt x="10053" y="4323"/>
                    </a:cubicBezTo>
                    <a:cubicBezTo>
                      <a:pt x="10053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2" name="Google Shape;512;p3"/>
              <p:cNvSpPr/>
              <p:nvPr/>
            </p:nvSpPr>
            <p:spPr>
              <a:xfrm rot="10800000">
                <a:off x="6645178" y="49934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2" y="1"/>
                    </a:moveTo>
                    <a:cubicBezTo>
                      <a:pt x="4647" y="1"/>
                      <a:pt x="3564" y="399"/>
                      <a:pt x="2687" y="1289"/>
                    </a:cubicBezTo>
                    <a:cubicBezTo>
                      <a:pt x="0" y="3996"/>
                      <a:pt x="1917" y="8612"/>
                      <a:pt x="5732" y="8612"/>
                    </a:cubicBezTo>
                    <a:cubicBezTo>
                      <a:pt x="5750" y="8612"/>
                      <a:pt x="5767" y="8612"/>
                      <a:pt x="5784" y="8612"/>
                    </a:cubicBezTo>
                    <a:cubicBezTo>
                      <a:pt x="8148" y="8612"/>
                      <a:pt x="10052" y="6687"/>
                      <a:pt x="10052" y="4323"/>
                    </a:cubicBezTo>
                    <a:cubicBezTo>
                      <a:pt x="10052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3" name="Google Shape;513;p3"/>
              <p:cNvSpPr/>
              <p:nvPr/>
            </p:nvSpPr>
            <p:spPr>
              <a:xfrm rot="10800000">
                <a:off x="7121958" y="49934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2" y="1"/>
                    </a:moveTo>
                    <a:cubicBezTo>
                      <a:pt x="4648" y="1"/>
                      <a:pt x="3564" y="399"/>
                      <a:pt x="2688" y="1289"/>
                    </a:cubicBezTo>
                    <a:cubicBezTo>
                      <a:pt x="1" y="4017"/>
                      <a:pt x="1938" y="8612"/>
                      <a:pt x="5733" y="8612"/>
                    </a:cubicBezTo>
                    <a:cubicBezTo>
                      <a:pt x="5750" y="8612"/>
                      <a:pt x="5767" y="8612"/>
                      <a:pt x="5784" y="8612"/>
                    </a:cubicBezTo>
                    <a:cubicBezTo>
                      <a:pt x="8149" y="8612"/>
                      <a:pt x="10053" y="6666"/>
                      <a:pt x="10053" y="4323"/>
                    </a:cubicBezTo>
                    <a:cubicBezTo>
                      <a:pt x="10053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4" name="Google Shape;514;p3"/>
              <p:cNvSpPr/>
              <p:nvPr/>
            </p:nvSpPr>
            <p:spPr>
              <a:xfrm rot="10800000">
                <a:off x="6892245" y="49934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07" y="1"/>
                    </a:moveTo>
                    <a:cubicBezTo>
                      <a:pt x="4645" y="1"/>
                      <a:pt x="3564" y="399"/>
                      <a:pt x="2687" y="1289"/>
                    </a:cubicBezTo>
                    <a:cubicBezTo>
                      <a:pt x="0" y="3996"/>
                      <a:pt x="1917" y="8612"/>
                      <a:pt x="5732" y="8612"/>
                    </a:cubicBezTo>
                    <a:cubicBezTo>
                      <a:pt x="5749" y="8612"/>
                      <a:pt x="5767" y="8612"/>
                      <a:pt x="5784" y="8612"/>
                    </a:cubicBezTo>
                    <a:cubicBezTo>
                      <a:pt x="8148" y="8612"/>
                      <a:pt x="10052" y="6687"/>
                      <a:pt x="10052" y="4323"/>
                    </a:cubicBezTo>
                    <a:cubicBezTo>
                      <a:pt x="10038" y="1723"/>
                      <a:pt x="7915" y="1"/>
                      <a:pt x="57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15" name="Google Shape;515;p3"/>
            <p:cNvGrpSpPr/>
            <p:nvPr/>
          </p:nvGrpSpPr>
          <p:grpSpPr>
            <a:xfrm rot="10800000">
              <a:off x="1653787" y="4910163"/>
              <a:ext cx="234838" cy="233669"/>
              <a:chOff x="7539527" y="2110189"/>
              <a:chExt cx="234838" cy="233669"/>
            </a:xfrm>
          </p:grpSpPr>
          <p:sp>
            <p:nvSpPr>
              <p:cNvPr id="516" name="Google Shape;516;p3"/>
              <p:cNvSpPr/>
              <p:nvPr/>
            </p:nvSpPr>
            <p:spPr>
              <a:xfrm rot="10800000">
                <a:off x="7539527" y="2110189"/>
                <a:ext cx="234838" cy="233669"/>
              </a:xfrm>
              <a:custGeom>
                <a:rect b="b" l="l" r="r" t="t"/>
                <a:pathLst>
                  <a:path extrusionOk="0" h="12388" w="12450">
                    <a:moveTo>
                      <a:pt x="0" y="1"/>
                    </a:moveTo>
                    <a:lnTo>
                      <a:pt x="0" y="12388"/>
                    </a:lnTo>
                    <a:lnTo>
                      <a:pt x="12450" y="12388"/>
                    </a:lnTo>
                    <a:lnTo>
                      <a:pt x="124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7" name="Google Shape;517;p3"/>
              <p:cNvSpPr/>
              <p:nvPr/>
            </p:nvSpPr>
            <p:spPr>
              <a:xfrm rot="10800000">
                <a:off x="7557295" y="2151232"/>
                <a:ext cx="175629" cy="150259"/>
              </a:xfrm>
              <a:custGeom>
                <a:rect b="b" l="l" r="r" t="t"/>
                <a:pathLst>
                  <a:path extrusionOk="0" h="7966" w="9311">
                    <a:moveTo>
                      <a:pt x="4020" y="0"/>
                    </a:moveTo>
                    <a:cubicBezTo>
                      <a:pt x="1985" y="0"/>
                      <a:pt x="28" y="1566"/>
                      <a:pt x="0" y="3948"/>
                    </a:cubicBezTo>
                    <a:cubicBezTo>
                      <a:pt x="0" y="6145"/>
                      <a:pt x="1779" y="7966"/>
                      <a:pt x="3996" y="7966"/>
                    </a:cubicBezTo>
                    <a:cubicBezTo>
                      <a:pt x="7533" y="7966"/>
                      <a:pt x="9311" y="3697"/>
                      <a:pt x="6821" y="1186"/>
                    </a:cubicBezTo>
                    <a:cubicBezTo>
                      <a:pt x="6009" y="367"/>
                      <a:pt x="5005" y="0"/>
                      <a:pt x="40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18" name="Google Shape;518;p3"/>
            <p:cNvGrpSpPr/>
            <p:nvPr/>
          </p:nvGrpSpPr>
          <p:grpSpPr>
            <a:xfrm rot="10800000">
              <a:off x="687830" y="4891663"/>
              <a:ext cx="246896" cy="251841"/>
              <a:chOff x="6853189" y="1413242"/>
              <a:chExt cx="233273" cy="235960"/>
            </a:xfrm>
          </p:grpSpPr>
          <p:sp>
            <p:nvSpPr>
              <p:cNvPr id="519" name="Google Shape;519;p3"/>
              <p:cNvSpPr/>
              <p:nvPr/>
            </p:nvSpPr>
            <p:spPr>
              <a:xfrm rot="10800000">
                <a:off x="6853189" y="1413242"/>
                <a:ext cx="233273" cy="235960"/>
              </a:xfrm>
              <a:custGeom>
                <a:rect b="b" l="l" r="r" t="t"/>
                <a:pathLst>
                  <a:path extrusionOk="0" h="12388" w="12367">
                    <a:moveTo>
                      <a:pt x="1" y="0"/>
                    </a:moveTo>
                    <a:lnTo>
                      <a:pt x="1" y="12387"/>
                    </a:lnTo>
                    <a:lnTo>
                      <a:pt x="12367" y="12387"/>
                    </a:lnTo>
                    <a:lnTo>
                      <a:pt x="123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0" name="Google Shape;520;p3"/>
              <p:cNvSpPr/>
              <p:nvPr/>
            </p:nvSpPr>
            <p:spPr>
              <a:xfrm rot="10800000">
                <a:off x="6869760" y="1456584"/>
                <a:ext cx="175648" cy="150542"/>
              </a:xfrm>
              <a:custGeom>
                <a:rect b="b" l="l" r="r" t="t"/>
                <a:pathLst>
                  <a:path extrusionOk="0" h="7981" w="9312">
                    <a:moveTo>
                      <a:pt x="4016" y="1"/>
                    </a:moveTo>
                    <a:cubicBezTo>
                      <a:pt x="1991" y="1"/>
                      <a:pt x="50" y="1570"/>
                      <a:pt x="22" y="3963"/>
                    </a:cubicBezTo>
                    <a:cubicBezTo>
                      <a:pt x="1" y="6160"/>
                      <a:pt x="1779" y="7959"/>
                      <a:pt x="3997" y="7980"/>
                    </a:cubicBezTo>
                    <a:cubicBezTo>
                      <a:pt x="7533" y="7980"/>
                      <a:pt x="9312" y="3712"/>
                      <a:pt x="6822" y="1201"/>
                    </a:cubicBezTo>
                    <a:cubicBezTo>
                      <a:pt x="6007" y="372"/>
                      <a:pt x="5002" y="1"/>
                      <a:pt x="40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21" name="Google Shape;521;p3"/>
            <p:cNvGrpSpPr/>
            <p:nvPr/>
          </p:nvGrpSpPr>
          <p:grpSpPr>
            <a:xfrm rot="10800000">
              <a:off x="243270" y="3234275"/>
              <a:ext cx="201511" cy="449403"/>
              <a:chOff x="7798775" y="2139684"/>
              <a:chExt cx="193444" cy="420868"/>
            </a:xfrm>
          </p:grpSpPr>
          <p:sp>
            <p:nvSpPr>
              <p:cNvPr id="522" name="Google Shape;522;p3"/>
              <p:cNvSpPr/>
              <p:nvPr/>
            </p:nvSpPr>
            <p:spPr>
              <a:xfrm rot="10800000">
                <a:off x="7798775" y="2139684"/>
                <a:ext cx="193444" cy="420868"/>
              </a:xfrm>
              <a:custGeom>
                <a:rect b="b" l="l" r="r" t="t"/>
                <a:pathLst>
                  <a:path extrusionOk="0" h="23896" w="11634">
                    <a:moveTo>
                      <a:pt x="0" y="1"/>
                    </a:moveTo>
                    <a:lnTo>
                      <a:pt x="0" y="23896"/>
                    </a:lnTo>
                    <a:lnTo>
                      <a:pt x="11634" y="23896"/>
                    </a:lnTo>
                    <a:lnTo>
                      <a:pt x="1163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3" name="Google Shape;523;p3"/>
              <p:cNvSpPr/>
              <p:nvPr/>
            </p:nvSpPr>
            <p:spPr>
              <a:xfrm rot="10800000">
                <a:off x="7823779" y="2180056"/>
                <a:ext cx="146033" cy="147618"/>
              </a:xfrm>
              <a:custGeom>
                <a:rect b="b" l="l" r="r" t="t"/>
                <a:pathLst>
                  <a:path extrusionOk="0" h="7826" w="7742">
                    <a:moveTo>
                      <a:pt x="3871" y="0"/>
                    </a:moveTo>
                    <a:cubicBezTo>
                      <a:pt x="1737" y="0"/>
                      <a:pt x="0" y="1737"/>
                      <a:pt x="0" y="3913"/>
                    </a:cubicBezTo>
                    <a:cubicBezTo>
                      <a:pt x="0" y="6068"/>
                      <a:pt x="1737" y="7826"/>
                      <a:pt x="3871" y="7826"/>
                    </a:cubicBezTo>
                    <a:cubicBezTo>
                      <a:pt x="6005" y="7826"/>
                      <a:pt x="7742" y="6068"/>
                      <a:pt x="7742" y="3913"/>
                    </a:cubicBezTo>
                    <a:cubicBezTo>
                      <a:pt x="7742" y="1737"/>
                      <a:pt x="6005" y="0"/>
                      <a:pt x="38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" name="Google Shape;524;p3"/>
              <p:cNvSpPr/>
              <p:nvPr/>
            </p:nvSpPr>
            <p:spPr>
              <a:xfrm rot="10800000">
                <a:off x="7799295" y="2369496"/>
                <a:ext cx="170913" cy="146543"/>
              </a:xfrm>
              <a:custGeom>
                <a:rect b="b" l="l" r="r" t="t"/>
                <a:pathLst>
                  <a:path extrusionOk="0" h="7769" w="9061">
                    <a:moveTo>
                      <a:pt x="3926" y="0"/>
                    </a:moveTo>
                    <a:cubicBezTo>
                      <a:pt x="1948" y="0"/>
                      <a:pt x="49" y="1524"/>
                      <a:pt x="21" y="3835"/>
                    </a:cubicBezTo>
                    <a:cubicBezTo>
                      <a:pt x="0" y="5990"/>
                      <a:pt x="1737" y="7748"/>
                      <a:pt x="3892" y="7769"/>
                    </a:cubicBezTo>
                    <a:cubicBezTo>
                      <a:pt x="7344" y="7769"/>
                      <a:pt x="9060" y="3605"/>
                      <a:pt x="6654" y="1157"/>
                    </a:cubicBezTo>
                    <a:cubicBezTo>
                      <a:pt x="5862" y="358"/>
                      <a:pt x="4884" y="0"/>
                      <a:pt x="3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25" name="Google Shape;525;p3"/>
            <p:cNvGrpSpPr/>
            <p:nvPr/>
          </p:nvGrpSpPr>
          <p:grpSpPr>
            <a:xfrm rot="10800000">
              <a:off x="1421489" y="4670175"/>
              <a:ext cx="218717" cy="473559"/>
              <a:chOff x="6388643" y="-176"/>
              <a:chExt cx="229311" cy="489821"/>
            </a:xfrm>
          </p:grpSpPr>
          <p:sp>
            <p:nvSpPr>
              <p:cNvPr id="526" name="Google Shape;526;p3"/>
              <p:cNvSpPr/>
              <p:nvPr/>
            </p:nvSpPr>
            <p:spPr>
              <a:xfrm rot="10800000">
                <a:off x="6388643" y="-176"/>
                <a:ext cx="229311" cy="489821"/>
              </a:xfrm>
              <a:custGeom>
                <a:rect b="b" l="l" r="r" t="t"/>
                <a:pathLst>
                  <a:path extrusionOk="0" h="25968" w="12157">
                    <a:moveTo>
                      <a:pt x="0" y="1"/>
                    </a:moveTo>
                    <a:lnTo>
                      <a:pt x="0" y="25967"/>
                    </a:lnTo>
                    <a:lnTo>
                      <a:pt x="12157" y="25967"/>
                    </a:lnTo>
                    <a:lnTo>
                      <a:pt x="121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" name="Google Shape;527;p3"/>
              <p:cNvSpPr/>
              <p:nvPr/>
            </p:nvSpPr>
            <p:spPr>
              <a:xfrm rot="10800000">
                <a:off x="6423369" y="283741"/>
                <a:ext cx="185909" cy="158935"/>
              </a:xfrm>
              <a:custGeom>
                <a:rect b="b" l="l" r="r" t="t"/>
                <a:pathLst>
                  <a:path extrusionOk="0" h="8426" w="9856">
                    <a:moveTo>
                      <a:pt x="5629" y="1"/>
                    </a:moveTo>
                    <a:cubicBezTo>
                      <a:pt x="1884" y="1"/>
                      <a:pt x="1" y="4499"/>
                      <a:pt x="2637" y="7157"/>
                    </a:cubicBezTo>
                    <a:cubicBezTo>
                      <a:pt x="3493" y="8033"/>
                      <a:pt x="4555" y="8426"/>
                      <a:pt x="5598" y="8426"/>
                    </a:cubicBezTo>
                    <a:cubicBezTo>
                      <a:pt x="7743" y="8426"/>
                      <a:pt x="9806" y="6768"/>
                      <a:pt x="9835" y="4248"/>
                    </a:cubicBezTo>
                    <a:cubicBezTo>
                      <a:pt x="9856" y="1905"/>
                      <a:pt x="7972" y="1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" name="Google Shape;528;p3"/>
              <p:cNvSpPr/>
              <p:nvPr/>
            </p:nvSpPr>
            <p:spPr>
              <a:xfrm rot="10800000">
                <a:off x="6423369" y="58555"/>
                <a:ext cx="185796" cy="158747"/>
              </a:xfrm>
              <a:custGeom>
                <a:rect b="b" l="l" r="r" t="t"/>
                <a:pathLst>
                  <a:path extrusionOk="0" h="8416" w="9850">
                    <a:moveTo>
                      <a:pt x="5597" y="0"/>
                    </a:moveTo>
                    <a:cubicBezTo>
                      <a:pt x="1869" y="0"/>
                      <a:pt x="1" y="4505"/>
                      <a:pt x="2631" y="7156"/>
                    </a:cubicBezTo>
                    <a:cubicBezTo>
                      <a:pt x="3494" y="8026"/>
                      <a:pt x="4558" y="8416"/>
                      <a:pt x="5601" y="8416"/>
                    </a:cubicBezTo>
                    <a:cubicBezTo>
                      <a:pt x="7746" y="8416"/>
                      <a:pt x="9800" y="6767"/>
                      <a:pt x="9829" y="4248"/>
                    </a:cubicBezTo>
                    <a:cubicBezTo>
                      <a:pt x="9850" y="1904"/>
                      <a:pt x="7966" y="0"/>
                      <a:pt x="5623" y="0"/>
                    </a:cubicBezTo>
                    <a:cubicBezTo>
                      <a:pt x="5614" y="0"/>
                      <a:pt x="5606" y="0"/>
                      <a:pt x="55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29" name="Google Shape;529;p3"/>
            <p:cNvGrpSpPr/>
            <p:nvPr/>
          </p:nvGrpSpPr>
          <p:grpSpPr>
            <a:xfrm rot="10800000">
              <a:off x="948457" y="4448476"/>
              <a:ext cx="229311" cy="695027"/>
              <a:chOff x="6388643" y="489644"/>
              <a:chExt cx="229311" cy="695027"/>
            </a:xfrm>
          </p:grpSpPr>
          <p:sp>
            <p:nvSpPr>
              <p:cNvPr id="530" name="Google Shape;530;p3"/>
              <p:cNvSpPr/>
              <p:nvPr/>
            </p:nvSpPr>
            <p:spPr>
              <a:xfrm rot="10800000">
                <a:off x="6388643" y="489644"/>
                <a:ext cx="229311" cy="695027"/>
              </a:xfrm>
              <a:custGeom>
                <a:rect b="b" l="l" r="r" t="t"/>
                <a:pathLst>
                  <a:path extrusionOk="0" h="36847" w="12157">
                    <a:moveTo>
                      <a:pt x="0" y="0"/>
                    </a:moveTo>
                    <a:lnTo>
                      <a:pt x="0" y="36847"/>
                    </a:lnTo>
                    <a:lnTo>
                      <a:pt x="12157" y="36847"/>
                    </a:lnTo>
                    <a:lnTo>
                      <a:pt x="1215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" name="Google Shape;531;p3"/>
              <p:cNvSpPr/>
              <p:nvPr/>
            </p:nvSpPr>
            <p:spPr>
              <a:xfrm rot="10800000">
                <a:off x="6396131" y="994026"/>
                <a:ext cx="187889" cy="161048"/>
              </a:xfrm>
              <a:custGeom>
                <a:rect b="b" l="l" r="r" t="t"/>
                <a:pathLst>
                  <a:path extrusionOk="0" h="8538" w="9961">
                    <a:moveTo>
                      <a:pt x="4307" y="0"/>
                    </a:moveTo>
                    <a:cubicBezTo>
                      <a:pt x="2136" y="0"/>
                      <a:pt x="50" y="1677"/>
                      <a:pt x="22" y="4227"/>
                    </a:cubicBezTo>
                    <a:cubicBezTo>
                      <a:pt x="1" y="6592"/>
                      <a:pt x="1905" y="8517"/>
                      <a:pt x="4269" y="8538"/>
                    </a:cubicBezTo>
                    <a:cubicBezTo>
                      <a:pt x="8056" y="8538"/>
                      <a:pt x="9960" y="3955"/>
                      <a:pt x="7303" y="1277"/>
                    </a:cubicBezTo>
                    <a:cubicBezTo>
                      <a:pt x="6435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" name="Google Shape;532;p3"/>
              <p:cNvSpPr/>
              <p:nvPr/>
            </p:nvSpPr>
            <p:spPr>
              <a:xfrm rot="10800000">
                <a:off x="6396131" y="756032"/>
                <a:ext cx="187889" cy="160878"/>
              </a:xfrm>
              <a:custGeom>
                <a:rect b="b" l="l" r="r" t="t"/>
                <a:pathLst>
                  <a:path extrusionOk="0" h="8529" w="9961">
                    <a:moveTo>
                      <a:pt x="4308" y="0"/>
                    </a:moveTo>
                    <a:cubicBezTo>
                      <a:pt x="2136" y="0"/>
                      <a:pt x="50" y="1668"/>
                      <a:pt x="22" y="4218"/>
                    </a:cubicBezTo>
                    <a:cubicBezTo>
                      <a:pt x="1" y="6583"/>
                      <a:pt x="1905" y="8508"/>
                      <a:pt x="4269" y="8529"/>
                    </a:cubicBezTo>
                    <a:cubicBezTo>
                      <a:pt x="8056" y="8529"/>
                      <a:pt x="9960" y="3967"/>
                      <a:pt x="7303" y="1268"/>
                    </a:cubicBezTo>
                    <a:cubicBezTo>
                      <a:pt x="6435" y="393"/>
                      <a:pt x="5361" y="0"/>
                      <a:pt x="43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 rot="10800000">
                <a:off x="6396131" y="518038"/>
                <a:ext cx="187889" cy="161048"/>
              </a:xfrm>
              <a:custGeom>
                <a:rect b="b" l="l" r="r" t="t"/>
                <a:pathLst>
                  <a:path extrusionOk="0" h="8538" w="9961">
                    <a:moveTo>
                      <a:pt x="4307" y="0"/>
                    </a:moveTo>
                    <a:cubicBezTo>
                      <a:pt x="2136" y="0"/>
                      <a:pt x="50" y="1677"/>
                      <a:pt x="22" y="4227"/>
                    </a:cubicBezTo>
                    <a:cubicBezTo>
                      <a:pt x="1" y="6592"/>
                      <a:pt x="1905" y="8517"/>
                      <a:pt x="4269" y="8537"/>
                    </a:cubicBezTo>
                    <a:cubicBezTo>
                      <a:pt x="8056" y="8517"/>
                      <a:pt x="9960" y="3955"/>
                      <a:pt x="7303" y="1277"/>
                    </a:cubicBezTo>
                    <a:cubicBezTo>
                      <a:pt x="6435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34" name="Google Shape;534;p3"/>
            <p:cNvGrpSpPr/>
            <p:nvPr/>
          </p:nvGrpSpPr>
          <p:grpSpPr>
            <a:xfrm rot="10800000">
              <a:off x="242939" y="921284"/>
              <a:ext cx="201543" cy="412555"/>
              <a:chOff x="8675415" y="3004149"/>
              <a:chExt cx="236026" cy="463753"/>
            </a:xfrm>
          </p:grpSpPr>
          <p:sp>
            <p:nvSpPr>
              <p:cNvPr id="535" name="Google Shape;535;p3"/>
              <p:cNvSpPr/>
              <p:nvPr/>
            </p:nvSpPr>
            <p:spPr>
              <a:xfrm rot="10800000">
                <a:off x="8675415" y="3004149"/>
                <a:ext cx="236026" cy="463753"/>
              </a:xfrm>
              <a:custGeom>
                <a:rect b="b" l="l" r="r" t="t"/>
                <a:pathLst>
                  <a:path extrusionOk="0" h="24586" w="12513">
                    <a:moveTo>
                      <a:pt x="0" y="0"/>
                    </a:moveTo>
                    <a:lnTo>
                      <a:pt x="0" y="24586"/>
                    </a:lnTo>
                    <a:lnTo>
                      <a:pt x="12512" y="24586"/>
                    </a:lnTo>
                    <a:lnTo>
                      <a:pt x="125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 rot="10800000">
                <a:off x="8710537" y="3277390"/>
                <a:ext cx="185909" cy="158935"/>
              </a:xfrm>
              <a:custGeom>
                <a:rect b="b" l="l" r="r" t="t"/>
                <a:pathLst>
                  <a:path extrusionOk="0" h="8426" w="9856">
                    <a:moveTo>
                      <a:pt x="5629" y="0"/>
                    </a:moveTo>
                    <a:cubicBezTo>
                      <a:pt x="1904" y="0"/>
                      <a:pt x="0" y="4499"/>
                      <a:pt x="2637" y="7156"/>
                    </a:cubicBezTo>
                    <a:cubicBezTo>
                      <a:pt x="3499" y="8033"/>
                      <a:pt x="4566" y="8425"/>
                      <a:pt x="5613" y="8425"/>
                    </a:cubicBezTo>
                    <a:cubicBezTo>
                      <a:pt x="7763" y="8425"/>
                      <a:pt x="9827" y="6767"/>
                      <a:pt x="9855" y="4248"/>
                    </a:cubicBezTo>
                    <a:cubicBezTo>
                      <a:pt x="9855" y="1904"/>
                      <a:pt x="7972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 rot="10800000">
                <a:off x="8710537" y="3052204"/>
                <a:ext cx="185796" cy="158766"/>
              </a:xfrm>
              <a:custGeom>
                <a:rect b="b" l="l" r="r" t="t"/>
                <a:pathLst>
                  <a:path extrusionOk="0" h="8417" w="9850">
                    <a:moveTo>
                      <a:pt x="5597" y="1"/>
                    </a:moveTo>
                    <a:cubicBezTo>
                      <a:pt x="1889" y="1"/>
                      <a:pt x="0" y="4505"/>
                      <a:pt x="2631" y="7156"/>
                    </a:cubicBezTo>
                    <a:cubicBezTo>
                      <a:pt x="3493" y="8026"/>
                      <a:pt x="4560" y="8416"/>
                      <a:pt x="5606" y="8416"/>
                    </a:cubicBezTo>
                    <a:cubicBezTo>
                      <a:pt x="7757" y="8416"/>
                      <a:pt x="9821" y="6768"/>
                      <a:pt x="9849" y="4248"/>
                    </a:cubicBezTo>
                    <a:cubicBezTo>
                      <a:pt x="9849" y="1905"/>
                      <a:pt x="7966" y="1"/>
                      <a:pt x="5623" y="1"/>
                    </a:cubicBezTo>
                    <a:cubicBezTo>
                      <a:pt x="5614" y="1"/>
                      <a:pt x="5605" y="1"/>
                      <a:pt x="55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38" name="Google Shape;538;p3"/>
            <p:cNvGrpSpPr/>
            <p:nvPr/>
          </p:nvGrpSpPr>
          <p:grpSpPr>
            <a:xfrm rot="10800000">
              <a:off x="-3" y="4891671"/>
              <a:ext cx="674108" cy="251833"/>
              <a:chOff x="7536387" y="-182"/>
              <a:chExt cx="674108" cy="251833"/>
            </a:xfrm>
          </p:grpSpPr>
          <p:sp>
            <p:nvSpPr>
              <p:cNvPr id="539" name="Google Shape;539;p3"/>
              <p:cNvSpPr/>
              <p:nvPr/>
            </p:nvSpPr>
            <p:spPr>
              <a:xfrm rot="10800000">
                <a:off x="7536387" y="-182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 rot="10800000">
                <a:off x="8017871" y="40861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 rot="10800000">
                <a:off x="7788177" y="40861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 rot="10800000">
                <a:off x="7564388" y="40861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43" name="Google Shape;543;p3"/>
            <p:cNvGrpSpPr/>
            <p:nvPr/>
          </p:nvGrpSpPr>
          <p:grpSpPr>
            <a:xfrm rot="10800000">
              <a:off x="8916100" y="1367619"/>
              <a:ext cx="229726" cy="695027"/>
              <a:chOff x="8447683" y="1640135"/>
              <a:chExt cx="229726" cy="695027"/>
            </a:xfrm>
          </p:grpSpPr>
          <p:sp>
            <p:nvSpPr>
              <p:cNvPr id="544" name="Google Shape;544;p3"/>
              <p:cNvSpPr/>
              <p:nvPr/>
            </p:nvSpPr>
            <p:spPr>
              <a:xfrm rot="10800000">
                <a:off x="8447683" y="1640135"/>
                <a:ext cx="229726" cy="695027"/>
              </a:xfrm>
              <a:custGeom>
                <a:rect b="b" l="l" r="r" t="t"/>
                <a:pathLst>
                  <a:path extrusionOk="0" h="36847" w="12179">
                    <a:moveTo>
                      <a:pt x="1" y="0"/>
                    </a:moveTo>
                    <a:lnTo>
                      <a:pt x="1" y="36847"/>
                    </a:lnTo>
                    <a:lnTo>
                      <a:pt x="12178" y="36847"/>
                    </a:lnTo>
                    <a:lnTo>
                      <a:pt x="121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 rot="10800000">
                <a:off x="8455189" y="2150836"/>
                <a:ext cx="187871" cy="160878"/>
              </a:xfrm>
              <a:custGeom>
                <a:rect b="b" l="l" r="r" t="t"/>
                <a:pathLst>
                  <a:path extrusionOk="0" h="8529" w="9960">
                    <a:moveTo>
                      <a:pt x="4307" y="0"/>
                    </a:moveTo>
                    <a:cubicBezTo>
                      <a:pt x="2136" y="0"/>
                      <a:pt x="49" y="1668"/>
                      <a:pt x="21" y="4218"/>
                    </a:cubicBezTo>
                    <a:cubicBezTo>
                      <a:pt x="0" y="6583"/>
                      <a:pt x="1904" y="8508"/>
                      <a:pt x="4269" y="8528"/>
                    </a:cubicBezTo>
                    <a:cubicBezTo>
                      <a:pt x="8056" y="8528"/>
                      <a:pt x="9960" y="3967"/>
                      <a:pt x="7302" y="1268"/>
                    </a:cubicBezTo>
                    <a:cubicBezTo>
                      <a:pt x="6434" y="393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 rot="10800000">
                <a:off x="8455189" y="1913238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293" y="0"/>
                    </a:moveTo>
                    <a:cubicBezTo>
                      <a:pt x="2117" y="0"/>
                      <a:pt x="35" y="1677"/>
                      <a:pt x="21" y="4227"/>
                    </a:cubicBezTo>
                    <a:cubicBezTo>
                      <a:pt x="0" y="6591"/>
                      <a:pt x="1904" y="8516"/>
                      <a:pt x="4269" y="8516"/>
                    </a:cubicBezTo>
                    <a:cubicBezTo>
                      <a:pt x="8056" y="8516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 rot="10800000">
                <a:off x="8455189" y="1674848"/>
                <a:ext cx="187871" cy="161048"/>
              </a:xfrm>
              <a:custGeom>
                <a:rect b="b" l="l" r="r" t="t"/>
                <a:pathLst>
                  <a:path extrusionOk="0" h="8538" w="9960">
                    <a:moveTo>
                      <a:pt x="4293" y="0"/>
                    </a:moveTo>
                    <a:cubicBezTo>
                      <a:pt x="2117" y="0"/>
                      <a:pt x="35" y="1677"/>
                      <a:pt x="21" y="4227"/>
                    </a:cubicBezTo>
                    <a:cubicBezTo>
                      <a:pt x="0" y="6591"/>
                      <a:pt x="1904" y="8516"/>
                      <a:pt x="4269" y="8537"/>
                    </a:cubicBezTo>
                    <a:cubicBezTo>
                      <a:pt x="8056" y="8537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48" name="Google Shape;548;p3"/>
            <p:cNvGrpSpPr/>
            <p:nvPr/>
          </p:nvGrpSpPr>
          <p:grpSpPr>
            <a:xfrm rot="10800000">
              <a:off x="1190452" y="4448493"/>
              <a:ext cx="218415" cy="694973"/>
              <a:chOff x="6155780" y="-170"/>
              <a:chExt cx="232876" cy="730167"/>
            </a:xfrm>
          </p:grpSpPr>
          <p:sp>
            <p:nvSpPr>
              <p:cNvPr id="549" name="Google Shape;549;p3"/>
              <p:cNvSpPr/>
              <p:nvPr/>
            </p:nvSpPr>
            <p:spPr>
              <a:xfrm rot="10800000">
                <a:off x="6155780" y="-170"/>
                <a:ext cx="232876" cy="730167"/>
              </a:xfrm>
              <a:custGeom>
                <a:rect b="b" l="l" r="r" t="t"/>
                <a:pathLst>
                  <a:path extrusionOk="0" h="38710" w="12346">
                    <a:moveTo>
                      <a:pt x="1" y="0"/>
                    </a:moveTo>
                    <a:lnTo>
                      <a:pt x="1" y="38709"/>
                    </a:lnTo>
                    <a:lnTo>
                      <a:pt x="12346" y="38709"/>
                    </a:lnTo>
                    <a:lnTo>
                      <a:pt x="123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 rot="10800000">
                <a:off x="6163268" y="523961"/>
                <a:ext cx="190643" cy="163425"/>
              </a:xfrm>
              <a:custGeom>
                <a:rect b="b" l="l" r="r" t="t"/>
                <a:pathLst>
                  <a:path extrusionOk="0" h="8664" w="10107">
                    <a:moveTo>
                      <a:pt x="4363" y="0"/>
                    </a:moveTo>
                    <a:cubicBezTo>
                      <a:pt x="2161" y="0"/>
                      <a:pt x="49" y="1700"/>
                      <a:pt x="21" y="4291"/>
                    </a:cubicBezTo>
                    <a:cubicBezTo>
                      <a:pt x="0" y="6676"/>
                      <a:pt x="1925" y="8643"/>
                      <a:pt x="4331" y="8664"/>
                    </a:cubicBezTo>
                    <a:cubicBezTo>
                      <a:pt x="8160" y="8664"/>
                      <a:pt x="10106" y="4039"/>
                      <a:pt x="7407" y="1298"/>
                    </a:cubicBezTo>
                    <a:cubicBezTo>
                      <a:pt x="6524" y="402"/>
                      <a:pt x="5433" y="0"/>
                      <a:pt x="4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 rot="10800000">
                <a:off x="6163268" y="282421"/>
                <a:ext cx="190643" cy="163425"/>
              </a:xfrm>
              <a:custGeom>
                <a:rect b="b" l="l" r="r" t="t"/>
                <a:pathLst>
                  <a:path extrusionOk="0" h="8664" w="10107">
                    <a:moveTo>
                      <a:pt x="4358" y="0"/>
                    </a:moveTo>
                    <a:cubicBezTo>
                      <a:pt x="2152" y="0"/>
                      <a:pt x="35" y="1700"/>
                      <a:pt x="21" y="4291"/>
                    </a:cubicBezTo>
                    <a:cubicBezTo>
                      <a:pt x="0" y="6697"/>
                      <a:pt x="1925" y="8643"/>
                      <a:pt x="4331" y="8664"/>
                    </a:cubicBezTo>
                    <a:cubicBezTo>
                      <a:pt x="8181" y="8664"/>
                      <a:pt x="10106" y="4019"/>
                      <a:pt x="7407" y="1299"/>
                    </a:cubicBezTo>
                    <a:cubicBezTo>
                      <a:pt x="6524" y="402"/>
                      <a:pt x="5431" y="0"/>
                      <a:pt x="43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 rot="10800000">
                <a:off x="6163268" y="40861"/>
                <a:ext cx="190643" cy="163444"/>
              </a:xfrm>
              <a:custGeom>
                <a:rect b="b" l="l" r="r" t="t"/>
                <a:pathLst>
                  <a:path extrusionOk="0" h="8665" w="10107">
                    <a:moveTo>
                      <a:pt x="4358" y="1"/>
                    </a:moveTo>
                    <a:cubicBezTo>
                      <a:pt x="2152" y="1"/>
                      <a:pt x="35" y="1701"/>
                      <a:pt x="21" y="4291"/>
                    </a:cubicBezTo>
                    <a:cubicBezTo>
                      <a:pt x="0" y="6676"/>
                      <a:pt x="1925" y="8643"/>
                      <a:pt x="4331" y="8664"/>
                    </a:cubicBezTo>
                    <a:cubicBezTo>
                      <a:pt x="8181" y="8664"/>
                      <a:pt x="10106" y="4019"/>
                      <a:pt x="7407" y="1299"/>
                    </a:cubicBezTo>
                    <a:cubicBezTo>
                      <a:pt x="6524" y="402"/>
                      <a:pt x="5431" y="1"/>
                      <a:pt x="43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53" name="Google Shape;553;p3"/>
            <p:cNvGrpSpPr/>
            <p:nvPr/>
          </p:nvGrpSpPr>
          <p:grpSpPr>
            <a:xfrm rot="10800000">
              <a:off x="-15" y="2986236"/>
              <a:ext cx="229330" cy="698195"/>
              <a:chOff x="7981165" y="243746"/>
              <a:chExt cx="229330" cy="698195"/>
            </a:xfrm>
          </p:grpSpPr>
          <p:sp>
            <p:nvSpPr>
              <p:cNvPr id="554" name="Google Shape;554;p3"/>
              <p:cNvSpPr/>
              <p:nvPr/>
            </p:nvSpPr>
            <p:spPr>
              <a:xfrm rot="10800000">
                <a:off x="7981165" y="243746"/>
                <a:ext cx="229330" cy="698195"/>
              </a:xfrm>
              <a:custGeom>
                <a:rect b="b" l="l" r="r" t="t"/>
                <a:pathLst>
                  <a:path extrusionOk="0" h="37015" w="12158">
                    <a:moveTo>
                      <a:pt x="0" y="0"/>
                    </a:moveTo>
                    <a:lnTo>
                      <a:pt x="0" y="37014"/>
                    </a:lnTo>
                    <a:lnTo>
                      <a:pt x="12157" y="37014"/>
                    </a:lnTo>
                    <a:lnTo>
                      <a:pt x="1215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 rot="10800000">
                <a:off x="7994594" y="756428"/>
                <a:ext cx="181967" cy="155710"/>
              </a:xfrm>
              <a:custGeom>
                <a:rect b="b" l="l" r="r" t="t"/>
                <a:pathLst>
                  <a:path extrusionOk="0" h="8255" w="9647">
                    <a:moveTo>
                      <a:pt x="4181" y="0"/>
                    </a:moveTo>
                    <a:cubicBezTo>
                      <a:pt x="2075" y="0"/>
                      <a:pt x="50" y="1622"/>
                      <a:pt x="22" y="4091"/>
                    </a:cubicBezTo>
                    <a:cubicBezTo>
                      <a:pt x="1" y="6371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4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 rot="10800000">
                <a:off x="7994594" y="526319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0"/>
                    </a:moveTo>
                    <a:cubicBezTo>
                      <a:pt x="2075" y="0"/>
                      <a:pt x="50" y="1623"/>
                      <a:pt x="22" y="4091"/>
                    </a:cubicBezTo>
                    <a:cubicBezTo>
                      <a:pt x="1" y="6372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5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 rot="10800000">
                <a:off x="7994594" y="296228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1"/>
                    </a:moveTo>
                    <a:cubicBezTo>
                      <a:pt x="2075" y="1"/>
                      <a:pt x="50" y="1623"/>
                      <a:pt x="22" y="4092"/>
                    </a:cubicBezTo>
                    <a:cubicBezTo>
                      <a:pt x="1" y="6372"/>
                      <a:pt x="1842" y="8235"/>
                      <a:pt x="4144" y="8256"/>
                    </a:cubicBezTo>
                    <a:cubicBezTo>
                      <a:pt x="7805" y="8256"/>
                      <a:pt x="9647" y="3841"/>
                      <a:pt x="7073" y="1225"/>
                    </a:cubicBezTo>
                    <a:cubicBezTo>
                      <a:pt x="6235" y="380"/>
                      <a:pt x="5198" y="1"/>
                      <a:pt x="4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58" name="Google Shape;558;p3"/>
            <p:cNvGrpSpPr/>
            <p:nvPr/>
          </p:nvGrpSpPr>
          <p:grpSpPr>
            <a:xfrm rot="10800000">
              <a:off x="1421390" y="4448519"/>
              <a:ext cx="851761" cy="210305"/>
              <a:chOff x="5196711" y="489236"/>
              <a:chExt cx="959083" cy="240761"/>
            </a:xfrm>
          </p:grpSpPr>
          <p:sp>
            <p:nvSpPr>
              <p:cNvPr id="559" name="Google Shape;559;p3"/>
              <p:cNvSpPr/>
              <p:nvPr/>
            </p:nvSpPr>
            <p:spPr>
              <a:xfrm rot="10800000">
                <a:off x="5196711" y="489236"/>
                <a:ext cx="959083" cy="240761"/>
              </a:xfrm>
              <a:custGeom>
                <a:rect b="b" l="l" r="r" t="t"/>
                <a:pathLst>
                  <a:path extrusionOk="0" h="12764" w="50846">
                    <a:moveTo>
                      <a:pt x="1" y="0"/>
                    </a:moveTo>
                    <a:lnTo>
                      <a:pt x="1" y="12764"/>
                    </a:lnTo>
                    <a:lnTo>
                      <a:pt x="50845" y="12764"/>
                    </a:lnTo>
                    <a:lnTo>
                      <a:pt x="508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 rot="10800000">
                <a:off x="5955285" y="529884"/>
                <a:ext cx="194472" cy="166386"/>
              </a:xfrm>
              <a:custGeom>
                <a:rect b="b" l="l" r="r" t="t"/>
                <a:pathLst>
                  <a:path extrusionOk="0" h="8821" w="10310">
                    <a:moveTo>
                      <a:pt x="5851" y="0"/>
                    </a:moveTo>
                    <a:cubicBezTo>
                      <a:pt x="4763" y="0"/>
                      <a:pt x="3654" y="405"/>
                      <a:pt x="2757" y="1309"/>
                    </a:cubicBezTo>
                    <a:cubicBezTo>
                      <a:pt x="1" y="4107"/>
                      <a:pt x="1994" y="8821"/>
                      <a:pt x="5911" y="8821"/>
                    </a:cubicBezTo>
                    <a:cubicBezTo>
                      <a:pt x="5920" y="8821"/>
                      <a:pt x="5928" y="8821"/>
                      <a:pt x="5937" y="8821"/>
                    </a:cubicBezTo>
                    <a:cubicBezTo>
                      <a:pt x="8343" y="8800"/>
                      <a:pt x="10310" y="6833"/>
                      <a:pt x="10289" y="4406"/>
                    </a:cubicBezTo>
                    <a:cubicBezTo>
                      <a:pt x="10289" y="1750"/>
                      <a:pt x="8114" y="0"/>
                      <a:pt x="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 rot="10800000">
                <a:off x="5233005" y="529884"/>
                <a:ext cx="194491" cy="166386"/>
              </a:xfrm>
              <a:custGeom>
                <a:rect b="b" l="l" r="r" t="t"/>
                <a:pathLst>
                  <a:path extrusionOk="0" h="8821" w="10311">
                    <a:moveTo>
                      <a:pt x="5868" y="0"/>
                    </a:moveTo>
                    <a:cubicBezTo>
                      <a:pt x="4782" y="0"/>
                      <a:pt x="3675" y="405"/>
                      <a:pt x="2778" y="1309"/>
                    </a:cubicBezTo>
                    <a:cubicBezTo>
                      <a:pt x="1" y="4107"/>
                      <a:pt x="1995" y="8821"/>
                      <a:pt x="5911" y="8821"/>
                    </a:cubicBezTo>
                    <a:cubicBezTo>
                      <a:pt x="5920" y="8821"/>
                      <a:pt x="5928" y="8821"/>
                      <a:pt x="5937" y="8821"/>
                    </a:cubicBezTo>
                    <a:cubicBezTo>
                      <a:pt x="8364" y="8800"/>
                      <a:pt x="10310" y="6833"/>
                      <a:pt x="10310" y="4406"/>
                    </a:cubicBezTo>
                    <a:cubicBezTo>
                      <a:pt x="10296" y="1750"/>
                      <a:pt x="8126" y="0"/>
                      <a:pt x="58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 rot="10800000">
                <a:off x="5720838" y="529884"/>
                <a:ext cx="193963" cy="166386"/>
              </a:xfrm>
              <a:custGeom>
                <a:rect b="b" l="l" r="r" t="t"/>
                <a:pathLst>
                  <a:path extrusionOk="0" h="8821" w="10283">
                    <a:moveTo>
                      <a:pt x="5845" y="0"/>
                    </a:moveTo>
                    <a:cubicBezTo>
                      <a:pt x="4756" y="0"/>
                      <a:pt x="3647" y="405"/>
                      <a:pt x="2750" y="1309"/>
                    </a:cubicBezTo>
                    <a:cubicBezTo>
                      <a:pt x="0" y="4101"/>
                      <a:pt x="1979" y="8821"/>
                      <a:pt x="5879" y="8821"/>
                    </a:cubicBezTo>
                    <a:cubicBezTo>
                      <a:pt x="5896" y="8821"/>
                      <a:pt x="5913" y="8821"/>
                      <a:pt x="5930" y="8821"/>
                    </a:cubicBezTo>
                    <a:cubicBezTo>
                      <a:pt x="8337" y="8800"/>
                      <a:pt x="10283" y="6833"/>
                      <a:pt x="10283" y="4406"/>
                    </a:cubicBezTo>
                    <a:cubicBezTo>
                      <a:pt x="10283" y="1750"/>
                      <a:pt x="8108" y="0"/>
                      <a:pt x="58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 rot="10800000">
                <a:off x="5485994" y="529884"/>
                <a:ext cx="194378" cy="166386"/>
              </a:xfrm>
              <a:custGeom>
                <a:rect b="b" l="l" r="r" t="t"/>
                <a:pathLst>
                  <a:path extrusionOk="0" h="8821" w="10305">
                    <a:moveTo>
                      <a:pt x="5862" y="0"/>
                    </a:moveTo>
                    <a:cubicBezTo>
                      <a:pt x="4776" y="0"/>
                      <a:pt x="3669" y="405"/>
                      <a:pt x="2772" y="1309"/>
                    </a:cubicBezTo>
                    <a:cubicBezTo>
                      <a:pt x="1" y="4101"/>
                      <a:pt x="1980" y="8821"/>
                      <a:pt x="5880" y="8821"/>
                    </a:cubicBezTo>
                    <a:cubicBezTo>
                      <a:pt x="5897" y="8821"/>
                      <a:pt x="5914" y="8821"/>
                      <a:pt x="5931" y="8821"/>
                    </a:cubicBezTo>
                    <a:cubicBezTo>
                      <a:pt x="8358" y="8800"/>
                      <a:pt x="10304" y="6833"/>
                      <a:pt x="10304" y="4406"/>
                    </a:cubicBezTo>
                    <a:cubicBezTo>
                      <a:pt x="10290" y="1750"/>
                      <a:pt x="8120" y="0"/>
                      <a:pt x="58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64" name="Google Shape;564;p3"/>
            <p:cNvGrpSpPr/>
            <p:nvPr/>
          </p:nvGrpSpPr>
          <p:grpSpPr>
            <a:xfrm rot="-5400000">
              <a:off x="-38561" y="1615461"/>
              <a:ext cx="764409" cy="201174"/>
              <a:chOff x="8239320" y="1408052"/>
              <a:chExt cx="903023" cy="233273"/>
            </a:xfrm>
          </p:grpSpPr>
          <p:sp>
            <p:nvSpPr>
              <p:cNvPr id="565" name="Google Shape;565;p3"/>
              <p:cNvSpPr/>
              <p:nvPr/>
            </p:nvSpPr>
            <p:spPr>
              <a:xfrm rot="10800000">
                <a:off x="8239320" y="1408052"/>
                <a:ext cx="903023" cy="233273"/>
              </a:xfrm>
              <a:custGeom>
                <a:rect b="b" l="l" r="r" t="t"/>
                <a:pathLst>
                  <a:path extrusionOk="0" h="12367" w="47874">
                    <a:moveTo>
                      <a:pt x="1" y="1"/>
                    </a:moveTo>
                    <a:lnTo>
                      <a:pt x="1" y="12367"/>
                    </a:lnTo>
                    <a:lnTo>
                      <a:pt x="47874" y="12367"/>
                    </a:lnTo>
                    <a:lnTo>
                      <a:pt x="4787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 rot="10800000">
                <a:off x="8946173" y="144277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24" y="0"/>
                    </a:moveTo>
                    <a:cubicBezTo>
                      <a:pt x="4659" y="0"/>
                      <a:pt x="3572" y="398"/>
                      <a:pt x="2688" y="1289"/>
                    </a:cubicBezTo>
                    <a:cubicBezTo>
                      <a:pt x="1" y="3997"/>
                      <a:pt x="1938" y="8613"/>
                      <a:pt x="5754" y="8613"/>
                    </a:cubicBezTo>
                    <a:cubicBezTo>
                      <a:pt x="5771" y="8613"/>
                      <a:pt x="5788" y="8613"/>
                      <a:pt x="5805" y="8612"/>
                    </a:cubicBezTo>
                    <a:cubicBezTo>
                      <a:pt x="8170" y="8591"/>
                      <a:pt x="10074" y="6667"/>
                      <a:pt x="10053" y="4302"/>
                    </a:cubicBezTo>
                    <a:cubicBezTo>
                      <a:pt x="10053" y="1717"/>
                      <a:pt x="7936" y="0"/>
                      <a:pt x="57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 rot="10800000">
                <a:off x="8290214" y="1442777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0" y="0"/>
                    </a:moveTo>
                    <a:cubicBezTo>
                      <a:pt x="4648" y="0"/>
                      <a:pt x="3565" y="398"/>
                      <a:pt x="2688" y="1289"/>
                    </a:cubicBezTo>
                    <a:cubicBezTo>
                      <a:pt x="1" y="3997"/>
                      <a:pt x="1917" y="8613"/>
                      <a:pt x="5733" y="8613"/>
                    </a:cubicBezTo>
                    <a:cubicBezTo>
                      <a:pt x="5750" y="8613"/>
                      <a:pt x="5767" y="8613"/>
                      <a:pt x="5784" y="8612"/>
                    </a:cubicBezTo>
                    <a:cubicBezTo>
                      <a:pt x="8149" y="8591"/>
                      <a:pt x="10053" y="6667"/>
                      <a:pt x="10053" y="4302"/>
                    </a:cubicBezTo>
                    <a:cubicBezTo>
                      <a:pt x="10039" y="1717"/>
                      <a:pt x="7918" y="0"/>
                      <a:pt x="57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 rot="10800000">
                <a:off x="8736587" y="144277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30" y="0"/>
                    </a:moveTo>
                    <a:cubicBezTo>
                      <a:pt x="4668" y="0"/>
                      <a:pt x="3585" y="398"/>
                      <a:pt x="2708" y="1289"/>
                    </a:cubicBezTo>
                    <a:cubicBezTo>
                      <a:pt x="0" y="3997"/>
                      <a:pt x="1937" y="8613"/>
                      <a:pt x="5753" y="8613"/>
                    </a:cubicBezTo>
                    <a:cubicBezTo>
                      <a:pt x="5770" y="8613"/>
                      <a:pt x="5788" y="8613"/>
                      <a:pt x="5805" y="8612"/>
                    </a:cubicBezTo>
                    <a:cubicBezTo>
                      <a:pt x="8169" y="8591"/>
                      <a:pt x="10073" y="6667"/>
                      <a:pt x="10052" y="4302"/>
                    </a:cubicBezTo>
                    <a:cubicBezTo>
                      <a:pt x="10052" y="1717"/>
                      <a:pt x="7936" y="0"/>
                      <a:pt x="57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 rot="10800000">
                <a:off x="8507289" y="1442777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5" y="0"/>
                    </a:moveTo>
                    <a:cubicBezTo>
                      <a:pt x="4650" y="0"/>
                      <a:pt x="3565" y="398"/>
                      <a:pt x="2688" y="1289"/>
                    </a:cubicBezTo>
                    <a:cubicBezTo>
                      <a:pt x="1" y="3997"/>
                      <a:pt x="1938" y="8613"/>
                      <a:pt x="5733" y="8613"/>
                    </a:cubicBezTo>
                    <a:cubicBezTo>
                      <a:pt x="5750" y="8613"/>
                      <a:pt x="5767" y="8613"/>
                      <a:pt x="5784" y="8612"/>
                    </a:cubicBezTo>
                    <a:cubicBezTo>
                      <a:pt x="8149" y="8591"/>
                      <a:pt x="10053" y="6667"/>
                      <a:pt x="10053" y="4302"/>
                    </a:cubicBezTo>
                    <a:cubicBezTo>
                      <a:pt x="10053" y="1717"/>
                      <a:pt x="7927" y="0"/>
                      <a:pt x="57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70" name="Google Shape;570;p3"/>
            <p:cNvGrpSpPr/>
            <p:nvPr/>
          </p:nvGrpSpPr>
          <p:grpSpPr>
            <a:xfrm>
              <a:off x="459100" y="475600"/>
              <a:ext cx="216520" cy="434612"/>
              <a:chOff x="1791541" y="3336540"/>
              <a:chExt cx="227557" cy="461763"/>
            </a:xfrm>
          </p:grpSpPr>
          <p:sp>
            <p:nvSpPr>
              <p:cNvPr id="571" name="Google Shape;571;p3"/>
              <p:cNvSpPr/>
              <p:nvPr/>
            </p:nvSpPr>
            <p:spPr>
              <a:xfrm>
                <a:off x="1791541" y="3336540"/>
                <a:ext cx="227557" cy="461763"/>
              </a:xfrm>
              <a:custGeom>
                <a:rect b="b" l="l" r="r" t="t"/>
                <a:pathLst>
                  <a:path extrusionOk="0" h="24419" w="11613">
                    <a:moveTo>
                      <a:pt x="0" y="0"/>
                    </a:moveTo>
                    <a:lnTo>
                      <a:pt x="0" y="24418"/>
                    </a:lnTo>
                    <a:lnTo>
                      <a:pt x="11613" y="24418"/>
                    </a:lnTo>
                    <a:lnTo>
                      <a:pt x="1161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1803503" y="3389314"/>
                <a:ext cx="172434" cy="147883"/>
              </a:xfrm>
              <a:custGeom>
                <a:rect b="b" l="l" r="r" t="t"/>
                <a:pathLst>
                  <a:path extrusionOk="0" h="7770" w="9060">
                    <a:moveTo>
                      <a:pt x="5189" y="1"/>
                    </a:moveTo>
                    <a:cubicBezTo>
                      <a:pt x="1737" y="1"/>
                      <a:pt x="0" y="4164"/>
                      <a:pt x="2427" y="6612"/>
                    </a:cubicBezTo>
                    <a:cubicBezTo>
                      <a:pt x="3213" y="7411"/>
                      <a:pt x="4187" y="7769"/>
                      <a:pt x="5146" y="7769"/>
                    </a:cubicBezTo>
                    <a:cubicBezTo>
                      <a:pt x="7124" y="7769"/>
                      <a:pt x="9032" y="6246"/>
                      <a:pt x="9060" y="3934"/>
                    </a:cubicBezTo>
                    <a:cubicBezTo>
                      <a:pt x="9060" y="1779"/>
                      <a:pt x="7344" y="22"/>
                      <a:pt x="51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1803503" y="3599182"/>
                <a:ext cx="172434" cy="147464"/>
              </a:xfrm>
              <a:custGeom>
                <a:rect b="b" l="l" r="r" t="t"/>
                <a:pathLst>
                  <a:path extrusionOk="0" h="7748" w="9060">
                    <a:moveTo>
                      <a:pt x="5189" y="0"/>
                    </a:moveTo>
                    <a:cubicBezTo>
                      <a:pt x="1737" y="0"/>
                      <a:pt x="0" y="4143"/>
                      <a:pt x="2427" y="6591"/>
                    </a:cubicBezTo>
                    <a:cubicBezTo>
                      <a:pt x="3213" y="7390"/>
                      <a:pt x="4187" y="7748"/>
                      <a:pt x="5146" y="7748"/>
                    </a:cubicBezTo>
                    <a:cubicBezTo>
                      <a:pt x="7124" y="7748"/>
                      <a:pt x="9032" y="6225"/>
                      <a:pt x="9060" y="3913"/>
                    </a:cubicBezTo>
                    <a:cubicBezTo>
                      <a:pt x="9060" y="1758"/>
                      <a:pt x="7344" y="0"/>
                      <a:pt x="51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74" name="Google Shape;574;p3"/>
            <p:cNvGrpSpPr/>
            <p:nvPr/>
          </p:nvGrpSpPr>
          <p:grpSpPr>
            <a:xfrm rot="5400000">
              <a:off x="104711" y="3590728"/>
              <a:ext cx="236036" cy="444758"/>
              <a:chOff x="8909417" y="4465206"/>
              <a:chExt cx="236036" cy="444758"/>
            </a:xfrm>
          </p:grpSpPr>
          <p:sp>
            <p:nvSpPr>
              <p:cNvPr id="575" name="Google Shape;575;p3"/>
              <p:cNvSpPr/>
              <p:nvPr/>
            </p:nvSpPr>
            <p:spPr>
              <a:xfrm rot="10800000">
                <a:off x="8909417" y="4465206"/>
                <a:ext cx="236036" cy="444758"/>
              </a:xfrm>
              <a:custGeom>
                <a:rect b="b" l="l" r="r" t="t"/>
                <a:pathLst>
                  <a:path extrusionOk="0" h="25716" w="12012">
                    <a:moveTo>
                      <a:pt x="1" y="0"/>
                    </a:moveTo>
                    <a:lnTo>
                      <a:pt x="1" y="25715"/>
                    </a:lnTo>
                    <a:lnTo>
                      <a:pt x="12011" y="25715"/>
                    </a:lnTo>
                    <a:lnTo>
                      <a:pt x="120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 rot="10800000">
                <a:off x="8949153" y="4712833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4" y="1"/>
                      <a:pt x="0" y="4520"/>
                      <a:pt x="2637" y="7177"/>
                    </a:cubicBezTo>
                    <a:cubicBezTo>
                      <a:pt x="3490" y="8045"/>
                      <a:pt x="4549" y="8433"/>
                      <a:pt x="5589" y="8433"/>
                    </a:cubicBezTo>
                    <a:cubicBezTo>
                      <a:pt x="7736" y="8433"/>
                      <a:pt x="9806" y="6778"/>
                      <a:pt x="9835" y="4269"/>
                    </a:cubicBezTo>
                    <a:cubicBezTo>
                      <a:pt x="983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 rot="10800000">
                <a:off x="8949153" y="4502756"/>
                <a:ext cx="185513" cy="158973"/>
              </a:xfrm>
              <a:custGeom>
                <a:rect b="b" l="l" r="r" t="t"/>
                <a:pathLst>
                  <a:path extrusionOk="0" h="8428" w="9835">
                    <a:moveTo>
                      <a:pt x="5629" y="1"/>
                    </a:moveTo>
                    <a:cubicBezTo>
                      <a:pt x="1884" y="1"/>
                      <a:pt x="0" y="4499"/>
                      <a:pt x="2637" y="7178"/>
                    </a:cubicBezTo>
                    <a:cubicBezTo>
                      <a:pt x="3494" y="8041"/>
                      <a:pt x="4550" y="8428"/>
                      <a:pt x="5586" y="8428"/>
                    </a:cubicBezTo>
                    <a:cubicBezTo>
                      <a:pt x="7738" y="8428"/>
                      <a:pt x="9806" y="6762"/>
                      <a:pt x="9835" y="4248"/>
                    </a:cubicBezTo>
                    <a:cubicBezTo>
                      <a:pt x="9835" y="1905"/>
                      <a:pt x="7951" y="1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78" name="Google Shape;578;p3"/>
            <p:cNvGrpSpPr/>
            <p:nvPr/>
          </p:nvGrpSpPr>
          <p:grpSpPr>
            <a:xfrm rot="-5400000">
              <a:off x="112503" y="-113641"/>
              <a:ext cx="219454" cy="445786"/>
              <a:chOff x="8674240" y="4424527"/>
              <a:chExt cx="236023" cy="480632"/>
            </a:xfrm>
          </p:grpSpPr>
          <p:sp>
            <p:nvSpPr>
              <p:cNvPr id="579" name="Google Shape;579;p3"/>
              <p:cNvSpPr/>
              <p:nvPr/>
            </p:nvSpPr>
            <p:spPr>
              <a:xfrm rot="10800000">
                <a:off x="8674240" y="4424527"/>
                <a:ext cx="236023" cy="480632"/>
              </a:xfrm>
              <a:custGeom>
                <a:rect b="b" l="l" r="r" t="t"/>
                <a:pathLst>
                  <a:path extrusionOk="0" h="25716" w="11990">
                    <a:moveTo>
                      <a:pt x="0" y="0"/>
                    </a:moveTo>
                    <a:lnTo>
                      <a:pt x="0" y="25715"/>
                    </a:lnTo>
                    <a:lnTo>
                      <a:pt x="11989" y="25715"/>
                    </a:lnTo>
                    <a:lnTo>
                      <a:pt x="1198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 rot="10800000">
                <a:off x="8709639" y="4711875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3" y="1"/>
                      <a:pt x="0" y="4520"/>
                      <a:pt x="2636" y="7177"/>
                    </a:cubicBezTo>
                    <a:cubicBezTo>
                      <a:pt x="3497" y="8045"/>
                      <a:pt x="4557" y="8433"/>
                      <a:pt x="5598" y="8433"/>
                    </a:cubicBezTo>
                    <a:cubicBezTo>
                      <a:pt x="7746" y="8433"/>
                      <a:pt x="9806" y="6778"/>
                      <a:pt x="9834" y="4269"/>
                    </a:cubicBezTo>
                    <a:cubicBezTo>
                      <a:pt x="9834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 rot="10800000">
                <a:off x="8709243" y="4475069"/>
                <a:ext cx="185909" cy="159067"/>
              </a:xfrm>
              <a:custGeom>
                <a:rect b="b" l="l" r="r" t="t"/>
                <a:pathLst>
                  <a:path extrusionOk="0" h="8433" w="9856">
                    <a:moveTo>
                      <a:pt x="5629" y="1"/>
                    </a:moveTo>
                    <a:cubicBezTo>
                      <a:pt x="1883" y="1"/>
                      <a:pt x="0" y="4520"/>
                      <a:pt x="2636" y="7178"/>
                    </a:cubicBezTo>
                    <a:cubicBezTo>
                      <a:pt x="3490" y="8045"/>
                      <a:pt x="4548" y="8433"/>
                      <a:pt x="5588" y="8433"/>
                    </a:cubicBezTo>
                    <a:cubicBezTo>
                      <a:pt x="7736" y="8433"/>
                      <a:pt x="9806" y="6778"/>
                      <a:pt x="9834" y="4269"/>
                    </a:cubicBezTo>
                    <a:cubicBezTo>
                      <a:pt x="985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82" name="Google Shape;582;p3"/>
            <p:cNvGrpSpPr/>
            <p:nvPr/>
          </p:nvGrpSpPr>
          <p:grpSpPr>
            <a:xfrm rot="-5400000">
              <a:off x="7695501" y="4641685"/>
              <a:ext cx="250383" cy="749303"/>
              <a:chOff x="7981165" y="243746"/>
              <a:chExt cx="229330" cy="698195"/>
            </a:xfrm>
          </p:grpSpPr>
          <p:sp>
            <p:nvSpPr>
              <p:cNvPr id="583" name="Google Shape;583;p3"/>
              <p:cNvSpPr/>
              <p:nvPr/>
            </p:nvSpPr>
            <p:spPr>
              <a:xfrm rot="10800000">
                <a:off x="7981165" y="243746"/>
                <a:ext cx="229330" cy="698195"/>
              </a:xfrm>
              <a:custGeom>
                <a:rect b="b" l="l" r="r" t="t"/>
                <a:pathLst>
                  <a:path extrusionOk="0" h="37015" w="12158">
                    <a:moveTo>
                      <a:pt x="0" y="0"/>
                    </a:moveTo>
                    <a:lnTo>
                      <a:pt x="0" y="37014"/>
                    </a:lnTo>
                    <a:lnTo>
                      <a:pt x="12157" y="37014"/>
                    </a:lnTo>
                    <a:lnTo>
                      <a:pt x="1215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 rot="10800000">
                <a:off x="7994594" y="756428"/>
                <a:ext cx="181967" cy="155710"/>
              </a:xfrm>
              <a:custGeom>
                <a:rect b="b" l="l" r="r" t="t"/>
                <a:pathLst>
                  <a:path extrusionOk="0" h="8255" w="9647">
                    <a:moveTo>
                      <a:pt x="4181" y="0"/>
                    </a:moveTo>
                    <a:cubicBezTo>
                      <a:pt x="2075" y="0"/>
                      <a:pt x="50" y="1622"/>
                      <a:pt x="22" y="4091"/>
                    </a:cubicBezTo>
                    <a:cubicBezTo>
                      <a:pt x="1" y="6371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4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 rot="10800000">
                <a:off x="7994594" y="526319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0"/>
                    </a:moveTo>
                    <a:cubicBezTo>
                      <a:pt x="2075" y="0"/>
                      <a:pt x="50" y="1623"/>
                      <a:pt x="22" y="4091"/>
                    </a:cubicBezTo>
                    <a:cubicBezTo>
                      <a:pt x="1" y="6372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5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 rot="10800000">
                <a:off x="7994594" y="296228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1"/>
                    </a:moveTo>
                    <a:cubicBezTo>
                      <a:pt x="2075" y="1"/>
                      <a:pt x="50" y="1623"/>
                      <a:pt x="22" y="4092"/>
                    </a:cubicBezTo>
                    <a:cubicBezTo>
                      <a:pt x="1" y="6372"/>
                      <a:pt x="1842" y="8235"/>
                      <a:pt x="4144" y="8256"/>
                    </a:cubicBezTo>
                    <a:cubicBezTo>
                      <a:pt x="7805" y="8256"/>
                      <a:pt x="9647" y="3841"/>
                      <a:pt x="7073" y="1225"/>
                    </a:cubicBezTo>
                    <a:cubicBezTo>
                      <a:pt x="6235" y="380"/>
                      <a:pt x="5198" y="1"/>
                      <a:pt x="4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87" name="Google Shape;587;p3"/>
            <p:cNvGrpSpPr/>
            <p:nvPr/>
          </p:nvGrpSpPr>
          <p:grpSpPr>
            <a:xfrm rot="10800000">
              <a:off x="50" y="4182281"/>
              <a:ext cx="229330" cy="698195"/>
              <a:chOff x="7981165" y="243746"/>
              <a:chExt cx="229330" cy="698195"/>
            </a:xfrm>
          </p:grpSpPr>
          <p:sp>
            <p:nvSpPr>
              <p:cNvPr id="588" name="Google Shape;588;p3"/>
              <p:cNvSpPr/>
              <p:nvPr/>
            </p:nvSpPr>
            <p:spPr>
              <a:xfrm rot="10800000">
                <a:off x="7981165" y="243746"/>
                <a:ext cx="229330" cy="698195"/>
              </a:xfrm>
              <a:custGeom>
                <a:rect b="b" l="l" r="r" t="t"/>
                <a:pathLst>
                  <a:path extrusionOk="0" h="37015" w="12158">
                    <a:moveTo>
                      <a:pt x="0" y="0"/>
                    </a:moveTo>
                    <a:lnTo>
                      <a:pt x="0" y="37014"/>
                    </a:lnTo>
                    <a:lnTo>
                      <a:pt x="12157" y="37014"/>
                    </a:lnTo>
                    <a:lnTo>
                      <a:pt x="1215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 rot="10800000">
                <a:off x="7994594" y="756428"/>
                <a:ext cx="181967" cy="155710"/>
              </a:xfrm>
              <a:custGeom>
                <a:rect b="b" l="l" r="r" t="t"/>
                <a:pathLst>
                  <a:path extrusionOk="0" h="8255" w="9647">
                    <a:moveTo>
                      <a:pt x="4181" y="0"/>
                    </a:moveTo>
                    <a:cubicBezTo>
                      <a:pt x="2075" y="0"/>
                      <a:pt x="50" y="1622"/>
                      <a:pt x="22" y="4091"/>
                    </a:cubicBezTo>
                    <a:cubicBezTo>
                      <a:pt x="1" y="6371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4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 rot="10800000">
                <a:off x="7994594" y="526319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0"/>
                    </a:moveTo>
                    <a:cubicBezTo>
                      <a:pt x="2075" y="0"/>
                      <a:pt x="50" y="1623"/>
                      <a:pt x="22" y="4091"/>
                    </a:cubicBezTo>
                    <a:cubicBezTo>
                      <a:pt x="1" y="6372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5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 rot="10800000">
                <a:off x="7994594" y="296228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1"/>
                    </a:moveTo>
                    <a:cubicBezTo>
                      <a:pt x="2075" y="1"/>
                      <a:pt x="50" y="1623"/>
                      <a:pt x="22" y="4092"/>
                    </a:cubicBezTo>
                    <a:cubicBezTo>
                      <a:pt x="1" y="6372"/>
                      <a:pt x="1842" y="8235"/>
                      <a:pt x="4144" y="8256"/>
                    </a:cubicBezTo>
                    <a:cubicBezTo>
                      <a:pt x="7805" y="8256"/>
                      <a:pt x="9647" y="3841"/>
                      <a:pt x="7073" y="1225"/>
                    </a:cubicBezTo>
                    <a:cubicBezTo>
                      <a:pt x="6235" y="380"/>
                      <a:pt x="5198" y="1"/>
                      <a:pt x="4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92" name="Google Shape;592;p3"/>
            <p:cNvGrpSpPr/>
            <p:nvPr/>
          </p:nvGrpSpPr>
          <p:grpSpPr>
            <a:xfrm>
              <a:off x="457944" y="-789"/>
              <a:ext cx="216562" cy="465229"/>
              <a:chOff x="826" y="3727523"/>
              <a:chExt cx="226576" cy="485068"/>
            </a:xfrm>
          </p:grpSpPr>
          <p:sp>
            <p:nvSpPr>
              <p:cNvPr id="593" name="Google Shape;593;p3"/>
              <p:cNvSpPr/>
              <p:nvPr/>
            </p:nvSpPr>
            <p:spPr>
              <a:xfrm>
                <a:off x="826" y="3727523"/>
                <a:ext cx="226576" cy="485068"/>
              </a:xfrm>
              <a:custGeom>
                <a:rect b="b" l="l" r="r" t="t"/>
                <a:pathLst>
                  <a:path extrusionOk="0" h="25716" w="12012">
                    <a:moveTo>
                      <a:pt x="1" y="0"/>
                    </a:moveTo>
                    <a:lnTo>
                      <a:pt x="1" y="25715"/>
                    </a:lnTo>
                    <a:lnTo>
                      <a:pt x="12011" y="25715"/>
                    </a:lnTo>
                    <a:lnTo>
                      <a:pt x="120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4" name="Google Shape;594;p3"/>
              <p:cNvSpPr/>
              <p:nvPr/>
            </p:nvSpPr>
            <p:spPr>
              <a:xfrm>
                <a:off x="7937" y="3766192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4" y="1"/>
                      <a:pt x="0" y="4520"/>
                      <a:pt x="2637" y="7177"/>
                    </a:cubicBezTo>
                    <a:cubicBezTo>
                      <a:pt x="3490" y="8045"/>
                      <a:pt x="4549" y="8433"/>
                      <a:pt x="5589" y="8433"/>
                    </a:cubicBezTo>
                    <a:cubicBezTo>
                      <a:pt x="7736" y="8433"/>
                      <a:pt x="9806" y="6778"/>
                      <a:pt x="9835" y="4269"/>
                    </a:cubicBezTo>
                    <a:cubicBezTo>
                      <a:pt x="983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5" name="Google Shape;595;p3"/>
              <p:cNvSpPr/>
              <p:nvPr/>
            </p:nvSpPr>
            <p:spPr>
              <a:xfrm>
                <a:off x="7937" y="4002602"/>
                <a:ext cx="185513" cy="158973"/>
              </a:xfrm>
              <a:custGeom>
                <a:rect b="b" l="l" r="r" t="t"/>
                <a:pathLst>
                  <a:path extrusionOk="0" h="8428" w="9835">
                    <a:moveTo>
                      <a:pt x="5629" y="1"/>
                    </a:moveTo>
                    <a:cubicBezTo>
                      <a:pt x="1884" y="1"/>
                      <a:pt x="0" y="4499"/>
                      <a:pt x="2637" y="7178"/>
                    </a:cubicBezTo>
                    <a:cubicBezTo>
                      <a:pt x="3494" y="8041"/>
                      <a:pt x="4550" y="8428"/>
                      <a:pt x="5586" y="8428"/>
                    </a:cubicBezTo>
                    <a:cubicBezTo>
                      <a:pt x="7738" y="8428"/>
                      <a:pt x="9806" y="6762"/>
                      <a:pt x="9835" y="4248"/>
                    </a:cubicBezTo>
                    <a:cubicBezTo>
                      <a:pt x="9835" y="1905"/>
                      <a:pt x="7951" y="1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96" name="Google Shape;596;p3"/>
            <p:cNvGrpSpPr/>
            <p:nvPr/>
          </p:nvGrpSpPr>
          <p:grpSpPr>
            <a:xfrm rot="10800000">
              <a:off x="350" y="3942408"/>
              <a:ext cx="228605" cy="228600"/>
              <a:chOff x="640994" y="1737027"/>
              <a:chExt cx="227921" cy="227939"/>
            </a:xfrm>
          </p:grpSpPr>
          <p:sp>
            <p:nvSpPr>
              <p:cNvPr id="597" name="Google Shape;597;p3"/>
              <p:cNvSpPr/>
              <p:nvPr/>
            </p:nvSpPr>
            <p:spPr>
              <a:xfrm>
                <a:off x="640994" y="1737027"/>
                <a:ext cx="227921" cy="227939"/>
              </a:xfrm>
              <a:custGeom>
                <a:rect b="b" l="l" r="r" t="t"/>
                <a:pathLst>
                  <a:path extrusionOk="0" h="12388" w="12387">
                    <a:moveTo>
                      <a:pt x="0" y="1"/>
                    </a:moveTo>
                    <a:lnTo>
                      <a:pt x="0" y="12388"/>
                    </a:lnTo>
                    <a:lnTo>
                      <a:pt x="12387" y="12388"/>
                    </a:lnTo>
                    <a:lnTo>
                      <a:pt x="123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" name="Google Shape;598;p3"/>
              <p:cNvSpPr/>
              <p:nvPr/>
            </p:nvSpPr>
            <p:spPr>
              <a:xfrm>
                <a:off x="681419" y="1778353"/>
                <a:ext cx="171341" cy="146961"/>
              </a:xfrm>
              <a:custGeom>
                <a:rect b="b" l="l" r="r" t="t"/>
                <a:pathLst>
                  <a:path extrusionOk="0" h="7987" w="9312">
                    <a:moveTo>
                      <a:pt x="4020" y="0"/>
                    </a:moveTo>
                    <a:cubicBezTo>
                      <a:pt x="1987" y="0"/>
                      <a:pt x="35" y="1566"/>
                      <a:pt x="21" y="3948"/>
                    </a:cubicBezTo>
                    <a:cubicBezTo>
                      <a:pt x="0" y="6166"/>
                      <a:pt x="1779" y="7966"/>
                      <a:pt x="3997" y="7986"/>
                    </a:cubicBezTo>
                    <a:cubicBezTo>
                      <a:pt x="7533" y="7986"/>
                      <a:pt x="9311" y="3718"/>
                      <a:pt x="6821" y="1186"/>
                    </a:cubicBezTo>
                    <a:cubicBezTo>
                      <a:pt x="6009" y="367"/>
                      <a:pt x="5005" y="0"/>
                      <a:pt x="40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99" name="Google Shape;599;p3"/>
            <p:cNvGrpSpPr/>
            <p:nvPr/>
          </p:nvGrpSpPr>
          <p:grpSpPr>
            <a:xfrm rot="10800000">
              <a:off x="400" y="2509381"/>
              <a:ext cx="228624" cy="466005"/>
              <a:chOff x="8909429" y="4424897"/>
              <a:chExt cx="236036" cy="485068"/>
            </a:xfrm>
          </p:grpSpPr>
          <p:sp>
            <p:nvSpPr>
              <p:cNvPr id="600" name="Google Shape;600;p3"/>
              <p:cNvSpPr/>
              <p:nvPr/>
            </p:nvSpPr>
            <p:spPr>
              <a:xfrm rot="10800000">
                <a:off x="8909429" y="4424897"/>
                <a:ext cx="236036" cy="485068"/>
              </a:xfrm>
              <a:custGeom>
                <a:rect b="b" l="l" r="r" t="t"/>
                <a:pathLst>
                  <a:path extrusionOk="0" h="25716" w="12012">
                    <a:moveTo>
                      <a:pt x="1" y="0"/>
                    </a:moveTo>
                    <a:lnTo>
                      <a:pt x="1" y="25715"/>
                    </a:lnTo>
                    <a:lnTo>
                      <a:pt x="12011" y="25715"/>
                    </a:lnTo>
                    <a:lnTo>
                      <a:pt x="120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" name="Google Shape;601;p3"/>
              <p:cNvSpPr/>
              <p:nvPr/>
            </p:nvSpPr>
            <p:spPr>
              <a:xfrm rot="10800000">
                <a:off x="8949153" y="4712833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4" y="1"/>
                      <a:pt x="0" y="4520"/>
                      <a:pt x="2637" y="7177"/>
                    </a:cubicBezTo>
                    <a:cubicBezTo>
                      <a:pt x="3490" y="8045"/>
                      <a:pt x="4549" y="8433"/>
                      <a:pt x="5589" y="8433"/>
                    </a:cubicBezTo>
                    <a:cubicBezTo>
                      <a:pt x="7736" y="8433"/>
                      <a:pt x="9806" y="6778"/>
                      <a:pt x="9835" y="4269"/>
                    </a:cubicBezTo>
                    <a:cubicBezTo>
                      <a:pt x="983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2" name="Google Shape;602;p3"/>
              <p:cNvSpPr/>
              <p:nvPr/>
            </p:nvSpPr>
            <p:spPr>
              <a:xfrm rot="10800000">
                <a:off x="8949153" y="4476517"/>
                <a:ext cx="185513" cy="158973"/>
              </a:xfrm>
              <a:custGeom>
                <a:rect b="b" l="l" r="r" t="t"/>
                <a:pathLst>
                  <a:path extrusionOk="0" h="8428" w="9835">
                    <a:moveTo>
                      <a:pt x="5629" y="1"/>
                    </a:moveTo>
                    <a:cubicBezTo>
                      <a:pt x="1884" y="1"/>
                      <a:pt x="0" y="4499"/>
                      <a:pt x="2637" y="7178"/>
                    </a:cubicBezTo>
                    <a:cubicBezTo>
                      <a:pt x="3494" y="8041"/>
                      <a:pt x="4550" y="8428"/>
                      <a:pt x="5586" y="8428"/>
                    </a:cubicBezTo>
                    <a:cubicBezTo>
                      <a:pt x="7738" y="8428"/>
                      <a:pt x="9806" y="6762"/>
                      <a:pt x="9835" y="4248"/>
                    </a:cubicBezTo>
                    <a:cubicBezTo>
                      <a:pt x="9835" y="1905"/>
                      <a:pt x="7951" y="1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03" name="Google Shape;603;p3"/>
            <p:cNvGrpSpPr/>
            <p:nvPr/>
          </p:nvGrpSpPr>
          <p:grpSpPr>
            <a:xfrm rot="10800000">
              <a:off x="1902189" y="4670175"/>
              <a:ext cx="218717" cy="473559"/>
              <a:chOff x="6388643" y="-176"/>
              <a:chExt cx="229311" cy="489821"/>
            </a:xfrm>
          </p:grpSpPr>
          <p:sp>
            <p:nvSpPr>
              <p:cNvPr id="604" name="Google Shape;604;p3"/>
              <p:cNvSpPr/>
              <p:nvPr/>
            </p:nvSpPr>
            <p:spPr>
              <a:xfrm rot="10800000">
                <a:off x="6388643" y="-176"/>
                <a:ext cx="229311" cy="489821"/>
              </a:xfrm>
              <a:custGeom>
                <a:rect b="b" l="l" r="r" t="t"/>
                <a:pathLst>
                  <a:path extrusionOk="0" h="25968" w="12157">
                    <a:moveTo>
                      <a:pt x="0" y="1"/>
                    </a:moveTo>
                    <a:lnTo>
                      <a:pt x="0" y="25967"/>
                    </a:lnTo>
                    <a:lnTo>
                      <a:pt x="12157" y="25967"/>
                    </a:lnTo>
                    <a:lnTo>
                      <a:pt x="121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" name="Google Shape;605;p3"/>
              <p:cNvSpPr/>
              <p:nvPr/>
            </p:nvSpPr>
            <p:spPr>
              <a:xfrm rot="10800000">
                <a:off x="6423369" y="283741"/>
                <a:ext cx="185909" cy="158935"/>
              </a:xfrm>
              <a:custGeom>
                <a:rect b="b" l="l" r="r" t="t"/>
                <a:pathLst>
                  <a:path extrusionOk="0" h="8426" w="9856">
                    <a:moveTo>
                      <a:pt x="5629" y="1"/>
                    </a:moveTo>
                    <a:cubicBezTo>
                      <a:pt x="1884" y="1"/>
                      <a:pt x="1" y="4499"/>
                      <a:pt x="2637" y="7157"/>
                    </a:cubicBezTo>
                    <a:cubicBezTo>
                      <a:pt x="3493" y="8033"/>
                      <a:pt x="4555" y="8426"/>
                      <a:pt x="5598" y="8426"/>
                    </a:cubicBezTo>
                    <a:cubicBezTo>
                      <a:pt x="7743" y="8426"/>
                      <a:pt x="9806" y="6768"/>
                      <a:pt x="9835" y="4248"/>
                    </a:cubicBezTo>
                    <a:cubicBezTo>
                      <a:pt x="9856" y="1905"/>
                      <a:pt x="7972" y="1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6" name="Google Shape;606;p3"/>
              <p:cNvSpPr/>
              <p:nvPr/>
            </p:nvSpPr>
            <p:spPr>
              <a:xfrm rot="10800000">
                <a:off x="6423369" y="58555"/>
                <a:ext cx="185796" cy="158747"/>
              </a:xfrm>
              <a:custGeom>
                <a:rect b="b" l="l" r="r" t="t"/>
                <a:pathLst>
                  <a:path extrusionOk="0" h="8416" w="9850">
                    <a:moveTo>
                      <a:pt x="5597" y="0"/>
                    </a:moveTo>
                    <a:cubicBezTo>
                      <a:pt x="1869" y="0"/>
                      <a:pt x="1" y="4505"/>
                      <a:pt x="2631" y="7156"/>
                    </a:cubicBezTo>
                    <a:cubicBezTo>
                      <a:pt x="3494" y="8026"/>
                      <a:pt x="4558" y="8416"/>
                      <a:pt x="5601" y="8416"/>
                    </a:cubicBezTo>
                    <a:cubicBezTo>
                      <a:pt x="7746" y="8416"/>
                      <a:pt x="9800" y="6767"/>
                      <a:pt x="9829" y="4248"/>
                    </a:cubicBezTo>
                    <a:cubicBezTo>
                      <a:pt x="9850" y="1904"/>
                      <a:pt x="7966" y="0"/>
                      <a:pt x="5623" y="0"/>
                    </a:cubicBezTo>
                    <a:cubicBezTo>
                      <a:pt x="5614" y="0"/>
                      <a:pt x="5606" y="0"/>
                      <a:pt x="55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07" name="Google Shape;607;p3"/>
            <p:cNvGrpSpPr/>
            <p:nvPr/>
          </p:nvGrpSpPr>
          <p:grpSpPr>
            <a:xfrm rot="10800000">
              <a:off x="7979313" y="-273"/>
              <a:ext cx="923213" cy="237077"/>
              <a:chOff x="2987771" y="4413079"/>
              <a:chExt cx="959083" cy="240761"/>
            </a:xfrm>
          </p:grpSpPr>
          <p:sp>
            <p:nvSpPr>
              <p:cNvPr id="608" name="Google Shape;608;p3"/>
              <p:cNvSpPr/>
              <p:nvPr/>
            </p:nvSpPr>
            <p:spPr>
              <a:xfrm>
                <a:off x="2987771" y="4413079"/>
                <a:ext cx="959083" cy="240761"/>
              </a:xfrm>
              <a:custGeom>
                <a:rect b="b" l="l" r="r" t="t"/>
                <a:pathLst>
                  <a:path extrusionOk="0" h="12764" w="50846">
                    <a:moveTo>
                      <a:pt x="1" y="0"/>
                    </a:moveTo>
                    <a:lnTo>
                      <a:pt x="1" y="12764"/>
                    </a:lnTo>
                    <a:lnTo>
                      <a:pt x="50845" y="12764"/>
                    </a:lnTo>
                    <a:lnTo>
                      <a:pt x="5084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9" name="Google Shape;609;p3"/>
              <p:cNvSpPr/>
              <p:nvPr/>
            </p:nvSpPr>
            <p:spPr>
              <a:xfrm>
                <a:off x="2993807" y="4446806"/>
                <a:ext cx="194472" cy="166386"/>
              </a:xfrm>
              <a:custGeom>
                <a:rect b="b" l="l" r="r" t="t"/>
                <a:pathLst>
                  <a:path extrusionOk="0" h="8821" w="10310">
                    <a:moveTo>
                      <a:pt x="5851" y="0"/>
                    </a:moveTo>
                    <a:cubicBezTo>
                      <a:pt x="4763" y="0"/>
                      <a:pt x="3654" y="405"/>
                      <a:pt x="2757" y="1309"/>
                    </a:cubicBezTo>
                    <a:cubicBezTo>
                      <a:pt x="1" y="4107"/>
                      <a:pt x="1994" y="8821"/>
                      <a:pt x="5911" y="8821"/>
                    </a:cubicBezTo>
                    <a:cubicBezTo>
                      <a:pt x="5920" y="8821"/>
                      <a:pt x="5928" y="8821"/>
                      <a:pt x="5937" y="8821"/>
                    </a:cubicBezTo>
                    <a:cubicBezTo>
                      <a:pt x="8343" y="8800"/>
                      <a:pt x="10310" y="6833"/>
                      <a:pt x="10289" y="4406"/>
                    </a:cubicBezTo>
                    <a:cubicBezTo>
                      <a:pt x="10289" y="1750"/>
                      <a:pt x="8114" y="0"/>
                      <a:pt x="58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" name="Google Shape;610;p3"/>
              <p:cNvSpPr/>
              <p:nvPr/>
            </p:nvSpPr>
            <p:spPr>
              <a:xfrm>
                <a:off x="3716069" y="4446806"/>
                <a:ext cx="194491" cy="166386"/>
              </a:xfrm>
              <a:custGeom>
                <a:rect b="b" l="l" r="r" t="t"/>
                <a:pathLst>
                  <a:path extrusionOk="0" h="8821" w="10311">
                    <a:moveTo>
                      <a:pt x="5868" y="0"/>
                    </a:moveTo>
                    <a:cubicBezTo>
                      <a:pt x="4782" y="0"/>
                      <a:pt x="3675" y="405"/>
                      <a:pt x="2778" y="1309"/>
                    </a:cubicBezTo>
                    <a:cubicBezTo>
                      <a:pt x="1" y="4107"/>
                      <a:pt x="1995" y="8821"/>
                      <a:pt x="5911" y="8821"/>
                    </a:cubicBezTo>
                    <a:cubicBezTo>
                      <a:pt x="5920" y="8821"/>
                      <a:pt x="5928" y="8821"/>
                      <a:pt x="5937" y="8821"/>
                    </a:cubicBezTo>
                    <a:cubicBezTo>
                      <a:pt x="8364" y="8800"/>
                      <a:pt x="10310" y="6833"/>
                      <a:pt x="10310" y="4406"/>
                    </a:cubicBezTo>
                    <a:cubicBezTo>
                      <a:pt x="10296" y="1750"/>
                      <a:pt x="8126" y="0"/>
                      <a:pt x="58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" name="Google Shape;611;p3"/>
              <p:cNvSpPr/>
              <p:nvPr/>
            </p:nvSpPr>
            <p:spPr>
              <a:xfrm>
                <a:off x="3228764" y="4446806"/>
                <a:ext cx="193963" cy="166386"/>
              </a:xfrm>
              <a:custGeom>
                <a:rect b="b" l="l" r="r" t="t"/>
                <a:pathLst>
                  <a:path extrusionOk="0" h="8821" w="10283">
                    <a:moveTo>
                      <a:pt x="5845" y="0"/>
                    </a:moveTo>
                    <a:cubicBezTo>
                      <a:pt x="4756" y="0"/>
                      <a:pt x="3647" y="405"/>
                      <a:pt x="2750" y="1309"/>
                    </a:cubicBezTo>
                    <a:cubicBezTo>
                      <a:pt x="0" y="4101"/>
                      <a:pt x="1979" y="8821"/>
                      <a:pt x="5879" y="8821"/>
                    </a:cubicBezTo>
                    <a:cubicBezTo>
                      <a:pt x="5896" y="8821"/>
                      <a:pt x="5913" y="8821"/>
                      <a:pt x="5930" y="8821"/>
                    </a:cubicBezTo>
                    <a:cubicBezTo>
                      <a:pt x="8337" y="8800"/>
                      <a:pt x="10283" y="6833"/>
                      <a:pt x="10283" y="4406"/>
                    </a:cubicBezTo>
                    <a:cubicBezTo>
                      <a:pt x="10283" y="1750"/>
                      <a:pt x="8108" y="0"/>
                      <a:pt x="58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" name="Google Shape;612;p3"/>
              <p:cNvSpPr/>
              <p:nvPr/>
            </p:nvSpPr>
            <p:spPr>
              <a:xfrm>
                <a:off x="3463193" y="4446806"/>
                <a:ext cx="194378" cy="166386"/>
              </a:xfrm>
              <a:custGeom>
                <a:rect b="b" l="l" r="r" t="t"/>
                <a:pathLst>
                  <a:path extrusionOk="0" h="8821" w="10305">
                    <a:moveTo>
                      <a:pt x="5862" y="0"/>
                    </a:moveTo>
                    <a:cubicBezTo>
                      <a:pt x="4776" y="0"/>
                      <a:pt x="3669" y="405"/>
                      <a:pt x="2772" y="1309"/>
                    </a:cubicBezTo>
                    <a:cubicBezTo>
                      <a:pt x="1" y="4101"/>
                      <a:pt x="1980" y="8821"/>
                      <a:pt x="5880" y="8821"/>
                    </a:cubicBezTo>
                    <a:cubicBezTo>
                      <a:pt x="5897" y="8821"/>
                      <a:pt x="5914" y="8821"/>
                      <a:pt x="5931" y="8821"/>
                    </a:cubicBezTo>
                    <a:cubicBezTo>
                      <a:pt x="8358" y="8800"/>
                      <a:pt x="10304" y="6833"/>
                      <a:pt x="10304" y="4406"/>
                    </a:cubicBezTo>
                    <a:cubicBezTo>
                      <a:pt x="10290" y="1750"/>
                      <a:pt x="8120" y="0"/>
                      <a:pt x="58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13" name="Google Shape;613;p3"/>
            <p:cNvGrpSpPr/>
            <p:nvPr/>
          </p:nvGrpSpPr>
          <p:grpSpPr>
            <a:xfrm rot="10800000">
              <a:off x="242357" y="2986068"/>
              <a:ext cx="202944" cy="237057"/>
              <a:chOff x="948052" y="2348888"/>
              <a:chExt cx="203595" cy="233669"/>
            </a:xfrm>
          </p:grpSpPr>
          <p:sp>
            <p:nvSpPr>
              <p:cNvPr id="614" name="Google Shape;614;p3"/>
              <p:cNvSpPr/>
              <p:nvPr/>
            </p:nvSpPr>
            <p:spPr>
              <a:xfrm>
                <a:off x="948052" y="2348888"/>
                <a:ext cx="203312" cy="233669"/>
              </a:xfrm>
              <a:custGeom>
                <a:rect b="b" l="l" r="r" t="t"/>
                <a:pathLst>
                  <a:path extrusionOk="0" h="12388" w="12158">
                    <a:moveTo>
                      <a:pt x="1" y="1"/>
                    </a:moveTo>
                    <a:lnTo>
                      <a:pt x="1" y="12388"/>
                    </a:lnTo>
                    <a:lnTo>
                      <a:pt x="12157" y="12388"/>
                    </a:lnTo>
                    <a:lnTo>
                      <a:pt x="121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" name="Google Shape;615;p3"/>
              <p:cNvSpPr/>
              <p:nvPr/>
            </p:nvSpPr>
            <p:spPr>
              <a:xfrm>
                <a:off x="975604" y="2390077"/>
                <a:ext cx="176044" cy="150655"/>
              </a:xfrm>
              <a:custGeom>
                <a:rect b="b" l="l" r="r" t="t"/>
                <a:pathLst>
                  <a:path extrusionOk="0" h="7987" w="9333">
                    <a:moveTo>
                      <a:pt x="4041" y="0"/>
                    </a:moveTo>
                    <a:cubicBezTo>
                      <a:pt x="2006" y="0"/>
                      <a:pt x="50" y="1566"/>
                      <a:pt x="22" y="3948"/>
                    </a:cubicBezTo>
                    <a:cubicBezTo>
                      <a:pt x="1" y="6166"/>
                      <a:pt x="1800" y="7966"/>
                      <a:pt x="3997" y="7987"/>
                    </a:cubicBezTo>
                    <a:cubicBezTo>
                      <a:pt x="7554" y="7987"/>
                      <a:pt x="9333" y="3718"/>
                      <a:pt x="6843" y="1186"/>
                    </a:cubicBezTo>
                    <a:cubicBezTo>
                      <a:pt x="6030" y="367"/>
                      <a:pt x="5027" y="0"/>
                      <a:pt x="4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16" name="Google Shape;616;p3"/>
          <p:cNvSpPr txBox="1"/>
          <p:nvPr>
            <p:ph hasCustomPrompt="1" idx="2" type="title"/>
          </p:nvPr>
        </p:nvSpPr>
        <p:spPr>
          <a:xfrm>
            <a:off x="3989700" y="2022467"/>
            <a:ext cx="1164600" cy="67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17">
    <p:spTree>
      <p:nvGrpSpPr>
        <p:cNvPr id="2491" name="Shape 2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2" name="Google Shape;2492;p21"/>
          <p:cNvSpPr txBox="1"/>
          <p:nvPr>
            <p:ph type="title"/>
          </p:nvPr>
        </p:nvSpPr>
        <p:spPr>
          <a:xfrm>
            <a:off x="1356000" y="347658"/>
            <a:ext cx="643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grpSp>
        <p:nvGrpSpPr>
          <p:cNvPr id="2493" name="Google Shape;2493;p21"/>
          <p:cNvGrpSpPr/>
          <p:nvPr/>
        </p:nvGrpSpPr>
        <p:grpSpPr>
          <a:xfrm rot="-5400000">
            <a:off x="-743436" y="743422"/>
            <a:ext cx="3133864" cy="1647011"/>
            <a:chOff x="6010139" y="-3"/>
            <a:chExt cx="3133864" cy="1647011"/>
          </a:xfrm>
        </p:grpSpPr>
        <p:grpSp>
          <p:nvGrpSpPr>
            <p:cNvPr id="2494" name="Google Shape;2494;p21"/>
            <p:cNvGrpSpPr/>
            <p:nvPr/>
          </p:nvGrpSpPr>
          <p:grpSpPr>
            <a:xfrm flipH="1" rot="-5400000">
              <a:off x="8667607" y="485206"/>
              <a:ext cx="474807" cy="477976"/>
              <a:chOff x="458271" y="4665278"/>
              <a:chExt cx="474807" cy="477976"/>
            </a:xfrm>
          </p:grpSpPr>
          <p:sp>
            <p:nvSpPr>
              <p:cNvPr id="2495" name="Google Shape;2495;p21"/>
              <p:cNvSpPr/>
              <p:nvPr/>
            </p:nvSpPr>
            <p:spPr>
              <a:xfrm>
                <a:off x="458271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0" y="1"/>
                    </a:moveTo>
                    <a:lnTo>
                      <a:pt x="0" y="25339"/>
                    </a:lnTo>
                    <a:lnTo>
                      <a:pt x="25171" y="25339"/>
                    </a:lnTo>
                    <a:lnTo>
                      <a:pt x="251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6" name="Google Shape;2496;p21"/>
              <p:cNvSpPr/>
              <p:nvPr/>
            </p:nvSpPr>
            <p:spPr>
              <a:xfrm>
                <a:off x="718353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9" y="0"/>
                    </a:moveTo>
                    <a:cubicBezTo>
                      <a:pt x="1884" y="0"/>
                      <a:pt x="1" y="4499"/>
                      <a:pt x="2637" y="7135"/>
                    </a:cubicBezTo>
                    <a:cubicBezTo>
                      <a:pt x="3491" y="7995"/>
                      <a:pt x="4544" y="8381"/>
                      <a:pt x="5578" y="8381"/>
                    </a:cubicBezTo>
                    <a:cubicBezTo>
                      <a:pt x="7714" y="8381"/>
                      <a:pt x="9765" y="6736"/>
                      <a:pt x="9793" y="4227"/>
                    </a:cubicBezTo>
                    <a:cubicBezTo>
                      <a:pt x="9793" y="190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7" name="Google Shape;2497;p21"/>
              <p:cNvSpPr/>
              <p:nvPr/>
            </p:nvSpPr>
            <p:spPr>
              <a:xfrm>
                <a:off x="478398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608" y="0"/>
                    </a:moveTo>
                    <a:cubicBezTo>
                      <a:pt x="1884" y="0"/>
                      <a:pt x="0" y="4499"/>
                      <a:pt x="2637" y="7135"/>
                    </a:cubicBezTo>
                    <a:cubicBezTo>
                      <a:pt x="3490" y="7995"/>
                      <a:pt x="4544" y="8381"/>
                      <a:pt x="5578" y="8381"/>
                    </a:cubicBezTo>
                    <a:cubicBezTo>
                      <a:pt x="7713" y="8381"/>
                      <a:pt x="9764" y="6736"/>
                      <a:pt x="9793" y="4227"/>
                    </a:cubicBezTo>
                    <a:cubicBezTo>
                      <a:pt x="9793" y="190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8" name="Google Shape;2498;p21"/>
              <p:cNvSpPr/>
              <p:nvPr/>
            </p:nvSpPr>
            <p:spPr>
              <a:xfrm>
                <a:off x="478398" y="4712642"/>
                <a:ext cx="185117" cy="157879"/>
              </a:xfrm>
              <a:custGeom>
                <a:rect b="b" l="l" r="r" t="t"/>
                <a:pathLst>
                  <a:path extrusionOk="0" h="8370" w="9814">
                    <a:moveTo>
                      <a:pt x="5608" y="0"/>
                    </a:moveTo>
                    <a:cubicBezTo>
                      <a:pt x="1884" y="0"/>
                      <a:pt x="0" y="4478"/>
                      <a:pt x="2637" y="7115"/>
                    </a:cubicBezTo>
                    <a:cubicBezTo>
                      <a:pt x="3490" y="7982"/>
                      <a:pt x="4544" y="8370"/>
                      <a:pt x="5578" y="8370"/>
                    </a:cubicBezTo>
                    <a:cubicBezTo>
                      <a:pt x="7714" y="8370"/>
                      <a:pt x="9764" y="6715"/>
                      <a:pt x="9793" y="4206"/>
                    </a:cubicBezTo>
                    <a:cubicBezTo>
                      <a:pt x="9814" y="188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9" name="Google Shape;2499;p21"/>
              <p:cNvSpPr/>
              <p:nvPr/>
            </p:nvSpPr>
            <p:spPr>
              <a:xfrm>
                <a:off x="718353" y="4712642"/>
                <a:ext cx="184739" cy="157879"/>
              </a:xfrm>
              <a:custGeom>
                <a:rect b="b" l="l" r="r" t="t"/>
                <a:pathLst>
                  <a:path extrusionOk="0" h="8370" w="9794">
                    <a:moveTo>
                      <a:pt x="5609" y="0"/>
                    </a:moveTo>
                    <a:cubicBezTo>
                      <a:pt x="1884" y="0"/>
                      <a:pt x="1" y="4478"/>
                      <a:pt x="2637" y="7115"/>
                    </a:cubicBezTo>
                    <a:cubicBezTo>
                      <a:pt x="3491" y="7982"/>
                      <a:pt x="4545" y="8370"/>
                      <a:pt x="5579" y="8370"/>
                    </a:cubicBezTo>
                    <a:cubicBezTo>
                      <a:pt x="7714" y="8370"/>
                      <a:pt x="9765" y="6715"/>
                      <a:pt x="9793" y="4206"/>
                    </a:cubicBezTo>
                    <a:cubicBezTo>
                      <a:pt x="9793" y="188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00" name="Google Shape;2500;p21"/>
            <p:cNvGrpSpPr/>
            <p:nvPr/>
          </p:nvGrpSpPr>
          <p:grpSpPr>
            <a:xfrm flipH="1" rot="-5400000">
              <a:off x="8667607" y="-889"/>
              <a:ext cx="474807" cy="477976"/>
              <a:chOff x="826" y="4665278"/>
              <a:chExt cx="474807" cy="477976"/>
            </a:xfrm>
          </p:grpSpPr>
          <p:sp>
            <p:nvSpPr>
              <p:cNvPr id="2501" name="Google Shape;2501;p21"/>
              <p:cNvSpPr/>
              <p:nvPr/>
            </p:nvSpPr>
            <p:spPr>
              <a:xfrm>
                <a:off x="826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1" y="1"/>
                    </a:moveTo>
                    <a:lnTo>
                      <a:pt x="1" y="25339"/>
                    </a:lnTo>
                    <a:lnTo>
                      <a:pt x="25172" y="25339"/>
                    </a:lnTo>
                    <a:lnTo>
                      <a:pt x="2517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2" name="Google Shape;2502;p21"/>
              <p:cNvSpPr/>
              <p:nvPr/>
            </p:nvSpPr>
            <p:spPr>
              <a:xfrm>
                <a:off x="246327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587" y="0"/>
                    </a:moveTo>
                    <a:cubicBezTo>
                      <a:pt x="1863" y="0"/>
                      <a:pt x="0" y="4499"/>
                      <a:pt x="2616" y="7135"/>
                    </a:cubicBezTo>
                    <a:cubicBezTo>
                      <a:pt x="3476" y="7995"/>
                      <a:pt x="4534" y="8381"/>
                      <a:pt x="5571" y="8381"/>
                    </a:cubicBezTo>
                    <a:cubicBezTo>
                      <a:pt x="7711" y="8381"/>
                      <a:pt x="9758" y="6736"/>
                      <a:pt x="9772" y="4227"/>
                    </a:cubicBezTo>
                    <a:cubicBezTo>
                      <a:pt x="9793" y="190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3" name="Google Shape;2503;p21"/>
              <p:cNvSpPr/>
              <p:nvPr/>
            </p:nvSpPr>
            <p:spPr>
              <a:xfrm>
                <a:off x="21349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8" y="0"/>
                    </a:moveTo>
                    <a:cubicBezTo>
                      <a:pt x="1884" y="0"/>
                      <a:pt x="1" y="4478"/>
                      <a:pt x="2616" y="7135"/>
                    </a:cubicBezTo>
                    <a:cubicBezTo>
                      <a:pt x="3470" y="7995"/>
                      <a:pt x="4526" y="8381"/>
                      <a:pt x="5562" y="8381"/>
                    </a:cubicBezTo>
                    <a:cubicBezTo>
                      <a:pt x="7702" y="8381"/>
                      <a:pt x="9758" y="6736"/>
                      <a:pt x="9772" y="4227"/>
                    </a:cubicBezTo>
                    <a:cubicBezTo>
                      <a:pt x="9793" y="1904"/>
                      <a:pt x="7910" y="21"/>
                      <a:pt x="56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4" name="Google Shape;2504;p21"/>
              <p:cNvSpPr/>
              <p:nvPr/>
            </p:nvSpPr>
            <p:spPr>
              <a:xfrm>
                <a:off x="21462" y="4712642"/>
                <a:ext cx="184626" cy="157879"/>
              </a:xfrm>
              <a:custGeom>
                <a:rect b="b" l="l" r="r" t="t"/>
                <a:pathLst>
                  <a:path extrusionOk="0" h="8370" w="9788">
                    <a:moveTo>
                      <a:pt x="5577" y="0"/>
                    </a:moveTo>
                    <a:cubicBezTo>
                      <a:pt x="1869" y="0"/>
                      <a:pt x="1" y="4484"/>
                      <a:pt x="2610" y="7115"/>
                    </a:cubicBezTo>
                    <a:cubicBezTo>
                      <a:pt x="3464" y="7982"/>
                      <a:pt x="4520" y="8370"/>
                      <a:pt x="5556" y="8370"/>
                    </a:cubicBezTo>
                    <a:cubicBezTo>
                      <a:pt x="7696" y="8370"/>
                      <a:pt x="9752" y="6715"/>
                      <a:pt x="9766" y="4206"/>
                    </a:cubicBezTo>
                    <a:cubicBezTo>
                      <a:pt x="9787" y="1884"/>
                      <a:pt x="7904" y="0"/>
                      <a:pt x="5602" y="0"/>
                    </a:cubicBezTo>
                    <a:cubicBezTo>
                      <a:pt x="5594" y="0"/>
                      <a:pt x="5585" y="0"/>
                      <a:pt x="55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5" name="Google Shape;2505;p21"/>
              <p:cNvSpPr/>
              <p:nvPr/>
            </p:nvSpPr>
            <p:spPr>
              <a:xfrm>
                <a:off x="246327" y="4712642"/>
                <a:ext cx="184720" cy="157879"/>
              </a:xfrm>
              <a:custGeom>
                <a:rect b="b" l="l" r="r" t="t"/>
                <a:pathLst>
                  <a:path extrusionOk="0" h="8370" w="9793">
                    <a:moveTo>
                      <a:pt x="5587" y="0"/>
                    </a:moveTo>
                    <a:cubicBezTo>
                      <a:pt x="1863" y="0"/>
                      <a:pt x="0" y="4478"/>
                      <a:pt x="2616" y="7115"/>
                    </a:cubicBezTo>
                    <a:cubicBezTo>
                      <a:pt x="3469" y="7982"/>
                      <a:pt x="4525" y="8370"/>
                      <a:pt x="5562" y="8370"/>
                    </a:cubicBezTo>
                    <a:cubicBezTo>
                      <a:pt x="7702" y="8370"/>
                      <a:pt x="9758" y="6715"/>
                      <a:pt x="9772" y="4206"/>
                    </a:cubicBezTo>
                    <a:cubicBezTo>
                      <a:pt x="9793" y="188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06" name="Google Shape;2506;p21"/>
            <p:cNvGrpSpPr/>
            <p:nvPr/>
          </p:nvGrpSpPr>
          <p:grpSpPr>
            <a:xfrm flipH="1" rot="-5400000">
              <a:off x="7796975" y="-129992"/>
              <a:ext cx="241394" cy="502919"/>
              <a:chOff x="826" y="3727523"/>
              <a:chExt cx="226576" cy="485068"/>
            </a:xfrm>
          </p:grpSpPr>
          <p:sp>
            <p:nvSpPr>
              <p:cNvPr id="2507" name="Google Shape;2507;p21"/>
              <p:cNvSpPr/>
              <p:nvPr/>
            </p:nvSpPr>
            <p:spPr>
              <a:xfrm>
                <a:off x="826" y="3727523"/>
                <a:ext cx="226576" cy="485068"/>
              </a:xfrm>
              <a:custGeom>
                <a:rect b="b" l="l" r="r" t="t"/>
                <a:pathLst>
                  <a:path extrusionOk="0" h="25716" w="12012">
                    <a:moveTo>
                      <a:pt x="1" y="0"/>
                    </a:moveTo>
                    <a:lnTo>
                      <a:pt x="1" y="25715"/>
                    </a:lnTo>
                    <a:lnTo>
                      <a:pt x="12011" y="25715"/>
                    </a:lnTo>
                    <a:lnTo>
                      <a:pt x="120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8" name="Google Shape;2508;p21"/>
              <p:cNvSpPr/>
              <p:nvPr/>
            </p:nvSpPr>
            <p:spPr>
              <a:xfrm>
                <a:off x="7937" y="3766192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4" y="1"/>
                      <a:pt x="0" y="4520"/>
                      <a:pt x="2637" y="7177"/>
                    </a:cubicBezTo>
                    <a:cubicBezTo>
                      <a:pt x="3490" y="8045"/>
                      <a:pt x="4549" y="8433"/>
                      <a:pt x="5589" y="8433"/>
                    </a:cubicBezTo>
                    <a:cubicBezTo>
                      <a:pt x="7736" y="8433"/>
                      <a:pt x="9806" y="6778"/>
                      <a:pt x="9835" y="4269"/>
                    </a:cubicBezTo>
                    <a:cubicBezTo>
                      <a:pt x="983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9" name="Google Shape;2509;p21"/>
              <p:cNvSpPr/>
              <p:nvPr/>
            </p:nvSpPr>
            <p:spPr>
              <a:xfrm>
                <a:off x="7937" y="4002602"/>
                <a:ext cx="185513" cy="158973"/>
              </a:xfrm>
              <a:custGeom>
                <a:rect b="b" l="l" r="r" t="t"/>
                <a:pathLst>
                  <a:path extrusionOk="0" h="8428" w="9835">
                    <a:moveTo>
                      <a:pt x="5629" y="1"/>
                    </a:moveTo>
                    <a:cubicBezTo>
                      <a:pt x="1884" y="1"/>
                      <a:pt x="0" y="4499"/>
                      <a:pt x="2637" y="7178"/>
                    </a:cubicBezTo>
                    <a:cubicBezTo>
                      <a:pt x="3494" y="8041"/>
                      <a:pt x="4550" y="8428"/>
                      <a:pt x="5586" y="8428"/>
                    </a:cubicBezTo>
                    <a:cubicBezTo>
                      <a:pt x="7738" y="8428"/>
                      <a:pt x="9806" y="6762"/>
                      <a:pt x="9835" y="4248"/>
                    </a:cubicBezTo>
                    <a:cubicBezTo>
                      <a:pt x="9835" y="1905"/>
                      <a:pt x="7951" y="1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10" name="Google Shape;2510;p21"/>
            <p:cNvGrpSpPr/>
            <p:nvPr/>
          </p:nvGrpSpPr>
          <p:grpSpPr>
            <a:xfrm flipH="1" rot="-5400000">
              <a:off x="7807034" y="113479"/>
              <a:ext cx="221276" cy="502919"/>
              <a:chOff x="226597" y="3727523"/>
              <a:chExt cx="226161" cy="485068"/>
            </a:xfrm>
          </p:grpSpPr>
          <p:sp>
            <p:nvSpPr>
              <p:cNvPr id="2511" name="Google Shape;2511;p21"/>
              <p:cNvSpPr/>
              <p:nvPr/>
            </p:nvSpPr>
            <p:spPr>
              <a:xfrm>
                <a:off x="226597" y="3727523"/>
                <a:ext cx="226161" cy="485068"/>
              </a:xfrm>
              <a:custGeom>
                <a:rect b="b" l="l" r="r" t="t"/>
                <a:pathLst>
                  <a:path extrusionOk="0" h="25716" w="11990">
                    <a:moveTo>
                      <a:pt x="0" y="0"/>
                    </a:moveTo>
                    <a:lnTo>
                      <a:pt x="0" y="25715"/>
                    </a:lnTo>
                    <a:lnTo>
                      <a:pt x="11989" y="25715"/>
                    </a:lnTo>
                    <a:lnTo>
                      <a:pt x="119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2" name="Google Shape;2512;p21"/>
              <p:cNvSpPr/>
              <p:nvPr/>
            </p:nvSpPr>
            <p:spPr>
              <a:xfrm>
                <a:off x="232123" y="3766192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3" y="1"/>
                      <a:pt x="0" y="4520"/>
                      <a:pt x="2636" y="7177"/>
                    </a:cubicBezTo>
                    <a:cubicBezTo>
                      <a:pt x="3497" y="8045"/>
                      <a:pt x="4557" y="8433"/>
                      <a:pt x="5598" y="8433"/>
                    </a:cubicBezTo>
                    <a:cubicBezTo>
                      <a:pt x="7746" y="8433"/>
                      <a:pt x="9806" y="6778"/>
                      <a:pt x="9834" y="4269"/>
                    </a:cubicBezTo>
                    <a:cubicBezTo>
                      <a:pt x="9834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3" name="Google Shape;2513;p21"/>
              <p:cNvSpPr/>
              <p:nvPr/>
            </p:nvSpPr>
            <p:spPr>
              <a:xfrm>
                <a:off x="232123" y="4002998"/>
                <a:ext cx="185909" cy="159067"/>
              </a:xfrm>
              <a:custGeom>
                <a:rect b="b" l="l" r="r" t="t"/>
                <a:pathLst>
                  <a:path extrusionOk="0" h="8433" w="9856">
                    <a:moveTo>
                      <a:pt x="5629" y="1"/>
                    </a:moveTo>
                    <a:cubicBezTo>
                      <a:pt x="1883" y="1"/>
                      <a:pt x="0" y="4520"/>
                      <a:pt x="2636" y="7178"/>
                    </a:cubicBezTo>
                    <a:cubicBezTo>
                      <a:pt x="3490" y="8045"/>
                      <a:pt x="4548" y="8433"/>
                      <a:pt x="5588" y="8433"/>
                    </a:cubicBezTo>
                    <a:cubicBezTo>
                      <a:pt x="7736" y="8433"/>
                      <a:pt x="9806" y="6778"/>
                      <a:pt x="9834" y="4269"/>
                    </a:cubicBezTo>
                    <a:cubicBezTo>
                      <a:pt x="985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14" name="Google Shape;2514;p21"/>
            <p:cNvGrpSpPr/>
            <p:nvPr/>
          </p:nvGrpSpPr>
          <p:grpSpPr>
            <a:xfrm flipH="1" rot="-5400000">
              <a:off x="8681033" y="1184038"/>
              <a:ext cx="674108" cy="251833"/>
              <a:chOff x="933070" y="4891426"/>
              <a:chExt cx="674108" cy="251833"/>
            </a:xfrm>
          </p:grpSpPr>
          <p:sp>
            <p:nvSpPr>
              <p:cNvPr id="2515" name="Google Shape;2515;p21"/>
              <p:cNvSpPr/>
              <p:nvPr/>
            </p:nvSpPr>
            <p:spPr>
              <a:xfrm>
                <a:off x="933070" y="4891426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6" name="Google Shape;2516;p21"/>
              <p:cNvSpPr/>
              <p:nvPr/>
            </p:nvSpPr>
            <p:spPr>
              <a:xfrm>
                <a:off x="935560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7" name="Google Shape;2517;p21"/>
              <p:cNvSpPr/>
              <p:nvPr/>
            </p:nvSpPr>
            <p:spPr>
              <a:xfrm>
                <a:off x="1165254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8" name="Google Shape;2518;p21"/>
              <p:cNvSpPr/>
              <p:nvPr/>
            </p:nvSpPr>
            <p:spPr>
              <a:xfrm>
                <a:off x="1389157" y="4939545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19" name="Google Shape;2519;p21"/>
            <p:cNvGrpSpPr/>
            <p:nvPr/>
          </p:nvGrpSpPr>
          <p:grpSpPr>
            <a:xfrm flipH="1" rot="-5400000">
              <a:off x="6358831" y="-348695"/>
              <a:ext cx="232084" cy="929469"/>
              <a:chOff x="53" y="1196432"/>
              <a:chExt cx="232084" cy="929469"/>
            </a:xfrm>
          </p:grpSpPr>
          <p:sp>
            <p:nvSpPr>
              <p:cNvPr id="2520" name="Google Shape;2520;p21"/>
              <p:cNvSpPr/>
              <p:nvPr/>
            </p:nvSpPr>
            <p:spPr>
              <a:xfrm>
                <a:off x="53" y="1196432"/>
                <a:ext cx="232084" cy="929469"/>
              </a:xfrm>
              <a:custGeom>
                <a:rect b="b" l="l" r="r" t="t"/>
                <a:pathLst>
                  <a:path extrusionOk="0" h="49276" w="12304">
                    <a:moveTo>
                      <a:pt x="0" y="0"/>
                    </a:moveTo>
                    <a:lnTo>
                      <a:pt x="0" y="49275"/>
                    </a:lnTo>
                    <a:lnTo>
                      <a:pt x="12303" y="49275"/>
                    </a:lnTo>
                    <a:lnTo>
                      <a:pt x="123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1" name="Google Shape;2521;p21"/>
              <p:cNvSpPr/>
              <p:nvPr/>
            </p:nvSpPr>
            <p:spPr>
              <a:xfrm>
                <a:off x="35572" y="1250097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307" y="0"/>
                    </a:moveTo>
                    <a:cubicBezTo>
                      <a:pt x="2136" y="0"/>
                      <a:pt x="49" y="1677"/>
                      <a:pt x="21" y="4227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5"/>
                      <a:pt x="7302" y="1277"/>
                    </a:cubicBezTo>
                    <a:cubicBezTo>
                      <a:pt x="6434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2" name="Google Shape;2522;p21"/>
              <p:cNvSpPr/>
              <p:nvPr/>
            </p:nvSpPr>
            <p:spPr>
              <a:xfrm>
                <a:off x="35572" y="1913150"/>
                <a:ext cx="187871" cy="160671"/>
              </a:xfrm>
              <a:custGeom>
                <a:rect b="b" l="l" r="r" t="t"/>
                <a:pathLst>
                  <a:path extrusionOk="0" h="8518" w="9960">
                    <a:moveTo>
                      <a:pt x="4307" y="1"/>
                    </a:moveTo>
                    <a:cubicBezTo>
                      <a:pt x="2136" y="1"/>
                      <a:pt x="49" y="1678"/>
                      <a:pt x="21" y="4228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6"/>
                      <a:pt x="7302" y="1278"/>
                    </a:cubicBezTo>
                    <a:cubicBezTo>
                      <a:pt x="6434" y="396"/>
                      <a:pt x="5361" y="1"/>
                      <a:pt x="43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3" name="Google Shape;2523;p21"/>
              <p:cNvSpPr/>
              <p:nvPr/>
            </p:nvSpPr>
            <p:spPr>
              <a:xfrm>
                <a:off x="35572" y="1461910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6" y="1"/>
                    </a:moveTo>
                    <a:cubicBezTo>
                      <a:pt x="2125" y="1"/>
                      <a:pt x="35" y="1679"/>
                      <a:pt x="21" y="4234"/>
                    </a:cubicBezTo>
                    <a:cubicBezTo>
                      <a:pt x="0" y="6599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1" y="391"/>
                      <a:pt x="5358" y="1"/>
                      <a:pt x="43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4" name="Google Shape;2524;p21"/>
              <p:cNvSpPr/>
              <p:nvPr/>
            </p:nvSpPr>
            <p:spPr>
              <a:xfrm>
                <a:off x="35572" y="1693981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19" y="1"/>
                    </a:moveTo>
                    <a:cubicBezTo>
                      <a:pt x="2144" y="1"/>
                      <a:pt x="49" y="1680"/>
                      <a:pt x="21" y="4234"/>
                    </a:cubicBezTo>
                    <a:cubicBezTo>
                      <a:pt x="0" y="6578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8" y="392"/>
                      <a:pt x="5369" y="1"/>
                      <a:pt x="43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25" name="Google Shape;2525;p21"/>
            <p:cNvGrpSpPr/>
            <p:nvPr/>
          </p:nvGrpSpPr>
          <p:grpSpPr>
            <a:xfrm flipH="1" rot="-5400000">
              <a:off x="6946203" y="7099"/>
              <a:ext cx="466111" cy="451908"/>
              <a:chOff x="53" y="2125905"/>
              <a:chExt cx="466111" cy="451908"/>
            </a:xfrm>
          </p:grpSpPr>
          <p:sp>
            <p:nvSpPr>
              <p:cNvPr id="2526" name="Google Shape;2526;p21"/>
              <p:cNvSpPr/>
              <p:nvPr/>
            </p:nvSpPr>
            <p:spPr>
              <a:xfrm>
                <a:off x="53" y="2125905"/>
                <a:ext cx="466111" cy="451908"/>
              </a:xfrm>
              <a:custGeom>
                <a:rect b="b" l="l" r="r" t="t"/>
                <a:pathLst>
                  <a:path extrusionOk="0" h="23958" w="24711">
                    <a:moveTo>
                      <a:pt x="0" y="0"/>
                    </a:moveTo>
                    <a:lnTo>
                      <a:pt x="0" y="23958"/>
                    </a:lnTo>
                    <a:lnTo>
                      <a:pt x="24711" y="23958"/>
                    </a:lnTo>
                    <a:lnTo>
                      <a:pt x="247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7" name="Google Shape;2527;p21"/>
              <p:cNvSpPr/>
              <p:nvPr/>
            </p:nvSpPr>
            <p:spPr>
              <a:xfrm>
                <a:off x="37930" y="2150578"/>
                <a:ext cx="181967" cy="156106"/>
              </a:xfrm>
              <a:custGeom>
                <a:rect b="b" l="l" r="r" t="t"/>
                <a:pathLst>
                  <a:path extrusionOk="0" h="8276" w="9647">
                    <a:moveTo>
                      <a:pt x="4170" y="0"/>
                    </a:moveTo>
                    <a:cubicBezTo>
                      <a:pt x="2058" y="0"/>
                      <a:pt x="36" y="1627"/>
                      <a:pt x="22" y="4111"/>
                    </a:cubicBezTo>
                    <a:cubicBezTo>
                      <a:pt x="1" y="6392"/>
                      <a:pt x="1863" y="8254"/>
                      <a:pt x="4144" y="8275"/>
                    </a:cubicBezTo>
                    <a:cubicBezTo>
                      <a:pt x="7805" y="8254"/>
                      <a:pt x="9646" y="3839"/>
                      <a:pt x="7073" y="1224"/>
                    </a:cubicBezTo>
                    <a:cubicBezTo>
                      <a:pt x="6228" y="379"/>
                      <a:pt x="5189" y="0"/>
                      <a:pt x="41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8" name="Google Shape;2528;p21"/>
              <p:cNvSpPr/>
              <p:nvPr/>
            </p:nvSpPr>
            <p:spPr>
              <a:xfrm>
                <a:off x="275131" y="2150578"/>
                <a:ext cx="182363" cy="156106"/>
              </a:xfrm>
              <a:custGeom>
                <a:rect b="b" l="l" r="r" t="t"/>
                <a:pathLst>
                  <a:path extrusionOk="0" h="8276" w="9668">
                    <a:moveTo>
                      <a:pt x="4179" y="0"/>
                    </a:moveTo>
                    <a:cubicBezTo>
                      <a:pt x="2068" y="0"/>
                      <a:pt x="36" y="1627"/>
                      <a:pt x="22" y="4111"/>
                    </a:cubicBezTo>
                    <a:cubicBezTo>
                      <a:pt x="1" y="6392"/>
                      <a:pt x="1863" y="8254"/>
                      <a:pt x="4144" y="8275"/>
                    </a:cubicBezTo>
                    <a:cubicBezTo>
                      <a:pt x="7805" y="8275"/>
                      <a:pt x="9667" y="3839"/>
                      <a:pt x="7073" y="1224"/>
                    </a:cubicBezTo>
                    <a:cubicBezTo>
                      <a:pt x="6235" y="379"/>
                      <a:pt x="5198" y="0"/>
                      <a:pt x="41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9" name="Google Shape;2529;p21"/>
              <p:cNvSpPr/>
              <p:nvPr/>
            </p:nvSpPr>
            <p:spPr>
              <a:xfrm>
                <a:off x="275131" y="2386724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71" y="0"/>
                    </a:moveTo>
                    <a:cubicBezTo>
                      <a:pt x="2069" y="0"/>
                      <a:pt x="50" y="1626"/>
                      <a:pt x="22" y="4105"/>
                    </a:cubicBezTo>
                    <a:cubicBezTo>
                      <a:pt x="1" y="6385"/>
                      <a:pt x="1842" y="8248"/>
                      <a:pt x="4144" y="8268"/>
                    </a:cubicBezTo>
                    <a:cubicBezTo>
                      <a:pt x="7805" y="8268"/>
                      <a:pt x="9647" y="3854"/>
                      <a:pt x="7073" y="1238"/>
                    </a:cubicBezTo>
                    <a:cubicBezTo>
                      <a:pt x="6232" y="383"/>
                      <a:pt x="5192" y="0"/>
                      <a:pt x="4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0" name="Google Shape;2530;p21"/>
              <p:cNvSpPr/>
              <p:nvPr/>
            </p:nvSpPr>
            <p:spPr>
              <a:xfrm>
                <a:off x="37930" y="2386724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67" y="0"/>
                    </a:moveTo>
                    <a:cubicBezTo>
                      <a:pt x="2060" y="0"/>
                      <a:pt x="36" y="1626"/>
                      <a:pt x="22" y="4105"/>
                    </a:cubicBezTo>
                    <a:cubicBezTo>
                      <a:pt x="1" y="6385"/>
                      <a:pt x="1842" y="8248"/>
                      <a:pt x="4144" y="8268"/>
                    </a:cubicBezTo>
                    <a:cubicBezTo>
                      <a:pt x="7805" y="8268"/>
                      <a:pt x="9646" y="3833"/>
                      <a:pt x="7073" y="1238"/>
                    </a:cubicBezTo>
                    <a:cubicBezTo>
                      <a:pt x="6232" y="383"/>
                      <a:pt x="5189" y="0"/>
                      <a:pt x="41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31" name="Google Shape;2531;p21"/>
            <p:cNvGrpSpPr/>
            <p:nvPr/>
          </p:nvGrpSpPr>
          <p:grpSpPr>
            <a:xfrm flipH="1" rot="-5400000">
              <a:off x="7950929" y="231662"/>
              <a:ext cx="933015" cy="469695"/>
              <a:chOff x="53" y="4203889"/>
              <a:chExt cx="933015" cy="469695"/>
            </a:xfrm>
          </p:grpSpPr>
          <p:sp>
            <p:nvSpPr>
              <p:cNvPr id="2532" name="Google Shape;2532;p21"/>
              <p:cNvSpPr/>
              <p:nvPr/>
            </p:nvSpPr>
            <p:spPr>
              <a:xfrm>
                <a:off x="53" y="4203889"/>
                <a:ext cx="933015" cy="469695"/>
              </a:xfrm>
              <a:custGeom>
                <a:rect b="b" l="l" r="r" t="t"/>
                <a:pathLst>
                  <a:path extrusionOk="0" h="24901" w="49464">
                    <a:moveTo>
                      <a:pt x="0" y="1"/>
                    </a:moveTo>
                    <a:lnTo>
                      <a:pt x="0" y="24900"/>
                    </a:lnTo>
                    <a:lnTo>
                      <a:pt x="49463" y="24900"/>
                    </a:lnTo>
                    <a:lnTo>
                      <a:pt x="4946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3" name="Google Shape;2533;p21"/>
              <p:cNvSpPr/>
              <p:nvPr/>
            </p:nvSpPr>
            <p:spPr>
              <a:xfrm>
                <a:off x="35572" y="4232070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3"/>
                      <a:pt x="21" y="4198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4" name="Google Shape;2534;p21"/>
              <p:cNvSpPr/>
              <p:nvPr/>
            </p:nvSpPr>
            <p:spPr>
              <a:xfrm>
                <a:off x="259739" y="4232334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0"/>
                      <a:pt x="42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5" name="Google Shape;2535;p21"/>
              <p:cNvSpPr/>
              <p:nvPr/>
            </p:nvSpPr>
            <p:spPr>
              <a:xfrm>
                <a:off x="477209" y="4232334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0"/>
                      <a:pt x="4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6" name="Google Shape;2536;p21"/>
              <p:cNvSpPr/>
              <p:nvPr/>
            </p:nvSpPr>
            <p:spPr>
              <a:xfrm>
                <a:off x="704545" y="4232165"/>
                <a:ext cx="186305" cy="159218"/>
              </a:xfrm>
              <a:custGeom>
                <a:rect b="b" l="l" r="r" t="t"/>
                <a:pathLst>
                  <a:path extrusionOk="0" h="8441" w="9877">
                    <a:moveTo>
                      <a:pt x="4276" y="0"/>
                    </a:moveTo>
                    <a:cubicBezTo>
                      <a:pt x="2121" y="0"/>
                      <a:pt x="50" y="1669"/>
                      <a:pt x="22" y="4193"/>
                    </a:cubicBezTo>
                    <a:cubicBezTo>
                      <a:pt x="1" y="6537"/>
                      <a:pt x="1905" y="8441"/>
                      <a:pt x="4248" y="8441"/>
                    </a:cubicBezTo>
                    <a:cubicBezTo>
                      <a:pt x="7993" y="8441"/>
                      <a:pt x="9877" y="3921"/>
                      <a:pt x="7240" y="1264"/>
                    </a:cubicBezTo>
                    <a:cubicBezTo>
                      <a:pt x="6381" y="391"/>
                      <a:pt x="5319" y="0"/>
                      <a:pt x="42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7" name="Google Shape;2537;p21"/>
              <p:cNvSpPr/>
              <p:nvPr/>
            </p:nvSpPr>
            <p:spPr>
              <a:xfrm>
                <a:off x="35572" y="4473215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4"/>
                      <a:pt x="21" y="4199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8" name="Google Shape;2538;p21"/>
              <p:cNvSpPr/>
              <p:nvPr/>
            </p:nvSpPr>
            <p:spPr>
              <a:xfrm>
                <a:off x="259739" y="4473479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1"/>
                      <a:pt x="42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9" name="Google Shape;2539;p21"/>
              <p:cNvSpPr/>
              <p:nvPr/>
            </p:nvSpPr>
            <p:spPr>
              <a:xfrm>
                <a:off x="477209" y="4473479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1"/>
                      <a:pt x="42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0" name="Google Shape;2540;p21"/>
              <p:cNvSpPr/>
              <p:nvPr/>
            </p:nvSpPr>
            <p:spPr>
              <a:xfrm>
                <a:off x="704942" y="4471894"/>
                <a:ext cx="159067" cy="160633"/>
              </a:xfrm>
              <a:custGeom>
                <a:rect b="b" l="l" r="r" t="t"/>
                <a:pathLst>
                  <a:path extrusionOk="0" h="8516" w="8433">
                    <a:moveTo>
                      <a:pt x="4206" y="0"/>
                    </a:moveTo>
                    <a:cubicBezTo>
                      <a:pt x="1884" y="0"/>
                      <a:pt x="1" y="1904"/>
                      <a:pt x="1" y="4269"/>
                    </a:cubicBezTo>
                    <a:cubicBezTo>
                      <a:pt x="1" y="6612"/>
                      <a:pt x="1884" y="8516"/>
                      <a:pt x="4206" y="8516"/>
                    </a:cubicBezTo>
                    <a:cubicBezTo>
                      <a:pt x="6550" y="8516"/>
                      <a:pt x="8433" y="6612"/>
                      <a:pt x="8433" y="4269"/>
                    </a:cubicBezTo>
                    <a:cubicBezTo>
                      <a:pt x="8433" y="1904"/>
                      <a:pt x="6550" y="0"/>
                      <a:pt x="4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41" name="Google Shape;2541;p21"/>
            <p:cNvGrpSpPr/>
            <p:nvPr/>
          </p:nvGrpSpPr>
          <p:grpSpPr>
            <a:xfrm flipH="1" rot="-5400000">
              <a:off x="7084278" y="336042"/>
              <a:ext cx="903023" cy="233273"/>
              <a:chOff x="1222" y="3501752"/>
              <a:chExt cx="903023" cy="233273"/>
            </a:xfrm>
          </p:grpSpPr>
          <p:sp>
            <p:nvSpPr>
              <p:cNvPr id="2542" name="Google Shape;2542;p21"/>
              <p:cNvSpPr/>
              <p:nvPr/>
            </p:nvSpPr>
            <p:spPr>
              <a:xfrm>
                <a:off x="1222" y="3501752"/>
                <a:ext cx="903023" cy="233273"/>
              </a:xfrm>
              <a:custGeom>
                <a:rect b="b" l="l" r="r" t="t"/>
                <a:pathLst>
                  <a:path extrusionOk="0" h="12367" w="47874">
                    <a:moveTo>
                      <a:pt x="1" y="1"/>
                    </a:moveTo>
                    <a:lnTo>
                      <a:pt x="1" y="12367"/>
                    </a:lnTo>
                    <a:lnTo>
                      <a:pt x="47874" y="12367"/>
                    </a:lnTo>
                    <a:lnTo>
                      <a:pt x="4787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3" name="Google Shape;2543;p21"/>
              <p:cNvSpPr/>
              <p:nvPr/>
            </p:nvSpPr>
            <p:spPr>
              <a:xfrm>
                <a:off x="7372" y="353783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24" y="0"/>
                    </a:moveTo>
                    <a:cubicBezTo>
                      <a:pt x="4659" y="0"/>
                      <a:pt x="3572" y="398"/>
                      <a:pt x="2688" y="1289"/>
                    </a:cubicBezTo>
                    <a:cubicBezTo>
                      <a:pt x="1" y="3997"/>
                      <a:pt x="1938" y="8613"/>
                      <a:pt x="5754" y="8613"/>
                    </a:cubicBezTo>
                    <a:cubicBezTo>
                      <a:pt x="5771" y="8613"/>
                      <a:pt x="5788" y="8613"/>
                      <a:pt x="5805" y="8612"/>
                    </a:cubicBezTo>
                    <a:cubicBezTo>
                      <a:pt x="8170" y="8591"/>
                      <a:pt x="10074" y="6667"/>
                      <a:pt x="10053" y="4302"/>
                    </a:cubicBezTo>
                    <a:cubicBezTo>
                      <a:pt x="10053" y="1717"/>
                      <a:pt x="7936" y="0"/>
                      <a:pt x="57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4" name="Google Shape;2544;p21"/>
              <p:cNvSpPr/>
              <p:nvPr/>
            </p:nvSpPr>
            <p:spPr>
              <a:xfrm>
                <a:off x="663726" y="3537837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0" y="0"/>
                    </a:moveTo>
                    <a:cubicBezTo>
                      <a:pt x="4648" y="0"/>
                      <a:pt x="3565" y="398"/>
                      <a:pt x="2688" y="1289"/>
                    </a:cubicBezTo>
                    <a:cubicBezTo>
                      <a:pt x="1" y="3997"/>
                      <a:pt x="1917" y="8613"/>
                      <a:pt x="5733" y="8613"/>
                    </a:cubicBezTo>
                    <a:cubicBezTo>
                      <a:pt x="5750" y="8613"/>
                      <a:pt x="5767" y="8613"/>
                      <a:pt x="5784" y="8612"/>
                    </a:cubicBezTo>
                    <a:cubicBezTo>
                      <a:pt x="8149" y="8591"/>
                      <a:pt x="10053" y="6667"/>
                      <a:pt x="10053" y="4302"/>
                    </a:cubicBezTo>
                    <a:cubicBezTo>
                      <a:pt x="10039" y="1717"/>
                      <a:pt x="7918" y="0"/>
                      <a:pt x="57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5" name="Google Shape;2545;p21"/>
              <p:cNvSpPr/>
              <p:nvPr/>
            </p:nvSpPr>
            <p:spPr>
              <a:xfrm>
                <a:off x="216958" y="353783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30" y="0"/>
                    </a:moveTo>
                    <a:cubicBezTo>
                      <a:pt x="4668" y="0"/>
                      <a:pt x="3585" y="398"/>
                      <a:pt x="2708" y="1289"/>
                    </a:cubicBezTo>
                    <a:cubicBezTo>
                      <a:pt x="0" y="3997"/>
                      <a:pt x="1937" y="8613"/>
                      <a:pt x="5753" y="8613"/>
                    </a:cubicBezTo>
                    <a:cubicBezTo>
                      <a:pt x="5770" y="8613"/>
                      <a:pt x="5788" y="8613"/>
                      <a:pt x="5805" y="8612"/>
                    </a:cubicBezTo>
                    <a:cubicBezTo>
                      <a:pt x="8169" y="8591"/>
                      <a:pt x="10073" y="6667"/>
                      <a:pt x="10052" y="4302"/>
                    </a:cubicBezTo>
                    <a:cubicBezTo>
                      <a:pt x="10052" y="1717"/>
                      <a:pt x="7936" y="0"/>
                      <a:pt x="57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6" name="Google Shape;2546;p21"/>
              <p:cNvSpPr/>
              <p:nvPr/>
            </p:nvSpPr>
            <p:spPr>
              <a:xfrm>
                <a:off x="446651" y="3537837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5" y="0"/>
                    </a:moveTo>
                    <a:cubicBezTo>
                      <a:pt x="4650" y="0"/>
                      <a:pt x="3565" y="398"/>
                      <a:pt x="2688" y="1289"/>
                    </a:cubicBezTo>
                    <a:cubicBezTo>
                      <a:pt x="1" y="3997"/>
                      <a:pt x="1938" y="8613"/>
                      <a:pt x="5733" y="8613"/>
                    </a:cubicBezTo>
                    <a:cubicBezTo>
                      <a:pt x="5750" y="8613"/>
                      <a:pt x="5767" y="8613"/>
                      <a:pt x="5784" y="8612"/>
                    </a:cubicBezTo>
                    <a:cubicBezTo>
                      <a:pt x="8149" y="8591"/>
                      <a:pt x="10053" y="6667"/>
                      <a:pt x="10053" y="4302"/>
                    </a:cubicBezTo>
                    <a:cubicBezTo>
                      <a:pt x="10053" y="1717"/>
                      <a:pt x="7927" y="0"/>
                      <a:pt x="57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547" name="Google Shape;2547;p21"/>
          <p:cNvGrpSpPr/>
          <p:nvPr/>
        </p:nvGrpSpPr>
        <p:grpSpPr>
          <a:xfrm flipH="1">
            <a:off x="7745078" y="1249410"/>
            <a:ext cx="1413174" cy="3902496"/>
            <a:chOff x="-3114" y="1245317"/>
            <a:chExt cx="1413174" cy="3902496"/>
          </a:xfrm>
        </p:grpSpPr>
        <p:grpSp>
          <p:nvGrpSpPr>
            <p:cNvPr id="2548" name="Google Shape;2548;p21"/>
            <p:cNvGrpSpPr/>
            <p:nvPr/>
          </p:nvGrpSpPr>
          <p:grpSpPr>
            <a:xfrm flipH="1">
              <a:off x="85" y="4189048"/>
              <a:ext cx="474807" cy="477976"/>
              <a:chOff x="8210487" y="-177"/>
              <a:chExt cx="474807" cy="477976"/>
            </a:xfrm>
          </p:grpSpPr>
          <p:sp>
            <p:nvSpPr>
              <p:cNvPr id="2549" name="Google Shape;2549;p21"/>
              <p:cNvSpPr/>
              <p:nvPr/>
            </p:nvSpPr>
            <p:spPr>
              <a:xfrm rot="10800000">
                <a:off x="8210487" y="-177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0" y="1"/>
                    </a:moveTo>
                    <a:lnTo>
                      <a:pt x="0" y="25339"/>
                    </a:lnTo>
                    <a:lnTo>
                      <a:pt x="25171" y="25339"/>
                    </a:lnTo>
                    <a:lnTo>
                      <a:pt x="251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0" name="Google Shape;2550;p21"/>
              <p:cNvSpPr/>
              <p:nvPr/>
            </p:nvSpPr>
            <p:spPr>
              <a:xfrm rot="10800000">
                <a:off x="8240473" y="48161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9" y="0"/>
                    </a:moveTo>
                    <a:cubicBezTo>
                      <a:pt x="1884" y="0"/>
                      <a:pt x="1" y="4499"/>
                      <a:pt x="2637" y="7135"/>
                    </a:cubicBezTo>
                    <a:cubicBezTo>
                      <a:pt x="3491" y="7995"/>
                      <a:pt x="4544" y="8381"/>
                      <a:pt x="5578" y="8381"/>
                    </a:cubicBezTo>
                    <a:cubicBezTo>
                      <a:pt x="7714" y="8381"/>
                      <a:pt x="9765" y="6736"/>
                      <a:pt x="9793" y="4227"/>
                    </a:cubicBezTo>
                    <a:cubicBezTo>
                      <a:pt x="9793" y="190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1" name="Google Shape;2551;p21"/>
              <p:cNvSpPr/>
              <p:nvPr/>
            </p:nvSpPr>
            <p:spPr>
              <a:xfrm rot="10800000">
                <a:off x="8480447" y="48161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608" y="0"/>
                    </a:moveTo>
                    <a:cubicBezTo>
                      <a:pt x="1884" y="0"/>
                      <a:pt x="0" y="4499"/>
                      <a:pt x="2637" y="7135"/>
                    </a:cubicBezTo>
                    <a:cubicBezTo>
                      <a:pt x="3490" y="7995"/>
                      <a:pt x="4544" y="8381"/>
                      <a:pt x="5578" y="8381"/>
                    </a:cubicBezTo>
                    <a:cubicBezTo>
                      <a:pt x="7713" y="8381"/>
                      <a:pt x="9764" y="6736"/>
                      <a:pt x="9793" y="4227"/>
                    </a:cubicBezTo>
                    <a:cubicBezTo>
                      <a:pt x="9793" y="190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2" name="Google Shape;2552;p21"/>
              <p:cNvSpPr/>
              <p:nvPr/>
            </p:nvSpPr>
            <p:spPr>
              <a:xfrm rot="10800000">
                <a:off x="8480051" y="272555"/>
                <a:ext cx="185117" cy="157879"/>
              </a:xfrm>
              <a:custGeom>
                <a:rect b="b" l="l" r="r" t="t"/>
                <a:pathLst>
                  <a:path extrusionOk="0" h="8370" w="9814">
                    <a:moveTo>
                      <a:pt x="5608" y="0"/>
                    </a:moveTo>
                    <a:cubicBezTo>
                      <a:pt x="1884" y="0"/>
                      <a:pt x="0" y="4478"/>
                      <a:pt x="2637" y="7115"/>
                    </a:cubicBezTo>
                    <a:cubicBezTo>
                      <a:pt x="3490" y="7982"/>
                      <a:pt x="4544" y="8370"/>
                      <a:pt x="5578" y="8370"/>
                    </a:cubicBezTo>
                    <a:cubicBezTo>
                      <a:pt x="7714" y="8370"/>
                      <a:pt x="9764" y="6715"/>
                      <a:pt x="9793" y="4206"/>
                    </a:cubicBezTo>
                    <a:cubicBezTo>
                      <a:pt x="9814" y="188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3" name="Google Shape;2553;p21"/>
              <p:cNvSpPr/>
              <p:nvPr/>
            </p:nvSpPr>
            <p:spPr>
              <a:xfrm rot="10800000">
                <a:off x="8240473" y="272555"/>
                <a:ext cx="184739" cy="157879"/>
              </a:xfrm>
              <a:custGeom>
                <a:rect b="b" l="l" r="r" t="t"/>
                <a:pathLst>
                  <a:path extrusionOk="0" h="8370" w="9794">
                    <a:moveTo>
                      <a:pt x="5609" y="0"/>
                    </a:moveTo>
                    <a:cubicBezTo>
                      <a:pt x="1884" y="0"/>
                      <a:pt x="1" y="4478"/>
                      <a:pt x="2637" y="7115"/>
                    </a:cubicBezTo>
                    <a:cubicBezTo>
                      <a:pt x="3491" y="7982"/>
                      <a:pt x="4545" y="8370"/>
                      <a:pt x="5579" y="8370"/>
                    </a:cubicBezTo>
                    <a:cubicBezTo>
                      <a:pt x="7714" y="8370"/>
                      <a:pt x="9765" y="6715"/>
                      <a:pt x="9793" y="4206"/>
                    </a:cubicBezTo>
                    <a:cubicBezTo>
                      <a:pt x="9793" y="188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54" name="Google Shape;2554;p21"/>
            <p:cNvGrpSpPr/>
            <p:nvPr/>
          </p:nvGrpSpPr>
          <p:grpSpPr>
            <a:xfrm flipH="1">
              <a:off x="943704" y="4678648"/>
              <a:ext cx="466355" cy="466361"/>
              <a:chOff x="8667932" y="-177"/>
              <a:chExt cx="474807" cy="477976"/>
            </a:xfrm>
          </p:grpSpPr>
          <p:sp>
            <p:nvSpPr>
              <p:cNvPr id="2555" name="Google Shape;2555;p21"/>
              <p:cNvSpPr/>
              <p:nvPr/>
            </p:nvSpPr>
            <p:spPr>
              <a:xfrm rot="10800000">
                <a:off x="8667932" y="-177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1" y="1"/>
                    </a:moveTo>
                    <a:lnTo>
                      <a:pt x="1" y="25339"/>
                    </a:lnTo>
                    <a:lnTo>
                      <a:pt x="25172" y="25339"/>
                    </a:lnTo>
                    <a:lnTo>
                      <a:pt x="2517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6" name="Google Shape;2556;p21"/>
              <p:cNvSpPr/>
              <p:nvPr/>
            </p:nvSpPr>
            <p:spPr>
              <a:xfrm rot="10800000">
                <a:off x="8712517" y="48161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587" y="0"/>
                    </a:moveTo>
                    <a:cubicBezTo>
                      <a:pt x="1863" y="0"/>
                      <a:pt x="0" y="4499"/>
                      <a:pt x="2616" y="7135"/>
                    </a:cubicBezTo>
                    <a:cubicBezTo>
                      <a:pt x="3476" y="7995"/>
                      <a:pt x="4534" y="8381"/>
                      <a:pt x="5571" y="8381"/>
                    </a:cubicBezTo>
                    <a:cubicBezTo>
                      <a:pt x="7711" y="8381"/>
                      <a:pt x="9758" y="6736"/>
                      <a:pt x="9772" y="4227"/>
                    </a:cubicBezTo>
                    <a:cubicBezTo>
                      <a:pt x="9793" y="190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7" name="Google Shape;2557;p21"/>
              <p:cNvSpPr/>
              <p:nvPr/>
            </p:nvSpPr>
            <p:spPr>
              <a:xfrm rot="10800000">
                <a:off x="8937477" y="48161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8" y="0"/>
                    </a:moveTo>
                    <a:cubicBezTo>
                      <a:pt x="1884" y="0"/>
                      <a:pt x="1" y="4478"/>
                      <a:pt x="2616" y="7135"/>
                    </a:cubicBezTo>
                    <a:cubicBezTo>
                      <a:pt x="3470" y="7995"/>
                      <a:pt x="4526" y="8381"/>
                      <a:pt x="5562" y="8381"/>
                    </a:cubicBezTo>
                    <a:cubicBezTo>
                      <a:pt x="7702" y="8381"/>
                      <a:pt x="9758" y="6736"/>
                      <a:pt x="9772" y="4227"/>
                    </a:cubicBezTo>
                    <a:cubicBezTo>
                      <a:pt x="9793" y="1904"/>
                      <a:pt x="7910" y="21"/>
                      <a:pt x="56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8" name="Google Shape;2558;p21"/>
              <p:cNvSpPr/>
              <p:nvPr/>
            </p:nvSpPr>
            <p:spPr>
              <a:xfrm rot="10800000">
                <a:off x="8937477" y="272555"/>
                <a:ext cx="184626" cy="157879"/>
              </a:xfrm>
              <a:custGeom>
                <a:rect b="b" l="l" r="r" t="t"/>
                <a:pathLst>
                  <a:path extrusionOk="0" h="8370" w="9788">
                    <a:moveTo>
                      <a:pt x="5577" y="0"/>
                    </a:moveTo>
                    <a:cubicBezTo>
                      <a:pt x="1869" y="0"/>
                      <a:pt x="1" y="4484"/>
                      <a:pt x="2610" y="7115"/>
                    </a:cubicBezTo>
                    <a:cubicBezTo>
                      <a:pt x="3464" y="7982"/>
                      <a:pt x="4520" y="8370"/>
                      <a:pt x="5556" y="8370"/>
                    </a:cubicBezTo>
                    <a:cubicBezTo>
                      <a:pt x="7696" y="8370"/>
                      <a:pt x="9752" y="6715"/>
                      <a:pt x="9766" y="4206"/>
                    </a:cubicBezTo>
                    <a:cubicBezTo>
                      <a:pt x="9787" y="1884"/>
                      <a:pt x="7904" y="0"/>
                      <a:pt x="5602" y="0"/>
                    </a:cubicBezTo>
                    <a:cubicBezTo>
                      <a:pt x="5594" y="0"/>
                      <a:pt x="5585" y="0"/>
                      <a:pt x="55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9" name="Google Shape;2559;p21"/>
              <p:cNvSpPr/>
              <p:nvPr/>
            </p:nvSpPr>
            <p:spPr>
              <a:xfrm rot="10800000">
                <a:off x="8712517" y="272555"/>
                <a:ext cx="184720" cy="157879"/>
              </a:xfrm>
              <a:custGeom>
                <a:rect b="b" l="l" r="r" t="t"/>
                <a:pathLst>
                  <a:path extrusionOk="0" h="8370" w="9793">
                    <a:moveTo>
                      <a:pt x="5587" y="0"/>
                    </a:moveTo>
                    <a:cubicBezTo>
                      <a:pt x="1863" y="0"/>
                      <a:pt x="0" y="4478"/>
                      <a:pt x="2616" y="7115"/>
                    </a:cubicBezTo>
                    <a:cubicBezTo>
                      <a:pt x="3469" y="7982"/>
                      <a:pt x="4525" y="8370"/>
                      <a:pt x="5562" y="8370"/>
                    </a:cubicBezTo>
                    <a:cubicBezTo>
                      <a:pt x="7702" y="8370"/>
                      <a:pt x="9758" y="6715"/>
                      <a:pt x="9772" y="4206"/>
                    </a:cubicBezTo>
                    <a:cubicBezTo>
                      <a:pt x="9793" y="188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60" name="Google Shape;2560;p21"/>
            <p:cNvGrpSpPr/>
            <p:nvPr/>
          </p:nvGrpSpPr>
          <p:grpSpPr>
            <a:xfrm flipH="1">
              <a:off x="253772" y="2230527"/>
              <a:ext cx="222118" cy="519023"/>
              <a:chOff x="8928865" y="930489"/>
              <a:chExt cx="215648" cy="485068"/>
            </a:xfrm>
          </p:grpSpPr>
          <p:sp>
            <p:nvSpPr>
              <p:cNvPr id="2561" name="Google Shape;2561;p21"/>
              <p:cNvSpPr/>
              <p:nvPr/>
            </p:nvSpPr>
            <p:spPr>
              <a:xfrm rot="10800000">
                <a:off x="8928865" y="930489"/>
                <a:ext cx="213874" cy="485068"/>
              </a:xfrm>
              <a:custGeom>
                <a:rect b="b" l="l" r="r" t="t"/>
                <a:pathLst>
                  <a:path extrusionOk="0" h="25716" w="12012">
                    <a:moveTo>
                      <a:pt x="1" y="0"/>
                    </a:moveTo>
                    <a:lnTo>
                      <a:pt x="1" y="25715"/>
                    </a:lnTo>
                    <a:lnTo>
                      <a:pt x="12011" y="25715"/>
                    </a:lnTo>
                    <a:lnTo>
                      <a:pt x="120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2" name="Google Shape;2562;p21"/>
              <p:cNvSpPr/>
              <p:nvPr/>
            </p:nvSpPr>
            <p:spPr>
              <a:xfrm rot="10800000">
                <a:off x="8959001" y="1217817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4" y="1"/>
                      <a:pt x="0" y="4520"/>
                      <a:pt x="2637" y="7177"/>
                    </a:cubicBezTo>
                    <a:cubicBezTo>
                      <a:pt x="3490" y="8045"/>
                      <a:pt x="4549" y="8433"/>
                      <a:pt x="5589" y="8433"/>
                    </a:cubicBezTo>
                    <a:cubicBezTo>
                      <a:pt x="7736" y="8433"/>
                      <a:pt x="9806" y="6778"/>
                      <a:pt x="9835" y="4269"/>
                    </a:cubicBezTo>
                    <a:cubicBezTo>
                      <a:pt x="983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3" name="Google Shape;2563;p21"/>
              <p:cNvSpPr/>
              <p:nvPr/>
            </p:nvSpPr>
            <p:spPr>
              <a:xfrm rot="10800000">
                <a:off x="8959001" y="981501"/>
                <a:ext cx="185513" cy="158973"/>
              </a:xfrm>
              <a:custGeom>
                <a:rect b="b" l="l" r="r" t="t"/>
                <a:pathLst>
                  <a:path extrusionOk="0" h="8428" w="9835">
                    <a:moveTo>
                      <a:pt x="5629" y="1"/>
                    </a:moveTo>
                    <a:cubicBezTo>
                      <a:pt x="1884" y="1"/>
                      <a:pt x="0" y="4499"/>
                      <a:pt x="2637" y="7178"/>
                    </a:cubicBezTo>
                    <a:cubicBezTo>
                      <a:pt x="3494" y="8041"/>
                      <a:pt x="4550" y="8428"/>
                      <a:pt x="5586" y="8428"/>
                    </a:cubicBezTo>
                    <a:cubicBezTo>
                      <a:pt x="7738" y="8428"/>
                      <a:pt x="9806" y="6762"/>
                      <a:pt x="9835" y="4248"/>
                    </a:cubicBezTo>
                    <a:cubicBezTo>
                      <a:pt x="9835" y="1905"/>
                      <a:pt x="7951" y="1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64" name="Google Shape;2564;p21"/>
            <p:cNvGrpSpPr/>
            <p:nvPr/>
          </p:nvGrpSpPr>
          <p:grpSpPr>
            <a:xfrm flipH="1">
              <a:off x="10" y="2231053"/>
              <a:ext cx="241789" cy="518489"/>
              <a:chOff x="8690807" y="930485"/>
              <a:chExt cx="226161" cy="485068"/>
            </a:xfrm>
          </p:grpSpPr>
          <p:sp>
            <p:nvSpPr>
              <p:cNvPr id="2565" name="Google Shape;2565;p21"/>
              <p:cNvSpPr/>
              <p:nvPr/>
            </p:nvSpPr>
            <p:spPr>
              <a:xfrm rot="10800000">
                <a:off x="8690807" y="930485"/>
                <a:ext cx="226161" cy="485068"/>
              </a:xfrm>
              <a:custGeom>
                <a:rect b="b" l="l" r="r" t="t"/>
                <a:pathLst>
                  <a:path extrusionOk="0" h="25716" w="11990">
                    <a:moveTo>
                      <a:pt x="0" y="0"/>
                    </a:moveTo>
                    <a:lnTo>
                      <a:pt x="0" y="25715"/>
                    </a:lnTo>
                    <a:lnTo>
                      <a:pt x="11989" y="25715"/>
                    </a:lnTo>
                    <a:lnTo>
                      <a:pt x="119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6" name="Google Shape;2566;p21"/>
              <p:cNvSpPr/>
              <p:nvPr/>
            </p:nvSpPr>
            <p:spPr>
              <a:xfrm rot="10800000">
                <a:off x="8725929" y="1217817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3" y="1"/>
                      <a:pt x="0" y="4520"/>
                      <a:pt x="2636" y="7177"/>
                    </a:cubicBezTo>
                    <a:cubicBezTo>
                      <a:pt x="3497" y="8045"/>
                      <a:pt x="4557" y="8433"/>
                      <a:pt x="5598" y="8433"/>
                    </a:cubicBezTo>
                    <a:cubicBezTo>
                      <a:pt x="7746" y="8433"/>
                      <a:pt x="9806" y="6778"/>
                      <a:pt x="9834" y="4269"/>
                    </a:cubicBezTo>
                    <a:cubicBezTo>
                      <a:pt x="9834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7" name="Google Shape;2567;p21"/>
              <p:cNvSpPr/>
              <p:nvPr/>
            </p:nvSpPr>
            <p:spPr>
              <a:xfrm rot="10800000">
                <a:off x="8725533" y="981011"/>
                <a:ext cx="185909" cy="159067"/>
              </a:xfrm>
              <a:custGeom>
                <a:rect b="b" l="l" r="r" t="t"/>
                <a:pathLst>
                  <a:path extrusionOk="0" h="8433" w="9856">
                    <a:moveTo>
                      <a:pt x="5629" y="1"/>
                    </a:moveTo>
                    <a:cubicBezTo>
                      <a:pt x="1883" y="1"/>
                      <a:pt x="0" y="4520"/>
                      <a:pt x="2636" y="7178"/>
                    </a:cubicBezTo>
                    <a:cubicBezTo>
                      <a:pt x="3490" y="8045"/>
                      <a:pt x="4548" y="8433"/>
                      <a:pt x="5588" y="8433"/>
                    </a:cubicBezTo>
                    <a:cubicBezTo>
                      <a:pt x="7736" y="8433"/>
                      <a:pt x="9806" y="6778"/>
                      <a:pt x="9834" y="4269"/>
                    </a:cubicBezTo>
                    <a:cubicBezTo>
                      <a:pt x="985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68" name="Google Shape;2568;p21"/>
            <p:cNvGrpSpPr/>
            <p:nvPr/>
          </p:nvGrpSpPr>
          <p:grpSpPr>
            <a:xfrm flipH="1">
              <a:off x="485507" y="3972004"/>
              <a:ext cx="229726" cy="695027"/>
              <a:chOff x="8447683" y="1640135"/>
              <a:chExt cx="229726" cy="695027"/>
            </a:xfrm>
          </p:grpSpPr>
          <p:sp>
            <p:nvSpPr>
              <p:cNvPr id="2569" name="Google Shape;2569;p21"/>
              <p:cNvSpPr/>
              <p:nvPr/>
            </p:nvSpPr>
            <p:spPr>
              <a:xfrm rot="10800000">
                <a:off x="8447683" y="1640135"/>
                <a:ext cx="229726" cy="695027"/>
              </a:xfrm>
              <a:custGeom>
                <a:rect b="b" l="l" r="r" t="t"/>
                <a:pathLst>
                  <a:path extrusionOk="0" h="36847" w="12179">
                    <a:moveTo>
                      <a:pt x="1" y="0"/>
                    </a:moveTo>
                    <a:lnTo>
                      <a:pt x="1" y="36847"/>
                    </a:lnTo>
                    <a:lnTo>
                      <a:pt x="12178" y="36847"/>
                    </a:lnTo>
                    <a:lnTo>
                      <a:pt x="121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0" name="Google Shape;2570;p21"/>
              <p:cNvSpPr/>
              <p:nvPr/>
            </p:nvSpPr>
            <p:spPr>
              <a:xfrm rot="10800000">
                <a:off x="8455189" y="2150836"/>
                <a:ext cx="187871" cy="160878"/>
              </a:xfrm>
              <a:custGeom>
                <a:rect b="b" l="l" r="r" t="t"/>
                <a:pathLst>
                  <a:path extrusionOk="0" h="8529" w="9960">
                    <a:moveTo>
                      <a:pt x="4307" y="0"/>
                    </a:moveTo>
                    <a:cubicBezTo>
                      <a:pt x="2136" y="0"/>
                      <a:pt x="49" y="1668"/>
                      <a:pt x="21" y="4218"/>
                    </a:cubicBezTo>
                    <a:cubicBezTo>
                      <a:pt x="0" y="6583"/>
                      <a:pt x="1904" y="8508"/>
                      <a:pt x="4269" y="8528"/>
                    </a:cubicBezTo>
                    <a:cubicBezTo>
                      <a:pt x="8056" y="8528"/>
                      <a:pt x="9960" y="3967"/>
                      <a:pt x="7302" y="1268"/>
                    </a:cubicBezTo>
                    <a:cubicBezTo>
                      <a:pt x="6434" y="393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1" name="Google Shape;2571;p21"/>
              <p:cNvSpPr/>
              <p:nvPr/>
            </p:nvSpPr>
            <p:spPr>
              <a:xfrm rot="10800000">
                <a:off x="8455189" y="1913238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293" y="0"/>
                    </a:moveTo>
                    <a:cubicBezTo>
                      <a:pt x="2117" y="0"/>
                      <a:pt x="35" y="1677"/>
                      <a:pt x="21" y="4227"/>
                    </a:cubicBezTo>
                    <a:cubicBezTo>
                      <a:pt x="0" y="6591"/>
                      <a:pt x="1904" y="8516"/>
                      <a:pt x="4269" y="8516"/>
                    </a:cubicBezTo>
                    <a:cubicBezTo>
                      <a:pt x="8056" y="8516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2" name="Google Shape;2572;p21"/>
              <p:cNvSpPr/>
              <p:nvPr/>
            </p:nvSpPr>
            <p:spPr>
              <a:xfrm rot="10800000">
                <a:off x="8455189" y="1674848"/>
                <a:ext cx="187871" cy="161048"/>
              </a:xfrm>
              <a:custGeom>
                <a:rect b="b" l="l" r="r" t="t"/>
                <a:pathLst>
                  <a:path extrusionOk="0" h="8538" w="9960">
                    <a:moveTo>
                      <a:pt x="4293" y="0"/>
                    </a:moveTo>
                    <a:cubicBezTo>
                      <a:pt x="2117" y="0"/>
                      <a:pt x="35" y="1677"/>
                      <a:pt x="21" y="4227"/>
                    </a:cubicBezTo>
                    <a:cubicBezTo>
                      <a:pt x="0" y="6591"/>
                      <a:pt x="1904" y="8516"/>
                      <a:pt x="4269" y="8537"/>
                    </a:cubicBezTo>
                    <a:cubicBezTo>
                      <a:pt x="8056" y="8537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73" name="Google Shape;2573;p21"/>
            <p:cNvGrpSpPr/>
            <p:nvPr/>
          </p:nvGrpSpPr>
          <p:grpSpPr>
            <a:xfrm flipH="1">
              <a:off x="7" y="1245317"/>
              <a:ext cx="241809" cy="974734"/>
              <a:chOff x="8911428" y="3017176"/>
              <a:chExt cx="232084" cy="929469"/>
            </a:xfrm>
          </p:grpSpPr>
          <p:sp>
            <p:nvSpPr>
              <p:cNvPr id="2574" name="Google Shape;2574;p21"/>
              <p:cNvSpPr/>
              <p:nvPr/>
            </p:nvSpPr>
            <p:spPr>
              <a:xfrm rot="10800000">
                <a:off x="8911428" y="3017176"/>
                <a:ext cx="232084" cy="929469"/>
              </a:xfrm>
              <a:custGeom>
                <a:rect b="b" l="l" r="r" t="t"/>
                <a:pathLst>
                  <a:path extrusionOk="0" h="49276" w="12304">
                    <a:moveTo>
                      <a:pt x="0" y="0"/>
                    </a:moveTo>
                    <a:lnTo>
                      <a:pt x="0" y="49275"/>
                    </a:lnTo>
                    <a:lnTo>
                      <a:pt x="12303" y="49275"/>
                    </a:lnTo>
                    <a:lnTo>
                      <a:pt x="123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5" name="Google Shape;2575;p21"/>
              <p:cNvSpPr/>
              <p:nvPr/>
            </p:nvSpPr>
            <p:spPr>
              <a:xfrm rot="10800000">
                <a:off x="8920123" y="3732328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307" y="0"/>
                    </a:moveTo>
                    <a:cubicBezTo>
                      <a:pt x="2136" y="0"/>
                      <a:pt x="49" y="1677"/>
                      <a:pt x="21" y="4227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5"/>
                      <a:pt x="7302" y="1277"/>
                    </a:cubicBezTo>
                    <a:cubicBezTo>
                      <a:pt x="6434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6" name="Google Shape;2576;p21"/>
              <p:cNvSpPr/>
              <p:nvPr/>
            </p:nvSpPr>
            <p:spPr>
              <a:xfrm rot="10800000">
                <a:off x="8920123" y="3069256"/>
                <a:ext cx="187871" cy="160671"/>
              </a:xfrm>
              <a:custGeom>
                <a:rect b="b" l="l" r="r" t="t"/>
                <a:pathLst>
                  <a:path extrusionOk="0" h="8518" w="9960">
                    <a:moveTo>
                      <a:pt x="4307" y="1"/>
                    </a:moveTo>
                    <a:cubicBezTo>
                      <a:pt x="2136" y="1"/>
                      <a:pt x="49" y="1678"/>
                      <a:pt x="21" y="4228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6"/>
                      <a:pt x="7302" y="1278"/>
                    </a:cubicBezTo>
                    <a:cubicBezTo>
                      <a:pt x="6434" y="396"/>
                      <a:pt x="5361" y="1"/>
                      <a:pt x="43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7" name="Google Shape;2577;p21"/>
              <p:cNvSpPr/>
              <p:nvPr/>
            </p:nvSpPr>
            <p:spPr>
              <a:xfrm rot="10800000">
                <a:off x="8920123" y="3520383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6" y="1"/>
                    </a:moveTo>
                    <a:cubicBezTo>
                      <a:pt x="2125" y="1"/>
                      <a:pt x="35" y="1679"/>
                      <a:pt x="21" y="4234"/>
                    </a:cubicBezTo>
                    <a:cubicBezTo>
                      <a:pt x="0" y="6599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1" y="391"/>
                      <a:pt x="5358" y="1"/>
                      <a:pt x="43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8" name="Google Shape;2578;p21"/>
              <p:cNvSpPr/>
              <p:nvPr/>
            </p:nvSpPr>
            <p:spPr>
              <a:xfrm rot="10800000">
                <a:off x="8920123" y="3288312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19" y="1"/>
                    </a:moveTo>
                    <a:cubicBezTo>
                      <a:pt x="2144" y="1"/>
                      <a:pt x="49" y="1680"/>
                      <a:pt x="21" y="4234"/>
                    </a:cubicBezTo>
                    <a:cubicBezTo>
                      <a:pt x="0" y="6578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8" y="392"/>
                      <a:pt x="5369" y="1"/>
                      <a:pt x="43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79" name="Google Shape;2579;p21"/>
            <p:cNvGrpSpPr/>
            <p:nvPr/>
          </p:nvGrpSpPr>
          <p:grpSpPr>
            <a:xfrm flipH="1">
              <a:off x="-1534" y="2760119"/>
              <a:ext cx="475480" cy="456834"/>
              <a:chOff x="8677401" y="2565264"/>
              <a:chExt cx="466111" cy="451908"/>
            </a:xfrm>
          </p:grpSpPr>
          <p:sp>
            <p:nvSpPr>
              <p:cNvPr id="2580" name="Google Shape;2580;p21"/>
              <p:cNvSpPr/>
              <p:nvPr/>
            </p:nvSpPr>
            <p:spPr>
              <a:xfrm rot="10800000">
                <a:off x="8677401" y="2565264"/>
                <a:ext cx="466111" cy="451908"/>
              </a:xfrm>
              <a:custGeom>
                <a:rect b="b" l="l" r="r" t="t"/>
                <a:pathLst>
                  <a:path extrusionOk="0" h="23958" w="24711">
                    <a:moveTo>
                      <a:pt x="0" y="0"/>
                    </a:moveTo>
                    <a:lnTo>
                      <a:pt x="0" y="23958"/>
                    </a:lnTo>
                    <a:lnTo>
                      <a:pt x="24711" y="23958"/>
                    </a:lnTo>
                    <a:lnTo>
                      <a:pt x="247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1" name="Google Shape;2581;p21"/>
              <p:cNvSpPr/>
              <p:nvPr/>
            </p:nvSpPr>
            <p:spPr>
              <a:xfrm rot="10800000">
                <a:off x="8923669" y="2836392"/>
                <a:ext cx="181967" cy="156106"/>
              </a:xfrm>
              <a:custGeom>
                <a:rect b="b" l="l" r="r" t="t"/>
                <a:pathLst>
                  <a:path extrusionOk="0" h="8276" w="9647">
                    <a:moveTo>
                      <a:pt x="4170" y="0"/>
                    </a:moveTo>
                    <a:cubicBezTo>
                      <a:pt x="2058" y="0"/>
                      <a:pt x="36" y="1627"/>
                      <a:pt x="22" y="4111"/>
                    </a:cubicBezTo>
                    <a:cubicBezTo>
                      <a:pt x="1" y="6392"/>
                      <a:pt x="1863" y="8254"/>
                      <a:pt x="4144" y="8275"/>
                    </a:cubicBezTo>
                    <a:cubicBezTo>
                      <a:pt x="7805" y="8254"/>
                      <a:pt x="9646" y="3839"/>
                      <a:pt x="7073" y="1224"/>
                    </a:cubicBezTo>
                    <a:cubicBezTo>
                      <a:pt x="6228" y="379"/>
                      <a:pt x="5189" y="0"/>
                      <a:pt x="41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2" name="Google Shape;2582;p21"/>
              <p:cNvSpPr/>
              <p:nvPr/>
            </p:nvSpPr>
            <p:spPr>
              <a:xfrm rot="10800000">
                <a:off x="8686072" y="2836392"/>
                <a:ext cx="182363" cy="156106"/>
              </a:xfrm>
              <a:custGeom>
                <a:rect b="b" l="l" r="r" t="t"/>
                <a:pathLst>
                  <a:path extrusionOk="0" h="8276" w="9668">
                    <a:moveTo>
                      <a:pt x="4179" y="0"/>
                    </a:moveTo>
                    <a:cubicBezTo>
                      <a:pt x="2068" y="0"/>
                      <a:pt x="36" y="1627"/>
                      <a:pt x="22" y="4111"/>
                    </a:cubicBezTo>
                    <a:cubicBezTo>
                      <a:pt x="1" y="6392"/>
                      <a:pt x="1863" y="8254"/>
                      <a:pt x="4144" y="8275"/>
                    </a:cubicBezTo>
                    <a:cubicBezTo>
                      <a:pt x="7805" y="8275"/>
                      <a:pt x="9667" y="3839"/>
                      <a:pt x="7073" y="1224"/>
                    </a:cubicBezTo>
                    <a:cubicBezTo>
                      <a:pt x="6235" y="379"/>
                      <a:pt x="5198" y="0"/>
                      <a:pt x="41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3" name="Google Shape;2583;p21"/>
              <p:cNvSpPr/>
              <p:nvPr/>
            </p:nvSpPr>
            <p:spPr>
              <a:xfrm rot="10800000">
                <a:off x="8686468" y="2600379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71" y="0"/>
                    </a:moveTo>
                    <a:cubicBezTo>
                      <a:pt x="2069" y="0"/>
                      <a:pt x="50" y="1626"/>
                      <a:pt x="22" y="4105"/>
                    </a:cubicBezTo>
                    <a:cubicBezTo>
                      <a:pt x="1" y="6385"/>
                      <a:pt x="1842" y="8248"/>
                      <a:pt x="4144" y="8268"/>
                    </a:cubicBezTo>
                    <a:cubicBezTo>
                      <a:pt x="7805" y="8268"/>
                      <a:pt x="9647" y="3854"/>
                      <a:pt x="7073" y="1238"/>
                    </a:cubicBezTo>
                    <a:cubicBezTo>
                      <a:pt x="6232" y="383"/>
                      <a:pt x="5192" y="0"/>
                      <a:pt x="4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4" name="Google Shape;2584;p21"/>
              <p:cNvSpPr/>
              <p:nvPr/>
            </p:nvSpPr>
            <p:spPr>
              <a:xfrm rot="10800000">
                <a:off x="8923669" y="2600379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67" y="0"/>
                    </a:moveTo>
                    <a:cubicBezTo>
                      <a:pt x="2060" y="0"/>
                      <a:pt x="36" y="1626"/>
                      <a:pt x="22" y="4105"/>
                    </a:cubicBezTo>
                    <a:cubicBezTo>
                      <a:pt x="1" y="6385"/>
                      <a:pt x="1842" y="8248"/>
                      <a:pt x="4144" y="8268"/>
                    </a:cubicBezTo>
                    <a:cubicBezTo>
                      <a:pt x="7805" y="8268"/>
                      <a:pt x="9646" y="3833"/>
                      <a:pt x="7073" y="1238"/>
                    </a:cubicBezTo>
                    <a:cubicBezTo>
                      <a:pt x="6232" y="383"/>
                      <a:pt x="5189" y="0"/>
                      <a:pt x="41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85" name="Google Shape;2585;p21"/>
            <p:cNvGrpSpPr/>
            <p:nvPr/>
          </p:nvGrpSpPr>
          <p:grpSpPr>
            <a:xfrm flipH="1">
              <a:off x="-400" y="3227523"/>
              <a:ext cx="475496" cy="950965"/>
              <a:chOff x="8677401" y="1641329"/>
              <a:chExt cx="464942" cy="928676"/>
            </a:xfrm>
          </p:grpSpPr>
          <p:sp>
            <p:nvSpPr>
              <p:cNvPr id="2586" name="Google Shape;2586;p21"/>
              <p:cNvSpPr/>
              <p:nvPr/>
            </p:nvSpPr>
            <p:spPr>
              <a:xfrm rot="10800000">
                <a:off x="8677401" y="1641329"/>
                <a:ext cx="464942" cy="928676"/>
              </a:xfrm>
              <a:custGeom>
                <a:rect b="b" l="l" r="r" t="t"/>
                <a:pathLst>
                  <a:path extrusionOk="0" h="49234" w="24649">
                    <a:moveTo>
                      <a:pt x="1" y="1"/>
                    </a:moveTo>
                    <a:lnTo>
                      <a:pt x="1" y="49234"/>
                    </a:lnTo>
                    <a:lnTo>
                      <a:pt x="24649" y="49234"/>
                    </a:lnTo>
                    <a:lnTo>
                      <a:pt x="246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7" name="Google Shape;2587;p21"/>
              <p:cNvSpPr/>
              <p:nvPr/>
            </p:nvSpPr>
            <p:spPr>
              <a:xfrm rot="10800000">
                <a:off x="8681960" y="2382436"/>
                <a:ext cx="188040" cy="160727"/>
              </a:xfrm>
              <a:custGeom>
                <a:rect b="b" l="l" r="r" t="t"/>
                <a:pathLst>
                  <a:path extrusionOk="0" h="8521" w="9969">
                    <a:moveTo>
                      <a:pt x="4299" y="0"/>
                    </a:moveTo>
                    <a:cubicBezTo>
                      <a:pt x="4282" y="0"/>
                      <a:pt x="4265" y="0"/>
                      <a:pt x="4248" y="0"/>
                    </a:cubicBezTo>
                    <a:cubicBezTo>
                      <a:pt x="1904" y="0"/>
                      <a:pt x="0" y="1904"/>
                      <a:pt x="21" y="4248"/>
                    </a:cubicBezTo>
                    <a:cubicBezTo>
                      <a:pt x="21" y="6817"/>
                      <a:pt x="2117" y="8520"/>
                      <a:pt x="4303" y="8520"/>
                    </a:cubicBezTo>
                    <a:cubicBezTo>
                      <a:pt x="5357" y="8520"/>
                      <a:pt x="6431" y="8125"/>
                      <a:pt x="7302" y="7240"/>
                    </a:cubicBezTo>
                    <a:cubicBezTo>
                      <a:pt x="9968" y="4553"/>
                      <a:pt x="8052" y="0"/>
                      <a:pt x="4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8" name="Google Shape;2588;p21"/>
              <p:cNvSpPr/>
              <p:nvPr/>
            </p:nvSpPr>
            <p:spPr>
              <a:xfrm rot="10800000">
                <a:off x="8681960" y="2145121"/>
                <a:ext cx="188040" cy="160841"/>
              </a:xfrm>
              <a:custGeom>
                <a:rect b="b" l="l" r="r" t="t"/>
                <a:pathLst>
                  <a:path extrusionOk="0" h="8527" w="9969">
                    <a:moveTo>
                      <a:pt x="4299" y="0"/>
                    </a:moveTo>
                    <a:cubicBezTo>
                      <a:pt x="4282" y="0"/>
                      <a:pt x="4265" y="0"/>
                      <a:pt x="4248" y="0"/>
                    </a:cubicBezTo>
                    <a:cubicBezTo>
                      <a:pt x="1904" y="0"/>
                      <a:pt x="0" y="1925"/>
                      <a:pt x="21" y="4248"/>
                    </a:cubicBezTo>
                    <a:cubicBezTo>
                      <a:pt x="21" y="6822"/>
                      <a:pt x="2125" y="8527"/>
                      <a:pt x="4315" y="8527"/>
                    </a:cubicBezTo>
                    <a:cubicBezTo>
                      <a:pt x="5365" y="8527"/>
                      <a:pt x="6435" y="8135"/>
                      <a:pt x="7302" y="7261"/>
                    </a:cubicBezTo>
                    <a:cubicBezTo>
                      <a:pt x="9968" y="4553"/>
                      <a:pt x="8052" y="0"/>
                      <a:pt x="4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9" name="Google Shape;2589;p21"/>
              <p:cNvSpPr/>
              <p:nvPr/>
            </p:nvSpPr>
            <p:spPr>
              <a:xfrm rot="10800000">
                <a:off x="8681564" y="1907825"/>
                <a:ext cx="188436" cy="160935"/>
              </a:xfrm>
              <a:custGeom>
                <a:rect b="b" l="l" r="r" t="t"/>
                <a:pathLst>
                  <a:path extrusionOk="0" h="8532" w="9990">
                    <a:moveTo>
                      <a:pt x="4299" y="0"/>
                    </a:moveTo>
                    <a:cubicBezTo>
                      <a:pt x="4282" y="0"/>
                      <a:pt x="4265" y="0"/>
                      <a:pt x="4248" y="1"/>
                    </a:cubicBezTo>
                    <a:cubicBezTo>
                      <a:pt x="1904" y="1"/>
                      <a:pt x="0" y="1926"/>
                      <a:pt x="21" y="4269"/>
                    </a:cubicBezTo>
                    <a:cubicBezTo>
                      <a:pt x="21" y="6839"/>
                      <a:pt x="2127" y="8532"/>
                      <a:pt x="4319" y="8532"/>
                    </a:cubicBezTo>
                    <a:cubicBezTo>
                      <a:pt x="5376" y="8532"/>
                      <a:pt x="6452" y="8139"/>
                      <a:pt x="7323" y="7261"/>
                    </a:cubicBezTo>
                    <a:cubicBezTo>
                      <a:pt x="9989" y="4553"/>
                      <a:pt x="8073" y="0"/>
                      <a:pt x="4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0" name="Google Shape;2590;p21"/>
              <p:cNvSpPr/>
              <p:nvPr/>
            </p:nvSpPr>
            <p:spPr>
              <a:xfrm rot="10800000">
                <a:off x="8681564" y="1678206"/>
                <a:ext cx="188436" cy="160859"/>
              </a:xfrm>
              <a:custGeom>
                <a:rect b="b" l="l" r="r" t="t"/>
                <a:pathLst>
                  <a:path extrusionOk="0" h="8528" w="9990">
                    <a:moveTo>
                      <a:pt x="4299" y="1"/>
                    </a:moveTo>
                    <a:cubicBezTo>
                      <a:pt x="4282" y="1"/>
                      <a:pt x="4265" y="1"/>
                      <a:pt x="4248" y="1"/>
                    </a:cubicBezTo>
                    <a:cubicBezTo>
                      <a:pt x="1904" y="1"/>
                      <a:pt x="0" y="1926"/>
                      <a:pt x="21" y="4249"/>
                    </a:cubicBezTo>
                    <a:cubicBezTo>
                      <a:pt x="21" y="6823"/>
                      <a:pt x="2125" y="8527"/>
                      <a:pt x="4322" y="8527"/>
                    </a:cubicBezTo>
                    <a:cubicBezTo>
                      <a:pt x="5375" y="8527"/>
                      <a:pt x="6449" y="8136"/>
                      <a:pt x="7323" y="7262"/>
                    </a:cubicBezTo>
                    <a:cubicBezTo>
                      <a:pt x="9989" y="4554"/>
                      <a:pt x="8073" y="1"/>
                      <a:pt x="42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1" name="Google Shape;2591;p21"/>
              <p:cNvSpPr/>
              <p:nvPr/>
            </p:nvSpPr>
            <p:spPr>
              <a:xfrm rot="10800000">
                <a:off x="8920349" y="2382436"/>
                <a:ext cx="188040" cy="160727"/>
              </a:xfrm>
              <a:custGeom>
                <a:rect b="b" l="l" r="r" t="t"/>
                <a:pathLst>
                  <a:path extrusionOk="0" h="8521" w="9969">
                    <a:moveTo>
                      <a:pt x="4279" y="0"/>
                    </a:moveTo>
                    <a:cubicBezTo>
                      <a:pt x="4261" y="0"/>
                      <a:pt x="4244" y="0"/>
                      <a:pt x="4227" y="0"/>
                    </a:cubicBezTo>
                    <a:cubicBezTo>
                      <a:pt x="1883" y="0"/>
                      <a:pt x="0" y="1904"/>
                      <a:pt x="0" y="4248"/>
                    </a:cubicBezTo>
                    <a:cubicBezTo>
                      <a:pt x="0" y="6817"/>
                      <a:pt x="2106" y="8520"/>
                      <a:pt x="4298" y="8520"/>
                    </a:cubicBezTo>
                    <a:cubicBezTo>
                      <a:pt x="5355" y="8520"/>
                      <a:pt x="6432" y="8125"/>
                      <a:pt x="7303" y="7240"/>
                    </a:cubicBezTo>
                    <a:cubicBezTo>
                      <a:pt x="9969" y="4553"/>
                      <a:pt x="8052" y="0"/>
                      <a:pt x="42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2" name="Google Shape;2592;p21"/>
              <p:cNvSpPr/>
              <p:nvPr/>
            </p:nvSpPr>
            <p:spPr>
              <a:xfrm rot="10800000">
                <a:off x="8920349" y="2145121"/>
                <a:ext cx="188040" cy="160841"/>
              </a:xfrm>
              <a:custGeom>
                <a:rect b="b" l="l" r="r" t="t"/>
                <a:pathLst>
                  <a:path extrusionOk="0" h="8527" w="9969">
                    <a:moveTo>
                      <a:pt x="4279" y="0"/>
                    </a:moveTo>
                    <a:cubicBezTo>
                      <a:pt x="4261" y="0"/>
                      <a:pt x="4244" y="0"/>
                      <a:pt x="4227" y="0"/>
                    </a:cubicBezTo>
                    <a:cubicBezTo>
                      <a:pt x="1883" y="0"/>
                      <a:pt x="0" y="1905"/>
                      <a:pt x="0" y="4248"/>
                    </a:cubicBezTo>
                    <a:cubicBezTo>
                      <a:pt x="0" y="6822"/>
                      <a:pt x="2114" y="8527"/>
                      <a:pt x="4310" y="8527"/>
                    </a:cubicBezTo>
                    <a:cubicBezTo>
                      <a:pt x="5363" y="8527"/>
                      <a:pt x="6435" y="8135"/>
                      <a:pt x="7303" y="7261"/>
                    </a:cubicBezTo>
                    <a:cubicBezTo>
                      <a:pt x="9969" y="4553"/>
                      <a:pt x="8052" y="0"/>
                      <a:pt x="42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3" name="Google Shape;2593;p21"/>
              <p:cNvSpPr/>
              <p:nvPr/>
            </p:nvSpPr>
            <p:spPr>
              <a:xfrm rot="10800000">
                <a:off x="8920349" y="1907825"/>
                <a:ext cx="188040" cy="160935"/>
              </a:xfrm>
              <a:custGeom>
                <a:rect b="b" l="l" r="r" t="t"/>
                <a:pathLst>
                  <a:path extrusionOk="0" h="8532" w="9969">
                    <a:moveTo>
                      <a:pt x="4279" y="0"/>
                    </a:moveTo>
                    <a:cubicBezTo>
                      <a:pt x="4261" y="0"/>
                      <a:pt x="4244" y="0"/>
                      <a:pt x="4227" y="1"/>
                    </a:cubicBezTo>
                    <a:cubicBezTo>
                      <a:pt x="1883" y="1"/>
                      <a:pt x="0" y="1926"/>
                      <a:pt x="0" y="4269"/>
                    </a:cubicBezTo>
                    <a:cubicBezTo>
                      <a:pt x="0" y="6839"/>
                      <a:pt x="2106" y="8532"/>
                      <a:pt x="4298" y="8532"/>
                    </a:cubicBezTo>
                    <a:cubicBezTo>
                      <a:pt x="5355" y="8532"/>
                      <a:pt x="6432" y="8139"/>
                      <a:pt x="7303" y="7261"/>
                    </a:cubicBezTo>
                    <a:cubicBezTo>
                      <a:pt x="9969" y="4553"/>
                      <a:pt x="8052" y="0"/>
                      <a:pt x="42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4" name="Google Shape;2594;p21"/>
              <p:cNvSpPr/>
              <p:nvPr/>
            </p:nvSpPr>
            <p:spPr>
              <a:xfrm rot="10800000">
                <a:off x="8920349" y="1678206"/>
                <a:ext cx="188040" cy="160859"/>
              </a:xfrm>
              <a:custGeom>
                <a:rect b="b" l="l" r="r" t="t"/>
                <a:pathLst>
                  <a:path extrusionOk="0" h="8528" w="9969">
                    <a:moveTo>
                      <a:pt x="4279" y="1"/>
                    </a:moveTo>
                    <a:cubicBezTo>
                      <a:pt x="4261" y="1"/>
                      <a:pt x="4244" y="1"/>
                      <a:pt x="4227" y="1"/>
                    </a:cubicBezTo>
                    <a:cubicBezTo>
                      <a:pt x="1883" y="1"/>
                      <a:pt x="0" y="1905"/>
                      <a:pt x="0" y="4249"/>
                    </a:cubicBezTo>
                    <a:cubicBezTo>
                      <a:pt x="0" y="6823"/>
                      <a:pt x="2114" y="8527"/>
                      <a:pt x="4310" y="8527"/>
                    </a:cubicBezTo>
                    <a:cubicBezTo>
                      <a:pt x="5363" y="8527"/>
                      <a:pt x="6435" y="8136"/>
                      <a:pt x="7303" y="7262"/>
                    </a:cubicBezTo>
                    <a:cubicBezTo>
                      <a:pt x="9969" y="4554"/>
                      <a:pt x="8052" y="1"/>
                      <a:pt x="42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95" name="Google Shape;2595;p21"/>
            <p:cNvGrpSpPr/>
            <p:nvPr/>
          </p:nvGrpSpPr>
          <p:grpSpPr>
            <a:xfrm flipH="1">
              <a:off x="-3114" y="4678117"/>
              <a:ext cx="933015" cy="469695"/>
              <a:chOff x="8210498" y="469492"/>
              <a:chExt cx="933015" cy="469695"/>
            </a:xfrm>
          </p:grpSpPr>
          <p:sp>
            <p:nvSpPr>
              <p:cNvPr id="2596" name="Google Shape;2596;p21"/>
              <p:cNvSpPr/>
              <p:nvPr/>
            </p:nvSpPr>
            <p:spPr>
              <a:xfrm rot="10800000">
                <a:off x="8210498" y="469492"/>
                <a:ext cx="933015" cy="469695"/>
              </a:xfrm>
              <a:custGeom>
                <a:rect b="b" l="l" r="r" t="t"/>
                <a:pathLst>
                  <a:path extrusionOk="0" h="24901" w="49464">
                    <a:moveTo>
                      <a:pt x="0" y="1"/>
                    </a:moveTo>
                    <a:lnTo>
                      <a:pt x="0" y="24900"/>
                    </a:lnTo>
                    <a:lnTo>
                      <a:pt x="49463" y="24900"/>
                    </a:lnTo>
                    <a:lnTo>
                      <a:pt x="4946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7" name="Google Shape;2597;p21"/>
              <p:cNvSpPr/>
              <p:nvPr/>
            </p:nvSpPr>
            <p:spPr>
              <a:xfrm rot="10800000">
                <a:off x="8921689" y="751694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3"/>
                      <a:pt x="21" y="4198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8" name="Google Shape;2598;p21"/>
              <p:cNvSpPr/>
              <p:nvPr/>
            </p:nvSpPr>
            <p:spPr>
              <a:xfrm rot="10800000">
                <a:off x="8697918" y="751694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0"/>
                      <a:pt x="42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9" name="Google Shape;2599;p21"/>
              <p:cNvSpPr/>
              <p:nvPr/>
            </p:nvSpPr>
            <p:spPr>
              <a:xfrm rot="10800000">
                <a:off x="8480051" y="751694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0"/>
                      <a:pt x="4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0" name="Google Shape;2600;p21"/>
              <p:cNvSpPr/>
              <p:nvPr/>
            </p:nvSpPr>
            <p:spPr>
              <a:xfrm rot="10800000">
                <a:off x="8252715" y="751694"/>
                <a:ext cx="186305" cy="159218"/>
              </a:xfrm>
              <a:custGeom>
                <a:rect b="b" l="l" r="r" t="t"/>
                <a:pathLst>
                  <a:path extrusionOk="0" h="8441" w="9877">
                    <a:moveTo>
                      <a:pt x="4276" y="0"/>
                    </a:moveTo>
                    <a:cubicBezTo>
                      <a:pt x="2121" y="0"/>
                      <a:pt x="50" y="1669"/>
                      <a:pt x="22" y="4193"/>
                    </a:cubicBezTo>
                    <a:cubicBezTo>
                      <a:pt x="1" y="6537"/>
                      <a:pt x="1905" y="8441"/>
                      <a:pt x="4248" y="8441"/>
                    </a:cubicBezTo>
                    <a:cubicBezTo>
                      <a:pt x="7993" y="8441"/>
                      <a:pt x="9877" y="3921"/>
                      <a:pt x="7240" y="1264"/>
                    </a:cubicBezTo>
                    <a:cubicBezTo>
                      <a:pt x="6381" y="391"/>
                      <a:pt x="5319" y="0"/>
                      <a:pt x="42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1" name="Google Shape;2601;p21"/>
              <p:cNvSpPr/>
              <p:nvPr/>
            </p:nvSpPr>
            <p:spPr>
              <a:xfrm rot="10800000">
                <a:off x="8921689" y="510549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4"/>
                      <a:pt x="21" y="4199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2" name="Google Shape;2602;p21"/>
              <p:cNvSpPr/>
              <p:nvPr/>
            </p:nvSpPr>
            <p:spPr>
              <a:xfrm rot="10800000">
                <a:off x="8697918" y="510549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1"/>
                      <a:pt x="42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3" name="Google Shape;2603;p21"/>
              <p:cNvSpPr/>
              <p:nvPr/>
            </p:nvSpPr>
            <p:spPr>
              <a:xfrm rot="10800000">
                <a:off x="8480051" y="510549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1"/>
                      <a:pt x="42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4" name="Google Shape;2604;p21"/>
              <p:cNvSpPr/>
              <p:nvPr/>
            </p:nvSpPr>
            <p:spPr>
              <a:xfrm rot="10800000">
                <a:off x="8279556" y="510549"/>
                <a:ext cx="159067" cy="160633"/>
              </a:xfrm>
              <a:custGeom>
                <a:rect b="b" l="l" r="r" t="t"/>
                <a:pathLst>
                  <a:path extrusionOk="0" h="8516" w="8433">
                    <a:moveTo>
                      <a:pt x="4206" y="0"/>
                    </a:moveTo>
                    <a:cubicBezTo>
                      <a:pt x="1884" y="0"/>
                      <a:pt x="1" y="1904"/>
                      <a:pt x="1" y="4269"/>
                    </a:cubicBezTo>
                    <a:cubicBezTo>
                      <a:pt x="1" y="6612"/>
                      <a:pt x="1884" y="8516"/>
                      <a:pt x="4206" y="8516"/>
                    </a:cubicBezTo>
                    <a:cubicBezTo>
                      <a:pt x="6550" y="8516"/>
                      <a:pt x="8433" y="6612"/>
                      <a:pt x="8433" y="4269"/>
                    </a:cubicBezTo>
                    <a:cubicBezTo>
                      <a:pt x="8433" y="1904"/>
                      <a:pt x="6550" y="0"/>
                      <a:pt x="4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TITLE_ONLY_1">
    <p:spTree>
      <p:nvGrpSpPr>
        <p:cNvPr id="2605" name="Shape 2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6" name="Google Shape;2606;p22"/>
          <p:cNvSpPr txBox="1"/>
          <p:nvPr>
            <p:ph type="title"/>
          </p:nvPr>
        </p:nvSpPr>
        <p:spPr>
          <a:xfrm>
            <a:off x="1417200" y="347267"/>
            <a:ext cx="6300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2607" name="Google Shape;2607;p22"/>
          <p:cNvGrpSpPr/>
          <p:nvPr/>
        </p:nvGrpSpPr>
        <p:grpSpPr>
          <a:xfrm rot="-5400000">
            <a:off x="8667612" y="4173751"/>
            <a:ext cx="474807" cy="477976"/>
            <a:chOff x="458271" y="4665278"/>
            <a:chExt cx="474807" cy="477976"/>
          </a:xfrm>
        </p:grpSpPr>
        <p:sp>
          <p:nvSpPr>
            <p:cNvPr id="2608" name="Google Shape;2608;p22"/>
            <p:cNvSpPr/>
            <p:nvPr/>
          </p:nvSpPr>
          <p:spPr>
            <a:xfrm>
              <a:off x="458271" y="4665278"/>
              <a:ext cx="474807" cy="477976"/>
            </a:xfrm>
            <a:custGeom>
              <a:rect b="b" l="l" r="r" t="t"/>
              <a:pathLst>
                <a:path extrusionOk="0" h="25340" w="25172">
                  <a:moveTo>
                    <a:pt x="0" y="1"/>
                  </a:moveTo>
                  <a:lnTo>
                    <a:pt x="0" y="25339"/>
                  </a:lnTo>
                  <a:lnTo>
                    <a:pt x="25171" y="25339"/>
                  </a:lnTo>
                  <a:lnTo>
                    <a:pt x="251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9" name="Google Shape;2609;p22"/>
            <p:cNvSpPr/>
            <p:nvPr/>
          </p:nvSpPr>
          <p:spPr>
            <a:xfrm>
              <a:off x="718353" y="4936829"/>
              <a:ext cx="184739" cy="158087"/>
            </a:xfrm>
            <a:custGeom>
              <a:rect b="b" l="l" r="r" t="t"/>
              <a:pathLst>
                <a:path extrusionOk="0" h="8381" w="9794">
                  <a:moveTo>
                    <a:pt x="5609" y="0"/>
                  </a:moveTo>
                  <a:cubicBezTo>
                    <a:pt x="1884" y="0"/>
                    <a:pt x="1" y="4499"/>
                    <a:pt x="2637" y="7135"/>
                  </a:cubicBezTo>
                  <a:cubicBezTo>
                    <a:pt x="3491" y="7995"/>
                    <a:pt x="4544" y="8381"/>
                    <a:pt x="5578" y="8381"/>
                  </a:cubicBezTo>
                  <a:cubicBezTo>
                    <a:pt x="7714" y="8381"/>
                    <a:pt x="9765" y="6736"/>
                    <a:pt x="9793" y="4227"/>
                  </a:cubicBezTo>
                  <a:cubicBezTo>
                    <a:pt x="9793" y="1904"/>
                    <a:pt x="7931" y="0"/>
                    <a:pt x="5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0" name="Google Shape;2610;p22"/>
            <p:cNvSpPr/>
            <p:nvPr/>
          </p:nvSpPr>
          <p:spPr>
            <a:xfrm>
              <a:off x="478398" y="4936829"/>
              <a:ext cx="184720" cy="158087"/>
            </a:xfrm>
            <a:custGeom>
              <a:rect b="b" l="l" r="r" t="t"/>
              <a:pathLst>
                <a:path extrusionOk="0" h="8381" w="9793">
                  <a:moveTo>
                    <a:pt x="5608" y="0"/>
                  </a:moveTo>
                  <a:cubicBezTo>
                    <a:pt x="1884" y="0"/>
                    <a:pt x="0" y="4499"/>
                    <a:pt x="2637" y="7135"/>
                  </a:cubicBezTo>
                  <a:cubicBezTo>
                    <a:pt x="3490" y="7995"/>
                    <a:pt x="4544" y="8381"/>
                    <a:pt x="5578" y="8381"/>
                  </a:cubicBezTo>
                  <a:cubicBezTo>
                    <a:pt x="7713" y="8381"/>
                    <a:pt x="9764" y="6736"/>
                    <a:pt x="9793" y="4227"/>
                  </a:cubicBezTo>
                  <a:cubicBezTo>
                    <a:pt x="9793" y="1904"/>
                    <a:pt x="7930" y="0"/>
                    <a:pt x="56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1" name="Google Shape;2611;p22"/>
            <p:cNvSpPr/>
            <p:nvPr/>
          </p:nvSpPr>
          <p:spPr>
            <a:xfrm>
              <a:off x="478398" y="4712642"/>
              <a:ext cx="185117" cy="157879"/>
            </a:xfrm>
            <a:custGeom>
              <a:rect b="b" l="l" r="r" t="t"/>
              <a:pathLst>
                <a:path extrusionOk="0" h="8370" w="9814">
                  <a:moveTo>
                    <a:pt x="5608" y="0"/>
                  </a:moveTo>
                  <a:cubicBezTo>
                    <a:pt x="1884" y="0"/>
                    <a:pt x="0" y="4478"/>
                    <a:pt x="2637" y="7115"/>
                  </a:cubicBezTo>
                  <a:cubicBezTo>
                    <a:pt x="3490" y="7982"/>
                    <a:pt x="4544" y="8370"/>
                    <a:pt x="5578" y="8370"/>
                  </a:cubicBezTo>
                  <a:cubicBezTo>
                    <a:pt x="7714" y="8370"/>
                    <a:pt x="9764" y="6715"/>
                    <a:pt x="9793" y="4206"/>
                  </a:cubicBezTo>
                  <a:cubicBezTo>
                    <a:pt x="9814" y="1884"/>
                    <a:pt x="7930" y="0"/>
                    <a:pt x="56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2" name="Google Shape;2612;p22"/>
            <p:cNvSpPr/>
            <p:nvPr/>
          </p:nvSpPr>
          <p:spPr>
            <a:xfrm>
              <a:off x="718353" y="4712642"/>
              <a:ext cx="184739" cy="157879"/>
            </a:xfrm>
            <a:custGeom>
              <a:rect b="b" l="l" r="r" t="t"/>
              <a:pathLst>
                <a:path extrusionOk="0" h="8370" w="9794">
                  <a:moveTo>
                    <a:pt x="5609" y="0"/>
                  </a:moveTo>
                  <a:cubicBezTo>
                    <a:pt x="1884" y="0"/>
                    <a:pt x="1" y="4478"/>
                    <a:pt x="2637" y="7115"/>
                  </a:cubicBezTo>
                  <a:cubicBezTo>
                    <a:pt x="3491" y="7982"/>
                    <a:pt x="4545" y="8370"/>
                    <a:pt x="5579" y="8370"/>
                  </a:cubicBezTo>
                  <a:cubicBezTo>
                    <a:pt x="7714" y="8370"/>
                    <a:pt x="9765" y="6715"/>
                    <a:pt x="9793" y="4206"/>
                  </a:cubicBezTo>
                  <a:cubicBezTo>
                    <a:pt x="9793" y="1884"/>
                    <a:pt x="7931" y="0"/>
                    <a:pt x="5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13" name="Google Shape;2613;p22"/>
          <p:cNvGrpSpPr/>
          <p:nvPr/>
        </p:nvGrpSpPr>
        <p:grpSpPr>
          <a:xfrm rot="-5400000">
            <a:off x="8667612" y="4666329"/>
            <a:ext cx="474807" cy="477976"/>
            <a:chOff x="826" y="4665278"/>
            <a:chExt cx="474807" cy="477976"/>
          </a:xfrm>
        </p:grpSpPr>
        <p:sp>
          <p:nvSpPr>
            <p:cNvPr id="2614" name="Google Shape;2614;p22"/>
            <p:cNvSpPr/>
            <p:nvPr/>
          </p:nvSpPr>
          <p:spPr>
            <a:xfrm>
              <a:off x="826" y="4665278"/>
              <a:ext cx="474807" cy="477976"/>
            </a:xfrm>
            <a:custGeom>
              <a:rect b="b" l="l" r="r" t="t"/>
              <a:pathLst>
                <a:path extrusionOk="0" h="25340" w="25172">
                  <a:moveTo>
                    <a:pt x="1" y="1"/>
                  </a:moveTo>
                  <a:lnTo>
                    <a:pt x="1" y="25339"/>
                  </a:lnTo>
                  <a:lnTo>
                    <a:pt x="25172" y="25339"/>
                  </a:lnTo>
                  <a:lnTo>
                    <a:pt x="251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5" name="Google Shape;2615;p22"/>
            <p:cNvSpPr/>
            <p:nvPr/>
          </p:nvSpPr>
          <p:spPr>
            <a:xfrm>
              <a:off x="246327" y="4936829"/>
              <a:ext cx="184720" cy="158087"/>
            </a:xfrm>
            <a:custGeom>
              <a:rect b="b" l="l" r="r" t="t"/>
              <a:pathLst>
                <a:path extrusionOk="0" h="8381" w="9793">
                  <a:moveTo>
                    <a:pt x="5587" y="0"/>
                  </a:moveTo>
                  <a:cubicBezTo>
                    <a:pt x="1863" y="0"/>
                    <a:pt x="0" y="4499"/>
                    <a:pt x="2616" y="7135"/>
                  </a:cubicBezTo>
                  <a:cubicBezTo>
                    <a:pt x="3476" y="7995"/>
                    <a:pt x="4534" y="8381"/>
                    <a:pt x="5571" y="8381"/>
                  </a:cubicBezTo>
                  <a:cubicBezTo>
                    <a:pt x="7711" y="8381"/>
                    <a:pt x="9758" y="6736"/>
                    <a:pt x="9772" y="4227"/>
                  </a:cubicBezTo>
                  <a:cubicBezTo>
                    <a:pt x="9793" y="1904"/>
                    <a:pt x="7909" y="0"/>
                    <a:pt x="5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6" name="Google Shape;2616;p22"/>
            <p:cNvSpPr/>
            <p:nvPr/>
          </p:nvSpPr>
          <p:spPr>
            <a:xfrm>
              <a:off x="21349" y="4936829"/>
              <a:ext cx="184739" cy="158087"/>
            </a:xfrm>
            <a:custGeom>
              <a:rect b="b" l="l" r="r" t="t"/>
              <a:pathLst>
                <a:path extrusionOk="0" h="8381" w="9794">
                  <a:moveTo>
                    <a:pt x="5608" y="0"/>
                  </a:moveTo>
                  <a:cubicBezTo>
                    <a:pt x="1884" y="0"/>
                    <a:pt x="1" y="4478"/>
                    <a:pt x="2616" y="7135"/>
                  </a:cubicBezTo>
                  <a:cubicBezTo>
                    <a:pt x="3470" y="7995"/>
                    <a:pt x="4526" y="8381"/>
                    <a:pt x="5562" y="8381"/>
                  </a:cubicBezTo>
                  <a:cubicBezTo>
                    <a:pt x="7702" y="8381"/>
                    <a:pt x="9758" y="6736"/>
                    <a:pt x="9772" y="4227"/>
                  </a:cubicBezTo>
                  <a:cubicBezTo>
                    <a:pt x="9793" y="1904"/>
                    <a:pt x="7910" y="21"/>
                    <a:pt x="56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7" name="Google Shape;2617;p22"/>
            <p:cNvSpPr/>
            <p:nvPr/>
          </p:nvSpPr>
          <p:spPr>
            <a:xfrm>
              <a:off x="21462" y="4712642"/>
              <a:ext cx="184626" cy="157879"/>
            </a:xfrm>
            <a:custGeom>
              <a:rect b="b" l="l" r="r" t="t"/>
              <a:pathLst>
                <a:path extrusionOk="0" h="8370" w="9788">
                  <a:moveTo>
                    <a:pt x="5577" y="0"/>
                  </a:moveTo>
                  <a:cubicBezTo>
                    <a:pt x="1869" y="0"/>
                    <a:pt x="1" y="4484"/>
                    <a:pt x="2610" y="7115"/>
                  </a:cubicBezTo>
                  <a:cubicBezTo>
                    <a:pt x="3464" y="7982"/>
                    <a:pt x="4520" y="8370"/>
                    <a:pt x="5556" y="8370"/>
                  </a:cubicBezTo>
                  <a:cubicBezTo>
                    <a:pt x="7696" y="8370"/>
                    <a:pt x="9752" y="6715"/>
                    <a:pt x="9766" y="4206"/>
                  </a:cubicBezTo>
                  <a:cubicBezTo>
                    <a:pt x="9787" y="1884"/>
                    <a:pt x="7904" y="0"/>
                    <a:pt x="5602" y="0"/>
                  </a:cubicBezTo>
                  <a:cubicBezTo>
                    <a:pt x="5594" y="0"/>
                    <a:pt x="5585" y="0"/>
                    <a:pt x="55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8" name="Google Shape;2618;p22"/>
            <p:cNvSpPr/>
            <p:nvPr/>
          </p:nvSpPr>
          <p:spPr>
            <a:xfrm>
              <a:off x="246327" y="4712642"/>
              <a:ext cx="184720" cy="157879"/>
            </a:xfrm>
            <a:custGeom>
              <a:rect b="b" l="l" r="r" t="t"/>
              <a:pathLst>
                <a:path extrusionOk="0" h="8370" w="9793">
                  <a:moveTo>
                    <a:pt x="5587" y="0"/>
                  </a:moveTo>
                  <a:cubicBezTo>
                    <a:pt x="1863" y="0"/>
                    <a:pt x="0" y="4478"/>
                    <a:pt x="2616" y="7115"/>
                  </a:cubicBezTo>
                  <a:cubicBezTo>
                    <a:pt x="3469" y="7982"/>
                    <a:pt x="4525" y="8370"/>
                    <a:pt x="5562" y="8370"/>
                  </a:cubicBezTo>
                  <a:cubicBezTo>
                    <a:pt x="7702" y="8370"/>
                    <a:pt x="9758" y="6715"/>
                    <a:pt x="9772" y="4206"/>
                  </a:cubicBezTo>
                  <a:cubicBezTo>
                    <a:pt x="9793" y="1884"/>
                    <a:pt x="7909" y="0"/>
                    <a:pt x="5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19" name="Google Shape;2619;p22"/>
          <p:cNvGrpSpPr/>
          <p:nvPr/>
        </p:nvGrpSpPr>
        <p:grpSpPr>
          <a:xfrm rot="-5400000">
            <a:off x="8550595" y="2868504"/>
            <a:ext cx="934995" cy="251833"/>
            <a:chOff x="1597309" y="4891426"/>
            <a:chExt cx="934995" cy="251833"/>
          </a:xfrm>
        </p:grpSpPr>
        <p:sp>
          <p:nvSpPr>
            <p:cNvPr id="2620" name="Google Shape;2620;p22"/>
            <p:cNvSpPr/>
            <p:nvPr/>
          </p:nvSpPr>
          <p:spPr>
            <a:xfrm>
              <a:off x="1597309" y="4891426"/>
              <a:ext cx="934995" cy="251833"/>
            </a:xfrm>
            <a:custGeom>
              <a:rect b="b" l="l" r="r" t="t"/>
              <a:pathLst>
                <a:path extrusionOk="0" h="13351" w="49569">
                  <a:moveTo>
                    <a:pt x="1" y="1"/>
                  </a:moveTo>
                  <a:lnTo>
                    <a:pt x="1" y="13350"/>
                  </a:lnTo>
                  <a:lnTo>
                    <a:pt x="49569" y="13350"/>
                  </a:lnTo>
                  <a:lnTo>
                    <a:pt x="495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1" name="Google Shape;2621;p22"/>
            <p:cNvSpPr/>
            <p:nvPr/>
          </p:nvSpPr>
          <p:spPr>
            <a:xfrm>
              <a:off x="1602666" y="4930680"/>
              <a:ext cx="190040" cy="162463"/>
            </a:xfrm>
            <a:custGeom>
              <a:rect b="b" l="l" r="r" t="t"/>
              <a:pathLst>
                <a:path extrusionOk="0" h="8613" w="10075">
                  <a:moveTo>
                    <a:pt x="5712" y="1"/>
                  </a:moveTo>
                  <a:cubicBezTo>
                    <a:pt x="4648" y="1"/>
                    <a:pt x="3564" y="399"/>
                    <a:pt x="2688" y="1289"/>
                  </a:cubicBezTo>
                  <a:cubicBezTo>
                    <a:pt x="1" y="3996"/>
                    <a:pt x="1938" y="8612"/>
                    <a:pt x="5754" y="8612"/>
                  </a:cubicBezTo>
                  <a:cubicBezTo>
                    <a:pt x="5771" y="8612"/>
                    <a:pt x="5788" y="8612"/>
                    <a:pt x="5806" y="8612"/>
                  </a:cubicBezTo>
                  <a:cubicBezTo>
                    <a:pt x="8149" y="8612"/>
                    <a:pt x="10074" y="6666"/>
                    <a:pt x="10053" y="4323"/>
                  </a:cubicBezTo>
                  <a:cubicBezTo>
                    <a:pt x="10053" y="1723"/>
                    <a:pt x="7925" y="1"/>
                    <a:pt x="57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2" name="Google Shape;2622;p22"/>
            <p:cNvSpPr/>
            <p:nvPr/>
          </p:nvSpPr>
          <p:spPr>
            <a:xfrm>
              <a:off x="2308762" y="4930680"/>
              <a:ext cx="189625" cy="162463"/>
            </a:xfrm>
            <a:custGeom>
              <a:rect b="b" l="l" r="r" t="t"/>
              <a:pathLst>
                <a:path extrusionOk="0" h="8613" w="10053">
                  <a:moveTo>
                    <a:pt x="5712" y="1"/>
                  </a:moveTo>
                  <a:cubicBezTo>
                    <a:pt x="4647" y="1"/>
                    <a:pt x="3564" y="399"/>
                    <a:pt x="2687" y="1289"/>
                  </a:cubicBezTo>
                  <a:cubicBezTo>
                    <a:pt x="0" y="3996"/>
                    <a:pt x="1917" y="8612"/>
                    <a:pt x="5732" y="8612"/>
                  </a:cubicBezTo>
                  <a:cubicBezTo>
                    <a:pt x="5750" y="8612"/>
                    <a:pt x="5767" y="8612"/>
                    <a:pt x="5784" y="8612"/>
                  </a:cubicBezTo>
                  <a:cubicBezTo>
                    <a:pt x="8148" y="8612"/>
                    <a:pt x="10052" y="6687"/>
                    <a:pt x="10052" y="4323"/>
                  </a:cubicBezTo>
                  <a:cubicBezTo>
                    <a:pt x="10052" y="1723"/>
                    <a:pt x="7925" y="1"/>
                    <a:pt x="57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3" name="Google Shape;2623;p22"/>
            <p:cNvSpPr/>
            <p:nvPr/>
          </p:nvSpPr>
          <p:spPr>
            <a:xfrm>
              <a:off x="1831983" y="4930680"/>
              <a:ext cx="189625" cy="162463"/>
            </a:xfrm>
            <a:custGeom>
              <a:rect b="b" l="l" r="r" t="t"/>
              <a:pathLst>
                <a:path extrusionOk="0" h="8613" w="10053">
                  <a:moveTo>
                    <a:pt x="5712" y="1"/>
                  </a:moveTo>
                  <a:cubicBezTo>
                    <a:pt x="4648" y="1"/>
                    <a:pt x="3564" y="399"/>
                    <a:pt x="2688" y="1289"/>
                  </a:cubicBezTo>
                  <a:cubicBezTo>
                    <a:pt x="1" y="4017"/>
                    <a:pt x="1938" y="8612"/>
                    <a:pt x="5733" y="8612"/>
                  </a:cubicBezTo>
                  <a:cubicBezTo>
                    <a:pt x="5750" y="8612"/>
                    <a:pt x="5767" y="8612"/>
                    <a:pt x="5784" y="8612"/>
                  </a:cubicBezTo>
                  <a:cubicBezTo>
                    <a:pt x="8149" y="8612"/>
                    <a:pt x="10053" y="6666"/>
                    <a:pt x="10053" y="4323"/>
                  </a:cubicBezTo>
                  <a:cubicBezTo>
                    <a:pt x="10053" y="1723"/>
                    <a:pt x="7925" y="1"/>
                    <a:pt x="57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4" name="Google Shape;2624;p22"/>
            <p:cNvSpPr/>
            <p:nvPr/>
          </p:nvSpPr>
          <p:spPr>
            <a:xfrm>
              <a:off x="2061696" y="4930680"/>
              <a:ext cx="189625" cy="162463"/>
            </a:xfrm>
            <a:custGeom>
              <a:rect b="b" l="l" r="r" t="t"/>
              <a:pathLst>
                <a:path extrusionOk="0" h="8613" w="10053">
                  <a:moveTo>
                    <a:pt x="5707" y="1"/>
                  </a:moveTo>
                  <a:cubicBezTo>
                    <a:pt x="4645" y="1"/>
                    <a:pt x="3564" y="399"/>
                    <a:pt x="2687" y="1289"/>
                  </a:cubicBezTo>
                  <a:cubicBezTo>
                    <a:pt x="0" y="3996"/>
                    <a:pt x="1917" y="8612"/>
                    <a:pt x="5732" y="8612"/>
                  </a:cubicBezTo>
                  <a:cubicBezTo>
                    <a:pt x="5749" y="8612"/>
                    <a:pt x="5767" y="8612"/>
                    <a:pt x="5784" y="8612"/>
                  </a:cubicBezTo>
                  <a:cubicBezTo>
                    <a:pt x="8148" y="8612"/>
                    <a:pt x="10052" y="6687"/>
                    <a:pt x="10052" y="4323"/>
                  </a:cubicBezTo>
                  <a:cubicBezTo>
                    <a:pt x="10038" y="1723"/>
                    <a:pt x="7915" y="1"/>
                    <a:pt x="57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25" name="Google Shape;2625;p22"/>
          <p:cNvGrpSpPr/>
          <p:nvPr/>
        </p:nvGrpSpPr>
        <p:grpSpPr>
          <a:xfrm rot="-5400000">
            <a:off x="8291884" y="4780949"/>
            <a:ext cx="231765" cy="491810"/>
            <a:chOff x="826" y="3727523"/>
            <a:chExt cx="226576" cy="485068"/>
          </a:xfrm>
        </p:grpSpPr>
        <p:sp>
          <p:nvSpPr>
            <p:cNvPr id="2626" name="Google Shape;2626;p22"/>
            <p:cNvSpPr/>
            <p:nvPr/>
          </p:nvSpPr>
          <p:spPr>
            <a:xfrm>
              <a:off x="826" y="3727523"/>
              <a:ext cx="226576" cy="485068"/>
            </a:xfrm>
            <a:custGeom>
              <a:rect b="b" l="l" r="r" t="t"/>
              <a:pathLst>
                <a:path extrusionOk="0" h="25716" w="12012">
                  <a:moveTo>
                    <a:pt x="1" y="0"/>
                  </a:moveTo>
                  <a:lnTo>
                    <a:pt x="1" y="25715"/>
                  </a:lnTo>
                  <a:lnTo>
                    <a:pt x="12011" y="25715"/>
                  </a:lnTo>
                  <a:lnTo>
                    <a:pt x="120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7" name="Google Shape;2627;p22"/>
            <p:cNvSpPr/>
            <p:nvPr/>
          </p:nvSpPr>
          <p:spPr>
            <a:xfrm>
              <a:off x="7937" y="3766192"/>
              <a:ext cx="185513" cy="159067"/>
            </a:xfrm>
            <a:custGeom>
              <a:rect b="b" l="l" r="r" t="t"/>
              <a:pathLst>
                <a:path extrusionOk="0" h="8433" w="9835">
                  <a:moveTo>
                    <a:pt x="5629" y="1"/>
                  </a:moveTo>
                  <a:cubicBezTo>
                    <a:pt x="1884" y="1"/>
                    <a:pt x="0" y="4520"/>
                    <a:pt x="2637" y="7177"/>
                  </a:cubicBezTo>
                  <a:cubicBezTo>
                    <a:pt x="3490" y="8045"/>
                    <a:pt x="4549" y="8433"/>
                    <a:pt x="5589" y="8433"/>
                  </a:cubicBezTo>
                  <a:cubicBezTo>
                    <a:pt x="7736" y="8433"/>
                    <a:pt x="9806" y="6778"/>
                    <a:pt x="9835" y="4269"/>
                  </a:cubicBezTo>
                  <a:cubicBezTo>
                    <a:pt x="9835" y="1926"/>
                    <a:pt x="7951" y="22"/>
                    <a:pt x="56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8" name="Google Shape;2628;p22"/>
            <p:cNvSpPr/>
            <p:nvPr/>
          </p:nvSpPr>
          <p:spPr>
            <a:xfrm>
              <a:off x="7937" y="4002602"/>
              <a:ext cx="185513" cy="158973"/>
            </a:xfrm>
            <a:custGeom>
              <a:rect b="b" l="l" r="r" t="t"/>
              <a:pathLst>
                <a:path extrusionOk="0" h="8428" w="9835">
                  <a:moveTo>
                    <a:pt x="5629" y="1"/>
                  </a:moveTo>
                  <a:cubicBezTo>
                    <a:pt x="1884" y="1"/>
                    <a:pt x="0" y="4499"/>
                    <a:pt x="2637" y="7178"/>
                  </a:cubicBezTo>
                  <a:cubicBezTo>
                    <a:pt x="3494" y="8041"/>
                    <a:pt x="4550" y="8428"/>
                    <a:pt x="5586" y="8428"/>
                  </a:cubicBezTo>
                  <a:cubicBezTo>
                    <a:pt x="7738" y="8428"/>
                    <a:pt x="9806" y="6762"/>
                    <a:pt x="9835" y="4248"/>
                  </a:cubicBezTo>
                  <a:cubicBezTo>
                    <a:pt x="9835" y="1905"/>
                    <a:pt x="7951" y="1"/>
                    <a:pt x="56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29" name="Google Shape;2629;p22"/>
          <p:cNvGrpSpPr/>
          <p:nvPr/>
        </p:nvGrpSpPr>
        <p:grpSpPr>
          <a:xfrm rot="-5400000">
            <a:off x="8291606" y="4538818"/>
            <a:ext cx="230730" cy="490404"/>
            <a:chOff x="247676" y="3727523"/>
            <a:chExt cx="226161" cy="485068"/>
          </a:xfrm>
        </p:grpSpPr>
        <p:sp>
          <p:nvSpPr>
            <p:cNvPr id="2630" name="Google Shape;2630;p22"/>
            <p:cNvSpPr/>
            <p:nvPr/>
          </p:nvSpPr>
          <p:spPr>
            <a:xfrm>
              <a:off x="247676" y="3727523"/>
              <a:ext cx="226161" cy="485068"/>
            </a:xfrm>
            <a:custGeom>
              <a:rect b="b" l="l" r="r" t="t"/>
              <a:pathLst>
                <a:path extrusionOk="0" h="25716" w="11990">
                  <a:moveTo>
                    <a:pt x="0" y="0"/>
                  </a:moveTo>
                  <a:lnTo>
                    <a:pt x="0" y="25715"/>
                  </a:lnTo>
                  <a:lnTo>
                    <a:pt x="11989" y="25715"/>
                  </a:lnTo>
                  <a:lnTo>
                    <a:pt x="119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1" name="Google Shape;2631;p22"/>
            <p:cNvSpPr/>
            <p:nvPr/>
          </p:nvSpPr>
          <p:spPr>
            <a:xfrm>
              <a:off x="253203" y="3766192"/>
              <a:ext cx="185513" cy="159067"/>
            </a:xfrm>
            <a:custGeom>
              <a:rect b="b" l="l" r="r" t="t"/>
              <a:pathLst>
                <a:path extrusionOk="0" h="8433" w="9835">
                  <a:moveTo>
                    <a:pt x="5629" y="1"/>
                  </a:moveTo>
                  <a:cubicBezTo>
                    <a:pt x="1883" y="1"/>
                    <a:pt x="0" y="4520"/>
                    <a:pt x="2636" y="7177"/>
                  </a:cubicBezTo>
                  <a:cubicBezTo>
                    <a:pt x="3497" y="8045"/>
                    <a:pt x="4557" y="8433"/>
                    <a:pt x="5598" y="8433"/>
                  </a:cubicBezTo>
                  <a:cubicBezTo>
                    <a:pt x="7746" y="8433"/>
                    <a:pt x="9806" y="6778"/>
                    <a:pt x="9834" y="4269"/>
                  </a:cubicBezTo>
                  <a:cubicBezTo>
                    <a:pt x="9834" y="1926"/>
                    <a:pt x="7951" y="22"/>
                    <a:pt x="56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2" name="Google Shape;2632;p22"/>
            <p:cNvSpPr/>
            <p:nvPr/>
          </p:nvSpPr>
          <p:spPr>
            <a:xfrm>
              <a:off x="253203" y="4002998"/>
              <a:ext cx="185909" cy="159067"/>
            </a:xfrm>
            <a:custGeom>
              <a:rect b="b" l="l" r="r" t="t"/>
              <a:pathLst>
                <a:path extrusionOk="0" h="8433" w="9856">
                  <a:moveTo>
                    <a:pt x="5629" y="1"/>
                  </a:moveTo>
                  <a:cubicBezTo>
                    <a:pt x="1883" y="1"/>
                    <a:pt x="0" y="4520"/>
                    <a:pt x="2636" y="7178"/>
                  </a:cubicBezTo>
                  <a:cubicBezTo>
                    <a:pt x="3490" y="8045"/>
                    <a:pt x="4548" y="8433"/>
                    <a:pt x="5588" y="8433"/>
                  </a:cubicBezTo>
                  <a:cubicBezTo>
                    <a:pt x="7736" y="8433"/>
                    <a:pt x="9806" y="6778"/>
                    <a:pt x="9834" y="4269"/>
                  </a:cubicBezTo>
                  <a:cubicBezTo>
                    <a:pt x="9855" y="1926"/>
                    <a:pt x="7951" y="22"/>
                    <a:pt x="56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33" name="Google Shape;2633;p22"/>
          <p:cNvGrpSpPr/>
          <p:nvPr/>
        </p:nvGrpSpPr>
        <p:grpSpPr>
          <a:xfrm rot="-5400000">
            <a:off x="8681039" y="3691293"/>
            <a:ext cx="674108" cy="251833"/>
            <a:chOff x="933070" y="4891426"/>
            <a:chExt cx="674108" cy="251833"/>
          </a:xfrm>
        </p:grpSpPr>
        <p:sp>
          <p:nvSpPr>
            <p:cNvPr id="2634" name="Google Shape;2634;p22"/>
            <p:cNvSpPr/>
            <p:nvPr/>
          </p:nvSpPr>
          <p:spPr>
            <a:xfrm>
              <a:off x="933070" y="4891426"/>
              <a:ext cx="674108" cy="251833"/>
            </a:xfrm>
            <a:custGeom>
              <a:rect b="b" l="l" r="r" t="t"/>
              <a:pathLst>
                <a:path extrusionOk="0" h="13351" w="35738">
                  <a:moveTo>
                    <a:pt x="0" y="1"/>
                  </a:moveTo>
                  <a:lnTo>
                    <a:pt x="0" y="13350"/>
                  </a:lnTo>
                  <a:lnTo>
                    <a:pt x="35738" y="13350"/>
                  </a:lnTo>
                  <a:lnTo>
                    <a:pt x="357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5" name="Google Shape;2635;p22"/>
            <p:cNvSpPr/>
            <p:nvPr/>
          </p:nvSpPr>
          <p:spPr>
            <a:xfrm>
              <a:off x="935560" y="4939545"/>
              <a:ext cx="190134" cy="162670"/>
            </a:xfrm>
            <a:custGeom>
              <a:rect b="b" l="l" r="r" t="t"/>
              <a:pathLst>
                <a:path extrusionOk="0" h="8624" w="10080">
                  <a:moveTo>
                    <a:pt x="5726" y="0"/>
                  </a:moveTo>
                  <a:cubicBezTo>
                    <a:pt x="4662" y="0"/>
                    <a:pt x="3576" y="396"/>
                    <a:pt x="2693" y="1279"/>
                  </a:cubicBezTo>
                  <a:cubicBezTo>
                    <a:pt x="0" y="4014"/>
                    <a:pt x="1952" y="8623"/>
                    <a:pt x="5785" y="8623"/>
                  </a:cubicBezTo>
                  <a:cubicBezTo>
                    <a:pt x="5793" y="8623"/>
                    <a:pt x="5802" y="8623"/>
                    <a:pt x="5811" y="8623"/>
                  </a:cubicBezTo>
                  <a:cubicBezTo>
                    <a:pt x="8175" y="8602"/>
                    <a:pt x="10079" y="6677"/>
                    <a:pt x="10058" y="4313"/>
                  </a:cubicBezTo>
                  <a:cubicBezTo>
                    <a:pt x="10058" y="1713"/>
                    <a:pt x="7940" y="0"/>
                    <a:pt x="57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6" name="Google Shape;2636;p22"/>
            <p:cNvSpPr/>
            <p:nvPr/>
          </p:nvSpPr>
          <p:spPr>
            <a:xfrm>
              <a:off x="1165254" y="4939545"/>
              <a:ext cx="190134" cy="162670"/>
            </a:xfrm>
            <a:custGeom>
              <a:rect b="b" l="l" r="r" t="t"/>
              <a:pathLst>
                <a:path extrusionOk="0" h="8624" w="10080">
                  <a:moveTo>
                    <a:pt x="5717" y="0"/>
                  </a:moveTo>
                  <a:cubicBezTo>
                    <a:pt x="4653" y="0"/>
                    <a:pt x="3570" y="396"/>
                    <a:pt x="2694" y="1279"/>
                  </a:cubicBezTo>
                  <a:cubicBezTo>
                    <a:pt x="1" y="4014"/>
                    <a:pt x="1952" y="8623"/>
                    <a:pt x="5764" y="8623"/>
                  </a:cubicBezTo>
                  <a:cubicBezTo>
                    <a:pt x="5773" y="8623"/>
                    <a:pt x="5782" y="8623"/>
                    <a:pt x="5790" y="8623"/>
                  </a:cubicBezTo>
                  <a:cubicBezTo>
                    <a:pt x="8155" y="8602"/>
                    <a:pt x="10080" y="6677"/>
                    <a:pt x="10059" y="4313"/>
                  </a:cubicBezTo>
                  <a:cubicBezTo>
                    <a:pt x="10059" y="1713"/>
                    <a:pt x="7931" y="0"/>
                    <a:pt x="57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7" name="Google Shape;2637;p22"/>
            <p:cNvSpPr/>
            <p:nvPr/>
          </p:nvSpPr>
          <p:spPr>
            <a:xfrm>
              <a:off x="1389157" y="4939545"/>
              <a:ext cx="190021" cy="162670"/>
            </a:xfrm>
            <a:custGeom>
              <a:rect b="b" l="l" r="r" t="t"/>
              <a:pathLst>
                <a:path extrusionOk="0" h="8624" w="10074">
                  <a:moveTo>
                    <a:pt x="5711" y="0"/>
                  </a:moveTo>
                  <a:cubicBezTo>
                    <a:pt x="4647" y="0"/>
                    <a:pt x="3564" y="396"/>
                    <a:pt x="2687" y="1279"/>
                  </a:cubicBezTo>
                  <a:cubicBezTo>
                    <a:pt x="0" y="4008"/>
                    <a:pt x="1938" y="8623"/>
                    <a:pt x="5753" y="8623"/>
                  </a:cubicBezTo>
                  <a:cubicBezTo>
                    <a:pt x="5771" y="8623"/>
                    <a:pt x="5788" y="8623"/>
                    <a:pt x="5805" y="8623"/>
                  </a:cubicBezTo>
                  <a:cubicBezTo>
                    <a:pt x="8169" y="8602"/>
                    <a:pt x="10073" y="6677"/>
                    <a:pt x="10052" y="4313"/>
                  </a:cubicBezTo>
                  <a:cubicBezTo>
                    <a:pt x="10052" y="1713"/>
                    <a:pt x="7924" y="0"/>
                    <a:pt x="5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38" name="Google Shape;2638;p22"/>
          <p:cNvGrpSpPr/>
          <p:nvPr/>
        </p:nvGrpSpPr>
        <p:grpSpPr>
          <a:xfrm rot="-5400000">
            <a:off x="6624757" y="4562718"/>
            <a:ext cx="232084" cy="929469"/>
            <a:chOff x="53" y="1196432"/>
            <a:chExt cx="232084" cy="929469"/>
          </a:xfrm>
        </p:grpSpPr>
        <p:sp>
          <p:nvSpPr>
            <p:cNvPr id="2639" name="Google Shape;2639;p22"/>
            <p:cNvSpPr/>
            <p:nvPr/>
          </p:nvSpPr>
          <p:spPr>
            <a:xfrm>
              <a:off x="53" y="1196432"/>
              <a:ext cx="232084" cy="929469"/>
            </a:xfrm>
            <a:custGeom>
              <a:rect b="b" l="l" r="r" t="t"/>
              <a:pathLst>
                <a:path extrusionOk="0" h="49276" w="12304">
                  <a:moveTo>
                    <a:pt x="0" y="0"/>
                  </a:moveTo>
                  <a:lnTo>
                    <a:pt x="0" y="49275"/>
                  </a:lnTo>
                  <a:lnTo>
                    <a:pt x="12303" y="49275"/>
                  </a:lnTo>
                  <a:lnTo>
                    <a:pt x="123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0" name="Google Shape;2640;p22"/>
            <p:cNvSpPr/>
            <p:nvPr/>
          </p:nvSpPr>
          <p:spPr>
            <a:xfrm>
              <a:off x="35572" y="1250097"/>
              <a:ext cx="187871" cy="160652"/>
            </a:xfrm>
            <a:custGeom>
              <a:rect b="b" l="l" r="r" t="t"/>
              <a:pathLst>
                <a:path extrusionOk="0" h="8517" w="9960">
                  <a:moveTo>
                    <a:pt x="4307" y="0"/>
                  </a:moveTo>
                  <a:cubicBezTo>
                    <a:pt x="2136" y="0"/>
                    <a:pt x="49" y="1677"/>
                    <a:pt x="21" y="4227"/>
                  </a:cubicBezTo>
                  <a:cubicBezTo>
                    <a:pt x="0" y="6592"/>
                    <a:pt x="1904" y="8517"/>
                    <a:pt x="4269" y="8517"/>
                  </a:cubicBezTo>
                  <a:cubicBezTo>
                    <a:pt x="8056" y="8517"/>
                    <a:pt x="9960" y="3955"/>
                    <a:pt x="7302" y="1277"/>
                  </a:cubicBezTo>
                  <a:cubicBezTo>
                    <a:pt x="6434" y="395"/>
                    <a:pt x="5361" y="0"/>
                    <a:pt x="43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1" name="Google Shape;2641;p22"/>
            <p:cNvSpPr/>
            <p:nvPr/>
          </p:nvSpPr>
          <p:spPr>
            <a:xfrm>
              <a:off x="35572" y="1913150"/>
              <a:ext cx="187871" cy="160671"/>
            </a:xfrm>
            <a:custGeom>
              <a:rect b="b" l="l" r="r" t="t"/>
              <a:pathLst>
                <a:path extrusionOk="0" h="8518" w="9960">
                  <a:moveTo>
                    <a:pt x="4307" y="1"/>
                  </a:moveTo>
                  <a:cubicBezTo>
                    <a:pt x="2136" y="1"/>
                    <a:pt x="49" y="1678"/>
                    <a:pt x="21" y="4228"/>
                  </a:cubicBezTo>
                  <a:cubicBezTo>
                    <a:pt x="0" y="6592"/>
                    <a:pt x="1904" y="8517"/>
                    <a:pt x="4269" y="8517"/>
                  </a:cubicBezTo>
                  <a:cubicBezTo>
                    <a:pt x="8056" y="8517"/>
                    <a:pt x="9960" y="3956"/>
                    <a:pt x="7302" y="1278"/>
                  </a:cubicBezTo>
                  <a:cubicBezTo>
                    <a:pt x="6434" y="396"/>
                    <a:pt x="5361" y="1"/>
                    <a:pt x="43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2" name="Google Shape;2642;p22"/>
            <p:cNvSpPr/>
            <p:nvPr/>
          </p:nvSpPr>
          <p:spPr>
            <a:xfrm>
              <a:off x="35572" y="1461910"/>
              <a:ext cx="187871" cy="160784"/>
            </a:xfrm>
            <a:custGeom>
              <a:rect b="b" l="l" r="r" t="t"/>
              <a:pathLst>
                <a:path extrusionOk="0" h="8524" w="9960">
                  <a:moveTo>
                    <a:pt x="4306" y="1"/>
                  </a:moveTo>
                  <a:cubicBezTo>
                    <a:pt x="2125" y="1"/>
                    <a:pt x="35" y="1679"/>
                    <a:pt x="21" y="4234"/>
                  </a:cubicBezTo>
                  <a:cubicBezTo>
                    <a:pt x="0" y="6599"/>
                    <a:pt x="1904" y="8524"/>
                    <a:pt x="4269" y="8524"/>
                  </a:cubicBezTo>
                  <a:cubicBezTo>
                    <a:pt x="8056" y="8524"/>
                    <a:pt x="9960" y="3962"/>
                    <a:pt x="7302" y="1263"/>
                  </a:cubicBezTo>
                  <a:cubicBezTo>
                    <a:pt x="6431" y="391"/>
                    <a:pt x="5358" y="1"/>
                    <a:pt x="43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3" name="Google Shape;2643;p22"/>
            <p:cNvSpPr/>
            <p:nvPr/>
          </p:nvSpPr>
          <p:spPr>
            <a:xfrm>
              <a:off x="35572" y="1693981"/>
              <a:ext cx="187871" cy="160784"/>
            </a:xfrm>
            <a:custGeom>
              <a:rect b="b" l="l" r="r" t="t"/>
              <a:pathLst>
                <a:path extrusionOk="0" h="8524" w="9960">
                  <a:moveTo>
                    <a:pt x="4319" y="1"/>
                  </a:moveTo>
                  <a:cubicBezTo>
                    <a:pt x="2144" y="1"/>
                    <a:pt x="49" y="1680"/>
                    <a:pt x="21" y="4234"/>
                  </a:cubicBezTo>
                  <a:cubicBezTo>
                    <a:pt x="0" y="6578"/>
                    <a:pt x="1904" y="8524"/>
                    <a:pt x="4269" y="8524"/>
                  </a:cubicBezTo>
                  <a:cubicBezTo>
                    <a:pt x="8056" y="8524"/>
                    <a:pt x="9960" y="3962"/>
                    <a:pt x="7302" y="1263"/>
                  </a:cubicBezTo>
                  <a:cubicBezTo>
                    <a:pt x="6438" y="392"/>
                    <a:pt x="5369" y="1"/>
                    <a:pt x="4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44" name="Google Shape;2644;p22"/>
          <p:cNvGrpSpPr/>
          <p:nvPr/>
        </p:nvGrpSpPr>
        <p:grpSpPr>
          <a:xfrm rot="-5400000">
            <a:off x="7451109" y="4445516"/>
            <a:ext cx="464942" cy="928676"/>
            <a:chOff x="1222" y="2573071"/>
            <a:chExt cx="464942" cy="928676"/>
          </a:xfrm>
        </p:grpSpPr>
        <p:sp>
          <p:nvSpPr>
            <p:cNvPr id="2645" name="Google Shape;2645;p22"/>
            <p:cNvSpPr/>
            <p:nvPr/>
          </p:nvSpPr>
          <p:spPr>
            <a:xfrm>
              <a:off x="1222" y="2573071"/>
              <a:ext cx="464942" cy="928676"/>
            </a:xfrm>
            <a:custGeom>
              <a:rect b="b" l="l" r="r" t="t"/>
              <a:pathLst>
                <a:path extrusionOk="0" h="49234" w="24649">
                  <a:moveTo>
                    <a:pt x="1" y="1"/>
                  </a:moveTo>
                  <a:lnTo>
                    <a:pt x="1" y="49234"/>
                  </a:lnTo>
                  <a:lnTo>
                    <a:pt x="24649" y="49234"/>
                  </a:lnTo>
                  <a:lnTo>
                    <a:pt x="246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6" name="Google Shape;2646;p22"/>
            <p:cNvSpPr/>
            <p:nvPr/>
          </p:nvSpPr>
          <p:spPr>
            <a:xfrm>
              <a:off x="273565" y="2599913"/>
              <a:ext cx="188040" cy="160727"/>
            </a:xfrm>
            <a:custGeom>
              <a:rect b="b" l="l" r="r" t="t"/>
              <a:pathLst>
                <a:path extrusionOk="0" h="8521" w="9969">
                  <a:moveTo>
                    <a:pt x="4299" y="0"/>
                  </a:moveTo>
                  <a:cubicBezTo>
                    <a:pt x="4282" y="0"/>
                    <a:pt x="4265" y="0"/>
                    <a:pt x="4248" y="0"/>
                  </a:cubicBezTo>
                  <a:cubicBezTo>
                    <a:pt x="1904" y="0"/>
                    <a:pt x="0" y="1904"/>
                    <a:pt x="21" y="4248"/>
                  </a:cubicBezTo>
                  <a:cubicBezTo>
                    <a:pt x="21" y="6817"/>
                    <a:pt x="2117" y="8520"/>
                    <a:pt x="4303" y="8520"/>
                  </a:cubicBezTo>
                  <a:cubicBezTo>
                    <a:pt x="5357" y="8520"/>
                    <a:pt x="6431" y="8125"/>
                    <a:pt x="7302" y="7240"/>
                  </a:cubicBezTo>
                  <a:cubicBezTo>
                    <a:pt x="9968" y="4553"/>
                    <a:pt x="8052" y="0"/>
                    <a:pt x="4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7" name="Google Shape;2647;p22"/>
            <p:cNvSpPr/>
            <p:nvPr/>
          </p:nvSpPr>
          <p:spPr>
            <a:xfrm>
              <a:off x="273565" y="2837115"/>
              <a:ext cx="188040" cy="160841"/>
            </a:xfrm>
            <a:custGeom>
              <a:rect b="b" l="l" r="r" t="t"/>
              <a:pathLst>
                <a:path extrusionOk="0" h="8527" w="9969">
                  <a:moveTo>
                    <a:pt x="4299" y="0"/>
                  </a:moveTo>
                  <a:cubicBezTo>
                    <a:pt x="4282" y="0"/>
                    <a:pt x="4265" y="0"/>
                    <a:pt x="4248" y="0"/>
                  </a:cubicBezTo>
                  <a:cubicBezTo>
                    <a:pt x="1904" y="0"/>
                    <a:pt x="0" y="1925"/>
                    <a:pt x="21" y="4248"/>
                  </a:cubicBezTo>
                  <a:cubicBezTo>
                    <a:pt x="21" y="6822"/>
                    <a:pt x="2125" y="8527"/>
                    <a:pt x="4315" y="8527"/>
                  </a:cubicBezTo>
                  <a:cubicBezTo>
                    <a:pt x="5365" y="8527"/>
                    <a:pt x="6435" y="8135"/>
                    <a:pt x="7302" y="7261"/>
                  </a:cubicBezTo>
                  <a:cubicBezTo>
                    <a:pt x="9968" y="4553"/>
                    <a:pt x="8052" y="0"/>
                    <a:pt x="4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8" name="Google Shape;2648;p22"/>
            <p:cNvSpPr/>
            <p:nvPr/>
          </p:nvSpPr>
          <p:spPr>
            <a:xfrm>
              <a:off x="273565" y="3074317"/>
              <a:ext cx="188436" cy="160935"/>
            </a:xfrm>
            <a:custGeom>
              <a:rect b="b" l="l" r="r" t="t"/>
              <a:pathLst>
                <a:path extrusionOk="0" h="8532" w="9990">
                  <a:moveTo>
                    <a:pt x="4299" y="0"/>
                  </a:moveTo>
                  <a:cubicBezTo>
                    <a:pt x="4282" y="0"/>
                    <a:pt x="4265" y="0"/>
                    <a:pt x="4248" y="1"/>
                  </a:cubicBezTo>
                  <a:cubicBezTo>
                    <a:pt x="1904" y="1"/>
                    <a:pt x="0" y="1926"/>
                    <a:pt x="21" y="4269"/>
                  </a:cubicBezTo>
                  <a:cubicBezTo>
                    <a:pt x="21" y="6839"/>
                    <a:pt x="2127" y="8532"/>
                    <a:pt x="4319" y="8532"/>
                  </a:cubicBezTo>
                  <a:cubicBezTo>
                    <a:pt x="5376" y="8532"/>
                    <a:pt x="6452" y="8139"/>
                    <a:pt x="7323" y="7261"/>
                  </a:cubicBezTo>
                  <a:cubicBezTo>
                    <a:pt x="9989" y="4553"/>
                    <a:pt x="8073" y="0"/>
                    <a:pt x="4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9" name="Google Shape;2649;p22"/>
            <p:cNvSpPr/>
            <p:nvPr/>
          </p:nvSpPr>
          <p:spPr>
            <a:xfrm>
              <a:off x="273565" y="3304012"/>
              <a:ext cx="188436" cy="160859"/>
            </a:xfrm>
            <a:custGeom>
              <a:rect b="b" l="l" r="r" t="t"/>
              <a:pathLst>
                <a:path extrusionOk="0" h="8528" w="9990">
                  <a:moveTo>
                    <a:pt x="4299" y="1"/>
                  </a:moveTo>
                  <a:cubicBezTo>
                    <a:pt x="4282" y="1"/>
                    <a:pt x="4265" y="1"/>
                    <a:pt x="4248" y="1"/>
                  </a:cubicBezTo>
                  <a:cubicBezTo>
                    <a:pt x="1904" y="1"/>
                    <a:pt x="0" y="1926"/>
                    <a:pt x="21" y="4249"/>
                  </a:cubicBezTo>
                  <a:cubicBezTo>
                    <a:pt x="21" y="6823"/>
                    <a:pt x="2125" y="8527"/>
                    <a:pt x="4322" y="8527"/>
                  </a:cubicBezTo>
                  <a:cubicBezTo>
                    <a:pt x="5375" y="8527"/>
                    <a:pt x="6449" y="8136"/>
                    <a:pt x="7323" y="7262"/>
                  </a:cubicBezTo>
                  <a:cubicBezTo>
                    <a:pt x="9989" y="4554"/>
                    <a:pt x="8073" y="1"/>
                    <a:pt x="42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0" name="Google Shape;2650;p22"/>
            <p:cNvSpPr/>
            <p:nvPr/>
          </p:nvSpPr>
          <p:spPr>
            <a:xfrm>
              <a:off x="35176" y="2599913"/>
              <a:ext cx="188040" cy="160727"/>
            </a:xfrm>
            <a:custGeom>
              <a:rect b="b" l="l" r="r" t="t"/>
              <a:pathLst>
                <a:path extrusionOk="0" h="8521" w="9969">
                  <a:moveTo>
                    <a:pt x="4279" y="0"/>
                  </a:moveTo>
                  <a:cubicBezTo>
                    <a:pt x="4261" y="0"/>
                    <a:pt x="4244" y="0"/>
                    <a:pt x="4227" y="0"/>
                  </a:cubicBezTo>
                  <a:cubicBezTo>
                    <a:pt x="1883" y="0"/>
                    <a:pt x="0" y="1904"/>
                    <a:pt x="0" y="4248"/>
                  </a:cubicBezTo>
                  <a:cubicBezTo>
                    <a:pt x="0" y="6817"/>
                    <a:pt x="2106" y="8520"/>
                    <a:pt x="4298" y="8520"/>
                  </a:cubicBezTo>
                  <a:cubicBezTo>
                    <a:pt x="5355" y="8520"/>
                    <a:pt x="6432" y="8125"/>
                    <a:pt x="7303" y="7240"/>
                  </a:cubicBezTo>
                  <a:cubicBezTo>
                    <a:pt x="9969" y="4553"/>
                    <a:pt x="8052" y="0"/>
                    <a:pt x="42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1" name="Google Shape;2651;p22"/>
            <p:cNvSpPr/>
            <p:nvPr/>
          </p:nvSpPr>
          <p:spPr>
            <a:xfrm>
              <a:off x="35176" y="2837115"/>
              <a:ext cx="188040" cy="160841"/>
            </a:xfrm>
            <a:custGeom>
              <a:rect b="b" l="l" r="r" t="t"/>
              <a:pathLst>
                <a:path extrusionOk="0" h="8527" w="9969">
                  <a:moveTo>
                    <a:pt x="4279" y="0"/>
                  </a:moveTo>
                  <a:cubicBezTo>
                    <a:pt x="4261" y="0"/>
                    <a:pt x="4244" y="0"/>
                    <a:pt x="4227" y="0"/>
                  </a:cubicBezTo>
                  <a:cubicBezTo>
                    <a:pt x="1883" y="0"/>
                    <a:pt x="0" y="1905"/>
                    <a:pt x="0" y="4248"/>
                  </a:cubicBezTo>
                  <a:cubicBezTo>
                    <a:pt x="0" y="6822"/>
                    <a:pt x="2114" y="8527"/>
                    <a:pt x="4310" y="8527"/>
                  </a:cubicBezTo>
                  <a:cubicBezTo>
                    <a:pt x="5363" y="8527"/>
                    <a:pt x="6435" y="8135"/>
                    <a:pt x="7303" y="7261"/>
                  </a:cubicBezTo>
                  <a:cubicBezTo>
                    <a:pt x="9969" y="4553"/>
                    <a:pt x="8052" y="0"/>
                    <a:pt x="42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2" name="Google Shape;2652;p22"/>
            <p:cNvSpPr/>
            <p:nvPr/>
          </p:nvSpPr>
          <p:spPr>
            <a:xfrm>
              <a:off x="35176" y="3074317"/>
              <a:ext cx="188040" cy="160935"/>
            </a:xfrm>
            <a:custGeom>
              <a:rect b="b" l="l" r="r" t="t"/>
              <a:pathLst>
                <a:path extrusionOk="0" h="8532" w="9969">
                  <a:moveTo>
                    <a:pt x="4279" y="0"/>
                  </a:moveTo>
                  <a:cubicBezTo>
                    <a:pt x="4261" y="0"/>
                    <a:pt x="4244" y="0"/>
                    <a:pt x="4227" y="1"/>
                  </a:cubicBezTo>
                  <a:cubicBezTo>
                    <a:pt x="1883" y="1"/>
                    <a:pt x="0" y="1926"/>
                    <a:pt x="0" y="4269"/>
                  </a:cubicBezTo>
                  <a:cubicBezTo>
                    <a:pt x="0" y="6839"/>
                    <a:pt x="2106" y="8532"/>
                    <a:pt x="4298" y="8532"/>
                  </a:cubicBezTo>
                  <a:cubicBezTo>
                    <a:pt x="5355" y="8532"/>
                    <a:pt x="6432" y="8139"/>
                    <a:pt x="7303" y="7261"/>
                  </a:cubicBezTo>
                  <a:cubicBezTo>
                    <a:pt x="9969" y="4553"/>
                    <a:pt x="8052" y="0"/>
                    <a:pt x="42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3" name="Google Shape;2653;p22"/>
            <p:cNvSpPr/>
            <p:nvPr/>
          </p:nvSpPr>
          <p:spPr>
            <a:xfrm>
              <a:off x="35176" y="3304012"/>
              <a:ext cx="188040" cy="160859"/>
            </a:xfrm>
            <a:custGeom>
              <a:rect b="b" l="l" r="r" t="t"/>
              <a:pathLst>
                <a:path extrusionOk="0" h="8528" w="9969">
                  <a:moveTo>
                    <a:pt x="4279" y="1"/>
                  </a:moveTo>
                  <a:cubicBezTo>
                    <a:pt x="4261" y="1"/>
                    <a:pt x="4244" y="1"/>
                    <a:pt x="4227" y="1"/>
                  </a:cubicBezTo>
                  <a:cubicBezTo>
                    <a:pt x="1883" y="1"/>
                    <a:pt x="0" y="1905"/>
                    <a:pt x="0" y="4249"/>
                  </a:cubicBezTo>
                  <a:cubicBezTo>
                    <a:pt x="0" y="6823"/>
                    <a:pt x="2114" y="8527"/>
                    <a:pt x="4310" y="8527"/>
                  </a:cubicBezTo>
                  <a:cubicBezTo>
                    <a:pt x="5363" y="8527"/>
                    <a:pt x="6435" y="8136"/>
                    <a:pt x="7303" y="7262"/>
                  </a:cubicBezTo>
                  <a:cubicBezTo>
                    <a:pt x="9969" y="4554"/>
                    <a:pt x="8052" y="1"/>
                    <a:pt x="42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54" name="Google Shape;2654;p22"/>
          <p:cNvGrpSpPr/>
          <p:nvPr/>
        </p:nvGrpSpPr>
        <p:grpSpPr>
          <a:xfrm>
            <a:off x="11" y="-12"/>
            <a:ext cx="2951467" cy="2601983"/>
            <a:chOff x="11" y="-12"/>
            <a:chExt cx="2951467" cy="2601983"/>
          </a:xfrm>
        </p:grpSpPr>
        <p:grpSp>
          <p:nvGrpSpPr>
            <p:cNvPr id="2655" name="Google Shape;2655;p22"/>
            <p:cNvGrpSpPr/>
            <p:nvPr/>
          </p:nvGrpSpPr>
          <p:grpSpPr>
            <a:xfrm rot="-5400000">
              <a:off x="3413" y="495841"/>
              <a:ext cx="471436" cy="477976"/>
              <a:chOff x="8210487" y="-177"/>
              <a:chExt cx="474807" cy="477976"/>
            </a:xfrm>
          </p:grpSpPr>
          <p:sp>
            <p:nvSpPr>
              <p:cNvPr id="2656" name="Google Shape;2656;p22"/>
              <p:cNvSpPr/>
              <p:nvPr/>
            </p:nvSpPr>
            <p:spPr>
              <a:xfrm rot="10800000">
                <a:off x="8210487" y="-177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0" y="1"/>
                    </a:moveTo>
                    <a:lnTo>
                      <a:pt x="0" y="25339"/>
                    </a:lnTo>
                    <a:lnTo>
                      <a:pt x="25171" y="25339"/>
                    </a:lnTo>
                    <a:lnTo>
                      <a:pt x="2517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7" name="Google Shape;2657;p22"/>
              <p:cNvSpPr/>
              <p:nvPr/>
            </p:nvSpPr>
            <p:spPr>
              <a:xfrm rot="10800000">
                <a:off x="8240473" y="48161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9" y="0"/>
                    </a:moveTo>
                    <a:cubicBezTo>
                      <a:pt x="1884" y="0"/>
                      <a:pt x="1" y="4499"/>
                      <a:pt x="2637" y="7135"/>
                    </a:cubicBezTo>
                    <a:cubicBezTo>
                      <a:pt x="3491" y="7995"/>
                      <a:pt x="4544" y="8381"/>
                      <a:pt x="5578" y="8381"/>
                    </a:cubicBezTo>
                    <a:cubicBezTo>
                      <a:pt x="7714" y="8381"/>
                      <a:pt x="9765" y="6736"/>
                      <a:pt x="9793" y="4227"/>
                    </a:cubicBezTo>
                    <a:cubicBezTo>
                      <a:pt x="9793" y="190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8" name="Google Shape;2658;p22"/>
              <p:cNvSpPr/>
              <p:nvPr/>
            </p:nvSpPr>
            <p:spPr>
              <a:xfrm rot="10800000">
                <a:off x="8480447" y="48161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608" y="0"/>
                    </a:moveTo>
                    <a:cubicBezTo>
                      <a:pt x="1884" y="0"/>
                      <a:pt x="0" y="4499"/>
                      <a:pt x="2637" y="7135"/>
                    </a:cubicBezTo>
                    <a:cubicBezTo>
                      <a:pt x="3490" y="7995"/>
                      <a:pt x="4544" y="8381"/>
                      <a:pt x="5578" y="8381"/>
                    </a:cubicBezTo>
                    <a:cubicBezTo>
                      <a:pt x="7713" y="8381"/>
                      <a:pt x="9764" y="6736"/>
                      <a:pt x="9793" y="4227"/>
                    </a:cubicBezTo>
                    <a:cubicBezTo>
                      <a:pt x="9793" y="190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9" name="Google Shape;2659;p22"/>
              <p:cNvSpPr/>
              <p:nvPr/>
            </p:nvSpPr>
            <p:spPr>
              <a:xfrm rot="10800000">
                <a:off x="8480051" y="272555"/>
                <a:ext cx="185117" cy="157879"/>
              </a:xfrm>
              <a:custGeom>
                <a:rect b="b" l="l" r="r" t="t"/>
                <a:pathLst>
                  <a:path extrusionOk="0" h="8370" w="9814">
                    <a:moveTo>
                      <a:pt x="5608" y="0"/>
                    </a:moveTo>
                    <a:cubicBezTo>
                      <a:pt x="1884" y="0"/>
                      <a:pt x="0" y="4478"/>
                      <a:pt x="2637" y="7115"/>
                    </a:cubicBezTo>
                    <a:cubicBezTo>
                      <a:pt x="3490" y="7982"/>
                      <a:pt x="4544" y="8370"/>
                      <a:pt x="5578" y="8370"/>
                    </a:cubicBezTo>
                    <a:cubicBezTo>
                      <a:pt x="7714" y="8370"/>
                      <a:pt x="9764" y="6715"/>
                      <a:pt x="9793" y="4206"/>
                    </a:cubicBezTo>
                    <a:cubicBezTo>
                      <a:pt x="9814" y="188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0" name="Google Shape;2660;p22"/>
              <p:cNvSpPr/>
              <p:nvPr/>
            </p:nvSpPr>
            <p:spPr>
              <a:xfrm rot="10800000">
                <a:off x="8240473" y="272555"/>
                <a:ext cx="184739" cy="157879"/>
              </a:xfrm>
              <a:custGeom>
                <a:rect b="b" l="l" r="r" t="t"/>
                <a:pathLst>
                  <a:path extrusionOk="0" h="8370" w="9794">
                    <a:moveTo>
                      <a:pt x="5609" y="0"/>
                    </a:moveTo>
                    <a:cubicBezTo>
                      <a:pt x="1884" y="0"/>
                      <a:pt x="1" y="4478"/>
                      <a:pt x="2637" y="7115"/>
                    </a:cubicBezTo>
                    <a:cubicBezTo>
                      <a:pt x="3491" y="7982"/>
                      <a:pt x="4545" y="8370"/>
                      <a:pt x="5579" y="8370"/>
                    </a:cubicBezTo>
                    <a:cubicBezTo>
                      <a:pt x="7714" y="8370"/>
                      <a:pt x="9765" y="6715"/>
                      <a:pt x="9793" y="4206"/>
                    </a:cubicBezTo>
                    <a:cubicBezTo>
                      <a:pt x="9793" y="188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61" name="Google Shape;2661;p22"/>
            <p:cNvGrpSpPr/>
            <p:nvPr/>
          </p:nvGrpSpPr>
          <p:grpSpPr>
            <a:xfrm rot="-5400000">
              <a:off x="-3507" y="6446"/>
              <a:ext cx="485158" cy="476398"/>
              <a:chOff x="8667932" y="-177"/>
              <a:chExt cx="474807" cy="477976"/>
            </a:xfrm>
          </p:grpSpPr>
          <p:sp>
            <p:nvSpPr>
              <p:cNvPr id="2662" name="Google Shape;2662;p22"/>
              <p:cNvSpPr/>
              <p:nvPr/>
            </p:nvSpPr>
            <p:spPr>
              <a:xfrm rot="10800000">
                <a:off x="8667932" y="-177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1" y="1"/>
                    </a:moveTo>
                    <a:lnTo>
                      <a:pt x="1" y="25339"/>
                    </a:lnTo>
                    <a:lnTo>
                      <a:pt x="25172" y="25339"/>
                    </a:lnTo>
                    <a:lnTo>
                      <a:pt x="2517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3" name="Google Shape;2663;p22"/>
              <p:cNvSpPr/>
              <p:nvPr/>
            </p:nvSpPr>
            <p:spPr>
              <a:xfrm rot="10800000">
                <a:off x="8712517" y="48161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587" y="0"/>
                    </a:moveTo>
                    <a:cubicBezTo>
                      <a:pt x="1863" y="0"/>
                      <a:pt x="0" y="4499"/>
                      <a:pt x="2616" y="7135"/>
                    </a:cubicBezTo>
                    <a:cubicBezTo>
                      <a:pt x="3476" y="7995"/>
                      <a:pt x="4534" y="8381"/>
                      <a:pt x="5571" y="8381"/>
                    </a:cubicBezTo>
                    <a:cubicBezTo>
                      <a:pt x="7711" y="8381"/>
                      <a:pt x="9758" y="6736"/>
                      <a:pt x="9772" y="4227"/>
                    </a:cubicBezTo>
                    <a:cubicBezTo>
                      <a:pt x="9793" y="190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4" name="Google Shape;2664;p22"/>
              <p:cNvSpPr/>
              <p:nvPr/>
            </p:nvSpPr>
            <p:spPr>
              <a:xfrm rot="10800000">
                <a:off x="8937477" y="48161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8" y="0"/>
                    </a:moveTo>
                    <a:cubicBezTo>
                      <a:pt x="1884" y="0"/>
                      <a:pt x="1" y="4478"/>
                      <a:pt x="2616" y="7135"/>
                    </a:cubicBezTo>
                    <a:cubicBezTo>
                      <a:pt x="3470" y="7995"/>
                      <a:pt x="4526" y="8381"/>
                      <a:pt x="5562" y="8381"/>
                    </a:cubicBezTo>
                    <a:cubicBezTo>
                      <a:pt x="7702" y="8381"/>
                      <a:pt x="9758" y="6736"/>
                      <a:pt x="9772" y="4227"/>
                    </a:cubicBezTo>
                    <a:cubicBezTo>
                      <a:pt x="9793" y="1904"/>
                      <a:pt x="7910" y="21"/>
                      <a:pt x="56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5" name="Google Shape;2665;p22"/>
              <p:cNvSpPr/>
              <p:nvPr/>
            </p:nvSpPr>
            <p:spPr>
              <a:xfrm rot="10800000">
                <a:off x="8937477" y="272555"/>
                <a:ext cx="184626" cy="157879"/>
              </a:xfrm>
              <a:custGeom>
                <a:rect b="b" l="l" r="r" t="t"/>
                <a:pathLst>
                  <a:path extrusionOk="0" h="8370" w="9788">
                    <a:moveTo>
                      <a:pt x="5577" y="0"/>
                    </a:moveTo>
                    <a:cubicBezTo>
                      <a:pt x="1869" y="0"/>
                      <a:pt x="1" y="4484"/>
                      <a:pt x="2610" y="7115"/>
                    </a:cubicBezTo>
                    <a:cubicBezTo>
                      <a:pt x="3464" y="7982"/>
                      <a:pt x="4520" y="8370"/>
                      <a:pt x="5556" y="8370"/>
                    </a:cubicBezTo>
                    <a:cubicBezTo>
                      <a:pt x="7696" y="8370"/>
                      <a:pt x="9752" y="6715"/>
                      <a:pt x="9766" y="4206"/>
                    </a:cubicBezTo>
                    <a:cubicBezTo>
                      <a:pt x="9787" y="1884"/>
                      <a:pt x="7904" y="0"/>
                      <a:pt x="5602" y="0"/>
                    </a:cubicBezTo>
                    <a:cubicBezTo>
                      <a:pt x="5594" y="0"/>
                      <a:pt x="5585" y="0"/>
                      <a:pt x="55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6" name="Google Shape;2666;p22"/>
              <p:cNvSpPr/>
              <p:nvPr/>
            </p:nvSpPr>
            <p:spPr>
              <a:xfrm rot="10800000">
                <a:off x="8712517" y="272555"/>
                <a:ext cx="184720" cy="157879"/>
              </a:xfrm>
              <a:custGeom>
                <a:rect b="b" l="l" r="r" t="t"/>
                <a:pathLst>
                  <a:path extrusionOk="0" h="8370" w="9793">
                    <a:moveTo>
                      <a:pt x="5587" y="0"/>
                    </a:moveTo>
                    <a:cubicBezTo>
                      <a:pt x="1863" y="0"/>
                      <a:pt x="0" y="4478"/>
                      <a:pt x="2616" y="7115"/>
                    </a:cubicBezTo>
                    <a:cubicBezTo>
                      <a:pt x="3469" y="7982"/>
                      <a:pt x="4525" y="8370"/>
                      <a:pt x="5562" y="8370"/>
                    </a:cubicBezTo>
                    <a:cubicBezTo>
                      <a:pt x="7702" y="8370"/>
                      <a:pt x="9758" y="6715"/>
                      <a:pt x="9772" y="4206"/>
                    </a:cubicBezTo>
                    <a:cubicBezTo>
                      <a:pt x="9793" y="188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67" name="Google Shape;2667;p22"/>
            <p:cNvGrpSpPr/>
            <p:nvPr/>
          </p:nvGrpSpPr>
          <p:grpSpPr>
            <a:xfrm rot="-5400000">
              <a:off x="-341570" y="2008556"/>
              <a:ext cx="934995" cy="251833"/>
              <a:chOff x="6611261" y="-182"/>
              <a:chExt cx="934995" cy="251833"/>
            </a:xfrm>
          </p:grpSpPr>
          <p:sp>
            <p:nvSpPr>
              <p:cNvPr id="2668" name="Google Shape;2668;p22"/>
              <p:cNvSpPr/>
              <p:nvPr/>
            </p:nvSpPr>
            <p:spPr>
              <a:xfrm rot="10800000">
                <a:off x="6611261" y="-182"/>
                <a:ext cx="934995" cy="251833"/>
              </a:xfrm>
              <a:custGeom>
                <a:rect b="b" l="l" r="r" t="t"/>
                <a:pathLst>
                  <a:path extrusionOk="0" h="13351" w="49569">
                    <a:moveTo>
                      <a:pt x="1" y="1"/>
                    </a:moveTo>
                    <a:lnTo>
                      <a:pt x="1" y="13350"/>
                    </a:lnTo>
                    <a:lnTo>
                      <a:pt x="49569" y="13350"/>
                    </a:lnTo>
                    <a:lnTo>
                      <a:pt x="4956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9" name="Google Shape;2669;p22"/>
              <p:cNvSpPr/>
              <p:nvPr/>
            </p:nvSpPr>
            <p:spPr>
              <a:xfrm rot="10800000">
                <a:off x="7350859" y="49934"/>
                <a:ext cx="190040" cy="162463"/>
              </a:xfrm>
              <a:custGeom>
                <a:rect b="b" l="l" r="r" t="t"/>
                <a:pathLst>
                  <a:path extrusionOk="0" h="8613" w="10075">
                    <a:moveTo>
                      <a:pt x="5712" y="1"/>
                    </a:moveTo>
                    <a:cubicBezTo>
                      <a:pt x="4648" y="1"/>
                      <a:pt x="3564" y="399"/>
                      <a:pt x="2688" y="1289"/>
                    </a:cubicBezTo>
                    <a:cubicBezTo>
                      <a:pt x="1" y="3996"/>
                      <a:pt x="1938" y="8612"/>
                      <a:pt x="5754" y="8612"/>
                    </a:cubicBezTo>
                    <a:cubicBezTo>
                      <a:pt x="5771" y="8612"/>
                      <a:pt x="5788" y="8612"/>
                      <a:pt x="5806" y="8612"/>
                    </a:cubicBezTo>
                    <a:cubicBezTo>
                      <a:pt x="8149" y="8612"/>
                      <a:pt x="10074" y="6666"/>
                      <a:pt x="10053" y="4323"/>
                    </a:cubicBezTo>
                    <a:cubicBezTo>
                      <a:pt x="10053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0" name="Google Shape;2670;p22"/>
              <p:cNvSpPr/>
              <p:nvPr/>
            </p:nvSpPr>
            <p:spPr>
              <a:xfrm rot="10800000">
                <a:off x="6645178" y="49934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2" y="1"/>
                    </a:moveTo>
                    <a:cubicBezTo>
                      <a:pt x="4647" y="1"/>
                      <a:pt x="3564" y="399"/>
                      <a:pt x="2687" y="1289"/>
                    </a:cubicBezTo>
                    <a:cubicBezTo>
                      <a:pt x="0" y="3996"/>
                      <a:pt x="1917" y="8612"/>
                      <a:pt x="5732" y="8612"/>
                    </a:cubicBezTo>
                    <a:cubicBezTo>
                      <a:pt x="5750" y="8612"/>
                      <a:pt x="5767" y="8612"/>
                      <a:pt x="5784" y="8612"/>
                    </a:cubicBezTo>
                    <a:cubicBezTo>
                      <a:pt x="8148" y="8612"/>
                      <a:pt x="10052" y="6687"/>
                      <a:pt x="10052" y="4323"/>
                    </a:cubicBezTo>
                    <a:cubicBezTo>
                      <a:pt x="10052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1" name="Google Shape;2671;p22"/>
              <p:cNvSpPr/>
              <p:nvPr/>
            </p:nvSpPr>
            <p:spPr>
              <a:xfrm rot="10800000">
                <a:off x="7121958" y="49934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2" y="1"/>
                    </a:moveTo>
                    <a:cubicBezTo>
                      <a:pt x="4648" y="1"/>
                      <a:pt x="3564" y="399"/>
                      <a:pt x="2688" y="1289"/>
                    </a:cubicBezTo>
                    <a:cubicBezTo>
                      <a:pt x="1" y="4017"/>
                      <a:pt x="1938" y="8612"/>
                      <a:pt x="5733" y="8612"/>
                    </a:cubicBezTo>
                    <a:cubicBezTo>
                      <a:pt x="5750" y="8612"/>
                      <a:pt x="5767" y="8612"/>
                      <a:pt x="5784" y="8612"/>
                    </a:cubicBezTo>
                    <a:cubicBezTo>
                      <a:pt x="8149" y="8612"/>
                      <a:pt x="10053" y="6666"/>
                      <a:pt x="10053" y="4323"/>
                    </a:cubicBezTo>
                    <a:cubicBezTo>
                      <a:pt x="10053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2" name="Google Shape;2672;p22"/>
              <p:cNvSpPr/>
              <p:nvPr/>
            </p:nvSpPr>
            <p:spPr>
              <a:xfrm rot="10800000">
                <a:off x="6892245" y="49934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07" y="1"/>
                    </a:moveTo>
                    <a:cubicBezTo>
                      <a:pt x="4645" y="1"/>
                      <a:pt x="3564" y="399"/>
                      <a:pt x="2687" y="1289"/>
                    </a:cubicBezTo>
                    <a:cubicBezTo>
                      <a:pt x="0" y="3996"/>
                      <a:pt x="1917" y="8612"/>
                      <a:pt x="5732" y="8612"/>
                    </a:cubicBezTo>
                    <a:cubicBezTo>
                      <a:pt x="5749" y="8612"/>
                      <a:pt x="5767" y="8612"/>
                      <a:pt x="5784" y="8612"/>
                    </a:cubicBezTo>
                    <a:cubicBezTo>
                      <a:pt x="8148" y="8612"/>
                      <a:pt x="10052" y="6687"/>
                      <a:pt x="10052" y="4323"/>
                    </a:cubicBezTo>
                    <a:cubicBezTo>
                      <a:pt x="10038" y="1723"/>
                      <a:pt x="7915" y="1"/>
                      <a:pt x="57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73" name="Google Shape;2673;p22"/>
            <p:cNvGrpSpPr/>
            <p:nvPr/>
          </p:nvGrpSpPr>
          <p:grpSpPr>
            <a:xfrm rot="-5400000">
              <a:off x="1135631" y="112363"/>
              <a:ext cx="233647" cy="518489"/>
              <a:chOff x="8690807" y="930485"/>
              <a:chExt cx="226161" cy="485068"/>
            </a:xfrm>
          </p:grpSpPr>
          <p:sp>
            <p:nvSpPr>
              <p:cNvPr id="2674" name="Google Shape;2674;p22"/>
              <p:cNvSpPr/>
              <p:nvPr/>
            </p:nvSpPr>
            <p:spPr>
              <a:xfrm rot="10800000">
                <a:off x="8690807" y="930485"/>
                <a:ext cx="226161" cy="485068"/>
              </a:xfrm>
              <a:custGeom>
                <a:rect b="b" l="l" r="r" t="t"/>
                <a:pathLst>
                  <a:path extrusionOk="0" h="25716" w="11990">
                    <a:moveTo>
                      <a:pt x="0" y="0"/>
                    </a:moveTo>
                    <a:lnTo>
                      <a:pt x="0" y="25715"/>
                    </a:lnTo>
                    <a:lnTo>
                      <a:pt x="11989" y="25715"/>
                    </a:lnTo>
                    <a:lnTo>
                      <a:pt x="1198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5" name="Google Shape;2675;p22"/>
              <p:cNvSpPr/>
              <p:nvPr/>
            </p:nvSpPr>
            <p:spPr>
              <a:xfrm rot="10800000">
                <a:off x="8725929" y="1217817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3" y="1"/>
                      <a:pt x="0" y="4520"/>
                      <a:pt x="2636" y="7177"/>
                    </a:cubicBezTo>
                    <a:cubicBezTo>
                      <a:pt x="3497" y="8045"/>
                      <a:pt x="4557" y="8433"/>
                      <a:pt x="5598" y="8433"/>
                    </a:cubicBezTo>
                    <a:cubicBezTo>
                      <a:pt x="7746" y="8433"/>
                      <a:pt x="9806" y="6778"/>
                      <a:pt x="9834" y="4269"/>
                    </a:cubicBezTo>
                    <a:cubicBezTo>
                      <a:pt x="9834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6" name="Google Shape;2676;p22"/>
              <p:cNvSpPr/>
              <p:nvPr/>
            </p:nvSpPr>
            <p:spPr>
              <a:xfrm rot="10800000">
                <a:off x="8725533" y="981011"/>
                <a:ext cx="185909" cy="159067"/>
              </a:xfrm>
              <a:custGeom>
                <a:rect b="b" l="l" r="r" t="t"/>
                <a:pathLst>
                  <a:path extrusionOk="0" h="8433" w="9856">
                    <a:moveTo>
                      <a:pt x="5629" y="1"/>
                    </a:moveTo>
                    <a:cubicBezTo>
                      <a:pt x="1883" y="1"/>
                      <a:pt x="0" y="4520"/>
                      <a:pt x="2636" y="7178"/>
                    </a:cubicBezTo>
                    <a:cubicBezTo>
                      <a:pt x="3490" y="8045"/>
                      <a:pt x="4548" y="8433"/>
                      <a:pt x="5588" y="8433"/>
                    </a:cubicBezTo>
                    <a:cubicBezTo>
                      <a:pt x="7736" y="8433"/>
                      <a:pt x="9806" y="6778"/>
                      <a:pt x="9834" y="4269"/>
                    </a:cubicBezTo>
                    <a:cubicBezTo>
                      <a:pt x="985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77" name="Google Shape;2677;p22"/>
            <p:cNvGrpSpPr/>
            <p:nvPr/>
          </p:nvGrpSpPr>
          <p:grpSpPr>
            <a:xfrm rot="-5400000">
              <a:off x="507663" y="740268"/>
              <a:ext cx="236256" cy="719281"/>
              <a:chOff x="7981165" y="243746"/>
              <a:chExt cx="229330" cy="698195"/>
            </a:xfrm>
          </p:grpSpPr>
          <p:sp>
            <p:nvSpPr>
              <p:cNvPr id="2678" name="Google Shape;2678;p22"/>
              <p:cNvSpPr/>
              <p:nvPr/>
            </p:nvSpPr>
            <p:spPr>
              <a:xfrm rot="10800000">
                <a:off x="7981165" y="243746"/>
                <a:ext cx="229330" cy="698195"/>
              </a:xfrm>
              <a:custGeom>
                <a:rect b="b" l="l" r="r" t="t"/>
                <a:pathLst>
                  <a:path extrusionOk="0" h="37015" w="12158">
                    <a:moveTo>
                      <a:pt x="0" y="0"/>
                    </a:moveTo>
                    <a:lnTo>
                      <a:pt x="0" y="37014"/>
                    </a:lnTo>
                    <a:lnTo>
                      <a:pt x="12157" y="37014"/>
                    </a:lnTo>
                    <a:lnTo>
                      <a:pt x="1215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9" name="Google Shape;2679;p22"/>
              <p:cNvSpPr/>
              <p:nvPr/>
            </p:nvSpPr>
            <p:spPr>
              <a:xfrm rot="10800000">
                <a:off x="7994594" y="756428"/>
                <a:ext cx="181967" cy="155710"/>
              </a:xfrm>
              <a:custGeom>
                <a:rect b="b" l="l" r="r" t="t"/>
                <a:pathLst>
                  <a:path extrusionOk="0" h="8255" w="9647">
                    <a:moveTo>
                      <a:pt x="4181" y="0"/>
                    </a:moveTo>
                    <a:cubicBezTo>
                      <a:pt x="2075" y="0"/>
                      <a:pt x="50" y="1622"/>
                      <a:pt x="22" y="4091"/>
                    </a:cubicBezTo>
                    <a:cubicBezTo>
                      <a:pt x="1" y="6371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4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0" name="Google Shape;2680;p22"/>
              <p:cNvSpPr/>
              <p:nvPr/>
            </p:nvSpPr>
            <p:spPr>
              <a:xfrm rot="10800000">
                <a:off x="7994594" y="526319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0"/>
                    </a:moveTo>
                    <a:cubicBezTo>
                      <a:pt x="2075" y="0"/>
                      <a:pt x="50" y="1623"/>
                      <a:pt x="22" y="4091"/>
                    </a:cubicBezTo>
                    <a:cubicBezTo>
                      <a:pt x="1" y="6372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5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1" name="Google Shape;2681;p22"/>
              <p:cNvSpPr/>
              <p:nvPr/>
            </p:nvSpPr>
            <p:spPr>
              <a:xfrm rot="10800000">
                <a:off x="7994594" y="296228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1"/>
                    </a:moveTo>
                    <a:cubicBezTo>
                      <a:pt x="2075" y="1"/>
                      <a:pt x="50" y="1623"/>
                      <a:pt x="22" y="4092"/>
                    </a:cubicBezTo>
                    <a:cubicBezTo>
                      <a:pt x="1" y="6372"/>
                      <a:pt x="1842" y="8235"/>
                      <a:pt x="4144" y="8256"/>
                    </a:cubicBezTo>
                    <a:cubicBezTo>
                      <a:pt x="7805" y="8256"/>
                      <a:pt x="9647" y="3841"/>
                      <a:pt x="7073" y="1225"/>
                    </a:cubicBezTo>
                    <a:cubicBezTo>
                      <a:pt x="6235" y="380"/>
                      <a:pt x="5198" y="1"/>
                      <a:pt x="41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82" name="Google Shape;2682;p22"/>
            <p:cNvGrpSpPr/>
            <p:nvPr/>
          </p:nvGrpSpPr>
          <p:grpSpPr>
            <a:xfrm rot="-5400000">
              <a:off x="2370702" y="-347934"/>
              <a:ext cx="232084" cy="929469"/>
              <a:chOff x="8911428" y="3017176"/>
              <a:chExt cx="232084" cy="929469"/>
            </a:xfrm>
          </p:grpSpPr>
          <p:sp>
            <p:nvSpPr>
              <p:cNvPr id="2683" name="Google Shape;2683;p22"/>
              <p:cNvSpPr/>
              <p:nvPr/>
            </p:nvSpPr>
            <p:spPr>
              <a:xfrm rot="10800000">
                <a:off x="8911428" y="3017176"/>
                <a:ext cx="232084" cy="929469"/>
              </a:xfrm>
              <a:custGeom>
                <a:rect b="b" l="l" r="r" t="t"/>
                <a:pathLst>
                  <a:path extrusionOk="0" h="49276" w="12304">
                    <a:moveTo>
                      <a:pt x="0" y="0"/>
                    </a:moveTo>
                    <a:lnTo>
                      <a:pt x="0" y="49275"/>
                    </a:lnTo>
                    <a:lnTo>
                      <a:pt x="12303" y="49275"/>
                    </a:lnTo>
                    <a:lnTo>
                      <a:pt x="123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4" name="Google Shape;2684;p22"/>
              <p:cNvSpPr/>
              <p:nvPr/>
            </p:nvSpPr>
            <p:spPr>
              <a:xfrm rot="10800000">
                <a:off x="8920123" y="3732328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307" y="0"/>
                    </a:moveTo>
                    <a:cubicBezTo>
                      <a:pt x="2136" y="0"/>
                      <a:pt x="49" y="1677"/>
                      <a:pt x="21" y="4227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5"/>
                      <a:pt x="7302" y="1277"/>
                    </a:cubicBezTo>
                    <a:cubicBezTo>
                      <a:pt x="6434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5" name="Google Shape;2685;p22"/>
              <p:cNvSpPr/>
              <p:nvPr/>
            </p:nvSpPr>
            <p:spPr>
              <a:xfrm rot="10800000">
                <a:off x="8920123" y="3069256"/>
                <a:ext cx="187871" cy="160671"/>
              </a:xfrm>
              <a:custGeom>
                <a:rect b="b" l="l" r="r" t="t"/>
                <a:pathLst>
                  <a:path extrusionOk="0" h="8518" w="9960">
                    <a:moveTo>
                      <a:pt x="4307" y="1"/>
                    </a:moveTo>
                    <a:cubicBezTo>
                      <a:pt x="2136" y="1"/>
                      <a:pt x="49" y="1678"/>
                      <a:pt x="21" y="4228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6"/>
                      <a:pt x="7302" y="1278"/>
                    </a:cubicBezTo>
                    <a:cubicBezTo>
                      <a:pt x="6434" y="396"/>
                      <a:pt x="5361" y="1"/>
                      <a:pt x="43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6" name="Google Shape;2686;p22"/>
              <p:cNvSpPr/>
              <p:nvPr/>
            </p:nvSpPr>
            <p:spPr>
              <a:xfrm rot="10800000">
                <a:off x="8920123" y="3520383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6" y="1"/>
                    </a:moveTo>
                    <a:cubicBezTo>
                      <a:pt x="2125" y="1"/>
                      <a:pt x="35" y="1679"/>
                      <a:pt x="21" y="4234"/>
                    </a:cubicBezTo>
                    <a:cubicBezTo>
                      <a:pt x="0" y="6599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1" y="391"/>
                      <a:pt x="5358" y="1"/>
                      <a:pt x="43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7" name="Google Shape;2687;p22"/>
              <p:cNvSpPr/>
              <p:nvPr/>
            </p:nvSpPr>
            <p:spPr>
              <a:xfrm rot="10800000">
                <a:off x="8920123" y="3288312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19" y="1"/>
                    </a:moveTo>
                    <a:cubicBezTo>
                      <a:pt x="2144" y="1"/>
                      <a:pt x="49" y="1680"/>
                      <a:pt x="21" y="4234"/>
                    </a:cubicBezTo>
                    <a:cubicBezTo>
                      <a:pt x="0" y="6578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8" y="392"/>
                      <a:pt x="5369" y="1"/>
                      <a:pt x="43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88" name="Google Shape;2688;p22"/>
            <p:cNvGrpSpPr/>
            <p:nvPr/>
          </p:nvGrpSpPr>
          <p:grpSpPr>
            <a:xfrm rot="-5400000">
              <a:off x="1523618" y="2248"/>
              <a:ext cx="486713" cy="483541"/>
              <a:chOff x="8677401" y="2565264"/>
              <a:chExt cx="466111" cy="451908"/>
            </a:xfrm>
          </p:grpSpPr>
          <p:sp>
            <p:nvSpPr>
              <p:cNvPr id="2689" name="Google Shape;2689;p22"/>
              <p:cNvSpPr/>
              <p:nvPr/>
            </p:nvSpPr>
            <p:spPr>
              <a:xfrm rot="10800000">
                <a:off x="8677401" y="2565264"/>
                <a:ext cx="466111" cy="451908"/>
              </a:xfrm>
              <a:custGeom>
                <a:rect b="b" l="l" r="r" t="t"/>
                <a:pathLst>
                  <a:path extrusionOk="0" h="23958" w="24711">
                    <a:moveTo>
                      <a:pt x="0" y="0"/>
                    </a:moveTo>
                    <a:lnTo>
                      <a:pt x="0" y="23958"/>
                    </a:lnTo>
                    <a:lnTo>
                      <a:pt x="24711" y="23958"/>
                    </a:lnTo>
                    <a:lnTo>
                      <a:pt x="2471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0" name="Google Shape;2690;p22"/>
              <p:cNvSpPr/>
              <p:nvPr/>
            </p:nvSpPr>
            <p:spPr>
              <a:xfrm rot="10800000">
                <a:off x="8923669" y="2836392"/>
                <a:ext cx="181967" cy="156106"/>
              </a:xfrm>
              <a:custGeom>
                <a:rect b="b" l="l" r="r" t="t"/>
                <a:pathLst>
                  <a:path extrusionOk="0" h="8276" w="9647">
                    <a:moveTo>
                      <a:pt x="4170" y="0"/>
                    </a:moveTo>
                    <a:cubicBezTo>
                      <a:pt x="2058" y="0"/>
                      <a:pt x="36" y="1627"/>
                      <a:pt x="22" y="4111"/>
                    </a:cubicBezTo>
                    <a:cubicBezTo>
                      <a:pt x="1" y="6392"/>
                      <a:pt x="1863" y="8254"/>
                      <a:pt x="4144" y="8275"/>
                    </a:cubicBezTo>
                    <a:cubicBezTo>
                      <a:pt x="7805" y="8254"/>
                      <a:pt x="9646" y="3839"/>
                      <a:pt x="7073" y="1224"/>
                    </a:cubicBezTo>
                    <a:cubicBezTo>
                      <a:pt x="6228" y="379"/>
                      <a:pt x="5189" y="0"/>
                      <a:pt x="41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1" name="Google Shape;2691;p22"/>
              <p:cNvSpPr/>
              <p:nvPr/>
            </p:nvSpPr>
            <p:spPr>
              <a:xfrm rot="10800000">
                <a:off x="8686072" y="2836392"/>
                <a:ext cx="182363" cy="156106"/>
              </a:xfrm>
              <a:custGeom>
                <a:rect b="b" l="l" r="r" t="t"/>
                <a:pathLst>
                  <a:path extrusionOk="0" h="8276" w="9668">
                    <a:moveTo>
                      <a:pt x="4179" y="0"/>
                    </a:moveTo>
                    <a:cubicBezTo>
                      <a:pt x="2068" y="0"/>
                      <a:pt x="36" y="1627"/>
                      <a:pt x="22" y="4111"/>
                    </a:cubicBezTo>
                    <a:cubicBezTo>
                      <a:pt x="1" y="6392"/>
                      <a:pt x="1863" y="8254"/>
                      <a:pt x="4144" y="8275"/>
                    </a:cubicBezTo>
                    <a:cubicBezTo>
                      <a:pt x="7805" y="8275"/>
                      <a:pt x="9667" y="3839"/>
                      <a:pt x="7073" y="1224"/>
                    </a:cubicBezTo>
                    <a:cubicBezTo>
                      <a:pt x="6235" y="379"/>
                      <a:pt x="5198" y="0"/>
                      <a:pt x="41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2" name="Google Shape;2692;p22"/>
              <p:cNvSpPr/>
              <p:nvPr/>
            </p:nvSpPr>
            <p:spPr>
              <a:xfrm rot="10800000">
                <a:off x="8686468" y="2600379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71" y="0"/>
                    </a:moveTo>
                    <a:cubicBezTo>
                      <a:pt x="2069" y="0"/>
                      <a:pt x="50" y="1626"/>
                      <a:pt x="22" y="4105"/>
                    </a:cubicBezTo>
                    <a:cubicBezTo>
                      <a:pt x="1" y="6385"/>
                      <a:pt x="1842" y="8248"/>
                      <a:pt x="4144" y="8268"/>
                    </a:cubicBezTo>
                    <a:cubicBezTo>
                      <a:pt x="7805" y="8268"/>
                      <a:pt x="9647" y="3854"/>
                      <a:pt x="7073" y="1238"/>
                    </a:cubicBezTo>
                    <a:cubicBezTo>
                      <a:pt x="6232" y="383"/>
                      <a:pt x="5192" y="0"/>
                      <a:pt x="4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3" name="Google Shape;2693;p22"/>
              <p:cNvSpPr/>
              <p:nvPr/>
            </p:nvSpPr>
            <p:spPr>
              <a:xfrm rot="10800000">
                <a:off x="8923669" y="2600379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67" y="0"/>
                    </a:moveTo>
                    <a:cubicBezTo>
                      <a:pt x="2060" y="0"/>
                      <a:pt x="36" y="1626"/>
                      <a:pt x="22" y="4105"/>
                    </a:cubicBezTo>
                    <a:cubicBezTo>
                      <a:pt x="1" y="6385"/>
                      <a:pt x="1842" y="8248"/>
                      <a:pt x="4144" y="8268"/>
                    </a:cubicBezTo>
                    <a:cubicBezTo>
                      <a:pt x="7805" y="8268"/>
                      <a:pt x="9646" y="3833"/>
                      <a:pt x="7073" y="1238"/>
                    </a:cubicBezTo>
                    <a:cubicBezTo>
                      <a:pt x="6232" y="383"/>
                      <a:pt x="5189" y="0"/>
                      <a:pt x="41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94" name="Google Shape;2694;p22"/>
            <p:cNvGrpSpPr/>
            <p:nvPr/>
          </p:nvGrpSpPr>
          <p:grpSpPr>
            <a:xfrm rot="-5400000">
              <a:off x="250552" y="240914"/>
              <a:ext cx="970335" cy="488483"/>
              <a:chOff x="8210498" y="469492"/>
              <a:chExt cx="933015" cy="469695"/>
            </a:xfrm>
          </p:grpSpPr>
          <p:sp>
            <p:nvSpPr>
              <p:cNvPr id="2695" name="Google Shape;2695;p22"/>
              <p:cNvSpPr/>
              <p:nvPr/>
            </p:nvSpPr>
            <p:spPr>
              <a:xfrm rot="10800000">
                <a:off x="8210498" y="469492"/>
                <a:ext cx="933015" cy="469695"/>
              </a:xfrm>
              <a:custGeom>
                <a:rect b="b" l="l" r="r" t="t"/>
                <a:pathLst>
                  <a:path extrusionOk="0" h="24901" w="49464">
                    <a:moveTo>
                      <a:pt x="0" y="1"/>
                    </a:moveTo>
                    <a:lnTo>
                      <a:pt x="0" y="24900"/>
                    </a:lnTo>
                    <a:lnTo>
                      <a:pt x="49463" y="24900"/>
                    </a:lnTo>
                    <a:lnTo>
                      <a:pt x="4946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6" name="Google Shape;2696;p22"/>
              <p:cNvSpPr/>
              <p:nvPr/>
            </p:nvSpPr>
            <p:spPr>
              <a:xfrm rot="10800000">
                <a:off x="8921689" y="751694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3"/>
                      <a:pt x="21" y="4198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7" name="Google Shape;2697;p22"/>
              <p:cNvSpPr/>
              <p:nvPr/>
            </p:nvSpPr>
            <p:spPr>
              <a:xfrm rot="10800000">
                <a:off x="8697918" y="751694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8" name="Google Shape;2698;p22"/>
              <p:cNvSpPr/>
              <p:nvPr/>
            </p:nvSpPr>
            <p:spPr>
              <a:xfrm rot="10800000">
                <a:off x="8480051" y="751694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0"/>
                      <a:pt x="42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9" name="Google Shape;2699;p22"/>
              <p:cNvSpPr/>
              <p:nvPr/>
            </p:nvSpPr>
            <p:spPr>
              <a:xfrm rot="10800000">
                <a:off x="8252715" y="751694"/>
                <a:ext cx="186305" cy="159218"/>
              </a:xfrm>
              <a:custGeom>
                <a:rect b="b" l="l" r="r" t="t"/>
                <a:pathLst>
                  <a:path extrusionOk="0" h="8441" w="9877">
                    <a:moveTo>
                      <a:pt x="4276" y="0"/>
                    </a:moveTo>
                    <a:cubicBezTo>
                      <a:pt x="2121" y="0"/>
                      <a:pt x="50" y="1669"/>
                      <a:pt x="22" y="4193"/>
                    </a:cubicBezTo>
                    <a:cubicBezTo>
                      <a:pt x="1" y="6537"/>
                      <a:pt x="1905" y="8441"/>
                      <a:pt x="4248" y="8441"/>
                    </a:cubicBezTo>
                    <a:cubicBezTo>
                      <a:pt x="7993" y="8441"/>
                      <a:pt x="9877" y="3921"/>
                      <a:pt x="7240" y="1264"/>
                    </a:cubicBezTo>
                    <a:cubicBezTo>
                      <a:pt x="6381" y="391"/>
                      <a:pt x="5319" y="0"/>
                      <a:pt x="42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0" name="Google Shape;2700;p22"/>
              <p:cNvSpPr/>
              <p:nvPr/>
            </p:nvSpPr>
            <p:spPr>
              <a:xfrm rot="10800000">
                <a:off x="8921689" y="510549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4"/>
                      <a:pt x="21" y="4199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1" name="Google Shape;2701;p22"/>
              <p:cNvSpPr/>
              <p:nvPr/>
            </p:nvSpPr>
            <p:spPr>
              <a:xfrm rot="10800000">
                <a:off x="8697918" y="510549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1"/>
                      <a:pt x="42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2" name="Google Shape;2702;p22"/>
              <p:cNvSpPr/>
              <p:nvPr/>
            </p:nvSpPr>
            <p:spPr>
              <a:xfrm rot="10800000">
                <a:off x="8480051" y="510549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1"/>
                      <a:pt x="42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3" name="Google Shape;2703;p22"/>
              <p:cNvSpPr/>
              <p:nvPr/>
            </p:nvSpPr>
            <p:spPr>
              <a:xfrm rot="10800000">
                <a:off x="8279556" y="510549"/>
                <a:ext cx="159067" cy="160633"/>
              </a:xfrm>
              <a:custGeom>
                <a:rect b="b" l="l" r="r" t="t"/>
                <a:pathLst>
                  <a:path extrusionOk="0" h="8516" w="8433">
                    <a:moveTo>
                      <a:pt x="4206" y="0"/>
                    </a:moveTo>
                    <a:cubicBezTo>
                      <a:pt x="1884" y="0"/>
                      <a:pt x="1" y="1904"/>
                      <a:pt x="1" y="4269"/>
                    </a:cubicBezTo>
                    <a:cubicBezTo>
                      <a:pt x="1" y="6612"/>
                      <a:pt x="1884" y="8516"/>
                      <a:pt x="4206" y="8516"/>
                    </a:cubicBezTo>
                    <a:cubicBezTo>
                      <a:pt x="6550" y="8516"/>
                      <a:pt x="8433" y="6612"/>
                      <a:pt x="8433" y="4269"/>
                    </a:cubicBezTo>
                    <a:cubicBezTo>
                      <a:pt x="8433" y="1904"/>
                      <a:pt x="6550" y="0"/>
                      <a:pt x="42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04" name="Google Shape;2704;p22"/>
            <p:cNvGrpSpPr/>
            <p:nvPr/>
          </p:nvGrpSpPr>
          <p:grpSpPr>
            <a:xfrm rot="-5400000">
              <a:off x="-211127" y="1192428"/>
              <a:ext cx="674108" cy="251833"/>
              <a:chOff x="7536387" y="-182"/>
              <a:chExt cx="674108" cy="251833"/>
            </a:xfrm>
          </p:grpSpPr>
          <p:sp>
            <p:nvSpPr>
              <p:cNvPr id="2705" name="Google Shape;2705;p22"/>
              <p:cNvSpPr/>
              <p:nvPr/>
            </p:nvSpPr>
            <p:spPr>
              <a:xfrm rot="10800000">
                <a:off x="7536387" y="-182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6" name="Google Shape;2706;p22"/>
              <p:cNvSpPr/>
              <p:nvPr/>
            </p:nvSpPr>
            <p:spPr>
              <a:xfrm rot="10800000">
                <a:off x="8017871" y="40861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7" name="Google Shape;2707;p22"/>
              <p:cNvSpPr/>
              <p:nvPr/>
            </p:nvSpPr>
            <p:spPr>
              <a:xfrm rot="10800000">
                <a:off x="7788177" y="40861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8" name="Google Shape;2708;p22"/>
              <p:cNvSpPr/>
              <p:nvPr/>
            </p:nvSpPr>
            <p:spPr>
              <a:xfrm rot="10800000">
                <a:off x="7564388" y="40861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09" name="Google Shape;2709;p22"/>
            <p:cNvGrpSpPr/>
            <p:nvPr/>
          </p:nvGrpSpPr>
          <p:grpSpPr>
            <a:xfrm rot="-5400000">
              <a:off x="1131657" y="-137451"/>
              <a:ext cx="241789" cy="518489"/>
              <a:chOff x="8690807" y="930485"/>
              <a:chExt cx="226161" cy="485068"/>
            </a:xfrm>
          </p:grpSpPr>
          <p:sp>
            <p:nvSpPr>
              <p:cNvPr id="2710" name="Google Shape;2710;p22"/>
              <p:cNvSpPr/>
              <p:nvPr/>
            </p:nvSpPr>
            <p:spPr>
              <a:xfrm rot="10800000">
                <a:off x="8690807" y="930485"/>
                <a:ext cx="226161" cy="485068"/>
              </a:xfrm>
              <a:custGeom>
                <a:rect b="b" l="l" r="r" t="t"/>
                <a:pathLst>
                  <a:path extrusionOk="0" h="25716" w="11990">
                    <a:moveTo>
                      <a:pt x="0" y="0"/>
                    </a:moveTo>
                    <a:lnTo>
                      <a:pt x="0" y="25715"/>
                    </a:lnTo>
                    <a:lnTo>
                      <a:pt x="11989" y="25715"/>
                    </a:lnTo>
                    <a:lnTo>
                      <a:pt x="1198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1" name="Google Shape;2711;p22"/>
              <p:cNvSpPr/>
              <p:nvPr/>
            </p:nvSpPr>
            <p:spPr>
              <a:xfrm rot="10800000">
                <a:off x="8725929" y="1217817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3" y="1"/>
                      <a:pt x="0" y="4520"/>
                      <a:pt x="2636" y="7177"/>
                    </a:cubicBezTo>
                    <a:cubicBezTo>
                      <a:pt x="3497" y="8045"/>
                      <a:pt x="4557" y="8433"/>
                      <a:pt x="5598" y="8433"/>
                    </a:cubicBezTo>
                    <a:cubicBezTo>
                      <a:pt x="7746" y="8433"/>
                      <a:pt x="9806" y="6778"/>
                      <a:pt x="9834" y="4269"/>
                    </a:cubicBezTo>
                    <a:cubicBezTo>
                      <a:pt x="9834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2" name="Google Shape;2712;p22"/>
              <p:cNvSpPr/>
              <p:nvPr/>
            </p:nvSpPr>
            <p:spPr>
              <a:xfrm rot="10800000">
                <a:off x="8725533" y="981011"/>
                <a:ext cx="185909" cy="159067"/>
              </a:xfrm>
              <a:custGeom>
                <a:rect b="b" l="l" r="r" t="t"/>
                <a:pathLst>
                  <a:path extrusionOk="0" h="8433" w="9856">
                    <a:moveTo>
                      <a:pt x="5629" y="1"/>
                    </a:moveTo>
                    <a:cubicBezTo>
                      <a:pt x="1883" y="1"/>
                      <a:pt x="0" y="4520"/>
                      <a:pt x="2636" y="7178"/>
                    </a:cubicBezTo>
                    <a:cubicBezTo>
                      <a:pt x="3490" y="8045"/>
                      <a:pt x="4548" y="8433"/>
                      <a:pt x="5588" y="8433"/>
                    </a:cubicBezTo>
                    <a:cubicBezTo>
                      <a:pt x="7736" y="8433"/>
                      <a:pt x="9806" y="6778"/>
                      <a:pt x="9834" y="4269"/>
                    </a:cubicBezTo>
                    <a:cubicBezTo>
                      <a:pt x="985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4_1">
    <p:bg>
      <p:bgPr>
        <a:solidFill>
          <a:schemeClr val="lt1"/>
        </a:solidFill>
      </p:bgPr>
    </p:bg>
    <p:spTree>
      <p:nvGrpSpPr>
        <p:cNvPr id="2713" name="Shape 2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4" name="Google Shape;2714;p23"/>
          <p:cNvSpPr txBox="1"/>
          <p:nvPr>
            <p:ph type="title"/>
          </p:nvPr>
        </p:nvSpPr>
        <p:spPr>
          <a:xfrm>
            <a:off x="1643700" y="514787"/>
            <a:ext cx="5856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715" name="Google Shape;2715;p23"/>
          <p:cNvSpPr txBox="1"/>
          <p:nvPr>
            <p:ph idx="1" type="subTitle"/>
          </p:nvPr>
        </p:nvSpPr>
        <p:spPr>
          <a:xfrm>
            <a:off x="1327027" y="2874159"/>
            <a:ext cx="1857300" cy="42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9pPr>
          </a:lstStyle>
          <a:p/>
        </p:txBody>
      </p:sp>
      <p:sp>
        <p:nvSpPr>
          <p:cNvPr id="2716" name="Google Shape;2716;p23"/>
          <p:cNvSpPr txBox="1"/>
          <p:nvPr>
            <p:ph idx="2" type="subTitle"/>
          </p:nvPr>
        </p:nvSpPr>
        <p:spPr>
          <a:xfrm>
            <a:off x="3643356" y="2874159"/>
            <a:ext cx="1857300" cy="42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9pPr>
          </a:lstStyle>
          <a:p/>
        </p:txBody>
      </p:sp>
      <p:sp>
        <p:nvSpPr>
          <p:cNvPr id="2717" name="Google Shape;2717;p23"/>
          <p:cNvSpPr txBox="1"/>
          <p:nvPr>
            <p:ph idx="3" type="subTitle"/>
          </p:nvPr>
        </p:nvSpPr>
        <p:spPr>
          <a:xfrm>
            <a:off x="5959673" y="2874159"/>
            <a:ext cx="1857300" cy="42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9pPr>
          </a:lstStyle>
          <a:p/>
        </p:txBody>
      </p:sp>
      <p:grpSp>
        <p:nvGrpSpPr>
          <p:cNvPr id="2718" name="Google Shape;2718;p23"/>
          <p:cNvGrpSpPr/>
          <p:nvPr/>
        </p:nvGrpSpPr>
        <p:grpSpPr>
          <a:xfrm flipH="1">
            <a:off x="7522858" y="1590853"/>
            <a:ext cx="1621148" cy="3552639"/>
            <a:chOff x="-1567" y="1590928"/>
            <a:chExt cx="1621148" cy="3552639"/>
          </a:xfrm>
        </p:grpSpPr>
        <p:grpSp>
          <p:nvGrpSpPr>
            <p:cNvPr id="2719" name="Google Shape;2719;p23"/>
            <p:cNvGrpSpPr/>
            <p:nvPr/>
          </p:nvGrpSpPr>
          <p:grpSpPr>
            <a:xfrm>
              <a:off x="-468" y="4177835"/>
              <a:ext cx="226576" cy="485068"/>
              <a:chOff x="826" y="3727523"/>
              <a:chExt cx="226576" cy="485068"/>
            </a:xfrm>
          </p:grpSpPr>
          <p:sp>
            <p:nvSpPr>
              <p:cNvPr id="2720" name="Google Shape;2720;p23"/>
              <p:cNvSpPr/>
              <p:nvPr/>
            </p:nvSpPr>
            <p:spPr>
              <a:xfrm>
                <a:off x="826" y="3727523"/>
                <a:ext cx="226576" cy="485068"/>
              </a:xfrm>
              <a:custGeom>
                <a:rect b="b" l="l" r="r" t="t"/>
                <a:pathLst>
                  <a:path extrusionOk="0" h="25716" w="12012">
                    <a:moveTo>
                      <a:pt x="1" y="0"/>
                    </a:moveTo>
                    <a:lnTo>
                      <a:pt x="1" y="25715"/>
                    </a:lnTo>
                    <a:lnTo>
                      <a:pt x="12011" y="25715"/>
                    </a:lnTo>
                    <a:lnTo>
                      <a:pt x="120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1" name="Google Shape;2721;p23"/>
              <p:cNvSpPr/>
              <p:nvPr/>
            </p:nvSpPr>
            <p:spPr>
              <a:xfrm>
                <a:off x="7937" y="3766192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4" y="1"/>
                      <a:pt x="0" y="4520"/>
                      <a:pt x="2637" y="7177"/>
                    </a:cubicBezTo>
                    <a:cubicBezTo>
                      <a:pt x="3490" y="8045"/>
                      <a:pt x="4549" y="8433"/>
                      <a:pt x="5589" y="8433"/>
                    </a:cubicBezTo>
                    <a:cubicBezTo>
                      <a:pt x="7736" y="8433"/>
                      <a:pt x="9806" y="6778"/>
                      <a:pt x="9835" y="4269"/>
                    </a:cubicBezTo>
                    <a:cubicBezTo>
                      <a:pt x="983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2" name="Google Shape;2722;p23"/>
              <p:cNvSpPr/>
              <p:nvPr/>
            </p:nvSpPr>
            <p:spPr>
              <a:xfrm>
                <a:off x="7937" y="4002602"/>
                <a:ext cx="185513" cy="158973"/>
              </a:xfrm>
              <a:custGeom>
                <a:rect b="b" l="l" r="r" t="t"/>
                <a:pathLst>
                  <a:path extrusionOk="0" h="8428" w="9835">
                    <a:moveTo>
                      <a:pt x="5629" y="1"/>
                    </a:moveTo>
                    <a:cubicBezTo>
                      <a:pt x="1884" y="1"/>
                      <a:pt x="0" y="4499"/>
                      <a:pt x="2637" y="7178"/>
                    </a:cubicBezTo>
                    <a:cubicBezTo>
                      <a:pt x="3494" y="8041"/>
                      <a:pt x="4550" y="8428"/>
                      <a:pt x="5586" y="8428"/>
                    </a:cubicBezTo>
                    <a:cubicBezTo>
                      <a:pt x="7738" y="8428"/>
                      <a:pt x="9806" y="6762"/>
                      <a:pt x="9835" y="4248"/>
                    </a:cubicBezTo>
                    <a:cubicBezTo>
                      <a:pt x="9835" y="1905"/>
                      <a:pt x="7951" y="1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23" name="Google Shape;2723;p23"/>
            <p:cNvGrpSpPr/>
            <p:nvPr/>
          </p:nvGrpSpPr>
          <p:grpSpPr>
            <a:xfrm>
              <a:off x="239767" y="4177785"/>
              <a:ext cx="226161" cy="485068"/>
              <a:chOff x="226597" y="3727523"/>
              <a:chExt cx="226161" cy="485068"/>
            </a:xfrm>
          </p:grpSpPr>
          <p:sp>
            <p:nvSpPr>
              <p:cNvPr id="2724" name="Google Shape;2724;p23"/>
              <p:cNvSpPr/>
              <p:nvPr/>
            </p:nvSpPr>
            <p:spPr>
              <a:xfrm>
                <a:off x="226597" y="3727523"/>
                <a:ext cx="226161" cy="485068"/>
              </a:xfrm>
              <a:custGeom>
                <a:rect b="b" l="l" r="r" t="t"/>
                <a:pathLst>
                  <a:path extrusionOk="0" h="25716" w="11990">
                    <a:moveTo>
                      <a:pt x="0" y="0"/>
                    </a:moveTo>
                    <a:lnTo>
                      <a:pt x="0" y="25715"/>
                    </a:lnTo>
                    <a:lnTo>
                      <a:pt x="11989" y="25715"/>
                    </a:lnTo>
                    <a:lnTo>
                      <a:pt x="119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5" name="Google Shape;2725;p23"/>
              <p:cNvSpPr/>
              <p:nvPr/>
            </p:nvSpPr>
            <p:spPr>
              <a:xfrm>
                <a:off x="232123" y="3766192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3" y="1"/>
                      <a:pt x="0" y="4520"/>
                      <a:pt x="2636" y="7177"/>
                    </a:cubicBezTo>
                    <a:cubicBezTo>
                      <a:pt x="3497" y="8045"/>
                      <a:pt x="4557" y="8433"/>
                      <a:pt x="5598" y="8433"/>
                    </a:cubicBezTo>
                    <a:cubicBezTo>
                      <a:pt x="7746" y="8433"/>
                      <a:pt x="9806" y="6778"/>
                      <a:pt x="9834" y="4269"/>
                    </a:cubicBezTo>
                    <a:cubicBezTo>
                      <a:pt x="9834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6" name="Google Shape;2726;p23"/>
              <p:cNvSpPr/>
              <p:nvPr/>
            </p:nvSpPr>
            <p:spPr>
              <a:xfrm>
                <a:off x="232123" y="4002998"/>
                <a:ext cx="185909" cy="159067"/>
              </a:xfrm>
              <a:custGeom>
                <a:rect b="b" l="l" r="r" t="t"/>
                <a:pathLst>
                  <a:path extrusionOk="0" h="8433" w="9856">
                    <a:moveTo>
                      <a:pt x="5629" y="1"/>
                    </a:moveTo>
                    <a:cubicBezTo>
                      <a:pt x="1883" y="1"/>
                      <a:pt x="0" y="4520"/>
                      <a:pt x="2636" y="7178"/>
                    </a:cubicBezTo>
                    <a:cubicBezTo>
                      <a:pt x="3490" y="8045"/>
                      <a:pt x="4548" y="8433"/>
                      <a:pt x="5588" y="8433"/>
                    </a:cubicBezTo>
                    <a:cubicBezTo>
                      <a:pt x="7736" y="8433"/>
                      <a:pt x="9806" y="6778"/>
                      <a:pt x="9834" y="4269"/>
                    </a:cubicBezTo>
                    <a:cubicBezTo>
                      <a:pt x="985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27" name="Google Shape;2727;p23"/>
            <p:cNvGrpSpPr/>
            <p:nvPr/>
          </p:nvGrpSpPr>
          <p:grpSpPr>
            <a:xfrm>
              <a:off x="945473" y="4891676"/>
              <a:ext cx="674108" cy="251833"/>
              <a:chOff x="933070" y="4891426"/>
              <a:chExt cx="674108" cy="251833"/>
            </a:xfrm>
          </p:grpSpPr>
          <p:sp>
            <p:nvSpPr>
              <p:cNvPr id="2728" name="Google Shape;2728;p23"/>
              <p:cNvSpPr/>
              <p:nvPr/>
            </p:nvSpPr>
            <p:spPr>
              <a:xfrm>
                <a:off x="933070" y="4891426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9" name="Google Shape;2729;p23"/>
              <p:cNvSpPr/>
              <p:nvPr/>
            </p:nvSpPr>
            <p:spPr>
              <a:xfrm>
                <a:off x="935560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0" name="Google Shape;2730;p23"/>
              <p:cNvSpPr/>
              <p:nvPr/>
            </p:nvSpPr>
            <p:spPr>
              <a:xfrm>
                <a:off x="1165254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1" name="Google Shape;2731;p23"/>
              <p:cNvSpPr/>
              <p:nvPr/>
            </p:nvSpPr>
            <p:spPr>
              <a:xfrm>
                <a:off x="1389157" y="4939545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32" name="Google Shape;2732;p23"/>
            <p:cNvGrpSpPr/>
            <p:nvPr/>
          </p:nvGrpSpPr>
          <p:grpSpPr>
            <a:xfrm>
              <a:off x="477063" y="3229109"/>
              <a:ext cx="229726" cy="695027"/>
              <a:chOff x="466156" y="2807915"/>
              <a:chExt cx="229726" cy="695027"/>
            </a:xfrm>
          </p:grpSpPr>
          <p:sp>
            <p:nvSpPr>
              <p:cNvPr id="2733" name="Google Shape;2733;p23"/>
              <p:cNvSpPr/>
              <p:nvPr/>
            </p:nvSpPr>
            <p:spPr>
              <a:xfrm>
                <a:off x="466156" y="2807915"/>
                <a:ext cx="229726" cy="695027"/>
              </a:xfrm>
              <a:custGeom>
                <a:rect b="b" l="l" r="r" t="t"/>
                <a:pathLst>
                  <a:path extrusionOk="0" h="36847" w="12179">
                    <a:moveTo>
                      <a:pt x="1" y="0"/>
                    </a:moveTo>
                    <a:lnTo>
                      <a:pt x="1" y="36847"/>
                    </a:lnTo>
                    <a:lnTo>
                      <a:pt x="12178" y="36847"/>
                    </a:lnTo>
                    <a:lnTo>
                      <a:pt x="121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4" name="Google Shape;2734;p23"/>
              <p:cNvSpPr/>
              <p:nvPr/>
            </p:nvSpPr>
            <p:spPr>
              <a:xfrm>
                <a:off x="500505" y="2831362"/>
                <a:ext cx="187871" cy="160878"/>
              </a:xfrm>
              <a:custGeom>
                <a:rect b="b" l="l" r="r" t="t"/>
                <a:pathLst>
                  <a:path extrusionOk="0" h="8529" w="9960">
                    <a:moveTo>
                      <a:pt x="4307" y="0"/>
                    </a:moveTo>
                    <a:cubicBezTo>
                      <a:pt x="2136" y="0"/>
                      <a:pt x="49" y="1668"/>
                      <a:pt x="21" y="4218"/>
                    </a:cubicBezTo>
                    <a:cubicBezTo>
                      <a:pt x="0" y="6583"/>
                      <a:pt x="1904" y="8508"/>
                      <a:pt x="4269" y="8528"/>
                    </a:cubicBezTo>
                    <a:cubicBezTo>
                      <a:pt x="8056" y="8528"/>
                      <a:pt x="9960" y="3967"/>
                      <a:pt x="7302" y="1268"/>
                    </a:cubicBezTo>
                    <a:cubicBezTo>
                      <a:pt x="6434" y="393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5" name="Google Shape;2735;p23"/>
              <p:cNvSpPr/>
              <p:nvPr/>
            </p:nvSpPr>
            <p:spPr>
              <a:xfrm>
                <a:off x="500505" y="3069186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293" y="0"/>
                    </a:moveTo>
                    <a:cubicBezTo>
                      <a:pt x="2117" y="0"/>
                      <a:pt x="35" y="1677"/>
                      <a:pt x="21" y="4227"/>
                    </a:cubicBezTo>
                    <a:cubicBezTo>
                      <a:pt x="0" y="6591"/>
                      <a:pt x="1904" y="8516"/>
                      <a:pt x="4269" y="8516"/>
                    </a:cubicBezTo>
                    <a:cubicBezTo>
                      <a:pt x="8056" y="8516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6" name="Google Shape;2736;p23"/>
              <p:cNvSpPr/>
              <p:nvPr/>
            </p:nvSpPr>
            <p:spPr>
              <a:xfrm>
                <a:off x="500505" y="3307181"/>
                <a:ext cx="187871" cy="161048"/>
              </a:xfrm>
              <a:custGeom>
                <a:rect b="b" l="l" r="r" t="t"/>
                <a:pathLst>
                  <a:path extrusionOk="0" h="8538" w="9960">
                    <a:moveTo>
                      <a:pt x="4293" y="0"/>
                    </a:moveTo>
                    <a:cubicBezTo>
                      <a:pt x="2117" y="0"/>
                      <a:pt x="35" y="1677"/>
                      <a:pt x="21" y="4227"/>
                    </a:cubicBezTo>
                    <a:cubicBezTo>
                      <a:pt x="0" y="6591"/>
                      <a:pt x="1904" y="8516"/>
                      <a:pt x="4269" y="8537"/>
                    </a:cubicBezTo>
                    <a:cubicBezTo>
                      <a:pt x="8056" y="8537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37" name="Google Shape;2737;p23"/>
            <p:cNvGrpSpPr/>
            <p:nvPr/>
          </p:nvGrpSpPr>
          <p:grpSpPr>
            <a:xfrm>
              <a:off x="-1241" y="1590928"/>
              <a:ext cx="232084" cy="929469"/>
              <a:chOff x="53" y="1196432"/>
              <a:chExt cx="232084" cy="929469"/>
            </a:xfrm>
          </p:grpSpPr>
          <p:sp>
            <p:nvSpPr>
              <p:cNvPr id="2738" name="Google Shape;2738;p23"/>
              <p:cNvSpPr/>
              <p:nvPr/>
            </p:nvSpPr>
            <p:spPr>
              <a:xfrm>
                <a:off x="53" y="1196432"/>
                <a:ext cx="232084" cy="929469"/>
              </a:xfrm>
              <a:custGeom>
                <a:rect b="b" l="l" r="r" t="t"/>
                <a:pathLst>
                  <a:path extrusionOk="0" h="49276" w="12304">
                    <a:moveTo>
                      <a:pt x="0" y="0"/>
                    </a:moveTo>
                    <a:lnTo>
                      <a:pt x="0" y="49275"/>
                    </a:lnTo>
                    <a:lnTo>
                      <a:pt x="12303" y="49275"/>
                    </a:lnTo>
                    <a:lnTo>
                      <a:pt x="1230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9" name="Google Shape;2739;p23"/>
              <p:cNvSpPr/>
              <p:nvPr/>
            </p:nvSpPr>
            <p:spPr>
              <a:xfrm>
                <a:off x="35572" y="1250097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307" y="0"/>
                    </a:moveTo>
                    <a:cubicBezTo>
                      <a:pt x="2136" y="0"/>
                      <a:pt x="49" y="1677"/>
                      <a:pt x="21" y="4227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5"/>
                      <a:pt x="7302" y="1277"/>
                    </a:cubicBezTo>
                    <a:cubicBezTo>
                      <a:pt x="6434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0" name="Google Shape;2740;p23"/>
              <p:cNvSpPr/>
              <p:nvPr/>
            </p:nvSpPr>
            <p:spPr>
              <a:xfrm>
                <a:off x="35572" y="1913150"/>
                <a:ext cx="187871" cy="160671"/>
              </a:xfrm>
              <a:custGeom>
                <a:rect b="b" l="l" r="r" t="t"/>
                <a:pathLst>
                  <a:path extrusionOk="0" h="8518" w="9960">
                    <a:moveTo>
                      <a:pt x="4307" y="1"/>
                    </a:moveTo>
                    <a:cubicBezTo>
                      <a:pt x="2136" y="1"/>
                      <a:pt x="49" y="1678"/>
                      <a:pt x="21" y="4228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6"/>
                      <a:pt x="7302" y="1278"/>
                    </a:cubicBezTo>
                    <a:cubicBezTo>
                      <a:pt x="6434" y="396"/>
                      <a:pt x="5361" y="1"/>
                      <a:pt x="43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1" name="Google Shape;2741;p23"/>
              <p:cNvSpPr/>
              <p:nvPr/>
            </p:nvSpPr>
            <p:spPr>
              <a:xfrm>
                <a:off x="35572" y="1461910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6" y="1"/>
                    </a:moveTo>
                    <a:cubicBezTo>
                      <a:pt x="2125" y="1"/>
                      <a:pt x="35" y="1679"/>
                      <a:pt x="21" y="4234"/>
                    </a:cubicBezTo>
                    <a:cubicBezTo>
                      <a:pt x="0" y="6599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1" y="391"/>
                      <a:pt x="5358" y="1"/>
                      <a:pt x="43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2" name="Google Shape;2742;p23"/>
              <p:cNvSpPr/>
              <p:nvPr/>
            </p:nvSpPr>
            <p:spPr>
              <a:xfrm>
                <a:off x="35572" y="1693981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19" y="1"/>
                    </a:moveTo>
                    <a:cubicBezTo>
                      <a:pt x="2144" y="1"/>
                      <a:pt x="49" y="1680"/>
                      <a:pt x="21" y="4234"/>
                    </a:cubicBezTo>
                    <a:cubicBezTo>
                      <a:pt x="0" y="6578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8" y="392"/>
                      <a:pt x="5369" y="1"/>
                      <a:pt x="43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43" name="Google Shape;2743;p23"/>
            <p:cNvGrpSpPr/>
            <p:nvPr/>
          </p:nvGrpSpPr>
          <p:grpSpPr>
            <a:xfrm>
              <a:off x="-72" y="3933486"/>
              <a:ext cx="903023" cy="233273"/>
              <a:chOff x="1222" y="3501752"/>
              <a:chExt cx="903023" cy="233273"/>
            </a:xfrm>
          </p:grpSpPr>
          <p:sp>
            <p:nvSpPr>
              <p:cNvPr id="2744" name="Google Shape;2744;p23"/>
              <p:cNvSpPr/>
              <p:nvPr/>
            </p:nvSpPr>
            <p:spPr>
              <a:xfrm>
                <a:off x="1222" y="3501752"/>
                <a:ext cx="903023" cy="233273"/>
              </a:xfrm>
              <a:custGeom>
                <a:rect b="b" l="l" r="r" t="t"/>
                <a:pathLst>
                  <a:path extrusionOk="0" h="12367" w="47874">
                    <a:moveTo>
                      <a:pt x="1" y="1"/>
                    </a:moveTo>
                    <a:lnTo>
                      <a:pt x="1" y="12367"/>
                    </a:lnTo>
                    <a:lnTo>
                      <a:pt x="47874" y="12367"/>
                    </a:lnTo>
                    <a:lnTo>
                      <a:pt x="4787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5" name="Google Shape;2745;p23"/>
              <p:cNvSpPr/>
              <p:nvPr/>
            </p:nvSpPr>
            <p:spPr>
              <a:xfrm>
                <a:off x="7372" y="353783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24" y="0"/>
                    </a:moveTo>
                    <a:cubicBezTo>
                      <a:pt x="4659" y="0"/>
                      <a:pt x="3572" y="398"/>
                      <a:pt x="2688" y="1289"/>
                    </a:cubicBezTo>
                    <a:cubicBezTo>
                      <a:pt x="1" y="3997"/>
                      <a:pt x="1938" y="8613"/>
                      <a:pt x="5754" y="8613"/>
                    </a:cubicBezTo>
                    <a:cubicBezTo>
                      <a:pt x="5771" y="8613"/>
                      <a:pt x="5788" y="8613"/>
                      <a:pt x="5805" y="8612"/>
                    </a:cubicBezTo>
                    <a:cubicBezTo>
                      <a:pt x="8170" y="8591"/>
                      <a:pt x="10074" y="6667"/>
                      <a:pt x="10053" y="4302"/>
                    </a:cubicBezTo>
                    <a:cubicBezTo>
                      <a:pt x="10053" y="1717"/>
                      <a:pt x="7936" y="0"/>
                      <a:pt x="57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6" name="Google Shape;2746;p23"/>
              <p:cNvSpPr/>
              <p:nvPr/>
            </p:nvSpPr>
            <p:spPr>
              <a:xfrm>
                <a:off x="663726" y="3537837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0" y="0"/>
                    </a:moveTo>
                    <a:cubicBezTo>
                      <a:pt x="4648" y="0"/>
                      <a:pt x="3565" y="398"/>
                      <a:pt x="2688" y="1289"/>
                    </a:cubicBezTo>
                    <a:cubicBezTo>
                      <a:pt x="1" y="3997"/>
                      <a:pt x="1917" y="8613"/>
                      <a:pt x="5733" y="8613"/>
                    </a:cubicBezTo>
                    <a:cubicBezTo>
                      <a:pt x="5750" y="8613"/>
                      <a:pt x="5767" y="8613"/>
                      <a:pt x="5784" y="8612"/>
                    </a:cubicBezTo>
                    <a:cubicBezTo>
                      <a:pt x="8149" y="8591"/>
                      <a:pt x="10053" y="6667"/>
                      <a:pt x="10053" y="4302"/>
                    </a:cubicBezTo>
                    <a:cubicBezTo>
                      <a:pt x="10039" y="1717"/>
                      <a:pt x="7918" y="0"/>
                      <a:pt x="57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7" name="Google Shape;2747;p23"/>
              <p:cNvSpPr/>
              <p:nvPr/>
            </p:nvSpPr>
            <p:spPr>
              <a:xfrm>
                <a:off x="216958" y="353783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30" y="0"/>
                    </a:moveTo>
                    <a:cubicBezTo>
                      <a:pt x="4668" y="0"/>
                      <a:pt x="3585" y="398"/>
                      <a:pt x="2708" y="1289"/>
                    </a:cubicBezTo>
                    <a:cubicBezTo>
                      <a:pt x="0" y="3997"/>
                      <a:pt x="1937" y="8613"/>
                      <a:pt x="5753" y="8613"/>
                    </a:cubicBezTo>
                    <a:cubicBezTo>
                      <a:pt x="5770" y="8613"/>
                      <a:pt x="5788" y="8613"/>
                      <a:pt x="5805" y="8612"/>
                    </a:cubicBezTo>
                    <a:cubicBezTo>
                      <a:pt x="8169" y="8591"/>
                      <a:pt x="10073" y="6667"/>
                      <a:pt x="10052" y="4302"/>
                    </a:cubicBezTo>
                    <a:cubicBezTo>
                      <a:pt x="10052" y="1717"/>
                      <a:pt x="7936" y="0"/>
                      <a:pt x="57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8" name="Google Shape;2748;p23"/>
              <p:cNvSpPr/>
              <p:nvPr/>
            </p:nvSpPr>
            <p:spPr>
              <a:xfrm>
                <a:off x="446651" y="3537837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5" y="0"/>
                    </a:moveTo>
                    <a:cubicBezTo>
                      <a:pt x="4650" y="0"/>
                      <a:pt x="3565" y="398"/>
                      <a:pt x="2688" y="1289"/>
                    </a:cubicBezTo>
                    <a:cubicBezTo>
                      <a:pt x="1" y="3997"/>
                      <a:pt x="1938" y="8613"/>
                      <a:pt x="5733" y="8613"/>
                    </a:cubicBezTo>
                    <a:cubicBezTo>
                      <a:pt x="5750" y="8613"/>
                      <a:pt x="5767" y="8613"/>
                      <a:pt x="5784" y="8612"/>
                    </a:cubicBezTo>
                    <a:cubicBezTo>
                      <a:pt x="8149" y="8591"/>
                      <a:pt x="10053" y="6667"/>
                      <a:pt x="10053" y="4302"/>
                    </a:cubicBezTo>
                    <a:cubicBezTo>
                      <a:pt x="10053" y="1717"/>
                      <a:pt x="7927" y="0"/>
                      <a:pt x="57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49" name="Google Shape;2749;p23"/>
            <p:cNvGrpSpPr/>
            <p:nvPr/>
          </p:nvGrpSpPr>
          <p:grpSpPr>
            <a:xfrm>
              <a:off x="-1241" y="2530941"/>
              <a:ext cx="466111" cy="451908"/>
              <a:chOff x="53" y="2125905"/>
              <a:chExt cx="466111" cy="451908"/>
            </a:xfrm>
          </p:grpSpPr>
          <p:sp>
            <p:nvSpPr>
              <p:cNvPr id="2750" name="Google Shape;2750;p23"/>
              <p:cNvSpPr/>
              <p:nvPr/>
            </p:nvSpPr>
            <p:spPr>
              <a:xfrm>
                <a:off x="53" y="2125905"/>
                <a:ext cx="466111" cy="451908"/>
              </a:xfrm>
              <a:custGeom>
                <a:rect b="b" l="l" r="r" t="t"/>
                <a:pathLst>
                  <a:path extrusionOk="0" h="23958" w="24711">
                    <a:moveTo>
                      <a:pt x="0" y="0"/>
                    </a:moveTo>
                    <a:lnTo>
                      <a:pt x="0" y="23958"/>
                    </a:lnTo>
                    <a:lnTo>
                      <a:pt x="24711" y="23958"/>
                    </a:lnTo>
                    <a:lnTo>
                      <a:pt x="247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1" name="Google Shape;2751;p23"/>
              <p:cNvSpPr/>
              <p:nvPr/>
            </p:nvSpPr>
            <p:spPr>
              <a:xfrm>
                <a:off x="37930" y="2150578"/>
                <a:ext cx="181967" cy="156106"/>
              </a:xfrm>
              <a:custGeom>
                <a:rect b="b" l="l" r="r" t="t"/>
                <a:pathLst>
                  <a:path extrusionOk="0" h="8276" w="9647">
                    <a:moveTo>
                      <a:pt x="4170" y="0"/>
                    </a:moveTo>
                    <a:cubicBezTo>
                      <a:pt x="2058" y="0"/>
                      <a:pt x="36" y="1627"/>
                      <a:pt x="22" y="4111"/>
                    </a:cubicBezTo>
                    <a:cubicBezTo>
                      <a:pt x="1" y="6392"/>
                      <a:pt x="1863" y="8254"/>
                      <a:pt x="4144" y="8275"/>
                    </a:cubicBezTo>
                    <a:cubicBezTo>
                      <a:pt x="7805" y="8254"/>
                      <a:pt x="9646" y="3839"/>
                      <a:pt x="7073" y="1224"/>
                    </a:cubicBezTo>
                    <a:cubicBezTo>
                      <a:pt x="6228" y="379"/>
                      <a:pt x="5189" y="0"/>
                      <a:pt x="41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2" name="Google Shape;2752;p23"/>
              <p:cNvSpPr/>
              <p:nvPr/>
            </p:nvSpPr>
            <p:spPr>
              <a:xfrm>
                <a:off x="275131" y="2150578"/>
                <a:ext cx="182363" cy="156106"/>
              </a:xfrm>
              <a:custGeom>
                <a:rect b="b" l="l" r="r" t="t"/>
                <a:pathLst>
                  <a:path extrusionOk="0" h="8276" w="9668">
                    <a:moveTo>
                      <a:pt x="4179" y="0"/>
                    </a:moveTo>
                    <a:cubicBezTo>
                      <a:pt x="2068" y="0"/>
                      <a:pt x="36" y="1627"/>
                      <a:pt x="22" y="4111"/>
                    </a:cubicBezTo>
                    <a:cubicBezTo>
                      <a:pt x="1" y="6392"/>
                      <a:pt x="1863" y="8254"/>
                      <a:pt x="4144" y="8275"/>
                    </a:cubicBezTo>
                    <a:cubicBezTo>
                      <a:pt x="7805" y="8275"/>
                      <a:pt x="9667" y="3839"/>
                      <a:pt x="7073" y="1224"/>
                    </a:cubicBezTo>
                    <a:cubicBezTo>
                      <a:pt x="6235" y="379"/>
                      <a:pt x="5198" y="0"/>
                      <a:pt x="41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3" name="Google Shape;2753;p23"/>
              <p:cNvSpPr/>
              <p:nvPr/>
            </p:nvSpPr>
            <p:spPr>
              <a:xfrm>
                <a:off x="275131" y="2386724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71" y="0"/>
                    </a:moveTo>
                    <a:cubicBezTo>
                      <a:pt x="2069" y="0"/>
                      <a:pt x="50" y="1626"/>
                      <a:pt x="22" y="4105"/>
                    </a:cubicBezTo>
                    <a:cubicBezTo>
                      <a:pt x="1" y="6385"/>
                      <a:pt x="1842" y="8248"/>
                      <a:pt x="4144" y="8268"/>
                    </a:cubicBezTo>
                    <a:cubicBezTo>
                      <a:pt x="7805" y="8268"/>
                      <a:pt x="9647" y="3854"/>
                      <a:pt x="7073" y="1238"/>
                    </a:cubicBezTo>
                    <a:cubicBezTo>
                      <a:pt x="6232" y="383"/>
                      <a:pt x="5192" y="0"/>
                      <a:pt x="4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4" name="Google Shape;2754;p23"/>
              <p:cNvSpPr/>
              <p:nvPr/>
            </p:nvSpPr>
            <p:spPr>
              <a:xfrm>
                <a:off x="37930" y="2386724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67" y="0"/>
                    </a:moveTo>
                    <a:cubicBezTo>
                      <a:pt x="2060" y="0"/>
                      <a:pt x="36" y="1626"/>
                      <a:pt x="22" y="4105"/>
                    </a:cubicBezTo>
                    <a:cubicBezTo>
                      <a:pt x="1" y="6385"/>
                      <a:pt x="1842" y="8248"/>
                      <a:pt x="4144" y="8268"/>
                    </a:cubicBezTo>
                    <a:cubicBezTo>
                      <a:pt x="7805" y="8268"/>
                      <a:pt x="9646" y="3833"/>
                      <a:pt x="7073" y="1238"/>
                    </a:cubicBezTo>
                    <a:cubicBezTo>
                      <a:pt x="6232" y="383"/>
                      <a:pt x="5189" y="0"/>
                      <a:pt x="41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55" name="Google Shape;2755;p23"/>
            <p:cNvGrpSpPr/>
            <p:nvPr/>
          </p:nvGrpSpPr>
          <p:grpSpPr>
            <a:xfrm>
              <a:off x="-1241" y="4673872"/>
              <a:ext cx="933015" cy="469695"/>
              <a:chOff x="53" y="4203889"/>
              <a:chExt cx="933015" cy="469695"/>
            </a:xfrm>
          </p:grpSpPr>
          <p:sp>
            <p:nvSpPr>
              <p:cNvPr id="2756" name="Google Shape;2756;p23"/>
              <p:cNvSpPr/>
              <p:nvPr/>
            </p:nvSpPr>
            <p:spPr>
              <a:xfrm>
                <a:off x="53" y="4203889"/>
                <a:ext cx="933015" cy="469695"/>
              </a:xfrm>
              <a:custGeom>
                <a:rect b="b" l="l" r="r" t="t"/>
                <a:pathLst>
                  <a:path extrusionOk="0" h="24901" w="49464">
                    <a:moveTo>
                      <a:pt x="0" y="1"/>
                    </a:moveTo>
                    <a:lnTo>
                      <a:pt x="0" y="24900"/>
                    </a:lnTo>
                    <a:lnTo>
                      <a:pt x="49463" y="24900"/>
                    </a:lnTo>
                    <a:lnTo>
                      <a:pt x="494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7" name="Google Shape;2757;p23"/>
              <p:cNvSpPr/>
              <p:nvPr/>
            </p:nvSpPr>
            <p:spPr>
              <a:xfrm>
                <a:off x="35572" y="4232070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3"/>
                      <a:pt x="21" y="4198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8" name="Google Shape;2758;p23"/>
              <p:cNvSpPr/>
              <p:nvPr/>
            </p:nvSpPr>
            <p:spPr>
              <a:xfrm>
                <a:off x="259739" y="4232334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0"/>
                      <a:pt x="42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9" name="Google Shape;2759;p23"/>
              <p:cNvSpPr/>
              <p:nvPr/>
            </p:nvSpPr>
            <p:spPr>
              <a:xfrm>
                <a:off x="477209" y="4232334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0"/>
                      <a:pt x="42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0" name="Google Shape;2760;p23"/>
              <p:cNvSpPr/>
              <p:nvPr/>
            </p:nvSpPr>
            <p:spPr>
              <a:xfrm>
                <a:off x="704545" y="4232165"/>
                <a:ext cx="186305" cy="159218"/>
              </a:xfrm>
              <a:custGeom>
                <a:rect b="b" l="l" r="r" t="t"/>
                <a:pathLst>
                  <a:path extrusionOk="0" h="8441" w="9877">
                    <a:moveTo>
                      <a:pt x="4276" y="0"/>
                    </a:moveTo>
                    <a:cubicBezTo>
                      <a:pt x="2121" y="0"/>
                      <a:pt x="50" y="1669"/>
                      <a:pt x="22" y="4193"/>
                    </a:cubicBezTo>
                    <a:cubicBezTo>
                      <a:pt x="1" y="6537"/>
                      <a:pt x="1905" y="8441"/>
                      <a:pt x="4248" y="8441"/>
                    </a:cubicBezTo>
                    <a:cubicBezTo>
                      <a:pt x="7993" y="8441"/>
                      <a:pt x="9877" y="3921"/>
                      <a:pt x="7240" y="1264"/>
                    </a:cubicBezTo>
                    <a:cubicBezTo>
                      <a:pt x="6381" y="391"/>
                      <a:pt x="5319" y="0"/>
                      <a:pt x="42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1" name="Google Shape;2761;p23"/>
              <p:cNvSpPr/>
              <p:nvPr/>
            </p:nvSpPr>
            <p:spPr>
              <a:xfrm>
                <a:off x="35572" y="4473215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4"/>
                      <a:pt x="21" y="4199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2" name="Google Shape;2762;p23"/>
              <p:cNvSpPr/>
              <p:nvPr/>
            </p:nvSpPr>
            <p:spPr>
              <a:xfrm>
                <a:off x="259739" y="4473479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1"/>
                      <a:pt x="42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3" name="Google Shape;2763;p23"/>
              <p:cNvSpPr/>
              <p:nvPr/>
            </p:nvSpPr>
            <p:spPr>
              <a:xfrm>
                <a:off x="477209" y="4473479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1"/>
                      <a:pt x="4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4" name="Google Shape;2764;p23"/>
              <p:cNvSpPr/>
              <p:nvPr/>
            </p:nvSpPr>
            <p:spPr>
              <a:xfrm>
                <a:off x="704942" y="4471894"/>
                <a:ext cx="159067" cy="160633"/>
              </a:xfrm>
              <a:custGeom>
                <a:rect b="b" l="l" r="r" t="t"/>
                <a:pathLst>
                  <a:path extrusionOk="0" h="8516" w="8433">
                    <a:moveTo>
                      <a:pt x="4206" y="0"/>
                    </a:moveTo>
                    <a:cubicBezTo>
                      <a:pt x="1884" y="0"/>
                      <a:pt x="1" y="1904"/>
                      <a:pt x="1" y="4269"/>
                    </a:cubicBezTo>
                    <a:cubicBezTo>
                      <a:pt x="1" y="6612"/>
                      <a:pt x="1884" y="8516"/>
                      <a:pt x="4206" y="8516"/>
                    </a:cubicBezTo>
                    <a:cubicBezTo>
                      <a:pt x="6550" y="8516"/>
                      <a:pt x="8433" y="6612"/>
                      <a:pt x="8433" y="4269"/>
                    </a:cubicBezTo>
                    <a:cubicBezTo>
                      <a:pt x="8433" y="1904"/>
                      <a:pt x="6550" y="0"/>
                      <a:pt x="4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65" name="Google Shape;2765;p23"/>
            <p:cNvGrpSpPr/>
            <p:nvPr/>
          </p:nvGrpSpPr>
          <p:grpSpPr>
            <a:xfrm>
              <a:off x="-1567" y="2994265"/>
              <a:ext cx="464942" cy="928676"/>
              <a:chOff x="1222" y="2573071"/>
              <a:chExt cx="464942" cy="928676"/>
            </a:xfrm>
          </p:grpSpPr>
          <p:sp>
            <p:nvSpPr>
              <p:cNvPr id="2766" name="Google Shape;2766;p23"/>
              <p:cNvSpPr/>
              <p:nvPr/>
            </p:nvSpPr>
            <p:spPr>
              <a:xfrm>
                <a:off x="1222" y="2573071"/>
                <a:ext cx="464942" cy="928676"/>
              </a:xfrm>
              <a:custGeom>
                <a:rect b="b" l="l" r="r" t="t"/>
                <a:pathLst>
                  <a:path extrusionOk="0" h="49234" w="24649">
                    <a:moveTo>
                      <a:pt x="1" y="1"/>
                    </a:moveTo>
                    <a:lnTo>
                      <a:pt x="1" y="49234"/>
                    </a:lnTo>
                    <a:lnTo>
                      <a:pt x="24649" y="49234"/>
                    </a:lnTo>
                    <a:lnTo>
                      <a:pt x="2464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7" name="Google Shape;2767;p23"/>
              <p:cNvSpPr/>
              <p:nvPr/>
            </p:nvSpPr>
            <p:spPr>
              <a:xfrm>
                <a:off x="273565" y="2599913"/>
                <a:ext cx="188040" cy="160727"/>
              </a:xfrm>
              <a:custGeom>
                <a:rect b="b" l="l" r="r" t="t"/>
                <a:pathLst>
                  <a:path extrusionOk="0" h="8521" w="9969">
                    <a:moveTo>
                      <a:pt x="4299" y="0"/>
                    </a:moveTo>
                    <a:cubicBezTo>
                      <a:pt x="4282" y="0"/>
                      <a:pt x="4265" y="0"/>
                      <a:pt x="4248" y="0"/>
                    </a:cubicBezTo>
                    <a:cubicBezTo>
                      <a:pt x="1904" y="0"/>
                      <a:pt x="0" y="1904"/>
                      <a:pt x="21" y="4248"/>
                    </a:cubicBezTo>
                    <a:cubicBezTo>
                      <a:pt x="21" y="6817"/>
                      <a:pt x="2117" y="8520"/>
                      <a:pt x="4303" y="8520"/>
                    </a:cubicBezTo>
                    <a:cubicBezTo>
                      <a:pt x="5357" y="8520"/>
                      <a:pt x="6431" y="8125"/>
                      <a:pt x="7302" y="7240"/>
                    </a:cubicBezTo>
                    <a:cubicBezTo>
                      <a:pt x="9968" y="4553"/>
                      <a:pt x="8052" y="0"/>
                      <a:pt x="42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8" name="Google Shape;2768;p23"/>
              <p:cNvSpPr/>
              <p:nvPr/>
            </p:nvSpPr>
            <p:spPr>
              <a:xfrm>
                <a:off x="273565" y="2837115"/>
                <a:ext cx="188040" cy="160841"/>
              </a:xfrm>
              <a:custGeom>
                <a:rect b="b" l="l" r="r" t="t"/>
                <a:pathLst>
                  <a:path extrusionOk="0" h="8527" w="9969">
                    <a:moveTo>
                      <a:pt x="4299" y="0"/>
                    </a:moveTo>
                    <a:cubicBezTo>
                      <a:pt x="4282" y="0"/>
                      <a:pt x="4265" y="0"/>
                      <a:pt x="4248" y="0"/>
                    </a:cubicBezTo>
                    <a:cubicBezTo>
                      <a:pt x="1904" y="0"/>
                      <a:pt x="0" y="1925"/>
                      <a:pt x="21" y="4248"/>
                    </a:cubicBezTo>
                    <a:cubicBezTo>
                      <a:pt x="21" y="6822"/>
                      <a:pt x="2125" y="8527"/>
                      <a:pt x="4315" y="8527"/>
                    </a:cubicBezTo>
                    <a:cubicBezTo>
                      <a:pt x="5365" y="8527"/>
                      <a:pt x="6435" y="8135"/>
                      <a:pt x="7302" y="7261"/>
                    </a:cubicBezTo>
                    <a:cubicBezTo>
                      <a:pt x="9968" y="4553"/>
                      <a:pt x="8052" y="0"/>
                      <a:pt x="42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9" name="Google Shape;2769;p23"/>
              <p:cNvSpPr/>
              <p:nvPr/>
            </p:nvSpPr>
            <p:spPr>
              <a:xfrm>
                <a:off x="273565" y="3074317"/>
                <a:ext cx="188436" cy="160935"/>
              </a:xfrm>
              <a:custGeom>
                <a:rect b="b" l="l" r="r" t="t"/>
                <a:pathLst>
                  <a:path extrusionOk="0" h="8532" w="9990">
                    <a:moveTo>
                      <a:pt x="4299" y="0"/>
                    </a:moveTo>
                    <a:cubicBezTo>
                      <a:pt x="4282" y="0"/>
                      <a:pt x="4265" y="0"/>
                      <a:pt x="4248" y="1"/>
                    </a:cubicBezTo>
                    <a:cubicBezTo>
                      <a:pt x="1904" y="1"/>
                      <a:pt x="0" y="1926"/>
                      <a:pt x="21" y="4269"/>
                    </a:cubicBezTo>
                    <a:cubicBezTo>
                      <a:pt x="21" y="6839"/>
                      <a:pt x="2127" y="8532"/>
                      <a:pt x="4319" y="8532"/>
                    </a:cubicBezTo>
                    <a:cubicBezTo>
                      <a:pt x="5376" y="8532"/>
                      <a:pt x="6452" y="8139"/>
                      <a:pt x="7323" y="7261"/>
                    </a:cubicBezTo>
                    <a:cubicBezTo>
                      <a:pt x="9989" y="4553"/>
                      <a:pt x="8073" y="0"/>
                      <a:pt x="42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0" name="Google Shape;2770;p23"/>
              <p:cNvSpPr/>
              <p:nvPr/>
            </p:nvSpPr>
            <p:spPr>
              <a:xfrm>
                <a:off x="273565" y="3304012"/>
                <a:ext cx="188436" cy="160859"/>
              </a:xfrm>
              <a:custGeom>
                <a:rect b="b" l="l" r="r" t="t"/>
                <a:pathLst>
                  <a:path extrusionOk="0" h="8528" w="9990">
                    <a:moveTo>
                      <a:pt x="4299" y="1"/>
                    </a:moveTo>
                    <a:cubicBezTo>
                      <a:pt x="4282" y="1"/>
                      <a:pt x="4265" y="1"/>
                      <a:pt x="4248" y="1"/>
                    </a:cubicBezTo>
                    <a:cubicBezTo>
                      <a:pt x="1904" y="1"/>
                      <a:pt x="0" y="1926"/>
                      <a:pt x="21" y="4249"/>
                    </a:cubicBezTo>
                    <a:cubicBezTo>
                      <a:pt x="21" y="6823"/>
                      <a:pt x="2125" y="8527"/>
                      <a:pt x="4322" y="8527"/>
                    </a:cubicBezTo>
                    <a:cubicBezTo>
                      <a:pt x="5375" y="8527"/>
                      <a:pt x="6449" y="8136"/>
                      <a:pt x="7323" y="7262"/>
                    </a:cubicBezTo>
                    <a:cubicBezTo>
                      <a:pt x="9989" y="4554"/>
                      <a:pt x="8073" y="1"/>
                      <a:pt x="4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1" name="Google Shape;2771;p23"/>
              <p:cNvSpPr/>
              <p:nvPr/>
            </p:nvSpPr>
            <p:spPr>
              <a:xfrm>
                <a:off x="35176" y="2599913"/>
                <a:ext cx="188040" cy="160727"/>
              </a:xfrm>
              <a:custGeom>
                <a:rect b="b" l="l" r="r" t="t"/>
                <a:pathLst>
                  <a:path extrusionOk="0" h="8521" w="9969">
                    <a:moveTo>
                      <a:pt x="4279" y="0"/>
                    </a:moveTo>
                    <a:cubicBezTo>
                      <a:pt x="4261" y="0"/>
                      <a:pt x="4244" y="0"/>
                      <a:pt x="4227" y="0"/>
                    </a:cubicBezTo>
                    <a:cubicBezTo>
                      <a:pt x="1883" y="0"/>
                      <a:pt x="0" y="1904"/>
                      <a:pt x="0" y="4248"/>
                    </a:cubicBezTo>
                    <a:cubicBezTo>
                      <a:pt x="0" y="6817"/>
                      <a:pt x="2106" y="8520"/>
                      <a:pt x="4298" y="8520"/>
                    </a:cubicBezTo>
                    <a:cubicBezTo>
                      <a:pt x="5355" y="8520"/>
                      <a:pt x="6432" y="8125"/>
                      <a:pt x="7303" y="7240"/>
                    </a:cubicBezTo>
                    <a:cubicBezTo>
                      <a:pt x="9969" y="4553"/>
                      <a:pt x="8052" y="0"/>
                      <a:pt x="4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2" name="Google Shape;2772;p23"/>
              <p:cNvSpPr/>
              <p:nvPr/>
            </p:nvSpPr>
            <p:spPr>
              <a:xfrm>
                <a:off x="35176" y="2837115"/>
                <a:ext cx="188040" cy="160841"/>
              </a:xfrm>
              <a:custGeom>
                <a:rect b="b" l="l" r="r" t="t"/>
                <a:pathLst>
                  <a:path extrusionOk="0" h="8527" w="9969">
                    <a:moveTo>
                      <a:pt x="4279" y="0"/>
                    </a:moveTo>
                    <a:cubicBezTo>
                      <a:pt x="4261" y="0"/>
                      <a:pt x="4244" y="0"/>
                      <a:pt x="4227" y="0"/>
                    </a:cubicBezTo>
                    <a:cubicBezTo>
                      <a:pt x="1883" y="0"/>
                      <a:pt x="0" y="1905"/>
                      <a:pt x="0" y="4248"/>
                    </a:cubicBezTo>
                    <a:cubicBezTo>
                      <a:pt x="0" y="6822"/>
                      <a:pt x="2114" y="8527"/>
                      <a:pt x="4310" y="8527"/>
                    </a:cubicBezTo>
                    <a:cubicBezTo>
                      <a:pt x="5363" y="8527"/>
                      <a:pt x="6435" y="8135"/>
                      <a:pt x="7303" y="7261"/>
                    </a:cubicBezTo>
                    <a:cubicBezTo>
                      <a:pt x="9969" y="4553"/>
                      <a:pt x="8052" y="0"/>
                      <a:pt x="4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3" name="Google Shape;2773;p23"/>
              <p:cNvSpPr/>
              <p:nvPr/>
            </p:nvSpPr>
            <p:spPr>
              <a:xfrm>
                <a:off x="35176" y="3074317"/>
                <a:ext cx="188040" cy="160935"/>
              </a:xfrm>
              <a:custGeom>
                <a:rect b="b" l="l" r="r" t="t"/>
                <a:pathLst>
                  <a:path extrusionOk="0" h="8532" w="9969">
                    <a:moveTo>
                      <a:pt x="4279" y="0"/>
                    </a:moveTo>
                    <a:cubicBezTo>
                      <a:pt x="4261" y="0"/>
                      <a:pt x="4244" y="0"/>
                      <a:pt x="4227" y="1"/>
                    </a:cubicBezTo>
                    <a:cubicBezTo>
                      <a:pt x="1883" y="1"/>
                      <a:pt x="0" y="1926"/>
                      <a:pt x="0" y="4269"/>
                    </a:cubicBezTo>
                    <a:cubicBezTo>
                      <a:pt x="0" y="6839"/>
                      <a:pt x="2106" y="8532"/>
                      <a:pt x="4298" y="8532"/>
                    </a:cubicBezTo>
                    <a:cubicBezTo>
                      <a:pt x="5355" y="8532"/>
                      <a:pt x="6432" y="8139"/>
                      <a:pt x="7303" y="7261"/>
                    </a:cubicBezTo>
                    <a:cubicBezTo>
                      <a:pt x="9969" y="4553"/>
                      <a:pt x="8052" y="0"/>
                      <a:pt x="4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4" name="Google Shape;2774;p23"/>
              <p:cNvSpPr/>
              <p:nvPr/>
            </p:nvSpPr>
            <p:spPr>
              <a:xfrm>
                <a:off x="35176" y="3304012"/>
                <a:ext cx="188040" cy="160859"/>
              </a:xfrm>
              <a:custGeom>
                <a:rect b="b" l="l" r="r" t="t"/>
                <a:pathLst>
                  <a:path extrusionOk="0" h="8528" w="9969">
                    <a:moveTo>
                      <a:pt x="4279" y="1"/>
                    </a:moveTo>
                    <a:cubicBezTo>
                      <a:pt x="4261" y="1"/>
                      <a:pt x="4244" y="1"/>
                      <a:pt x="4227" y="1"/>
                    </a:cubicBezTo>
                    <a:cubicBezTo>
                      <a:pt x="1883" y="1"/>
                      <a:pt x="0" y="1905"/>
                      <a:pt x="0" y="4249"/>
                    </a:cubicBezTo>
                    <a:cubicBezTo>
                      <a:pt x="0" y="6823"/>
                      <a:pt x="2114" y="8527"/>
                      <a:pt x="4310" y="8527"/>
                    </a:cubicBezTo>
                    <a:cubicBezTo>
                      <a:pt x="5363" y="8527"/>
                      <a:pt x="6435" y="8136"/>
                      <a:pt x="7303" y="7262"/>
                    </a:cubicBezTo>
                    <a:cubicBezTo>
                      <a:pt x="9969" y="4554"/>
                      <a:pt x="8052" y="1"/>
                      <a:pt x="42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775" name="Google Shape;2775;p23"/>
          <p:cNvGrpSpPr/>
          <p:nvPr/>
        </p:nvGrpSpPr>
        <p:grpSpPr>
          <a:xfrm flipH="1">
            <a:off x="10" y="-5"/>
            <a:ext cx="2587797" cy="3818357"/>
            <a:chOff x="6557060" y="1045"/>
            <a:chExt cx="2587797" cy="3818357"/>
          </a:xfrm>
        </p:grpSpPr>
        <p:grpSp>
          <p:nvGrpSpPr>
            <p:cNvPr id="2776" name="Google Shape;2776;p23"/>
            <p:cNvGrpSpPr/>
            <p:nvPr/>
          </p:nvGrpSpPr>
          <p:grpSpPr>
            <a:xfrm>
              <a:off x="8406193" y="1676958"/>
              <a:ext cx="231688" cy="912511"/>
              <a:chOff x="8445721" y="2335166"/>
              <a:chExt cx="231688" cy="912511"/>
            </a:xfrm>
          </p:grpSpPr>
          <p:sp>
            <p:nvSpPr>
              <p:cNvPr id="2777" name="Google Shape;2777;p23"/>
              <p:cNvSpPr/>
              <p:nvPr/>
            </p:nvSpPr>
            <p:spPr>
              <a:xfrm rot="10800000">
                <a:off x="8445721" y="2335166"/>
                <a:ext cx="231688" cy="912511"/>
              </a:xfrm>
              <a:custGeom>
                <a:rect b="b" l="l" r="r" t="t"/>
                <a:pathLst>
                  <a:path extrusionOk="0" h="48377" w="12283">
                    <a:moveTo>
                      <a:pt x="1" y="1"/>
                    </a:moveTo>
                    <a:lnTo>
                      <a:pt x="1" y="48376"/>
                    </a:lnTo>
                    <a:lnTo>
                      <a:pt x="12283" y="48376"/>
                    </a:lnTo>
                    <a:lnTo>
                      <a:pt x="1228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8" name="Google Shape;2778;p23"/>
              <p:cNvSpPr/>
              <p:nvPr/>
            </p:nvSpPr>
            <p:spPr>
              <a:xfrm rot="10800000">
                <a:off x="8455189" y="3050714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6" y="1"/>
                    </a:moveTo>
                    <a:cubicBezTo>
                      <a:pt x="2125" y="1"/>
                      <a:pt x="35" y="1680"/>
                      <a:pt x="21" y="4234"/>
                    </a:cubicBezTo>
                    <a:cubicBezTo>
                      <a:pt x="0" y="6578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1" y="392"/>
                      <a:pt x="5358" y="1"/>
                      <a:pt x="43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9" name="Google Shape;2779;p23"/>
              <p:cNvSpPr/>
              <p:nvPr/>
            </p:nvSpPr>
            <p:spPr>
              <a:xfrm rot="10800000">
                <a:off x="8455189" y="2387642"/>
                <a:ext cx="187871" cy="160803"/>
              </a:xfrm>
              <a:custGeom>
                <a:rect b="b" l="l" r="r" t="t"/>
                <a:pathLst>
                  <a:path extrusionOk="0" h="8525" w="9960">
                    <a:moveTo>
                      <a:pt x="4303" y="1"/>
                    </a:moveTo>
                    <a:cubicBezTo>
                      <a:pt x="2123" y="1"/>
                      <a:pt x="35" y="1675"/>
                      <a:pt x="21" y="4214"/>
                    </a:cubicBezTo>
                    <a:cubicBezTo>
                      <a:pt x="0" y="6578"/>
                      <a:pt x="1904" y="8503"/>
                      <a:pt x="4269" y="8524"/>
                    </a:cubicBezTo>
                    <a:cubicBezTo>
                      <a:pt x="8056" y="8524"/>
                      <a:pt x="9960" y="3963"/>
                      <a:pt x="7302" y="1264"/>
                    </a:cubicBezTo>
                    <a:cubicBezTo>
                      <a:pt x="6430" y="391"/>
                      <a:pt x="5356" y="1"/>
                      <a:pt x="43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0" name="Google Shape;2780;p23"/>
              <p:cNvSpPr/>
              <p:nvPr/>
            </p:nvSpPr>
            <p:spPr>
              <a:xfrm rot="10800000">
                <a:off x="8455189" y="2838769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3" y="0"/>
                    </a:moveTo>
                    <a:cubicBezTo>
                      <a:pt x="2123" y="0"/>
                      <a:pt x="35" y="1674"/>
                      <a:pt x="21" y="4213"/>
                    </a:cubicBezTo>
                    <a:cubicBezTo>
                      <a:pt x="0" y="6578"/>
                      <a:pt x="1904" y="8503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0" y="391"/>
                      <a:pt x="5356" y="0"/>
                      <a:pt x="43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1" name="Google Shape;2781;p23"/>
              <p:cNvSpPr/>
              <p:nvPr/>
            </p:nvSpPr>
            <p:spPr>
              <a:xfrm rot="10800000">
                <a:off x="8455189" y="2607094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293" y="0"/>
                    </a:moveTo>
                    <a:cubicBezTo>
                      <a:pt x="2117" y="0"/>
                      <a:pt x="35" y="1678"/>
                      <a:pt x="21" y="4227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82" name="Google Shape;2782;p23"/>
            <p:cNvGrpSpPr/>
            <p:nvPr/>
          </p:nvGrpSpPr>
          <p:grpSpPr>
            <a:xfrm>
              <a:off x="8180143" y="1051"/>
              <a:ext cx="474807" cy="477976"/>
              <a:chOff x="8210487" y="-177"/>
              <a:chExt cx="474807" cy="477976"/>
            </a:xfrm>
          </p:grpSpPr>
          <p:sp>
            <p:nvSpPr>
              <p:cNvPr id="2783" name="Google Shape;2783;p23"/>
              <p:cNvSpPr/>
              <p:nvPr/>
            </p:nvSpPr>
            <p:spPr>
              <a:xfrm rot="10800000">
                <a:off x="8210487" y="-177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0" y="1"/>
                    </a:moveTo>
                    <a:lnTo>
                      <a:pt x="0" y="25339"/>
                    </a:lnTo>
                    <a:lnTo>
                      <a:pt x="25171" y="25339"/>
                    </a:lnTo>
                    <a:lnTo>
                      <a:pt x="2517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4" name="Google Shape;2784;p23"/>
              <p:cNvSpPr/>
              <p:nvPr/>
            </p:nvSpPr>
            <p:spPr>
              <a:xfrm rot="10800000">
                <a:off x="8240473" y="48161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9" y="0"/>
                    </a:moveTo>
                    <a:cubicBezTo>
                      <a:pt x="1884" y="0"/>
                      <a:pt x="1" y="4499"/>
                      <a:pt x="2637" y="7135"/>
                    </a:cubicBezTo>
                    <a:cubicBezTo>
                      <a:pt x="3491" y="7995"/>
                      <a:pt x="4544" y="8381"/>
                      <a:pt x="5578" y="8381"/>
                    </a:cubicBezTo>
                    <a:cubicBezTo>
                      <a:pt x="7714" y="8381"/>
                      <a:pt x="9765" y="6736"/>
                      <a:pt x="9793" y="4227"/>
                    </a:cubicBezTo>
                    <a:cubicBezTo>
                      <a:pt x="9793" y="190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5" name="Google Shape;2785;p23"/>
              <p:cNvSpPr/>
              <p:nvPr/>
            </p:nvSpPr>
            <p:spPr>
              <a:xfrm rot="10800000">
                <a:off x="8480447" y="48161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608" y="0"/>
                    </a:moveTo>
                    <a:cubicBezTo>
                      <a:pt x="1884" y="0"/>
                      <a:pt x="0" y="4499"/>
                      <a:pt x="2637" y="7135"/>
                    </a:cubicBezTo>
                    <a:cubicBezTo>
                      <a:pt x="3490" y="7995"/>
                      <a:pt x="4544" y="8381"/>
                      <a:pt x="5578" y="8381"/>
                    </a:cubicBezTo>
                    <a:cubicBezTo>
                      <a:pt x="7713" y="8381"/>
                      <a:pt x="9764" y="6736"/>
                      <a:pt x="9793" y="4227"/>
                    </a:cubicBezTo>
                    <a:cubicBezTo>
                      <a:pt x="9793" y="190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6" name="Google Shape;2786;p23"/>
              <p:cNvSpPr/>
              <p:nvPr/>
            </p:nvSpPr>
            <p:spPr>
              <a:xfrm rot="10800000">
                <a:off x="8480051" y="272555"/>
                <a:ext cx="185117" cy="157879"/>
              </a:xfrm>
              <a:custGeom>
                <a:rect b="b" l="l" r="r" t="t"/>
                <a:pathLst>
                  <a:path extrusionOk="0" h="8370" w="9814">
                    <a:moveTo>
                      <a:pt x="5608" y="0"/>
                    </a:moveTo>
                    <a:cubicBezTo>
                      <a:pt x="1884" y="0"/>
                      <a:pt x="0" y="4478"/>
                      <a:pt x="2637" y="7115"/>
                    </a:cubicBezTo>
                    <a:cubicBezTo>
                      <a:pt x="3490" y="7982"/>
                      <a:pt x="4544" y="8370"/>
                      <a:pt x="5578" y="8370"/>
                    </a:cubicBezTo>
                    <a:cubicBezTo>
                      <a:pt x="7714" y="8370"/>
                      <a:pt x="9764" y="6715"/>
                      <a:pt x="9793" y="4206"/>
                    </a:cubicBezTo>
                    <a:cubicBezTo>
                      <a:pt x="9814" y="188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7" name="Google Shape;2787;p23"/>
              <p:cNvSpPr/>
              <p:nvPr/>
            </p:nvSpPr>
            <p:spPr>
              <a:xfrm rot="10800000">
                <a:off x="8240473" y="272555"/>
                <a:ext cx="184739" cy="157879"/>
              </a:xfrm>
              <a:custGeom>
                <a:rect b="b" l="l" r="r" t="t"/>
                <a:pathLst>
                  <a:path extrusionOk="0" h="8370" w="9794">
                    <a:moveTo>
                      <a:pt x="5609" y="0"/>
                    </a:moveTo>
                    <a:cubicBezTo>
                      <a:pt x="1884" y="0"/>
                      <a:pt x="1" y="4478"/>
                      <a:pt x="2637" y="7115"/>
                    </a:cubicBezTo>
                    <a:cubicBezTo>
                      <a:pt x="3491" y="7982"/>
                      <a:pt x="4545" y="8370"/>
                      <a:pt x="5579" y="8370"/>
                    </a:cubicBezTo>
                    <a:cubicBezTo>
                      <a:pt x="7714" y="8370"/>
                      <a:pt x="9765" y="6715"/>
                      <a:pt x="9793" y="4206"/>
                    </a:cubicBezTo>
                    <a:cubicBezTo>
                      <a:pt x="9793" y="188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88" name="Google Shape;2788;p23"/>
            <p:cNvGrpSpPr/>
            <p:nvPr/>
          </p:nvGrpSpPr>
          <p:grpSpPr>
            <a:xfrm>
              <a:off x="8668852" y="1051"/>
              <a:ext cx="474807" cy="477976"/>
              <a:chOff x="8667932" y="-177"/>
              <a:chExt cx="474807" cy="477976"/>
            </a:xfrm>
          </p:grpSpPr>
          <p:sp>
            <p:nvSpPr>
              <p:cNvPr id="2789" name="Google Shape;2789;p23"/>
              <p:cNvSpPr/>
              <p:nvPr/>
            </p:nvSpPr>
            <p:spPr>
              <a:xfrm rot="10800000">
                <a:off x="8667932" y="-177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1" y="1"/>
                    </a:moveTo>
                    <a:lnTo>
                      <a:pt x="1" y="25339"/>
                    </a:lnTo>
                    <a:lnTo>
                      <a:pt x="25172" y="25339"/>
                    </a:lnTo>
                    <a:lnTo>
                      <a:pt x="2517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0" name="Google Shape;2790;p23"/>
              <p:cNvSpPr/>
              <p:nvPr/>
            </p:nvSpPr>
            <p:spPr>
              <a:xfrm rot="10800000">
                <a:off x="8712517" y="48161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587" y="0"/>
                    </a:moveTo>
                    <a:cubicBezTo>
                      <a:pt x="1863" y="0"/>
                      <a:pt x="0" y="4499"/>
                      <a:pt x="2616" y="7135"/>
                    </a:cubicBezTo>
                    <a:cubicBezTo>
                      <a:pt x="3476" y="7995"/>
                      <a:pt x="4534" y="8381"/>
                      <a:pt x="5571" y="8381"/>
                    </a:cubicBezTo>
                    <a:cubicBezTo>
                      <a:pt x="7711" y="8381"/>
                      <a:pt x="9758" y="6736"/>
                      <a:pt x="9772" y="4227"/>
                    </a:cubicBezTo>
                    <a:cubicBezTo>
                      <a:pt x="9793" y="190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1" name="Google Shape;2791;p23"/>
              <p:cNvSpPr/>
              <p:nvPr/>
            </p:nvSpPr>
            <p:spPr>
              <a:xfrm rot="10800000">
                <a:off x="8937477" y="48161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8" y="0"/>
                    </a:moveTo>
                    <a:cubicBezTo>
                      <a:pt x="1884" y="0"/>
                      <a:pt x="1" y="4478"/>
                      <a:pt x="2616" y="7135"/>
                    </a:cubicBezTo>
                    <a:cubicBezTo>
                      <a:pt x="3470" y="7995"/>
                      <a:pt x="4526" y="8381"/>
                      <a:pt x="5562" y="8381"/>
                    </a:cubicBezTo>
                    <a:cubicBezTo>
                      <a:pt x="7702" y="8381"/>
                      <a:pt x="9758" y="6736"/>
                      <a:pt x="9772" y="4227"/>
                    </a:cubicBezTo>
                    <a:cubicBezTo>
                      <a:pt x="9793" y="1904"/>
                      <a:pt x="7910" y="21"/>
                      <a:pt x="56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2" name="Google Shape;2792;p23"/>
              <p:cNvSpPr/>
              <p:nvPr/>
            </p:nvSpPr>
            <p:spPr>
              <a:xfrm rot="10800000">
                <a:off x="8937477" y="272555"/>
                <a:ext cx="184626" cy="157879"/>
              </a:xfrm>
              <a:custGeom>
                <a:rect b="b" l="l" r="r" t="t"/>
                <a:pathLst>
                  <a:path extrusionOk="0" h="8370" w="9788">
                    <a:moveTo>
                      <a:pt x="5577" y="0"/>
                    </a:moveTo>
                    <a:cubicBezTo>
                      <a:pt x="1869" y="0"/>
                      <a:pt x="1" y="4484"/>
                      <a:pt x="2610" y="7115"/>
                    </a:cubicBezTo>
                    <a:cubicBezTo>
                      <a:pt x="3464" y="7982"/>
                      <a:pt x="4520" y="8370"/>
                      <a:pt x="5556" y="8370"/>
                    </a:cubicBezTo>
                    <a:cubicBezTo>
                      <a:pt x="7696" y="8370"/>
                      <a:pt x="9752" y="6715"/>
                      <a:pt x="9766" y="4206"/>
                    </a:cubicBezTo>
                    <a:cubicBezTo>
                      <a:pt x="9787" y="1884"/>
                      <a:pt x="7904" y="0"/>
                      <a:pt x="5602" y="0"/>
                    </a:cubicBezTo>
                    <a:cubicBezTo>
                      <a:pt x="5594" y="0"/>
                      <a:pt x="5585" y="0"/>
                      <a:pt x="5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3" name="Google Shape;2793;p23"/>
              <p:cNvSpPr/>
              <p:nvPr/>
            </p:nvSpPr>
            <p:spPr>
              <a:xfrm rot="10800000">
                <a:off x="8712517" y="272555"/>
                <a:ext cx="184720" cy="157879"/>
              </a:xfrm>
              <a:custGeom>
                <a:rect b="b" l="l" r="r" t="t"/>
                <a:pathLst>
                  <a:path extrusionOk="0" h="8370" w="9793">
                    <a:moveTo>
                      <a:pt x="5587" y="0"/>
                    </a:moveTo>
                    <a:cubicBezTo>
                      <a:pt x="1863" y="0"/>
                      <a:pt x="0" y="4478"/>
                      <a:pt x="2616" y="7115"/>
                    </a:cubicBezTo>
                    <a:cubicBezTo>
                      <a:pt x="3469" y="7982"/>
                      <a:pt x="4525" y="8370"/>
                      <a:pt x="5562" y="8370"/>
                    </a:cubicBezTo>
                    <a:cubicBezTo>
                      <a:pt x="7702" y="8370"/>
                      <a:pt x="9758" y="6715"/>
                      <a:pt x="9772" y="4206"/>
                    </a:cubicBezTo>
                    <a:cubicBezTo>
                      <a:pt x="9793" y="188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94" name="Google Shape;2794;p23"/>
            <p:cNvGrpSpPr/>
            <p:nvPr/>
          </p:nvGrpSpPr>
          <p:grpSpPr>
            <a:xfrm>
              <a:off x="6557060" y="1045"/>
              <a:ext cx="934995" cy="251833"/>
              <a:chOff x="6611261" y="-182"/>
              <a:chExt cx="934995" cy="251833"/>
            </a:xfrm>
          </p:grpSpPr>
          <p:sp>
            <p:nvSpPr>
              <p:cNvPr id="2795" name="Google Shape;2795;p23"/>
              <p:cNvSpPr/>
              <p:nvPr/>
            </p:nvSpPr>
            <p:spPr>
              <a:xfrm rot="10800000">
                <a:off x="6611261" y="-182"/>
                <a:ext cx="934995" cy="251833"/>
              </a:xfrm>
              <a:custGeom>
                <a:rect b="b" l="l" r="r" t="t"/>
                <a:pathLst>
                  <a:path extrusionOk="0" h="13351" w="49569">
                    <a:moveTo>
                      <a:pt x="1" y="1"/>
                    </a:moveTo>
                    <a:lnTo>
                      <a:pt x="1" y="13350"/>
                    </a:lnTo>
                    <a:lnTo>
                      <a:pt x="49569" y="13350"/>
                    </a:lnTo>
                    <a:lnTo>
                      <a:pt x="4956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6" name="Google Shape;2796;p23"/>
              <p:cNvSpPr/>
              <p:nvPr/>
            </p:nvSpPr>
            <p:spPr>
              <a:xfrm rot="10800000">
                <a:off x="7350859" y="49934"/>
                <a:ext cx="190040" cy="162463"/>
              </a:xfrm>
              <a:custGeom>
                <a:rect b="b" l="l" r="r" t="t"/>
                <a:pathLst>
                  <a:path extrusionOk="0" h="8613" w="10075">
                    <a:moveTo>
                      <a:pt x="5712" y="1"/>
                    </a:moveTo>
                    <a:cubicBezTo>
                      <a:pt x="4648" y="1"/>
                      <a:pt x="3564" y="399"/>
                      <a:pt x="2688" y="1289"/>
                    </a:cubicBezTo>
                    <a:cubicBezTo>
                      <a:pt x="1" y="3996"/>
                      <a:pt x="1938" y="8612"/>
                      <a:pt x="5754" y="8612"/>
                    </a:cubicBezTo>
                    <a:cubicBezTo>
                      <a:pt x="5771" y="8612"/>
                      <a:pt x="5788" y="8612"/>
                      <a:pt x="5806" y="8612"/>
                    </a:cubicBezTo>
                    <a:cubicBezTo>
                      <a:pt x="8149" y="8612"/>
                      <a:pt x="10074" y="6666"/>
                      <a:pt x="10053" y="4323"/>
                    </a:cubicBezTo>
                    <a:cubicBezTo>
                      <a:pt x="10053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7" name="Google Shape;2797;p23"/>
              <p:cNvSpPr/>
              <p:nvPr/>
            </p:nvSpPr>
            <p:spPr>
              <a:xfrm rot="10800000">
                <a:off x="6645178" y="49934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2" y="1"/>
                    </a:moveTo>
                    <a:cubicBezTo>
                      <a:pt x="4647" y="1"/>
                      <a:pt x="3564" y="399"/>
                      <a:pt x="2687" y="1289"/>
                    </a:cubicBezTo>
                    <a:cubicBezTo>
                      <a:pt x="0" y="3996"/>
                      <a:pt x="1917" y="8612"/>
                      <a:pt x="5732" y="8612"/>
                    </a:cubicBezTo>
                    <a:cubicBezTo>
                      <a:pt x="5750" y="8612"/>
                      <a:pt x="5767" y="8612"/>
                      <a:pt x="5784" y="8612"/>
                    </a:cubicBezTo>
                    <a:cubicBezTo>
                      <a:pt x="8148" y="8612"/>
                      <a:pt x="10052" y="6687"/>
                      <a:pt x="10052" y="4323"/>
                    </a:cubicBezTo>
                    <a:cubicBezTo>
                      <a:pt x="10052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8" name="Google Shape;2798;p23"/>
              <p:cNvSpPr/>
              <p:nvPr/>
            </p:nvSpPr>
            <p:spPr>
              <a:xfrm rot="10800000">
                <a:off x="7121958" y="49934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2" y="1"/>
                    </a:moveTo>
                    <a:cubicBezTo>
                      <a:pt x="4648" y="1"/>
                      <a:pt x="3564" y="399"/>
                      <a:pt x="2688" y="1289"/>
                    </a:cubicBezTo>
                    <a:cubicBezTo>
                      <a:pt x="1" y="4017"/>
                      <a:pt x="1938" y="8612"/>
                      <a:pt x="5733" y="8612"/>
                    </a:cubicBezTo>
                    <a:cubicBezTo>
                      <a:pt x="5750" y="8612"/>
                      <a:pt x="5767" y="8612"/>
                      <a:pt x="5784" y="8612"/>
                    </a:cubicBezTo>
                    <a:cubicBezTo>
                      <a:pt x="8149" y="8612"/>
                      <a:pt x="10053" y="6666"/>
                      <a:pt x="10053" y="4323"/>
                    </a:cubicBezTo>
                    <a:cubicBezTo>
                      <a:pt x="10053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9" name="Google Shape;2799;p23"/>
              <p:cNvSpPr/>
              <p:nvPr/>
            </p:nvSpPr>
            <p:spPr>
              <a:xfrm rot="10800000">
                <a:off x="6892245" y="49934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07" y="1"/>
                    </a:moveTo>
                    <a:cubicBezTo>
                      <a:pt x="4645" y="1"/>
                      <a:pt x="3564" y="399"/>
                      <a:pt x="2687" y="1289"/>
                    </a:cubicBezTo>
                    <a:cubicBezTo>
                      <a:pt x="0" y="3996"/>
                      <a:pt x="1917" y="8612"/>
                      <a:pt x="5732" y="8612"/>
                    </a:cubicBezTo>
                    <a:cubicBezTo>
                      <a:pt x="5749" y="8612"/>
                      <a:pt x="5767" y="8612"/>
                      <a:pt x="5784" y="8612"/>
                    </a:cubicBezTo>
                    <a:cubicBezTo>
                      <a:pt x="8148" y="8612"/>
                      <a:pt x="10052" y="6687"/>
                      <a:pt x="10052" y="4323"/>
                    </a:cubicBezTo>
                    <a:cubicBezTo>
                      <a:pt x="10038" y="1723"/>
                      <a:pt x="7915" y="1"/>
                      <a:pt x="57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00" name="Google Shape;2800;p23"/>
            <p:cNvGrpSpPr/>
            <p:nvPr/>
          </p:nvGrpSpPr>
          <p:grpSpPr>
            <a:xfrm>
              <a:off x="8649523" y="2889815"/>
              <a:ext cx="248677" cy="481422"/>
              <a:chOff x="8675415" y="3004149"/>
              <a:chExt cx="236026" cy="463753"/>
            </a:xfrm>
          </p:grpSpPr>
          <p:sp>
            <p:nvSpPr>
              <p:cNvPr id="2801" name="Google Shape;2801;p23"/>
              <p:cNvSpPr/>
              <p:nvPr/>
            </p:nvSpPr>
            <p:spPr>
              <a:xfrm rot="10800000">
                <a:off x="8675415" y="3004149"/>
                <a:ext cx="236026" cy="463753"/>
              </a:xfrm>
              <a:custGeom>
                <a:rect b="b" l="l" r="r" t="t"/>
                <a:pathLst>
                  <a:path extrusionOk="0" h="24586" w="12513">
                    <a:moveTo>
                      <a:pt x="0" y="0"/>
                    </a:moveTo>
                    <a:lnTo>
                      <a:pt x="0" y="24586"/>
                    </a:lnTo>
                    <a:lnTo>
                      <a:pt x="12512" y="24586"/>
                    </a:lnTo>
                    <a:lnTo>
                      <a:pt x="1251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2" name="Google Shape;2802;p23"/>
              <p:cNvSpPr/>
              <p:nvPr/>
            </p:nvSpPr>
            <p:spPr>
              <a:xfrm rot="10800000">
                <a:off x="8710537" y="3277390"/>
                <a:ext cx="185909" cy="158935"/>
              </a:xfrm>
              <a:custGeom>
                <a:rect b="b" l="l" r="r" t="t"/>
                <a:pathLst>
                  <a:path extrusionOk="0" h="8426" w="9856">
                    <a:moveTo>
                      <a:pt x="5629" y="0"/>
                    </a:moveTo>
                    <a:cubicBezTo>
                      <a:pt x="1904" y="0"/>
                      <a:pt x="0" y="4499"/>
                      <a:pt x="2637" y="7156"/>
                    </a:cubicBezTo>
                    <a:cubicBezTo>
                      <a:pt x="3499" y="8033"/>
                      <a:pt x="4566" y="8425"/>
                      <a:pt x="5613" y="8425"/>
                    </a:cubicBezTo>
                    <a:cubicBezTo>
                      <a:pt x="7763" y="8425"/>
                      <a:pt x="9827" y="6767"/>
                      <a:pt x="9855" y="4248"/>
                    </a:cubicBezTo>
                    <a:cubicBezTo>
                      <a:pt x="9855" y="1904"/>
                      <a:pt x="7972" y="0"/>
                      <a:pt x="56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3" name="Google Shape;2803;p23"/>
              <p:cNvSpPr/>
              <p:nvPr/>
            </p:nvSpPr>
            <p:spPr>
              <a:xfrm rot="10800000">
                <a:off x="8710537" y="3052204"/>
                <a:ext cx="185796" cy="158766"/>
              </a:xfrm>
              <a:custGeom>
                <a:rect b="b" l="l" r="r" t="t"/>
                <a:pathLst>
                  <a:path extrusionOk="0" h="8417" w="9850">
                    <a:moveTo>
                      <a:pt x="5597" y="1"/>
                    </a:moveTo>
                    <a:cubicBezTo>
                      <a:pt x="1889" y="1"/>
                      <a:pt x="0" y="4505"/>
                      <a:pt x="2631" y="7156"/>
                    </a:cubicBezTo>
                    <a:cubicBezTo>
                      <a:pt x="3493" y="8026"/>
                      <a:pt x="4560" y="8416"/>
                      <a:pt x="5606" y="8416"/>
                    </a:cubicBezTo>
                    <a:cubicBezTo>
                      <a:pt x="7757" y="8416"/>
                      <a:pt x="9821" y="6768"/>
                      <a:pt x="9849" y="4248"/>
                    </a:cubicBezTo>
                    <a:cubicBezTo>
                      <a:pt x="9849" y="1905"/>
                      <a:pt x="7966" y="1"/>
                      <a:pt x="5623" y="1"/>
                    </a:cubicBezTo>
                    <a:cubicBezTo>
                      <a:pt x="5614" y="1"/>
                      <a:pt x="5605" y="1"/>
                      <a:pt x="5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04" name="Google Shape;2804;p23"/>
            <p:cNvGrpSpPr/>
            <p:nvPr/>
          </p:nvGrpSpPr>
          <p:grpSpPr>
            <a:xfrm>
              <a:off x="8905206" y="966810"/>
              <a:ext cx="237747" cy="521206"/>
              <a:chOff x="8916163" y="930485"/>
              <a:chExt cx="226576" cy="485068"/>
            </a:xfrm>
          </p:grpSpPr>
          <p:sp>
            <p:nvSpPr>
              <p:cNvPr id="2805" name="Google Shape;2805;p23"/>
              <p:cNvSpPr/>
              <p:nvPr/>
            </p:nvSpPr>
            <p:spPr>
              <a:xfrm rot="10800000">
                <a:off x="8916163" y="930485"/>
                <a:ext cx="226576" cy="485068"/>
              </a:xfrm>
              <a:custGeom>
                <a:rect b="b" l="l" r="r" t="t"/>
                <a:pathLst>
                  <a:path extrusionOk="0" h="25716" w="12012">
                    <a:moveTo>
                      <a:pt x="1" y="0"/>
                    </a:moveTo>
                    <a:lnTo>
                      <a:pt x="1" y="25715"/>
                    </a:lnTo>
                    <a:lnTo>
                      <a:pt x="12011" y="25715"/>
                    </a:lnTo>
                    <a:lnTo>
                      <a:pt x="120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6" name="Google Shape;2806;p23"/>
              <p:cNvSpPr/>
              <p:nvPr/>
            </p:nvSpPr>
            <p:spPr>
              <a:xfrm rot="10800000">
                <a:off x="8950115" y="1217817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4" y="1"/>
                      <a:pt x="0" y="4520"/>
                      <a:pt x="2637" y="7177"/>
                    </a:cubicBezTo>
                    <a:cubicBezTo>
                      <a:pt x="3490" y="8045"/>
                      <a:pt x="4549" y="8433"/>
                      <a:pt x="5589" y="8433"/>
                    </a:cubicBezTo>
                    <a:cubicBezTo>
                      <a:pt x="7736" y="8433"/>
                      <a:pt x="9806" y="6778"/>
                      <a:pt x="9835" y="4269"/>
                    </a:cubicBezTo>
                    <a:cubicBezTo>
                      <a:pt x="983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7" name="Google Shape;2807;p23"/>
              <p:cNvSpPr/>
              <p:nvPr/>
            </p:nvSpPr>
            <p:spPr>
              <a:xfrm rot="10800000">
                <a:off x="8950115" y="981501"/>
                <a:ext cx="185513" cy="158973"/>
              </a:xfrm>
              <a:custGeom>
                <a:rect b="b" l="l" r="r" t="t"/>
                <a:pathLst>
                  <a:path extrusionOk="0" h="8428" w="9835">
                    <a:moveTo>
                      <a:pt x="5629" y="1"/>
                    </a:moveTo>
                    <a:cubicBezTo>
                      <a:pt x="1884" y="1"/>
                      <a:pt x="0" y="4499"/>
                      <a:pt x="2637" y="7178"/>
                    </a:cubicBezTo>
                    <a:cubicBezTo>
                      <a:pt x="3494" y="8041"/>
                      <a:pt x="4550" y="8428"/>
                      <a:pt x="5586" y="8428"/>
                    </a:cubicBezTo>
                    <a:cubicBezTo>
                      <a:pt x="7738" y="8428"/>
                      <a:pt x="9806" y="6762"/>
                      <a:pt x="9835" y="4248"/>
                    </a:cubicBezTo>
                    <a:cubicBezTo>
                      <a:pt x="9835" y="1905"/>
                      <a:pt x="7951" y="1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08" name="Google Shape;2808;p23"/>
            <p:cNvGrpSpPr/>
            <p:nvPr/>
          </p:nvGrpSpPr>
          <p:grpSpPr>
            <a:xfrm>
              <a:off x="8650169" y="968168"/>
              <a:ext cx="241789" cy="518489"/>
              <a:chOff x="8690807" y="930485"/>
              <a:chExt cx="226161" cy="485068"/>
            </a:xfrm>
          </p:grpSpPr>
          <p:sp>
            <p:nvSpPr>
              <p:cNvPr id="2809" name="Google Shape;2809;p23"/>
              <p:cNvSpPr/>
              <p:nvPr/>
            </p:nvSpPr>
            <p:spPr>
              <a:xfrm rot="10800000">
                <a:off x="8690807" y="930485"/>
                <a:ext cx="226161" cy="485068"/>
              </a:xfrm>
              <a:custGeom>
                <a:rect b="b" l="l" r="r" t="t"/>
                <a:pathLst>
                  <a:path extrusionOk="0" h="25716" w="11990">
                    <a:moveTo>
                      <a:pt x="0" y="0"/>
                    </a:moveTo>
                    <a:lnTo>
                      <a:pt x="0" y="25715"/>
                    </a:lnTo>
                    <a:lnTo>
                      <a:pt x="11989" y="25715"/>
                    </a:lnTo>
                    <a:lnTo>
                      <a:pt x="119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0" name="Google Shape;2810;p23"/>
              <p:cNvSpPr/>
              <p:nvPr/>
            </p:nvSpPr>
            <p:spPr>
              <a:xfrm rot="10800000">
                <a:off x="8725929" y="1217817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3" y="1"/>
                      <a:pt x="0" y="4520"/>
                      <a:pt x="2636" y="7177"/>
                    </a:cubicBezTo>
                    <a:cubicBezTo>
                      <a:pt x="3497" y="8045"/>
                      <a:pt x="4557" y="8433"/>
                      <a:pt x="5598" y="8433"/>
                    </a:cubicBezTo>
                    <a:cubicBezTo>
                      <a:pt x="7746" y="8433"/>
                      <a:pt x="9806" y="6778"/>
                      <a:pt x="9834" y="4269"/>
                    </a:cubicBezTo>
                    <a:cubicBezTo>
                      <a:pt x="9834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1" name="Google Shape;2811;p23"/>
              <p:cNvSpPr/>
              <p:nvPr/>
            </p:nvSpPr>
            <p:spPr>
              <a:xfrm rot="10800000">
                <a:off x="8725533" y="981011"/>
                <a:ext cx="185909" cy="159067"/>
              </a:xfrm>
              <a:custGeom>
                <a:rect b="b" l="l" r="r" t="t"/>
                <a:pathLst>
                  <a:path extrusionOk="0" h="8433" w="9856">
                    <a:moveTo>
                      <a:pt x="5629" y="1"/>
                    </a:moveTo>
                    <a:cubicBezTo>
                      <a:pt x="1883" y="1"/>
                      <a:pt x="0" y="4520"/>
                      <a:pt x="2636" y="7178"/>
                    </a:cubicBezTo>
                    <a:cubicBezTo>
                      <a:pt x="3490" y="8045"/>
                      <a:pt x="4548" y="8433"/>
                      <a:pt x="5588" y="8433"/>
                    </a:cubicBezTo>
                    <a:cubicBezTo>
                      <a:pt x="7736" y="8433"/>
                      <a:pt x="9806" y="6778"/>
                      <a:pt x="9834" y="4269"/>
                    </a:cubicBezTo>
                    <a:cubicBezTo>
                      <a:pt x="985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12" name="Google Shape;2812;p23"/>
            <p:cNvGrpSpPr/>
            <p:nvPr/>
          </p:nvGrpSpPr>
          <p:grpSpPr>
            <a:xfrm>
              <a:off x="8407182" y="970843"/>
              <a:ext cx="229726" cy="695027"/>
              <a:chOff x="8447683" y="1640135"/>
              <a:chExt cx="229726" cy="695027"/>
            </a:xfrm>
          </p:grpSpPr>
          <p:sp>
            <p:nvSpPr>
              <p:cNvPr id="2813" name="Google Shape;2813;p23"/>
              <p:cNvSpPr/>
              <p:nvPr/>
            </p:nvSpPr>
            <p:spPr>
              <a:xfrm rot="10800000">
                <a:off x="8447683" y="1640135"/>
                <a:ext cx="229726" cy="695027"/>
              </a:xfrm>
              <a:custGeom>
                <a:rect b="b" l="l" r="r" t="t"/>
                <a:pathLst>
                  <a:path extrusionOk="0" h="36847" w="12179">
                    <a:moveTo>
                      <a:pt x="1" y="0"/>
                    </a:moveTo>
                    <a:lnTo>
                      <a:pt x="1" y="36847"/>
                    </a:lnTo>
                    <a:lnTo>
                      <a:pt x="12178" y="36847"/>
                    </a:lnTo>
                    <a:lnTo>
                      <a:pt x="121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4" name="Google Shape;2814;p23"/>
              <p:cNvSpPr/>
              <p:nvPr/>
            </p:nvSpPr>
            <p:spPr>
              <a:xfrm rot="10800000">
                <a:off x="8455189" y="2150836"/>
                <a:ext cx="187871" cy="160878"/>
              </a:xfrm>
              <a:custGeom>
                <a:rect b="b" l="l" r="r" t="t"/>
                <a:pathLst>
                  <a:path extrusionOk="0" h="8529" w="9960">
                    <a:moveTo>
                      <a:pt x="4307" y="0"/>
                    </a:moveTo>
                    <a:cubicBezTo>
                      <a:pt x="2136" y="0"/>
                      <a:pt x="49" y="1668"/>
                      <a:pt x="21" y="4218"/>
                    </a:cubicBezTo>
                    <a:cubicBezTo>
                      <a:pt x="0" y="6583"/>
                      <a:pt x="1904" y="8508"/>
                      <a:pt x="4269" y="8528"/>
                    </a:cubicBezTo>
                    <a:cubicBezTo>
                      <a:pt x="8056" y="8528"/>
                      <a:pt x="9960" y="3967"/>
                      <a:pt x="7302" y="1268"/>
                    </a:cubicBezTo>
                    <a:cubicBezTo>
                      <a:pt x="6434" y="393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5" name="Google Shape;2815;p23"/>
              <p:cNvSpPr/>
              <p:nvPr/>
            </p:nvSpPr>
            <p:spPr>
              <a:xfrm rot="10800000">
                <a:off x="8455189" y="1913238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293" y="0"/>
                    </a:moveTo>
                    <a:cubicBezTo>
                      <a:pt x="2117" y="0"/>
                      <a:pt x="35" y="1677"/>
                      <a:pt x="21" y="4227"/>
                    </a:cubicBezTo>
                    <a:cubicBezTo>
                      <a:pt x="0" y="6591"/>
                      <a:pt x="1904" y="8516"/>
                      <a:pt x="4269" y="8516"/>
                    </a:cubicBezTo>
                    <a:cubicBezTo>
                      <a:pt x="8056" y="8516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6" name="Google Shape;2816;p23"/>
              <p:cNvSpPr/>
              <p:nvPr/>
            </p:nvSpPr>
            <p:spPr>
              <a:xfrm rot="10800000">
                <a:off x="8455189" y="1674848"/>
                <a:ext cx="187871" cy="161048"/>
              </a:xfrm>
              <a:custGeom>
                <a:rect b="b" l="l" r="r" t="t"/>
                <a:pathLst>
                  <a:path extrusionOk="0" h="8538" w="9960">
                    <a:moveTo>
                      <a:pt x="4293" y="0"/>
                    </a:moveTo>
                    <a:cubicBezTo>
                      <a:pt x="2117" y="0"/>
                      <a:pt x="35" y="1677"/>
                      <a:pt x="21" y="4227"/>
                    </a:cubicBezTo>
                    <a:cubicBezTo>
                      <a:pt x="0" y="6591"/>
                      <a:pt x="1904" y="8516"/>
                      <a:pt x="4269" y="8537"/>
                    </a:cubicBezTo>
                    <a:cubicBezTo>
                      <a:pt x="8056" y="8537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17" name="Google Shape;2817;p23"/>
            <p:cNvGrpSpPr/>
            <p:nvPr/>
          </p:nvGrpSpPr>
          <p:grpSpPr>
            <a:xfrm>
              <a:off x="7936989" y="263767"/>
              <a:ext cx="229330" cy="695891"/>
              <a:chOff x="7981165" y="243746"/>
              <a:chExt cx="229330" cy="698195"/>
            </a:xfrm>
          </p:grpSpPr>
          <p:sp>
            <p:nvSpPr>
              <p:cNvPr id="2818" name="Google Shape;2818;p23"/>
              <p:cNvSpPr/>
              <p:nvPr/>
            </p:nvSpPr>
            <p:spPr>
              <a:xfrm rot="10800000">
                <a:off x="7981165" y="243746"/>
                <a:ext cx="229330" cy="698195"/>
              </a:xfrm>
              <a:custGeom>
                <a:rect b="b" l="l" r="r" t="t"/>
                <a:pathLst>
                  <a:path extrusionOk="0" h="37015" w="12158">
                    <a:moveTo>
                      <a:pt x="0" y="0"/>
                    </a:moveTo>
                    <a:lnTo>
                      <a:pt x="0" y="37014"/>
                    </a:lnTo>
                    <a:lnTo>
                      <a:pt x="12157" y="37014"/>
                    </a:lnTo>
                    <a:lnTo>
                      <a:pt x="1215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9" name="Google Shape;2819;p23"/>
              <p:cNvSpPr/>
              <p:nvPr/>
            </p:nvSpPr>
            <p:spPr>
              <a:xfrm rot="10800000">
                <a:off x="7994594" y="756428"/>
                <a:ext cx="181967" cy="155710"/>
              </a:xfrm>
              <a:custGeom>
                <a:rect b="b" l="l" r="r" t="t"/>
                <a:pathLst>
                  <a:path extrusionOk="0" h="8255" w="9647">
                    <a:moveTo>
                      <a:pt x="4181" y="0"/>
                    </a:moveTo>
                    <a:cubicBezTo>
                      <a:pt x="2075" y="0"/>
                      <a:pt x="50" y="1622"/>
                      <a:pt x="22" y="4091"/>
                    </a:cubicBezTo>
                    <a:cubicBezTo>
                      <a:pt x="1" y="6371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4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0" name="Google Shape;2820;p23"/>
              <p:cNvSpPr/>
              <p:nvPr/>
            </p:nvSpPr>
            <p:spPr>
              <a:xfrm rot="10800000">
                <a:off x="7994594" y="526319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0"/>
                    </a:moveTo>
                    <a:cubicBezTo>
                      <a:pt x="2075" y="0"/>
                      <a:pt x="50" y="1623"/>
                      <a:pt x="22" y="4091"/>
                    </a:cubicBezTo>
                    <a:cubicBezTo>
                      <a:pt x="1" y="6372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5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1" name="Google Shape;2821;p23"/>
              <p:cNvSpPr/>
              <p:nvPr/>
            </p:nvSpPr>
            <p:spPr>
              <a:xfrm rot="10800000">
                <a:off x="7994594" y="296228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1"/>
                    </a:moveTo>
                    <a:cubicBezTo>
                      <a:pt x="2075" y="1"/>
                      <a:pt x="50" y="1623"/>
                      <a:pt x="22" y="4092"/>
                    </a:cubicBezTo>
                    <a:cubicBezTo>
                      <a:pt x="1" y="6372"/>
                      <a:pt x="1842" y="8235"/>
                      <a:pt x="4144" y="8256"/>
                    </a:cubicBezTo>
                    <a:cubicBezTo>
                      <a:pt x="7805" y="8256"/>
                      <a:pt x="9647" y="3841"/>
                      <a:pt x="7073" y="1225"/>
                    </a:cubicBezTo>
                    <a:cubicBezTo>
                      <a:pt x="6235" y="380"/>
                      <a:pt x="5198" y="1"/>
                      <a:pt x="4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22" name="Google Shape;2822;p23"/>
            <p:cNvGrpSpPr/>
            <p:nvPr/>
          </p:nvGrpSpPr>
          <p:grpSpPr>
            <a:xfrm>
              <a:off x="8912773" y="2889933"/>
              <a:ext cx="232084" cy="929469"/>
              <a:chOff x="8911428" y="3017176"/>
              <a:chExt cx="232084" cy="929469"/>
            </a:xfrm>
          </p:grpSpPr>
          <p:sp>
            <p:nvSpPr>
              <p:cNvPr id="2823" name="Google Shape;2823;p23"/>
              <p:cNvSpPr/>
              <p:nvPr/>
            </p:nvSpPr>
            <p:spPr>
              <a:xfrm rot="10800000">
                <a:off x="8911428" y="3017176"/>
                <a:ext cx="232084" cy="929469"/>
              </a:xfrm>
              <a:custGeom>
                <a:rect b="b" l="l" r="r" t="t"/>
                <a:pathLst>
                  <a:path extrusionOk="0" h="49276" w="12304">
                    <a:moveTo>
                      <a:pt x="0" y="0"/>
                    </a:moveTo>
                    <a:lnTo>
                      <a:pt x="0" y="49275"/>
                    </a:lnTo>
                    <a:lnTo>
                      <a:pt x="12303" y="49275"/>
                    </a:lnTo>
                    <a:lnTo>
                      <a:pt x="1230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4" name="Google Shape;2824;p23"/>
              <p:cNvSpPr/>
              <p:nvPr/>
            </p:nvSpPr>
            <p:spPr>
              <a:xfrm rot="10800000">
                <a:off x="8920123" y="3732328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307" y="0"/>
                    </a:moveTo>
                    <a:cubicBezTo>
                      <a:pt x="2136" y="0"/>
                      <a:pt x="49" y="1677"/>
                      <a:pt x="21" y="4227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5"/>
                      <a:pt x="7302" y="1277"/>
                    </a:cubicBezTo>
                    <a:cubicBezTo>
                      <a:pt x="6434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5" name="Google Shape;2825;p23"/>
              <p:cNvSpPr/>
              <p:nvPr/>
            </p:nvSpPr>
            <p:spPr>
              <a:xfrm rot="10800000">
                <a:off x="8920123" y="3069256"/>
                <a:ext cx="187871" cy="160671"/>
              </a:xfrm>
              <a:custGeom>
                <a:rect b="b" l="l" r="r" t="t"/>
                <a:pathLst>
                  <a:path extrusionOk="0" h="8518" w="9960">
                    <a:moveTo>
                      <a:pt x="4307" y="1"/>
                    </a:moveTo>
                    <a:cubicBezTo>
                      <a:pt x="2136" y="1"/>
                      <a:pt x="49" y="1678"/>
                      <a:pt x="21" y="4228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6"/>
                      <a:pt x="7302" y="1278"/>
                    </a:cubicBezTo>
                    <a:cubicBezTo>
                      <a:pt x="6434" y="396"/>
                      <a:pt x="5361" y="1"/>
                      <a:pt x="43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6" name="Google Shape;2826;p23"/>
              <p:cNvSpPr/>
              <p:nvPr/>
            </p:nvSpPr>
            <p:spPr>
              <a:xfrm rot="10800000">
                <a:off x="8920123" y="3520383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6" y="1"/>
                    </a:moveTo>
                    <a:cubicBezTo>
                      <a:pt x="2125" y="1"/>
                      <a:pt x="35" y="1679"/>
                      <a:pt x="21" y="4234"/>
                    </a:cubicBezTo>
                    <a:cubicBezTo>
                      <a:pt x="0" y="6599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1" y="391"/>
                      <a:pt x="5358" y="1"/>
                      <a:pt x="43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7" name="Google Shape;2827;p23"/>
              <p:cNvSpPr/>
              <p:nvPr/>
            </p:nvSpPr>
            <p:spPr>
              <a:xfrm rot="10800000">
                <a:off x="8920123" y="3288312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19" y="1"/>
                    </a:moveTo>
                    <a:cubicBezTo>
                      <a:pt x="2144" y="1"/>
                      <a:pt x="49" y="1680"/>
                      <a:pt x="21" y="4234"/>
                    </a:cubicBezTo>
                    <a:cubicBezTo>
                      <a:pt x="0" y="6578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8" y="392"/>
                      <a:pt x="5369" y="1"/>
                      <a:pt x="43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28" name="Google Shape;2828;p23"/>
            <p:cNvGrpSpPr/>
            <p:nvPr/>
          </p:nvGrpSpPr>
          <p:grpSpPr>
            <a:xfrm>
              <a:off x="8649710" y="2432667"/>
              <a:ext cx="493379" cy="451275"/>
              <a:chOff x="8677401" y="2565264"/>
              <a:chExt cx="466111" cy="451908"/>
            </a:xfrm>
          </p:grpSpPr>
          <p:sp>
            <p:nvSpPr>
              <p:cNvPr id="2829" name="Google Shape;2829;p23"/>
              <p:cNvSpPr/>
              <p:nvPr/>
            </p:nvSpPr>
            <p:spPr>
              <a:xfrm rot="10800000">
                <a:off x="8677401" y="2565264"/>
                <a:ext cx="466111" cy="451908"/>
              </a:xfrm>
              <a:custGeom>
                <a:rect b="b" l="l" r="r" t="t"/>
                <a:pathLst>
                  <a:path extrusionOk="0" h="23958" w="24711">
                    <a:moveTo>
                      <a:pt x="0" y="0"/>
                    </a:moveTo>
                    <a:lnTo>
                      <a:pt x="0" y="23958"/>
                    </a:lnTo>
                    <a:lnTo>
                      <a:pt x="24711" y="23958"/>
                    </a:lnTo>
                    <a:lnTo>
                      <a:pt x="247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0" name="Google Shape;2830;p23"/>
              <p:cNvSpPr/>
              <p:nvPr/>
            </p:nvSpPr>
            <p:spPr>
              <a:xfrm rot="10800000">
                <a:off x="8923669" y="2836392"/>
                <a:ext cx="181967" cy="156106"/>
              </a:xfrm>
              <a:custGeom>
                <a:rect b="b" l="l" r="r" t="t"/>
                <a:pathLst>
                  <a:path extrusionOk="0" h="8276" w="9647">
                    <a:moveTo>
                      <a:pt x="4170" y="0"/>
                    </a:moveTo>
                    <a:cubicBezTo>
                      <a:pt x="2058" y="0"/>
                      <a:pt x="36" y="1627"/>
                      <a:pt x="22" y="4111"/>
                    </a:cubicBezTo>
                    <a:cubicBezTo>
                      <a:pt x="1" y="6392"/>
                      <a:pt x="1863" y="8254"/>
                      <a:pt x="4144" y="8275"/>
                    </a:cubicBezTo>
                    <a:cubicBezTo>
                      <a:pt x="7805" y="8254"/>
                      <a:pt x="9646" y="3839"/>
                      <a:pt x="7073" y="1224"/>
                    </a:cubicBezTo>
                    <a:cubicBezTo>
                      <a:pt x="6228" y="379"/>
                      <a:pt x="5189" y="0"/>
                      <a:pt x="41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1" name="Google Shape;2831;p23"/>
              <p:cNvSpPr/>
              <p:nvPr/>
            </p:nvSpPr>
            <p:spPr>
              <a:xfrm rot="10800000">
                <a:off x="8686072" y="2836392"/>
                <a:ext cx="182363" cy="156106"/>
              </a:xfrm>
              <a:custGeom>
                <a:rect b="b" l="l" r="r" t="t"/>
                <a:pathLst>
                  <a:path extrusionOk="0" h="8276" w="9668">
                    <a:moveTo>
                      <a:pt x="4179" y="0"/>
                    </a:moveTo>
                    <a:cubicBezTo>
                      <a:pt x="2068" y="0"/>
                      <a:pt x="36" y="1627"/>
                      <a:pt x="22" y="4111"/>
                    </a:cubicBezTo>
                    <a:cubicBezTo>
                      <a:pt x="1" y="6392"/>
                      <a:pt x="1863" y="8254"/>
                      <a:pt x="4144" y="8275"/>
                    </a:cubicBezTo>
                    <a:cubicBezTo>
                      <a:pt x="7805" y="8275"/>
                      <a:pt x="9667" y="3839"/>
                      <a:pt x="7073" y="1224"/>
                    </a:cubicBezTo>
                    <a:cubicBezTo>
                      <a:pt x="6235" y="379"/>
                      <a:pt x="5198" y="0"/>
                      <a:pt x="41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2" name="Google Shape;2832;p23"/>
              <p:cNvSpPr/>
              <p:nvPr/>
            </p:nvSpPr>
            <p:spPr>
              <a:xfrm rot="10800000">
                <a:off x="8686468" y="2600379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71" y="0"/>
                    </a:moveTo>
                    <a:cubicBezTo>
                      <a:pt x="2069" y="0"/>
                      <a:pt x="50" y="1626"/>
                      <a:pt x="22" y="4105"/>
                    </a:cubicBezTo>
                    <a:cubicBezTo>
                      <a:pt x="1" y="6385"/>
                      <a:pt x="1842" y="8248"/>
                      <a:pt x="4144" y="8268"/>
                    </a:cubicBezTo>
                    <a:cubicBezTo>
                      <a:pt x="7805" y="8268"/>
                      <a:pt x="9647" y="3854"/>
                      <a:pt x="7073" y="1238"/>
                    </a:cubicBezTo>
                    <a:cubicBezTo>
                      <a:pt x="6232" y="383"/>
                      <a:pt x="5192" y="0"/>
                      <a:pt x="4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3" name="Google Shape;2833;p23"/>
              <p:cNvSpPr/>
              <p:nvPr/>
            </p:nvSpPr>
            <p:spPr>
              <a:xfrm rot="10800000">
                <a:off x="8923669" y="2600379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67" y="0"/>
                    </a:moveTo>
                    <a:cubicBezTo>
                      <a:pt x="2060" y="0"/>
                      <a:pt x="36" y="1626"/>
                      <a:pt x="22" y="4105"/>
                    </a:cubicBezTo>
                    <a:cubicBezTo>
                      <a:pt x="1" y="6385"/>
                      <a:pt x="1842" y="8248"/>
                      <a:pt x="4144" y="8268"/>
                    </a:cubicBezTo>
                    <a:cubicBezTo>
                      <a:pt x="7805" y="8268"/>
                      <a:pt x="9646" y="3833"/>
                      <a:pt x="7073" y="1238"/>
                    </a:cubicBezTo>
                    <a:cubicBezTo>
                      <a:pt x="6232" y="383"/>
                      <a:pt x="5189" y="0"/>
                      <a:pt x="41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34" name="Google Shape;2834;p23"/>
            <p:cNvGrpSpPr/>
            <p:nvPr/>
          </p:nvGrpSpPr>
          <p:grpSpPr>
            <a:xfrm>
              <a:off x="8180616" y="490075"/>
              <a:ext cx="962218" cy="469695"/>
              <a:chOff x="8210498" y="469492"/>
              <a:chExt cx="933015" cy="469695"/>
            </a:xfrm>
          </p:grpSpPr>
          <p:sp>
            <p:nvSpPr>
              <p:cNvPr id="2835" name="Google Shape;2835;p23"/>
              <p:cNvSpPr/>
              <p:nvPr/>
            </p:nvSpPr>
            <p:spPr>
              <a:xfrm rot="10800000">
                <a:off x="8210498" y="469492"/>
                <a:ext cx="933015" cy="469695"/>
              </a:xfrm>
              <a:custGeom>
                <a:rect b="b" l="l" r="r" t="t"/>
                <a:pathLst>
                  <a:path extrusionOk="0" h="24901" w="49464">
                    <a:moveTo>
                      <a:pt x="0" y="1"/>
                    </a:moveTo>
                    <a:lnTo>
                      <a:pt x="0" y="24900"/>
                    </a:lnTo>
                    <a:lnTo>
                      <a:pt x="49463" y="24900"/>
                    </a:lnTo>
                    <a:lnTo>
                      <a:pt x="494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6" name="Google Shape;2836;p23"/>
              <p:cNvSpPr/>
              <p:nvPr/>
            </p:nvSpPr>
            <p:spPr>
              <a:xfrm rot="10800000">
                <a:off x="8921689" y="751694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3"/>
                      <a:pt x="21" y="4198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7" name="Google Shape;2837;p23"/>
              <p:cNvSpPr/>
              <p:nvPr/>
            </p:nvSpPr>
            <p:spPr>
              <a:xfrm rot="10800000">
                <a:off x="8697918" y="751694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0"/>
                      <a:pt x="42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8" name="Google Shape;2838;p23"/>
              <p:cNvSpPr/>
              <p:nvPr/>
            </p:nvSpPr>
            <p:spPr>
              <a:xfrm rot="10800000">
                <a:off x="8480051" y="751694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0"/>
                      <a:pt x="42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9" name="Google Shape;2839;p23"/>
              <p:cNvSpPr/>
              <p:nvPr/>
            </p:nvSpPr>
            <p:spPr>
              <a:xfrm rot="10800000">
                <a:off x="8252715" y="751694"/>
                <a:ext cx="186305" cy="159218"/>
              </a:xfrm>
              <a:custGeom>
                <a:rect b="b" l="l" r="r" t="t"/>
                <a:pathLst>
                  <a:path extrusionOk="0" h="8441" w="9877">
                    <a:moveTo>
                      <a:pt x="4276" y="0"/>
                    </a:moveTo>
                    <a:cubicBezTo>
                      <a:pt x="2121" y="0"/>
                      <a:pt x="50" y="1669"/>
                      <a:pt x="22" y="4193"/>
                    </a:cubicBezTo>
                    <a:cubicBezTo>
                      <a:pt x="1" y="6537"/>
                      <a:pt x="1905" y="8441"/>
                      <a:pt x="4248" y="8441"/>
                    </a:cubicBezTo>
                    <a:cubicBezTo>
                      <a:pt x="7993" y="8441"/>
                      <a:pt x="9877" y="3921"/>
                      <a:pt x="7240" y="1264"/>
                    </a:cubicBezTo>
                    <a:cubicBezTo>
                      <a:pt x="6381" y="391"/>
                      <a:pt x="5319" y="0"/>
                      <a:pt x="42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0" name="Google Shape;2840;p23"/>
              <p:cNvSpPr/>
              <p:nvPr/>
            </p:nvSpPr>
            <p:spPr>
              <a:xfrm rot="10800000">
                <a:off x="8921689" y="510549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4"/>
                      <a:pt x="21" y="4199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1" name="Google Shape;2841;p23"/>
              <p:cNvSpPr/>
              <p:nvPr/>
            </p:nvSpPr>
            <p:spPr>
              <a:xfrm rot="10800000">
                <a:off x="8697918" y="510549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1"/>
                      <a:pt x="42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2" name="Google Shape;2842;p23"/>
              <p:cNvSpPr/>
              <p:nvPr/>
            </p:nvSpPr>
            <p:spPr>
              <a:xfrm rot="10800000">
                <a:off x="8480051" y="510549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1"/>
                      <a:pt x="4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3" name="Google Shape;2843;p23"/>
              <p:cNvSpPr/>
              <p:nvPr/>
            </p:nvSpPr>
            <p:spPr>
              <a:xfrm rot="10800000">
                <a:off x="8279556" y="510549"/>
                <a:ext cx="159067" cy="160633"/>
              </a:xfrm>
              <a:custGeom>
                <a:rect b="b" l="l" r="r" t="t"/>
                <a:pathLst>
                  <a:path extrusionOk="0" h="8516" w="8433">
                    <a:moveTo>
                      <a:pt x="4206" y="0"/>
                    </a:moveTo>
                    <a:cubicBezTo>
                      <a:pt x="1884" y="0"/>
                      <a:pt x="1" y="1904"/>
                      <a:pt x="1" y="4269"/>
                    </a:cubicBezTo>
                    <a:cubicBezTo>
                      <a:pt x="1" y="6612"/>
                      <a:pt x="1884" y="8516"/>
                      <a:pt x="4206" y="8516"/>
                    </a:cubicBezTo>
                    <a:cubicBezTo>
                      <a:pt x="6550" y="8516"/>
                      <a:pt x="8433" y="6612"/>
                      <a:pt x="8433" y="4269"/>
                    </a:cubicBezTo>
                    <a:cubicBezTo>
                      <a:pt x="8433" y="1904"/>
                      <a:pt x="6550" y="0"/>
                      <a:pt x="4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44" name="Google Shape;2844;p23"/>
            <p:cNvGrpSpPr/>
            <p:nvPr/>
          </p:nvGrpSpPr>
          <p:grpSpPr>
            <a:xfrm>
              <a:off x="8650487" y="1493668"/>
              <a:ext cx="492699" cy="928676"/>
              <a:chOff x="8677401" y="1641329"/>
              <a:chExt cx="464942" cy="928676"/>
            </a:xfrm>
          </p:grpSpPr>
          <p:sp>
            <p:nvSpPr>
              <p:cNvPr id="2845" name="Google Shape;2845;p23"/>
              <p:cNvSpPr/>
              <p:nvPr/>
            </p:nvSpPr>
            <p:spPr>
              <a:xfrm rot="10800000">
                <a:off x="8677401" y="1641329"/>
                <a:ext cx="464942" cy="928676"/>
              </a:xfrm>
              <a:custGeom>
                <a:rect b="b" l="l" r="r" t="t"/>
                <a:pathLst>
                  <a:path extrusionOk="0" h="49234" w="24649">
                    <a:moveTo>
                      <a:pt x="1" y="1"/>
                    </a:moveTo>
                    <a:lnTo>
                      <a:pt x="1" y="49234"/>
                    </a:lnTo>
                    <a:lnTo>
                      <a:pt x="24649" y="49234"/>
                    </a:lnTo>
                    <a:lnTo>
                      <a:pt x="2464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6" name="Google Shape;2846;p23"/>
              <p:cNvSpPr/>
              <p:nvPr/>
            </p:nvSpPr>
            <p:spPr>
              <a:xfrm rot="10800000">
                <a:off x="8681960" y="2382436"/>
                <a:ext cx="188040" cy="160727"/>
              </a:xfrm>
              <a:custGeom>
                <a:rect b="b" l="l" r="r" t="t"/>
                <a:pathLst>
                  <a:path extrusionOk="0" h="8521" w="9969">
                    <a:moveTo>
                      <a:pt x="4299" y="0"/>
                    </a:moveTo>
                    <a:cubicBezTo>
                      <a:pt x="4282" y="0"/>
                      <a:pt x="4265" y="0"/>
                      <a:pt x="4248" y="0"/>
                    </a:cubicBezTo>
                    <a:cubicBezTo>
                      <a:pt x="1904" y="0"/>
                      <a:pt x="0" y="1904"/>
                      <a:pt x="21" y="4248"/>
                    </a:cubicBezTo>
                    <a:cubicBezTo>
                      <a:pt x="21" y="6817"/>
                      <a:pt x="2117" y="8520"/>
                      <a:pt x="4303" y="8520"/>
                    </a:cubicBezTo>
                    <a:cubicBezTo>
                      <a:pt x="5357" y="8520"/>
                      <a:pt x="6431" y="8125"/>
                      <a:pt x="7302" y="7240"/>
                    </a:cubicBezTo>
                    <a:cubicBezTo>
                      <a:pt x="9968" y="4553"/>
                      <a:pt x="8052" y="0"/>
                      <a:pt x="42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7" name="Google Shape;2847;p23"/>
              <p:cNvSpPr/>
              <p:nvPr/>
            </p:nvSpPr>
            <p:spPr>
              <a:xfrm rot="10800000">
                <a:off x="8681960" y="2145121"/>
                <a:ext cx="188040" cy="160841"/>
              </a:xfrm>
              <a:custGeom>
                <a:rect b="b" l="l" r="r" t="t"/>
                <a:pathLst>
                  <a:path extrusionOk="0" h="8527" w="9969">
                    <a:moveTo>
                      <a:pt x="4299" y="0"/>
                    </a:moveTo>
                    <a:cubicBezTo>
                      <a:pt x="4282" y="0"/>
                      <a:pt x="4265" y="0"/>
                      <a:pt x="4248" y="0"/>
                    </a:cubicBezTo>
                    <a:cubicBezTo>
                      <a:pt x="1904" y="0"/>
                      <a:pt x="0" y="1925"/>
                      <a:pt x="21" y="4248"/>
                    </a:cubicBezTo>
                    <a:cubicBezTo>
                      <a:pt x="21" y="6822"/>
                      <a:pt x="2125" y="8527"/>
                      <a:pt x="4315" y="8527"/>
                    </a:cubicBezTo>
                    <a:cubicBezTo>
                      <a:pt x="5365" y="8527"/>
                      <a:pt x="6435" y="8135"/>
                      <a:pt x="7302" y="7261"/>
                    </a:cubicBezTo>
                    <a:cubicBezTo>
                      <a:pt x="9968" y="4553"/>
                      <a:pt x="8052" y="0"/>
                      <a:pt x="42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8" name="Google Shape;2848;p23"/>
              <p:cNvSpPr/>
              <p:nvPr/>
            </p:nvSpPr>
            <p:spPr>
              <a:xfrm rot="10800000">
                <a:off x="8681564" y="1907825"/>
                <a:ext cx="188436" cy="160935"/>
              </a:xfrm>
              <a:custGeom>
                <a:rect b="b" l="l" r="r" t="t"/>
                <a:pathLst>
                  <a:path extrusionOk="0" h="8532" w="9990">
                    <a:moveTo>
                      <a:pt x="4299" y="0"/>
                    </a:moveTo>
                    <a:cubicBezTo>
                      <a:pt x="4282" y="0"/>
                      <a:pt x="4265" y="0"/>
                      <a:pt x="4248" y="1"/>
                    </a:cubicBezTo>
                    <a:cubicBezTo>
                      <a:pt x="1904" y="1"/>
                      <a:pt x="0" y="1926"/>
                      <a:pt x="21" y="4269"/>
                    </a:cubicBezTo>
                    <a:cubicBezTo>
                      <a:pt x="21" y="6839"/>
                      <a:pt x="2127" y="8532"/>
                      <a:pt x="4319" y="8532"/>
                    </a:cubicBezTo>
                    <a:cubicBezTo>
                      <a:pt x="5376" y="8532"/>
                      <a:pt x="6452" y="8139"/>
                      <a:pt x="7323" y="7261"/>
                    </a:cubicBezTo>
                    <a:cubicBezTo>
                      <a:pt x="9989" y="4553"/>
                      <a:pt x="8073" y="0"/>
                      <a:pt x="42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9" name="Google Shape;2849;p23"/>
              <p:cNvSpPr/>
              <p:nvPr/>
            </p:nvSpPr>
            <p:spPr>
              <a:xfrm rot="10800000">
                <a:off x="8681564" y="1678206"/>
                <a:ext cx="188436" cy="160859"/>
              </a:xfrm>
              <a:custGeom>
                <a:rect b="b" l="l" r="r" t="t"/>
                <a:pathLst>
                  <a:path extrusionOk="0" h="8528" w="9990">
                    <a:moveTo>
                      <a:pt x="4299" y="1"/>
                    </a:moveTo>
                    <a:cubicBezTo>
                      <a:pt x="4282" y="1"/>
                      <a:pt x="4265" y="1"/>
                      <a:pt x="4248" y="1"/>
                    </a:cubicBezTo>
                    <a:cubicBezTo>
                      <a:pt x="1904" y="1"/>
                      <a:pt x="0" y="1926"/>
                      <a:pt x="21" y="4249"/>
                    </a:cubicBezTo>
                    <a:cubicBezTo>
                      <a:pt x="21" y="6823"/>
                      <a:pt x="2125" y="8527"/>
                      <a:pt x="4322" y="8527"/>
                    </a:cubicBezTo>
                    <a:cubicBezTo>
                      <a:pt x="5375" y="8527"/>
                      <a:pt x="6449" y="8136"/>
                      <a:pt x="7323" y="7262"/>
                    </a:cubicBezTo>
                    <a:cubicBezTo>
                      <a:pt x="9989" y="4554"/>
                      <a:pt x="8073" y="1"/>
                      <a:pt x="4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0" name="Google Shape;2850;p23"/>
              <p:cNvSpPr/>
              <p:nvPr/>
            </p:nvSpPr>
            <p:spPr>
              <a:xfrm rot="10800000">
                <a:off x="8920349" y="2382436"/>
                <a:ext cx="188040" cy="160727"/>
              </a:xfrm>
              <a:custGeom>
                <a:rect b="b" l="l" r="r" t="t"/>
                <a:pathLst>
                  <a:path extrusionOk="0" h="8521" w="9969">
                    <a:moveTo>
                      <a:pt x="4279" y="0"/>
                    </a:moveTo>
                    <a:cubicBezTo>
                      <a:pt x="4261" y="0"/>
                      <a:pt x="4244" y="0"/>
                      <a:pt x="4227" y="0"/>
                    </a:cubicBezTo>
                    <a:cubicBezTo>
                      <a:pt x="1883" y="0"/>
                      <a:pt x="0" y="1904"/>
                      <a:pt x="0" y="4248"/>
                    </a:cubicBezTo>
                    <a:cubicBezTo>
                      <a:pt x="0" y="6817"/>
                      <a:pt x="2106" y="8520"/>
                      <a:pt x="4298" y="8520"/>
                    </a:cubicBezTo>
                    <a:cubicBezTo>
                      <a:pt x="5355" y="8520"/>
                      <a:pt x="6432" y="8125"/>
                      <a:pt x="7303" y="7240"/>
                    </a:cubicBezTo>
                    <a:cubicBezTo>
                      <a:pt x="9969" y="4553"/>
                      <a:pt x="8052" y="0"/>
                      <a:pt x="4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1" name="Google Shape;2851;p23"/>
              <p:cNvSpPr/>
              <p:nvPr/>
            </p:nvSpPr>
            <p:spPr>
              <a:xfrm rot="10800000">
                <a:off x="8920349" y="2145121"/>
                <a:ext cx="188040" cy="160841"/>
              </a:xfrm>
              <a:custGeom>
                <a:rect b="b" l="l" r="r" t="t"/>
                <a:pathLst>
                  <a:path extrusionOk="0" h="8527" w="9969">
                    <a:moveTo>
                      <a:pt x="4279" y="0"/>
                    </a:moveTo>
                    <a:cubicBezTo>
                      <a:pt x="4261" y="0"/>
                      <a:pt x="4244" y="0"/>
                      <a:pt x="4227" y="0"/>
                    </a:cubicBezTo>
                    <a:cubicBezTo>
                      <a:pt x="1883" y="0"/>
                      <a:pt x="0" y="1905"/>
                      <a:pt x="0" y="4248"/>
                    </a:cubicBezTo>
                    <a:cubicBezTo>
                      <a:pt x="0" y="6822"/>
                      <a:pt x="2114" y="8527"/>
                      <a:pt x="4310" y="8527"/>
                    </a:cubicBezTo>
                    <a:cubicBezTo>
                      <a:pt x="5363" y="8527"/>
                      <a:pt x="6435" y="8135"/>
                      <a:pt x="7303" y="7261"/>
                    </a:cubicBezTo>
                    <a:cubicBezTo>
                      <a:pt x="9969" y="4553"/>
                      <a:pt x="8052" y="0"/>
                      <a:pt x="4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2" name="Google Shape;2852;p23"/>
              <p:cNvSpPr/>
              <p:nvPr/>
            </p:nvSpPr>
            <p:spPr>
              <a:xfrm rot="10800000">
                <a:off x="8920349" y="1907825"/>
                <a:ext cx="188040" cy="160935"/>
              </a:xfrm>
              <a:custGeom>
                <a:rect b="b" l="l" r="r" t="t"/>
                <a:pathLst>
                  <a:path extrusionOk="0" h="8532" w="9969">
                    <a:moveTo>
                      <a:pt x="4279" y="0"/>
                    </a:moveTo>
                    <a:cubicBezTo>
                      <a:pt x="4261" y="0"/>
                      <a:pt x="4244" y="0"/>
                      <a:pt x="4227" y="1"/>
                    </a:cubicBezTo>
                    <a:cubicBezTo>
                      <a:pt x="1883" y="1"/>
                      <a:pt x="0" y="1926"/>
                      <a:pt x="0" y="4269"/>
                    </a:cubicBezTo>
                    <a:cubicBezTo>
                      <a:pt x="0" y="6839"/>
                      <a:pt x="2106" y="8532"/>
                      <a:pt x="4298" y="8532"/>
                    </a:cubicBezTo>
                    <a:cubicBezTo>
                      <a:pt x="5355" y="8532"/>
                      <a:pt x="6432" y="8139"/>
                      <a:pt x="7303" y="7261"/>
                    </a:cubicBezTo>
                    <a:cubicBezTo>
                      <a:pt x="9969" y="4553"/>
                      <a:pt x="8052" y="0"/>
                      <a:pt x="4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3" name="Google Shape;2853;p23"/>
              <p:cNvSpPr/>
              <p:nvPr/>
            </p:nvSpPr>
            <p:spPr>
              <a:xfrm rot="10800000">
                <a:off x="8920349" y="1678206"/>
                <a:ext cx="188040" cy="160859"/>
              </a:xfrm>
              <a:custGeom>
                <a:rect b="b" l="l" r="r" t="t"/>
                <a:pathLst>
                  <a:path extrusionOk="0" h="8528" w="9969">
                    <a:moveTo>
                      <a:pt x="4279" y="1"/>
                    </a:moveTo>
                    <a:cubicBezTo>
                      <a:pt x="4261" y="1"/>
                      <a:pt x="4244" y="1"/>
                      <a:pt x="4227" y="1"/>
                    </a:cubicBezTo>
                    <a:cubicBezTo>
                      <a:pt x="1883" y="1"/>
                      <a:pt x="0" y="1905"/>
                      <a:pt x="0" y="4249"/>
                    </a:cubicBezTo>
                    <a:cubicBezTo>
                      <a:pt x="0" y="6823"/>
                      <a:pt x="2114" y="8527"/>
                      <a:pt x="4310" y="8527"/>
                    </a:cubicBezTo>
                    <a:cubicBezTo>
                      <a:pt x="5363" y="8527"/>
                      <a:pt x="6435" y="8136"/>
                      <a:pt x="7303" y="7262"/>
                    </a:cubicBezTo>
                    <a:cubicBezTo>
                      <a:pt x="9969" y="4554"/>
                      <a:pt x="8052" y="1"/>
                      <a:pt x="42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54" name="Google Shape;2854;p23"/>
            <p:cNvGrpSpPr/>
            <p:nvPr/>
          </p:nvGrpSpPr>
          <p:grpSpPr>
            <a:xfrm>
              <a:off x="7491999" y="1045"/>
              <a:ext cx="674108" cy="251833"/>
              <a:chOff x="7536387" y="-182"/>
              <a:chExt cx="674108" cy="251833"/>
            </a:xfrm>
          </p:grpSpPr>
          <p:sp>
            <p:nvSpPr>
              <p:cNvPr id="2855" name="Google Shape;2855;p23"/>
              <p:cNvSpPr/>
              <p:nvPr/>
            </p:nvSpPr>
            <p:spPr>
              <a:xfrm rot="10800000">
                <a:off x="7536387" y="-182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6" name="Google Shape;2856;p23"/>
              <p:cNvSpPr/>
              <p:nvPr/>
            </p:nvSpPr>
            <p:spPr>
              <a:xfrm rot="10800000">
                <a:off x="8017871" y="40861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7" name="Google Shape;2857;p23"/>
              <p:cNvSpPr/>
              <p:nvPr/>
            </p:nvSpPr>
            <p:spPr>
              <a:xfrm rot="10800000">
                <a:off x="7788177" y="40861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8" name="Google Shape;2858;p23"/>
              <p:cNvSpPr/>
              <p:nvPr/>
            </p:nvSpPr>
            <p:spPr>
              <a:xfrm rot="10800000">
                <a:off x="7564388" y="40861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859" name="Google Shape;2859;p23"/>
          <p:cNvSpPr txBox="1"/>
          <p:nvPr>
            <p:ph idx="4" type="subTitle"/>
          </p:nvPr>
        </p:nvSpPr>
        <p:spPr>
          <a:xfrm>
            <a:off x="3721125" y="3370748"/>
            <a:ext cx="17025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60" name="Google Shape;2860;p23"/>
          <p:cNvSpPr txBox="1"/>
          <p:nvPr>
            <p:ph idx="5" type="subTitle"/>
          </p:nvPr>
        </p:nvSpPr>
        <p:spPr>
          <a:xfrm>
            <a:off x="6037825" y="3370748"/>
            <a:ext cx="17025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61" name="Google Shape;2861;p23"/>
          <p:cNvSpPr txBox="1"/>
          <p:nvPr>
            <p:ph idx="6" type="subTitle"/>
          </p:nvPr>
        </p:nvSpPr>
        <p:spPr>
          <a:xfrm>
            <a:off x="1404425" y="3370748"/>
            <a:ext cx="17025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2_1">
    <p:spTree>
      <p:nvGrpSpPr>
        <p:cNvPr id="2862" name="Shape 2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3" name="Google Shape;2863;p24"/>
          <p:cNvSpPr txBox="1"/>
          <p:nvPr>
            <p:ph idx="1" type="subTitle"/>
          </p:nvPr>
        </p:nvSpPr>
        <p:spPr>
          <a:xfrm>
            <a:off x="3537000" y="1429468"/>
            <a:ext cx="2066400" cy="3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9pPr>
          </a:lstStyle>
          <a:p/>
        </p:txBody>
      </p:sp>
      <p:sp>
        <p:nvSpPr>
          <p:cNvPr id="2864" name="Google Shape;2864;p24"/>
          <p:cNvSpPr txBox="1"/>
          <p:nvPr>
            <p:ph idx="2" type="subTitle"/>
          </p:nvPr>
        </p:nvSpPr>
        <p:spPr>
          <a:xfrm>
            <a:off x="3537000" y="1800943"/>
            <a:ext cx="20664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2865" name="Google Shape;2865;p24"/>
          <p:cNvSpPr txBox="1"/>
          <p:nvPr>
            <p:ph idx="3" type="subTitle"/>
          </p:nvPr>
        </p:nvSpPr>
        <p:spPr>
          <a:xfrm>
            <a:off x="857550" y="3370306"/>
            <a:ext cx="2062800" cy="3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9pPr>
          </a:lstStyle>
          <a:p/>
        </p:txBody>
      </p:sp>
      <p:sp>
        <p:nvSpPr>
          <p:cNvPr id="2866" name="Google Shape;2866;p24"/>
          <p:cNvSpPr txBox="1"/>
          <p:nvPr>
            <p:ph idx="4" type="subTitle"/>
          </p:nvPr>
        </p:nvSpPr>
        <p:spPr>
          <a:xfrm>
            <a:off x="857550" y="3741781"/>
            <a:ext cx="20628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2867" name="Google Shape;2867;p24"/>
          <p:cNvSpPr txBox="1"/>
          <p:nvPr>
            <p:ph idx="5" type="subTitle"/>
          </p:nvPr>
        </p:nvSpPr>
        <p:spPr>
          <a:xfrm>
            <a:off x="6220050" y="3370306"/>
            <a:ext cx="2066400" cy="3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9pPr>
          </a:lstStyle>
          <a:p/>
        </p:txBody>
      </p:sp>
      <p:sp>
        <p:nvSpPr>
          <p:cNvPr id="2868" name="Google Shape;2868;p24"/>
          <p:cNvSpPr txBox="1"/>
          <p:nvPr>
            <p:ph idx="6" type="subTitle"/>
          </p:nvPr>
        </p:nvSpPr>
        <p:spPr>
          <a:xfrm>
            <a:off x="6220050" y="3741781"/>
            <a:ext cx="20664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2869" name="Google Shape;2869;p24"/>
          <p:cNvSpPr txBox="1"/>
          <p:nvPr>
            <p:ph type="title"/>
          </p:nvPr>
        </p:nvSpPr>
        <p:spPr>
          <a:xfrm>
            <a:off x="609933" y="347339"/>
            <a:ext cx="77040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CUSTOM_15">
    <p:spTree>
      <p:nvGrpSpPr>
        <p:cNvPr id="2870" name="Shape 2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1" name="Google Shape;2871;p25"/>
          <p:cNvSpPr txBox="1"/>
          <p:nvPr>
            <p:ph idx="1" type="subTitle"/>
          </p:nvPr>
        </p:nvSpPr>
        <p:spPr>
          <a:xfrm>
            <a:off x="933450" y="2665725"/>
            <a:ext cx="2952900" cy="345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9pPr>
          </a:lstStyle>
          <a:p/>
        </p:txBody>
      </p:sp>
      <p:sp>
        <p:nvSpPr>
          <p:cNvPr id="2872" name="Google Shape;2872;p25"/>
          <p:cNvSpPr txBox="1"/>
          <p:nvPr>
            <p:ph idx="2" type="subTitle"/>
          </p:nvPr>
        </p:nvSpPr>
        <p:spPr>
          <a:xfrm>
            <a:off x="933450" y="3023323"/>
            <a:ext cx="2952900" cy="8859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sp>
        <p:nvSpPr>
          <p:cNvPr id="2873" name="Google Shape;2873;p25"/>
          <p:cNvSpPr txBox="1"/>
          <p:nvPr>
            <p:ph idx="3" type="subTitle"/>
          </p:nvPr>
        </p:nvSpPr>
        <p:spPr>
          <a:xfrm>
            <a:off x="5257775" y="2665725"/>
            <a:ext cx="2952900" cy="345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9pPr>
          </a:lstStyle>
          <a:p/>
        </p:txBody>
      </p:sp>
      <p:sp>
        <p:nvSpPr>
          <p:cNvPr id="2874" name="Google Shape;2874;p25"/>
          <p:cNvSpPr txBox="1"/>
          <p:nvPr>
            <p:ph idx="4" type="subTitle"/>
          </p:nvPr>
        </p:nvSpPr>
        <p:spPr>
          <a:xfrm>
            <a:off x="5257775" y="3023323"/>
            <a:ext cx="2952900" cy="8859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sp>
        <p:nvSpPr>
          <p:cNvPr id="2875" name="Google Shape;2875;p25"/>
          <p:cNvSpPr txBox="1"/>
          <p:nvPr>
            <p:ph type="title"/>
          </p:nvPr>
        </p:nvSpPr>
        <p:spPr>
          <a:xfrm>
            <a:off x="720000" y="347573"/>
            <a:ext cx="77040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Font typeface="Palanquin Dark"/>
              <a:buNone/>
              <a:defRPr>
                <a:solidFill>
                  <a:schemeClr val="accent3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Font typeface="Palanquin Dark"/>
              <a:buNone/>
              <a:defRPr>
                <a:solidFill>
                  <a:schemeClr val="accent3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Font typeface="Palanquin Dark"/>
              <a:buNone/>
              <a:defRPr>
                <a:solidFill>
                  <a:schemeClr val="accent3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Font typeface="Palanquin Dark"/>
              <a:buNone/>
              <a:defRPr>
                <a:solidFill>
                  <a:schemeClr val="accent3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Font typeface="Palanquin Dark"/>
              <a:buNone/>
              <a:defRPr>
                <a:solidFill>
                  <a:schemeClr val="accent3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Font typeface="Palanquin Dark"/>
              <a:buNone/>
              <a:defRPr>
                <a:solidFill>
                  <a:schemeClr val="accent3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Font typeface="Palanquin Dark"/>
              <a:buNone/>
              <a:defRPr>
                <a:solidFill>
                  <a:schemeClr val="accent3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Font typeface="Palanquin Dark"/>
              <a:buNone/>
              <a:defRPr>
                <a:solidFill>
                  <a:schemeClr val="accent3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/>
        </p:txBody>
      </p:sp>
      <p:grpSp>
        <p:nvGrpSpPr>
          <p:cNvPr id="2876" name="Google Shape;2876;p25"/>
          <p:cNvGrpSpPr/>
          <p:nvPr/>
        </p:nvGrpSpPr>
        <p:grpSpPr>
          <a:xfrm flipH="1" rot="10800000">
            <a:off x="8055056" y="-7"/>
            <a:ext cx="1088940" cy="1673186"/>
            <a:chOff x="8055062" y="3470318"/>
            <a:chExt cx="1088940" cy="1673186"/>
          </a:xfrm>
        </p:grpSpPr>
        <p:grpSp>
          <p:nvGrpSpPr>
            <p:cNvPr id="2877" name="Google Shape;2877;p25"/>
            <p:cNvGrpSpPr/>
            <p:nvPr/>
          </p:nvGrpSpPr>
          <p:grpSpPr>
            <a:xfrm flipH="1">
              <a:off x="8669196" y="4665528"/>
              <a:ext cx="474807" cy="477976"/>
              <a:chOff x="826" y="4665278"/>
              <a:chExt cx="474807" cy="477976"/>
            </a:xfrm>
          </p:grpSpPr>
          <p:sp>
            <p:nvSpPr>
              <p:cNvPr id="2878" name="Google Shape;2878;p25"/>
              <p:cNvSpPr/>
              <p:nvPr/>
            </p:nvSpPr>
            <p:spPr>
              <a:xfrm>
                <a:off x="826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1" y="1"/>
                    </a:moveTo>
                    <a:lnTo>
                      <a:pt x="1" y="25339"/>
                    </a:lnTo>
                    <a:lnTo>
                      <a:pt x="25172" y="25339"/>
                    </a:lnTo>
                    <a:lnTo>
                      <a:pt x="251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9" name="Google Shape;2879;p25"/>
              <p:cNvSpPr/>
              <p:nvPr/>
            </p:nvSpPr>
            <p:spPr>
              <a:xfrm>
                <a:off x="246327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587" y="0"/>
                    </a:moveTo>
                    <a:cubicBezTo>
                      <a:pt x="1863" y="0"/>
                      <a:pt x="0" y="4499"/>
                      <a:pt x="2616" y="7135"/>
                    </a:cubicBezTo>
                    <a:cubicBezTo>
                      <a:pt x="3476" y="7995"/>
                      <a:pt x="4534" y="8381"/>
                      <a:pt x="5571" y="8381"/>
                    </a:cubicBezTo>
                    <a:cubicBezTo>
                      <a:pt x="7711" y="8381"/>
                      <a:pt x="9758" y="6736"/>
                      <a:pt x="9772" y="4227"/>
                    </a:cubicBezTo>
                    <a:cubicBezTo>
                      <a:pt x="9793" y="190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0" name="Google Shape;2880;p25"/>
              <p:cNvSpPr/>
              <p:nvPr/>
            </p:nvSpPr>
            <p:spPr>
              <a:xfrm>
                <a:off x="21349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8" y="0"/>
                    </a:moveTo>
                    <a:cubicBezTo>
                      <a:pt x="1884" y="0"/>
                      <a:pt x="1" y="4478"/>
                      <a:pt x="2616" y="7135"/>
                    </a:cubicBezTo>
                    <a:cubicBezTo>
                      <a:pt x="3470" y="7995"/>
                      <a:pt x="4526" y="8381"/>
                      <a:pt x="5562" y="8381"/>
                    </a:cubicBezTo>
                    <a:cubicBezTo>
                      <a:pt x="7702" y="8381"/>
                      <a:pt x="9758" y="6736"/>
                      <a:pt x="9772" y="4227"/>
                    </a:cubicBezTo>
                    <a:cubicBezTo>
                      <a:pt x="9793" y="1904"/>
                      <a:pt x="7910" y="21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1" name="Google Shape;2881;p25"/>
              <p:cNvSpPr/>
              <p:nvPr/>
            </p:nvSpPr>
            <p:spPr>
              <a:xfrm>
                <a:off x="21462" y="4712642"/>
                <a:ext cx="184626" cy="157879"/>
              </a:xfrm>
              <a:custGeom>
                <a:rect b="b" l="l" r="r" t="t"/>
                <a:pathLst>
                  <a:path extrusionOk="0" h="8370" w="9788">
                    <a:moveTo>
                      <a:pt x="5577" y="0"/>
                    </a:moveTo>
                    <a:cubicBezTo>
                      <a:pt x="1869" y="0"/>
                      <a:pt x="1" y="4484"/>
                      <a:pt x="2610" y="7115"/>
                    </a:cubicBezTo>
                    <a:cubicBezTo>
                      <a:pt x="3464" y="7982"/>
                      <a:pt x="4520" y="8370"/>
                      <a:pt x="5556" y="8370"/>
                    </a:cubicBezTo>
                    <a:cubicBezTo>
                      <a:pt x="7696" y="8370"/>
                      <a:pt x="9752" y="6715"/>
                      <a:pt x="9766" y="4206"/>
                    </a:cubicBezTo>
                    <a:cubicBezTo>
                      <a:pt x="9787" y="1884"/>
                      <a:pt x="7904" y="0"/>
                      <a:pt x="5602" y="0"/>
                    </a:cubicBezTo>
                    <a:cubicBezTo>
                      <a:pt x="5594" y="0"/>
                      <a:pt x="5585" y="0"/>
                      <a:pt x="55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2" name="Google Shape;2882;p25"/>
              <p:cNvSpPr/>
              <p:nvPr/>
            </p:nvSpPr>
            <p:spPr>
              <a:xfrm>
                <a:off x="246327" y="4712642"/>
                <a:ext cx="184720" cy="157879"/>
              </a:xfrm>
              <a:custGeom>
                <a:rect b="b" l="l" r="r" t="t"/>
                <a:pathLst>
                  <a:path extrusionOk="0" h="8370" w="9793">
                    <a:moveTo>
                      <a:pt x="5587" y="0"/>
                    </a:moveTo>
                    <a:cubicBezTo>
                      <a:pt x="1863" y="0"/>
                      <a:pt x="0" y="4478"/>
                      <a:pt x="2616" y="7115"/>
                    </a:cubicBezTo>
                    <a:cubicBezTo>
                      <a:pt x="3469" y="7982"/>
                      <a:pt x="4525" y="8370"/>
                      <a:pt x="5562" y="8370"/>
                    </a:cubicBezTo>
                    <a:cubicBezTo>
                      <a:pt x="7702" y="8370"/>
                      <a:pt x="9758" y="6715"/>
                      <a:pt x="9772" y="4206"/>
                    </a:cubicBezTo>
                    <a:cubicBezTo>
                      <a:pt x="9793" y="188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83" name="Google Shape;2883;p25"/>
            <p:cNvGrpSpPr/>
            <p:nvPr/>
          </p:nvGrpSpPr>
          <p:grpSpPr>
            <a:xfrm flipH="1">
              <a:off x="8055062" y="4914901"/>
              <a:ext cx="604136" cy="228589"/>
              <a:chOff x="933070" y="4891426"/>
              <a:chExt cx="674108" cy="251833"/>
            </a:xfrm>
          </p:grpSpPr>
          <p:sp>
            <p:nvSpPr>
              <p:cNvPr id="2884" name="Google Shape;2884;p25"/>
              <p:cNvSpPr/>
              <p:nvPr/>
            </p:nvSpPr>
            <p:spPr>
              <a:xfrm>
                <a:off x="933070" y="4891426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5" name="Google Shape;2885;p25"/>
              <p:cNvSpPr/>
              <p:nvPr/>
            </p:nvSpPr>
            <p:spPr>
              <a:xfrm>
                <a:off x="935560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6" name="Google Shape;2886;p25"/>
              <p:cNvSpPr/>
              <p:nvPr/>
            </p:nvSpPr>
            <p:spPr>
              <a:xfrm>
                <a:off x="1165254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7" name="Google Shape;2887;p25"/>
              <p:cNvSpPr/>
              <p:nvPr/>
            </p:nvSpPr>
            <p:spPr>
              <a:xfrm>
                <a:off x="1389157" y="4939545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88" name="Google Shape;2888;p25"/>
            <p:cNvGrpSpPr/>
            <p:nvPr/>
          </p:nvGrpSpPr>
          <p:grpSpPr>
            <a:xfrm flipH="1">
              <a:off x="8915398" y="3470318"/>
              <a:ext cx="228596" cy="697200"/>
              <a:chOff x="1374708" y="3733824"/>
              <a:chExt cx="229330" cy="695045"/>
            </a:xfrm>
          </p:grpSpPr>
          <p:sp>
            <p:nvSpPr>
              <p:cNvPr id="2889" name="Google Shape;2889;p25"/>
              <p:cNvSpPr/>
              <p:nvPr/>
            </p:nvSpPr>
            <p:spPr>
              <a:xfrm>
                <a:off x="1374708" y="3733824"/>
                <a:ext cx="229330" cy="695045"/>
              </a:xfrm>
              <a:custGeom>
                <a:rect b="b" l="l" r="r" t="t"/>
                <a:pathLst>
                  <a:path extrusionOk="0" h="36848" w="12158">
                    <a:moveTo>
                      <a:pt x="1" y="1"/>
                    </a:moveTo>
                    <a:lnTo>
                      <a:pt x="1" y="36847"/>
                    </a:lnTo>
                    <a:lnTo>
                      <a:pt x="12158" y="36847"/>
                    </a:lnTo>
                    <a:lnTo>
                      <a:pt x="121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0" name="Google Shape;2890;p25"/>
              <p:cNvSpPr/>
              <p:nvPr/>
            </p:nvSpPr>
            <p:spPr>
              <a:xfrm>
                <a:off x="1409057" y="3763816"/>
                <a:ext cx="187871" cy="161048"/>
              </a:xfrm>
              <a:custGeom>
                <a:rect b="b" l="l" r="r" t="t"/>
                <a:pathLst>
                  <a:path extrusionOk="0" h="8538" w="9960">
                    <a:moveTo>
                      <a:pt x="4286" y="1"/>
                    </a:moveTo>
                    <a:cubicBezTo>
                      <a:pt x="2115" y="1"/>
                      <a:pt x="28" y="1678"/>
                      <a:pt x="0" y="4228"/>
                    </a:cubicBezTo>
                    <a:cubicBezTo>
                      <a:pt x="0" y="6592"/>
                      <a:pt x="1904" y="8517"/>
                      <a:pt x="4269" y="8538"/>
                    </a:cubicBezTo>
                    <a:cubicBezTo>
                      <a:pt x="8056" y="8517"/>
                      <a:pt x="9960" y="3956"/>
                      <a:pt x="7282" y="1277"/>
                    </a:cubicBezTo>
                    <a:cubicBezTo>
                      <a:pt x="6414" y="396"/>
                      <a:pt x="5340" y="1"/>
                      <a:pt x="42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1" name="Google Shape;2891;p25"/>
              <p:cNvSpPr/>
              <p:nvPr/>
            </p:nvSpPr>
            <p:spPr>
              <a:xfrm>
                <a:off x="1409057" y="4001810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286" y="1"/>
                    </a:moveTo>
                    <a:cubicBezTo>
                      <a:pt x="2115" y="1"/>
                      <a:pt x="28" y="1678"/>
                      <a:pt x="0" y="4228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6"/>
                      <a:pt x="7282" y="1277"/>
                    </a:cubicBezTo>
                    <a:cubicBezTo>
                      <a:pt x="6414" y="396"/>
                      <a:pt x="5340" y="1"/>
                      <a:pt x="42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2" name="Google Shape;2892;p25"/>
              <p:cNvSpPr/>
              <p:nvPr/>
            </p:nvSpPr>
            <p:spPr>
              <a:xfrm>
                <a:off x="1409057" y="4239691"/>
                <a:ext cx="187871" cy="160765"/>
              </a:xfrm>
              <a:custGeom>
                <a:rect b="b" l="l" r="r" t="t"/>
                <a:pathLst>
                  <a:path extrusionOk="0" h="8523" w="9960">
                    <a:moveTo>
                      <a:pt x="4299" y="0"/>
                    </a:moveTo>
                    <a:cubicBezTo>
                      <a:pt x="2123" y="0"/>
                      <a:pt x="29" y="1679"/>
                      <a:pt x="0" y="4234"/>
                    </a:cubicBezTo>
                    <a:cubicBezTo>
                      <a:pt x="0" y="6577"/>
                      <a:pt x="1904" y="8523"/>
                      <a:pt x="4269" y="8523"/>
                    </a:cubicBezTo>
                    <a:cubicBezTo>
                      <a:pt x="8056" y="8523"/>
                      <a:pt x="9960" y="3962"/>
                      <a:pt x="7282" y="1262"/>
                    </a:cubicBezTo>
                    <a:cubicBezTo>
                      <a:pt x="6417" y="391"/>
                      <a:pt x="5348" y="0"/>
                      <a:pt x="42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93" name="Google Shape;2893;p25"/>
            <p:cNvGrpSpPr/>
            <p:nvPr/>
          </p:nvGrpSpPr>
          <p:grpSpPr>
            <a:xfrm flipH="1">
              <a:off x="8669196" y="4177529"/>
              <a:ext cx="474807" cy="477976"/>
              <a:chOff x="826" y="4665278"/>
              <a:chExt cx="474807" cy="477976"/>
            </a:xfrm>
          </p:grpSpPr>
          <p:sp>
            <p:nvSpPr>
              <p:cNvPr id="2894" name="Google Shape;2894;p25"/>
              <p:cNvSpPr/>
              <p:nvPr/>
            </p:nvSpPr>
            <p:spPr>
              <a:xfrm>
                <a:off x="826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1" y="1"/>
                    </a:moveTo>
                    <a:lnTo>
                      <a:pt x="1" y="25339"/>
                    </a:lnTo>
                    <a:lnTo>
                      <a:pt x="25172" y="25339"/>
                    </a:lnTo>
                    <a:lnTo>
                      <a:pt x="251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5" name="Google Shape;2895;p25"/>
              <p:cNvSpPr/>
              <p:nvPr/>
            </p:nvSpPr>
            <p:spPr>
              <a:xfrm>
                <a:off x="246327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587" y="0"/>
                    </a:moveTo>
                    <a:cubicBezTo>
                      <a:pt x="1863" y="0"/>
                      <a:pt x="0" y="4499"/>
                      <a:pt x="2616" y="7135"/>
                    </a:cubicBezTo>
                    <a:cubicBezTo>
                      <a:pt x="3476" y="7995"/>
                      <a:pt x="4534" y="8381"/>
                      <a:pt x="5571" y="8381"/>
                    </a:cubicBezTo>
                    <a:cubicBezTo>
                      <a:pt x="7711" y="8381"/>
                      <a:pt x="9758" y="6736"/>
                      <a:pt x="9772" y="4227"/>
                    </a:cubicBezTo>
                    <a:cubicBezTo>
                      <a:pt x="9793" y="190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6" name="Google Shape;2896;p25"/>
              <p:cNvSpPr/>
              <p:nvPr/>
            </p:nvSpPr>
            <p:spPr>
              <a:xfrm>
                <a:off x="21349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8" y="0"/>
                    </a:moveTo>
                    <a:cubicBezTo>
                      <a:pt x="1884" y="0"/>
                      <a:pt x="1" y="4478"/>
                      <a:pt x="2616" y="7135"/>
                    </a:cubicBezTo>
                    <a:cubicBezTo>
                      <a:pt x="3470" y="7995"/>
                      <a:pt x="4526" y="8381"/>
                      <a:pt x="5562" y="8381"/>
                    </a:cubicBezTo>
                    <a:cubicBezTo>
                      <a:pt x="7702" y="8381"/>
                      <a:pt x="9758" y="6736"/>
                      <a:pt x="9772" y="4227"/>
                    </a:cubicBezTo>
                    <a:cubicBezTo>
                      <a:pt x="9793" y="1904"/>
                      <a:pt x="7910" y="21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7" name="Google Shape;2897;p25"/>
              <p:cNvSpPr/>
              <p:nvPr/>
            </p:nvSpPr>
            <p:spPr>
              <a:xfrm>
                <a:off x="21462" y="4712642"/>
                <a:ext cx="184626" cy="157879"/>
              </a:xfrm>
              <a:custGeom>
                <a:rect b="b" l="l" r="r" t="t"/>
                <a:pathLst>
                  <a:path extrusionOk="0" h="8370" w="9788">
                    <a:moveTo>
                      <a:pt x="5577" y="0"/>
                    </a:moveTo>
                    <a:cubicBezTo>
                      <a:pt x="1869" y="0"/>
                      <a:pt x="1" y="4484"/>
                      <a:pt x="2610" y="7115"/>
                    </a:cubicBezTo>
                    <a:cubicBezTo>
                      <a:pt x="3464" y="7982"/>
                      <a:pt x="4520" y="8370"/>
                      <a:pt x="5556" y="8370"/>
                    </a:cubicBezTo>
                    <a:cubicBezTo>
                      <a:pt x="7696" y="8370"/>
                      <a:pt x="9752" y="6715"/>
                      <a:pt x="9766" y="4206"/>
                    </a:cubicBezTo>
                    <a:cubicBezTo>
                      <a:pt x="9787" y="1884"/>
                      <a:pt x="7904" y="0"/>
                      <a:pt x="5602" y="0"/>
                    </a:cubicBezTo>
                    <a:cubicBezTo>
                      <a:pt x="5594" y="0"/>
                      <a:pt x="5585" y="0"/>
                      <a:pt x="55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8" name="Google Shape;2898;p25"/>
              <p:cNvSpPr/>
              <p:nvPr/>
            </p:nvSpPr>
            <p:spPr>
              <a:xfrm>
                <a:off x="246327" y="4712642"/>
                <a:ext cx="184720" cy="157879"/>
              </a:xfrm>
              <a:custGeom>
                <a:rect b="b" l="l" r="r" t="t"/>
                <a:pathLst>
                  <a:path extrusionOk="0" h="8370" w="9793">
                    <a:moveTo>
                      <a:pt x="5587" y="0"/>
                    </a:moveTo>
                    <a:cubicBezTo>
                      <a:pt x="1863" y="0"/>
                      <a:pt x="0" y="4478"/>
                      <a:pt x="2616" y="7115"/>
                    </a:cubicBezTo>
                    <a:cubicBezTo>
                      <a:pt x="3469" y="7982"/>
                      <a:pt x="4525" y="8370"/>
                      <a:pt x="5562" y="8370"/>
                    </a:cubicBezTo>
                    <a:cubicBezTo>
                      <a:pt x="7702" y="8370"/>
                      <a:pt x="9758" y="6715"/>
                      <a:pt x="9772" y="4206"/>
                    </a:cubicBezTo>
                    <a:cubicBezTo>
                      <a:pt x="9793" y="188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899" name="Google Shape;2899;p25"/>
          <p:cNvGrpSpPr/>
          <p:nvPr/>
        </p:nvGrpSpPr>
        <p:grpSpPr>
          <a:xfrm flipH="1" rot="10800000">
            <a:off x="12" y="3075673"/>
            <a:ext cx="1607279" cy="2067822"/>
            <a:chOff x="-282" y="-14"/>
            <a:chExt cx="1607279" cy="2067822"/>
          </a:xfrm>
        </p:grpSpPr>
        <p:grpSp>
          <p:nvGrpSpPr>
            <p:cNvPr id="2900" name="Google Shape;2900;p25"/>
            <p:cNvGrpSpPr/>
            <p:nvPr/>
          </p:nvGrpSpPr>
          <p:grpSpPr>
            <a:xfrm rot="10800000">
              <a:off x="-282" y="1390366"/>
              <a:ext cx="228026" cy="677442"/>
              <a:chOff x="466156" y="2807915"/>
              <a:chExt cx="229726" cy="695027"/>
            </a:xfrm>
          </p:grpSpPr>
          <p:sp>
            <p:nvSpPr>
              <p:cNvPr id="2901" name="Google Shape;2901;p25"/>
              <p:cNvSpPr/>
              <p:nvPr/>
            </p:nvSpPr>
            <p:spPr>
              <a:xfrm>
                <a:off x="466156" y="2807915"/>
                <a:ext cx="229726" cy="695027"/>
              </a:xfrm>
              <a:custGeom>
                <a:rect b="b" l="l" r="r" t="t"/>
                <a:pathLst>
                  <a:path extrusionOk="0" h="36847" w="12179">
                    <a:moveTo>
                      <a:pt x="1" y="0"/>
                    </a:moveTo>
                    <a:lnTo>
                      <a:pt x="1" y="36847"/>
                    </a:lnTo>
                    <a:lnTo>
                      <a:pt x="12178" y="36847"/>
                    </a:lnTo>
                    <a:lnTo>
                      <a:pt x="121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2" name="Google Shape;2902;p25"/>
              <p:cNvSpPr/>
              <p:nvPr/>
            </p:nvSpPr>
            <p:spPr>
              <a:xfrm>
                <a:off x="500505" y="2831362"/>
                <a:ext cx="187871" cy="160878"/>
              </a:xfrm>
              <a:custGeom>
                <a:rect b="b" l="l" r="r" t="t"/>
                <a:pathLst>
                  <a:path extrusionOk="0" h="8529" w="9960">
                    <a:moveTo>
                      <a:pt x="4307" y="0"/>
                    </a:moveTo>
                    <a:cubicBezTo>
                      <a:pt x="2136" y="0"/>
                      <a:pt x="49" y="1668"/>
                      <a:pt x="21" y="4218"/>
                    </a:cubicBezTo>
                    <a:cubicBezTo>
                      <a:pt x="0" y="6583"/>
                      <a:pt x="1904" y="8508"/>
                      <a:pt x="4269" y="8528"/>
                    </a:cubicBezTo>
                    <a:cubicBezTo>
                      <a:pt x="8056" y="8528"/>
                      <a:pt x="9960" y="3967"/>
                      <a:pt x="7302" y="1268"/>
                    </a:cubicBezTo>
                    <a:cubicBezTo>
                      <a:pt x="6434" y="393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3" name="Google Shape;2903;p25"/>
              <p:cNvSpPr/>
              <p:nvPr/>
            </p:nvSpPr>
            <p:spPr>
              <a:xfrm>
                <a:off x="500505" y="3069186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293" y="0"/>
                    </a:moveTo>
                    <a:cubicBezTo>
                      <a:pt x="2117" y="0"/>
                      <a:pt x="35" y="1677"/>
                      <a:pt x="21" y="4227"/>
                    </a:cubicBezTo>
                    <a:cubicBezTo>
                      <a:pt x="0" y="6591"/>
                      <a:pt x="1904" y="8516"/>
                      <a:pt x="4269" y="8516"/>
                    </a:cubicBezTo>
                    <a:cubicBezTo>
                      <a:pt x="8056" y="8516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4" name="Google Shape;2904;p25"/>
              <p:cNvSpPr/>
              <p:nvPr/>
            </p:nvSpPr>
            <p:spPr>
              <a:xfrm>
                <a:off x="500505" y="3307181"/>
                <a:ext cx="187871" cy="161048"/>
              </a:xfrm>
              <a:custGeom>
                <a:rect b="b" l="l" r="r" t="t"/>
                <a:pathLst>
                  <a:path extrusionOk="0" h="8538" w="9960">
                    <a:moveTo>
                      <a:pt x="4293" y="0"/>
                    </a:moveTo>
                    <a:cubicBezTo>
                      <a:pt x="2117" y="0"/>
                      <a:pt x="35" y="1677"/>
                      <a:pt x="21" y="4227"/>
                    </a:cubicBezTo>
                    <a:cubicBezTo>
                      <a:pt x="0" y="6591"/>
                      <a:pt x="1904" y="8516"/>
                      <a:pt x="4269" y="8537"/>
                    </a:cubicBezTo>
                    <a:cubicBezTo>
                      <a:pt x="8056" y="8537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05" name="Google Shape;2905;p25"/>
            <p:cNvGrpSpPr/>
            <p:nvPr/>
          </p:nvGrpSpPr>
          <p:grpSpPr>
            <a:xfrm rot="10800000">
              <a:off x="-43" y="-14"/>
              <a:ext cx="898120" cy="455933"/>
              <a:chOff x="53" y="4203889"/>
              <a:chExt cx="933015" cy="469695"/>
            </a:xfrm>
          </p:grpSpPr>
          <p:sp>
            <p:nvSpPr>
              <p:cNvPr id="2906" name="Google Shape;2906;p25"/>
              <p:cNvSpPr/>
              <p:nvPr/>
            </p:nvSpPr>
            <p:spPr>
              <a:xfrm>
                <a:off x="53" y="4203889"/>
                <a:ext cx="933015" cy="469695"/>
              </a:xfrm>
              <a:custGeom>
                <a:rect b="b" l="l" r="r" t="t"/>
                <a:pathLst>
                  <a:path extrusionOk="0" h="24901" w="49464">
                    <a:moveTo>
                      <a:pt x="0" y="1"/>
                    </a:moveTo>
                    <a:lnTo>
                      <a:pt x="0" y="24900"/>
                    </a:lnTo>
                    <a:lnTo>
                      <a:pt x="49463" y="24900"/>
                    </a:lnTo>
                    <a:lnTo>
                      <a:pt x="4946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7" name="Google Shape;2907;p25"/>
              <p:cNvSpPr/>
              <p:nvPr/>
            </p:nvSpPr>
            <p:spPr>
              <a:xfrm>
                <a:off x="35572" y="4232070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3"/>
                      <a:pt x="21" y="4198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8" name="Google Shape;2908;p25"/>
              <p:cNvSpPr/>
              <p:nvPr/>
            </p:nvSpPr>
            <p:spPr>
              <a:xfrm>
                <a:off x="259739" y="4232334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9" name="Google Shape;2909;p25"/>
              <p:cNvSpPr/>
              <p:nvPr/>
            </p:nvSpPr>
            <p:spPr>
              <a:xfrm>
                <a:off x="477209" y="4232334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0"/>
                      <a:pt x="42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0" name="Google Shape;2910;p25"/>
              <p:cNvSpPr/>
              <p:nvPr/>
            </p:nvSpPr>
            <p:spPr>
              <a:xfrm>
                <a:off x="704545" y="4232165"/>
                <a:ext cx="186305" cy="159218"/>
              </a:xfrm>
              <a:custGeom>
                <a:rect b="b" l="l" r="r" t="t"/>
                <a:pathLst>
                  <a:path extrusionOk="0" h="8441" w="9877">
                    <a:moveTo>
                      <a:pt x="4276" y="0"/>
                    </a:moveTo>
                    <a:cubicBezTo>
                      <a:pt x="2121" y="0"/>
                      <a:pt x="50" y="1669"/>
                      <a:pt x="22" y="4193"/>
                    </a:cubicBezTo>
                    <a:cubicBezTo>
                      <a:pt x="1" y="6537"/>
                      <a:pt x="1905" y="8441"/>
                      <a:pt x="4248" y="8441"/>
                    </a:cubicBezTo>
                    <a:cubicBezTo>
                      <a:pt x="7993" y="8441"/>
                      <a:pt x="9877" y="3921"/>
                      <a:pt x="7240" y="1264"/>
                    </a:cubicBezTo>
                    <a:cubicBezTo>
                      <a:pt x="6381" y="391"/>
                      <a:pt x="5319" y="0"/>
                      <a:pt x="42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1" name="Google Shape;2911;p25"/>
              <p:cNvSpPr/>
              <p:nvPr/>
            </p:nvSpPr>
            <p:spPr>
              <a:xfrm>
                <a:off x="35572" y="4473215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4"/>
                      <a:pt x="21" y="4199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2" name="Google Shape;2912;p25"/>
              <p:cNvSpPr/>
              <p:nvPr/>
            </p:nvSpPr>
            <p:spPr>
              <a:xfrm>
                <a:off x="259739" y="4473479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1"/>
                      <a:pt x="42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3" name="Google Shape;2913;p25"/>
              <p:cNvSpPr/>
              <p:nvPr/>
            </p:nvSpPr>
            <p:spPr>
              <a:xfrm>
                <a:off x="477209" y="4473479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1"/>
                      <a:pt x="4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4" name="Google Shape;2914;p25"/>
              <p:cNvSpPr/>
              <p:nvPr/>
            </p:nvSpPr>
            <p:spPr>
              <a:xfrm>
                <a:off x="704942" y="4471894"/>
                <a:ext cx="159067" cy="160633"/>
              </a:xfrm>
              <a:custGeom>
                <a:rect b="b" l="l" r="r" t="t"/>
                <a:pathLst>
                  <a:path extrusionOk="0" h="8516" w="8433">
                    <a:moveTo>
                      <a:pt x="4206" y="0"/>
                    </a:moveTo>
                    <a:cubicBezTo>
                      <a:pt x="1884" y="0"/>
                      <a:pt x="1" y="1904"/>
                      <a:pt x="1" y="4269"/>
                    </a:cubicBezTo>
                    <a:cubicBezTo>
                      <a:pt x="1" y="6612"/>
                      <a:pt x="1884" y="8516"/>
                      <a:pt x="4206" y="8516"/>
                    </a:cubicBezTo>
                    <a:cubicBezTo>
                      <a:pt x="6550" y="8516"/>
                      <a:pt x="8433" y="6612"/>
                      <a:pt x="8433" y="4269"/>
                    </a:cubicBezTo>
                    <a:cubicBezTo>
                      <a:pt x="8433" y="1904"/>
                      <a:pt x="6550" y="0"/>
                      <a:pt x="42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15" name="Google Shape;2915;p25"/>
            <p:cNvGrpSpPr/>
            <p:nvPr/>
          </p:nvGrpSpPr>
          <p:grpSpPr>
            <a:xfrm rot="10800000">
              <a:off x="-9" y="465945"/>
              <a:ext cx="457177" cy="914375"/>
              <a:chOff x="1222" y="2573071"/>
              <a:chExt cx="464942" cy="928676"/>
            </a:xfrm>
          </p:grpSpPr>
          <p:sp>
            <p:nvSpPr>
              <p:cNvPr id="2916" name="Google Shape;2916;p25"/>
              <p:cNvSpPr/>
              <p:nvPr/>
            </p:nvSpPr>
            <p:spPr>
              <a:xfrm>
                <a:off x="1222" y="2573071"/>
                <a:ext cx="464942" cy="928676"/>
              </a:xfrm>
              <a:custGeom>
                <a:rect b="b" l="l" r="r" t="t"/>
                <a:pathLst>
                  <a:path extrusionOk="0" h="49234" w="24649">
                    <a:moveTo>
                      <a:pt x="1" y="1"/>
                    </a:moveTo>
                    <a:lnTo>
                      <a:pt x="1" y="49234"/>
                    </a:lnTo>
                    <a:lnTo>
                      <a:pt x="24649" y="49234"/>
                    </a:lnTo>
                    <a:lnTo>
                      <a:pt x="246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7" name="Google Shape;2917;p25"/>
              <p:cNvSpPr/>
              <p:nvPr/>
            </p:nvSpPr>
            <p:spPr>
              <a:xfrm>
                <a:off x="273565" y="2599913"/>
                <a:ext cx="188040" cy="160727"/>
              </a:xfrm>
              <a:custGeom>
                <a:rect b="b" l="l" r="r" t="t"/>
                <a:pathLst>
                  <a:path extrusionOk="0" h="8521" w="9969">
                    <a:moveTo>
                      <a:pt x="4299" y="0"/>
                    </a:moveTo>
                    <a:cubicBezTo>
                      <a:pt x="4282" y="0"/>
                      <a:pt x="4265" y="0"/>
                      <a:pt x="4248" y="0"/>
                    </a:cubicBezTo>
                    <a:cubicBezTo>
                      <a:pt x="1904" y="0"/>
                      <a:pt x="0" y="1904"/>
                      <a:pt x="21" y="4248"/>
                    </a:cubicBezTo>
                    <a:cubicBezTo>
                      <a:pt x="21" y="6817"/>
                      <a:pt x="2117" y="8520"/>
                      <a:pt x="4303" y="8520"/>
                    </a:cubicBezTo>
                    <a:cubicBezTo>
                      <a:pt x="5357" y="8520"/>
                      <a:pt x="6431" y="8125"/>
                      <a:pt x="7302" y="7240"/>
                    </a:cubicBezTo>
                    <a:cubicBezTo>
                      <a:pt x="9968" y="4553"/>
                      <a:pt x="8052" y="0"/>
                      <a:pt x="42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8" name="Google Shape;2918;p25"/>
              <p:cNvSpPr/>
              <p:nvPr/>
            </p:nvSpPr>
            <p:spPr>
              <a:xfrm>
                <a:off x="273565" y="2837115"/>
                <a:ext cx="188040" cy="160841"/>
              </a:xfrm>
              <a:custGeom>
                <a:rect b="b" l="l" r="r" t="t"/>
                <a:pathLst>
                  <a:path extrusionOk="0" h="8527" w="9969">
                    <a:moveTo>
                      <a:pt x="4299" y="0"/>
                    </a:moveTo>
                    <a:cubicBezTo>
                      <a:pt x="4282" y="0"/>
                      <a:pt x="4265" y="0"/>
                      <a:pt x="4248" y="0"/>
                    </a:cubicBezTo>
                    <a:cubicBezTo>
                      <a:pt x="1904" y="0"/>
                      <a:pt x="0" y="1925"/>
                      <a:pt x="21" y="4248"/>
                    </a:cubicBezTo>
                    <a:cubicBezTo>
                      <a:pt x="21" y="6822"/>
                      <a:pt x="2125" y="8527"/>
                      <a:pt x="4315" y="8527"/>
                    </a:cubicBezTo>
                    <a:cubicBezTo>
                      <a:pt x="5365" y="8527"/>
                      <a:pt x="6435" y="8135"/>
                      <a:pt x="7302" y="7261"/>
                    </a:cubicBezTo>
                    <a:cubicBezTo>
                      <a:pt x="9968" y="4553"/>
                      <a:pt x="8052" y="0"/>
                      <a:pt x="42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9" name="Google Shape;2919;p25"/>
              <p:cNvSpPr/>
              <p:nvPr/>
            </p:nvSpPr>
            <p:spPr>
              <a:xfrm>
                <a:off x="273565" y="3074317"/>
                <a:ext cx="188436" cy="160935"/>
              </a:xfrm>
              <a:custGeom>
                <a:rect b="b" l="l" r="r" t="t"/>
                <a:pathLst>
                  <a:path extrusionOk="0" h="8532" w="9990">
                    <a:moveTo>
                      <a:pt x="4299" y="0"/>
                    </a:moveTo>
                    <a:cubicBezTo>
                      <a:pt x="4282" y="0"/>
                      <a:pt x="4265" y="0"/>
                      <a:pt x="4248" y="1"/>
                    </a:cubicBezTo>
                    <a:cubicBezTo>
                      <a:pt x="1904" y="1"/>
                      <a:pt x="0" y="1926"/>
                      <a:pt x="21" y="4269"/>
                    </a:cubicBezTo>
                    <a:cubicBezTo>
                      <a:pt x="21" y="6839"/>
                      <a:pt x="2127" y="8532"/>
                      <a:pt x="4319" y="8532"/>
                    </a:cubicBezTo>
                    <a:cubicBezTo>
                      <a:pt x="5376" y="8532"/>
                      <a:pt x="6452" y="8139"/>
                      <a:pt x="7323" y="7261"/>
                    </a:cubicBezTo>
                    <a:cubicBezTo>
                      <a:pt x="9989" y="4553"/>
                      <a:pt x="8073" y="0"/>
                      <a:pt x="42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0" name="Google Shape;2920;p25"/>
              <p:cNvSpPr/>
              <p:nvPr/>
            </p:nvSpPr>
            <p:spPr>
              <a:xfrm>
                <a:off x="273565" y="3304012"/>
                <a:ext cx="188436" cy="160859"/>
              </a:xfrm>
              <a:custGeom>
                <a:rect b="b" l="l" r="r" t="t"/>
                <a:pathLst>
                  <a:path extrusionOk="0" h="8528" w="9990">
                    <a:moveTo>
                      <a:pt x="4299" y="1"/>
                    </a:moveTo>
                    <a:cubicBezTo>
                      <a:pt x="4282" y="1"/>
                      <a:pt x="4265" y="1"/>
                      <a:pt x="4248" y="1"/>
                    </a:cubicBezTo>
                    <a:cubicBezTo>
                      <a:pt x="1904" y="1"/>
                      <a:pt x="0" y="1926"/>
                      <a:pt x="21" y="4249"/>
                    </a:cubicBezTo>
                    <a:cubicBezTo>
                      <a:pt x="21" y="6823"/>
                      <a:pt x="2125" y="8527"/>
                      <a:pt x="4322" y="8527"/>
                    </a:cubicBezTo>
                    <a:cubicBezTo>
                      <a:pt x="5375" y="8527"/>
                      <a:pt x="6449" y="8136"/>
                      <a:pt x="7323" y="7262"/>
                    </a:cubicBezTo>
                    <a:cubicBezTo>
                      <a:pt x="9989" y="4554"/>
                      <a:pt x="8073" y="1"/>
                      <a:pt x="42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1" name="Google Shape;2921;p25"/>
              <p:cNvSpPr/>
              <p:nvPr/>
            </p:nvSpPr>
            <p:spPr>
              <a:xfrm>
                <a:off x="35176" y="2599913"/>
                <a:ext cx="188040" cy="160727"/>
              </a:xfrm>
              <a:custGeom>
                <a:rect b="b" l="l" r="r" t="t"/>
                <a:pathLst>
                  <a:path extrusionOk="0" h="8521" w="9969">
                    <a:moveTo>
                      <a:pt x="4279" y="0"/>
                    </a:moveTo>
                    <a:cubicBezTo>
                      <a:pt x="4261" y="0"/>
                      <a:pt x="4244" y="0"/>
                      <a:pt x="4227" y="0"/>
                    </a:cubicBezTo>
                    <a:cubicBezTo>
                      <a:pt x="1883" y="0"/>
                      <a:pt x="0" y="1904"/>
                      <a:pt x="0" y="4248"/>
                    </a:cubicBezTo>
                    <a:cubicBezTo>
                      <a:pt x="0" y="6817"/>
                      <a:pt x="2106" y="8520"/>
                      <a:pt x="4298" y="8520"/>
                    </a:cubicBezTo>
                    <a:cubicBezTo>
                      <a:pt x="5355" y="8520"/>
                      <a:pt x="6432" y="8125"/>
                      <a:pt x="7303" y="7240"/>
                    </a:cubicBezTo>
                    <a:cubicBezTo>
                      <a:pt x="9969" y="4553"/>
                      <a:pt x="8052" y="0"/>
                      <a:pt x="42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2" name="Google Shape;2922;p25"/>
              <p:cNvSpPr/>
              <p:nvPr/>
            </p:nvSpPr>
            <p:spPr>
              <a:xfrm>
                <a:off x="35176" y="2837115"/>
                <a:ext cx="188040" cy="160841"/>
              </a:xfrm>
              <a:custGeom>
                <a:rect b="b" l="l" r="r" t="t"/>
                <a:pathLst>
                  <a:path extrusionOk="0" h="8527" w="9969">
                    <a:moveTo>
                      <a:pt x="4279" y="0"/>
                    </a:moveTo>
                    <a:cubicBezTo>
                      <a:pt x="4261" y="0"/>
                      <a:pt x="4244" y="0"/>
                      <a:pt x="4227" y="0"/>
                    </a:cubicBezTo>
                    <a:cubicBezTo>
                      <a:pt x="1883" y="0"/>
                      <a:pt x="0" y="1905"/>
                      <a:pt x="0" y="4248"/>
                    </a:cubicBezTo>
                    <a:cubicBezTo>
                      <a:pt x="0" y="6822"/>
                      <a:pt x="2114" y="8527"/>
                      <a:pt x="4310" y="8527"/>
                    </a:cubicBezTo>
                    <a:cubicBezTo>
                      <a:pt x="5363" y="8527"/>
                      <a:pt x="6435" y="8135"/>
                      <a:pt x="7303" y="7261"/>
                    </a:cubicBezTo>
                    <a:cubicBezTo>
                      <a:pt x="9969" y="4553"/>
                      <a:pt x="8052" y="0"/>
                      <a:pt x="42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3" name="Google Shape;2923;p25"/>
              <p:cNvSpPr/>
              <p:nvPr/>
            </p:nvSpPr>
            <p:spPr>
              <a:xfrm>
                <a:off x="35176" y="3074317"/>
                <a:ext cx="188040" cy="160935"/>
              </a:xfrm>
              <a:custGeom>
                <a:rect b="b" l="l" r="r" t="t"/>
                <a:pathLst>
                  <a:path extrusionOk="0" h="8532" w="9969">
                    <a:moveTo>
                      <a:pt x="4279" y="0"/>
                    </a:moveTo>
                    <a:cubicBezTo>
                      <a:pt x="4261" y="0"/>
                      <a:pt x="4244" y="0"/>
                      <a:pt x="4227" y="1"/>
                    </a:cubicBezTo>
                    <a:cubicBezTo>
                      <a:pt x="1883" y="1"/>
                      <a:pt x="0" y="1926"/>
                      <a:pt x="0" y="4269"/>
                    </a:cubicBezTo>
                    <a:cubicBezTo>
                      <a:pt x="0" y="6839"/>
                      <a:pt x="2106" y="8532"/>
                      <a:pt x="4298" y="8532"/>
                    </a:cubicBezTo>
                    <a:cubicBezTo>
                      <a:pt x="5355" y="8532"/>
                      <a:pt x="6432" y="8139"/>
                      <a:pt x="7303" y="7261"/>
                    </a:cubicBezTo>
                    <a:cubicBezTo>
                      <a:pt x="9969" y="4553"/>
                      <a:pt x="8052" y="0"/>
                      <a:pt x="42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4" name="Google Shape;2924;p25"/>
              <p:cNvSpPr/>
              <p:nvPr/>
            </p:nvSpPr>
            <p:spPr>
              <a:xfrm>
                <a:off x="35176" y="3304012"/>
                <a:ext cx="188040" cy="160859"/>
              </a:xfrm>
              <a:custGeom>
                <a:rect b="b" l="l" r="r" t="t"/>
                <a:pathLst>
                  <a:path extrusionOk="0" h="8528" w="9969">
                    <a:moveTo>
                      <a:pt x="4279" y="1"/>
                    </a:moveTo>
                    <a:cubicBezTo>
                      <a:pt x="4261" y="1"/>
                      <a:pt x="4244" y="1"/>
                      <a:pt x="4227" y="1"/>
                    </a:cubicBezTo>
                    <a:cubicBezTo>
                      <a:pt x="1883" y="1"/>
                      <a:pt x="0" y="1905"/>
                      <a:pt x="0" y="4249"/>
                    </a:cubicBezTo>
                    <a:cubicBezTo>
                      <a:pt x="0" y="6823"/>
                      <a:pt x="2114" y="8527"/>
                      <a:pt x="4310" y="8527"/>
                    </a:cubicBezTo>
                    <a:cubicBezTo>
                      <a:pt x="5363" y="8527"/>
                      <a:pt x="6435" y="8136"/>
                      <a:pt x="7303" y="7262"/>
                    </a:cubicBezTo>
                    <a:cubicBezTo>
                      <a:pt x="9969" y="4554"/>
                      <a:pt x="8052" y="1"/>
                      <a:pt x="42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25" name="Google Shape;2925;p25"/>
            <p:cNvGrpSpPr/>
            <p:nvPr/>
          </p:nvGrpSpPr>
          <p:grpSpPr>
            <a:xfrm rot="10800000">
              <a:off x="468320" y="465926"/>
              <a:ext cx="429765" cy="439877"/>
              <a:chOff x="226372" y="1293347"/>
              <a:chExt cx="456614" cy="467010"/>
            </a:xfrm>
          </p:grpSpPr>
          <p:sp>
            <p:nvSpPr>
              <p:cNvPr id="2926" name="Google Shape;2926;p25"/>
              <p:cNvSpPr/>
              <p:nvPr/>
            </p:nvSpPr>
            <p:spPr>
              <a:xfrm>
                <a:off x="226372" y="1293347"/>
                <a:ext cx="456614" cy="467010"/>
              </a:xfrm>
              <a:custGeom>
                <a:rect b="b" l="l" r="r" t="t"/>
                <a:pathLst>
                  <a:path extrusionOk="0" h="25381" w="24816">
                    <a:moveTo>
                      <a:pt x="0" y="0"/>
                    </a:moveTo>
                    <a:lnTo>
                      <a:pt x="0" y="25380"/>
                    </a:lnTo>
                    <a:lnTo>
                      <a:pt x="24815" y="25380"/>
                    </a:lnTo>
                    <a:lnTo>
                      <a:pt x="2481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7" name="Google Shape;2927;p25"/>
              <p:cNvSpPr/>
              <p:nvPr/>
            </p:nvSpPr>
            <p:spPr>
              <a:xfrm>
                <a:off x="469286" y="1573194"/>
                <a:ext cx="182510" cy="156179"/>
              </a:xfrm>
              <a:custGeom>
                <a:rect b="b" l="l" r="r" t="t"/>
                <a:pathLst>
                  <a:path extrusionOk="0" h="8488" w="9919">
                    <a:moveTo>
                      <a:pt x="5671" y="0"/>
                    </a:moveTo>
                    <a:cubicBezTo>
                      <a:pt x="1905" y="0"/>
                      <a:pt x="1" y="4541"/>
                      <a:pt x="2658" y="7219"/>
                    </a:cubicBezTo>
                    <a:cubicBezTo>
                      <a:pt x="3520" y="8095"/>
                      <a:pt x="4588" y="8487"/>
                      <a:pt x="5637" y="8487"/>
                    </a:cubicBezTo>
                    <a:cubicBezTo>
                      <a:pt x="7794" y="8487"/>
                      <a:pt x="9870" y="6824"/>
                      <a:pt x="9898" y="4290"/>
                    </a:cubicBezTo>
                    <a:cubicBezTo>
                      <a:pt x="9919" y="1925"/>
                      <a:pt x="8015" y="21"/>
                      <a:pt x="56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8" name="Google Shape;2928;p25"/>
              <p:cNvSpPr/>
              <p:nvPr/>
            </p:nvSpPr>
            <p:spPr>
              <a:xfrm>
                <a:off x="231763" y="1573194"/>
                <a:ext cx="182491" cy="156179"/>
              </a:xfrm>
              <a:custGeom>
                <a:rect b="b" l="l" r="r" t="t"/>
                <a:pathLst>
                  <a:path extrusionOk="0" h="8488" w="9918">
                    <a:moveTo>
                      <a:pt x="5670" y="0"/>
                    </a:moveTo>
                    <a:cubicBezTo>
                      <a:pt x="1904" y="0"/>
                      <a:pt x="0" y="4541"/>
                      <a:pt x="2636" y="7219"/>
                    </a:cubicBezTo>
                    <a:cubicBezTo>
                      <a:pt x="3505" y="8095"/>
                      <a:pt x="4578" y="8487"/>
                      <a:pt x="5629" y="8487"/>
                    </a:cubicBezTo>
                    <a:cubicBezTo>
                      <a:pt x="7793" y="8487"/>
                      <a:pt x="9869" y="6824"/>
                      <a:pt x="9897" y="4290"/>
                    </a:cubicBezTo>
                    <a:cubicBezTo>
                      <a:pt x="9918" y="1946"/>
                      <a:pt x="8014" y="21"/>
                      <a:pt x="56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9" name="Google Shape;2929;p25"/>
              <p:cNvSpPr/>
              <p:nvPr/>
            </p:nvSpPr>
            <p:spPr>
              <a:xfrm>
                <a:off x="469286" y="1337199"/>
                <a:ext cx="182510" cy="155793"/>
              </a:xfrm>
              <a:custGeom>
                <a:rect b="b" l="l" r="r" t="t"/>
                <a:pathLst>
                  <a:path extrusionOk="0" h="8467" w="9919">
                    <a:moveTo>
                      <a:pt x="5671" y="0"/>
                    </a:moveTo>
                    <a:cubicBezTo>
                      <a:pt x="1905" y="0"/>
                      <a:pt x="1" y="4540"/>
                      <a:pt x="2658" y="7198"/>
                    </a:cubicBezTo>
                    <a:cubicBezTo>
                      <a:pt x="3520" y="8074"/>
                      <a:pt x="4588" y="8466"/>
                      <a:pt x="5637" y="8466"/>
                    </a:cubicBezTo>
                    <a:cubicBezTo>
                      <a:pt x="7794" y="8466"/>
                      <a:pt x="9870" y="6803"/>
                      <a:pt x="9898" y="4268"/>
                    </a:cubicBezTo>
                    <a:cubicBezTo>
                      <a:pt x="9919" y="1925"/>
                      <a:pt x="8015" y="0"/>
                      <a:pt x="56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0" name="Google Shape;2930;p25"/>
              <p:cNvSpPr/>
              <p:nvPr/>
            </p:nvSpPr>
            <p:spPr>
              <a:xfrm>
                <a:off x="231874" y="1337180"/>
                <a:ext cx="182381" cy="155811"/>
              </a:xfrm>
              <a:custGeom>
                <a:rect b="b" l="l" r="r" t="t"/>
                <a:pathLst>
                  <a:path extrusionOk="0" h="8468" w="9912">
                    <a:moveTo>
                      <a:pt x="5638" y="1"/>
                    </a:moveTo>
                    <a:cubicBezTo>
                      <a:pt x="1889" y="1"/>
                      <a:pt x="0" y="4527"/>
                      <a:pt x="2630" y="7199"/>
                    </a:cubicBezTo>
                    <a:cubicBezTo>
                      <a:pt x="3499" y="8075"/>
                      <a:pt x="4572" y="8467"/>
                      <a:pt x="5623" y="8467"/>
                    </a:cubicBezTo>
                    <a:cubicBezTo>
                      <a:pt x="7787" y="8467"/>
                      <a:pt x="9863" y="6804"/>
                      <a:pt x="9891" y="4269"/>
                    </a:cubicBezTo>
                    <a:cubicBezTo>
                      <a:pt x="9912" y="1926"/>
                      <a:pt x="8008" y="1"/>
                      <a:pt x="5664" y="1"/>
                    </a:cubicBezTo>
                    <a:cubicBezTo>
                      <a:pt x="5656" y="1"/>
                      <a:pt x="5647" y="1"/>
                      <a:pt x="56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31" name="Google Shape;2931;p25"/>
            <p:cNvGrpSpPr/>
            <p:nvPr/>
          </p:nvGrpSpPr>
          <p:grpSpPr>
            <a:xfrm rot="-5400000">
              <a:off x="1143234" y="-234430"/>
              <a:ext cx="229330" cy="698195"/>
              <a:chOff x="933070" y="4201135"/>
              <a:chExt cx="229330" cy="698195"/>
            </a:xfrm>
          </p:grpSpPr>
          <p:sp>
            <p:nvSpPr>
              <p:cNvPr id="2932" name="Google Shape;2932;p25"/>
              <p:cNvSpPr/>
              <p:nvPr/>
            </p:nvSpPr>
            <p:spPr>
              <a:xfrm>
                <a:off x="933070" y="4201135"/>
                <a:ext cx="229330" cy="698195"/>
              </a:xfrm>
              <a:custGeom>
                <a:rect b="b" l="l" r="r" t="t"/>
                <a:pathLst>
                  <a:path extrusionOk="0" h="37015" w="12158">
                    <a:moveTo>
                      <a:pt x="0" y="0"/>
                    </a:moveTo>
                    <a:lnTo>
                      <a:pt x="0" y="37014"/>
                    </a:lnTo>
                    <a:lnTo>
                      <a:pt x="12157" y="37014"/>
                    </a:lnTo>
                    <a:lnTo>
                      <a:pt x="1215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3" name="Google Shape;2933;p25"/>
              <p:cNvSpPr/>
              <p:nvPr/>
            </p:nvSpPr>
            <p:spPr>
              <a:xfrm>
                <a:off x="967004" y="4230939"/>
                <a:ext cx="181967" cy="155710"/>
              </a:xfrm>
              <a:custGeom>
                <a:rect b="b" l="l" r="r" t="t"/>
                <a:pathLst>
                  <a:path extrusionOk="0" h="8255" w="9647">
                    <a:moveTo>
                      <a:pt x="4181" y="0"/>
                    </a:moveTo>
                    <a:cubicBezTo>
                      <a:pt x="2075" y="0"/>
                      <a:pt x="50" y="1622"/>
                      <a:pt x="22" y="4091"/>
                    </a:cubicBezTo>
                    <a:cubicBezTo>
                      <a:pt x="1" y="6371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4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4" name="Google Shape;2934;p25"/>
              <p:cNvSpPr/>
              <p:nvPr/>
            </p:nvSpPr>
            <p:spPr>
              <a:xfrm>
                <a:off x="967004" y="4461029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0"/>
                    </a:moveTo>
                    <a:cubicBezTo>
                      <a:pt x="2075" y="0"/>
                      <a:pt x="50" y="1623"/>
                      <a:pt x="22" y="4091"/>
                    </a:cubicBezTo>
                    <a:cubicBezTo>
                      <a:pt x="1" y="6372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5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5" name="Google Shape;2935;p25"/>
              <p:cNvSpPr/>
              <p:nvPr/>
            </p:nvSpPr>
            <p:spPr>
              <a:xfrm>
                <a:off x="967004" y="4691120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1"/>
                    </a:moveTo>
                    <a:cubicBezTo>
                      <a:pt x="2075" y="1"/>
                      <a:pt x="50" y="1623"/>
                      <a:pt x="22" y="4092"/>
                    </a:cubicBezTo>
                    <a:cubicBezTo>
                      <a:pt x="1" y="6372"/>
                      <a:pt x="1842" y="8235"/>
                      <a:pt x="4144" y="8256"/>
                    </a:cubicBezTo>
                    <a:cubicBezTo>
                      <a:pt x="7805" y="8256"/>
                      <a:pt x="9647" y="3841"/>
                      <a:pt x="7073" y="1225"/>
                    </a:cubicBezTo>
                    <a:cubicBezTo>
                      <a:pt x="6235" y="380"/>
                      <a:pt x="5198" y="1"/>
                      <a:pt x="4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36" name="Google Shape;2936;p25"/>
            <p:cNvGrpSpPr/>
            <p:nvPr/>
          </p:nvGrpSpPr>
          <p:grpSpPr>
            <a:xfrm rot="10800000">
              <a:off x="468329" y="915755"/>
              <a:ext cx="229330" cy="233669"/>
              <a:chOff x="922016" y="2348885"/>
              <a:chExt cx="229330" cy="233669"/>
            </a:xfrm>
          </p:grpSpPr>
          <p:sp>
            <p:nvSpPr>
              <p:cNvPr id="2937" name="Google Shape;2937;p25"/>
              <p:cNvSpPr/>
              <p:nvPr/>
            </p:nvSpPr>
            <p:spPr>
              <a:xfrm>
                <a:off x="922016" y="2348885"/>
                <a:ext cx="229330" cy="233669"/>
              </a:xfrm>
              <a:custGeom>
                <a:rect b="b" l="l" r="r" t="t"/>
                <a:pathLst>
                  <a:path extrusionOk="0" h="12388" w="12158">
                    <a:moveTo>
                      <a:pt x="1" y="1"/>
                    </a:moveTo>
                    <a:lnTo>
                      <a:pt x="1" y="12388"/>
                    </a:lnTo>
                    <a:lnTo>
                      <a:pt x="12157" y="12388"/>
                    </a:lnTo>
                    <a:lnTo>
                      <a:pt x="121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8" name="Google Shape;2938;p25"/>
              <p:cNvSpPr/>
              <p:nvPr/>
            </p:nvSpPr>
            <p:spPr>
              <a:xfrm>
                <a:off x="963062" y="2391251"/>
                <a:ext cx="176044" cy="150655"/>
              </a:xfrm>
              <a:custGeom>
                <a:rect b="b" l="l" r="r" t="t"/>
                <a:pathLst>
                  <a:path extrusionOk="0" h="7987" w="9333">
                    <a:moveTo>
                      <a:pt x="4041" y="0"/>
                    </a:moveTo>
                    <a:cubicBezTo>
                      <a:pt x="2006" y="0"/>
                      <a:pt x="50" y="1566"/>
                      <a:pt x="22" y="3948"/>
                    </a:cubicBezTo>
                    <a:cubicBezTo>
                      <a:pt x="1" y="6166"/>
                      <a:pt x="1800" y="7966"/>
                      <a:pt x="3997" y="7987"/>
                    </a:cubicBezTo>
                    <a:cubicBezTo>
                      <a:pt x="7554" y="7987"/>
                      <a:pt x="9333" y="3718"/>
                      <a:pt x="6843" y="1186"/>
                    </a:cubicBezTo>
                    <a:cubicBezTo>
                      <a:pt x="6030" y="367"/>
                      <a:pt x="5027" y="0"/>
                      <a:pt x="40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39" name="Google Shape;2939;p25"/>
            <p:cNvGrpSpPr/>
            <p:nvPr/>
          </p:nvGrpSpPr>
          <p:grpSpPr>
            <a:xfrm rot="10800000">
              <a:off x="237740" y="1390361"/>
              <a:ext cx="219446" cy="230421"/>
              <a:chOff x="922016" y="2348885"/>
              <a:chExt cx="229330" cy="233669"/>
            </a:xfrm>
          </p:grpSpPr>
          <p:sp>
            <p:nvSpPr>
              <p:cNvPr id="2940" name="Google Shape;2940;p25"/>
              <p:cNvSpPr/>
              <p:nvPr/>
            </p:nvSpPr>
            <p:spPr>
              <a:xfrm>
                <a:off x="922016" y="2348885"/>
                <a:ext cx="229330" cy="233669"/>
              </a:xfrm>
              <a:custGeom>
                <a:rect b="b" l="l" r="r" t="t"/>
                <a:pathLst>
                  <a:path extrusionOk="0" h="12388" w="12158">
                    <a:moveTo>
                      <a:pt x="1" y="1"/>
                    </a:moveTo>
                    <a:lnTo>
                      <a:pt x="1" y="12388"/>
                    </a:lnTo>
                    <a:lnTo>
                      <a:pt x="12157" y="12388"/>
                    </a:lnTo>
                    <a:lnTo>
                      <a:pt x="121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1" name="Google Shape;2941;p25"/>
              <p:cNvSpPr/>
              <p:nvPr/>
            </p:nvSpPr>
            <p:spPr>
              <a:xfrm>
                <a:off x="963062" y="2391251"/>
                <a:ext cx="176044" cy="150655"/>
              </a:xfrm>
              <a:custGeom>
                <a:rect b="b" l="l" r="r" t="t"/>
                <a:pathLst>
                  <a:path extrusionOk="0" h="7987" w="9333">
                    <a:moveTo>
                      <a:pt x="4041" y="0"/>
                    </a:moveTo>
                    <a:cubicBezTo>
                      <a:pt x="2006" y="0"/>
                      <a:pt x="50" y="1566"/>
                      <a:pt x="22" y="3948"/>
                    </a:cubicBezTo>
                    <a:cubicBezTo>
                      <a:pt x="1" y="6166"/>
                      <a:pt x="1800" y="7966"/>
                      <a:pt x="3997" y="7987"/>
                    </a:cubicBezTo>
                    <a:cubicBezTo>
                      <a:pt x="7554" y="7987"/>
                      <a:pt x="9333" y="3718"/>
                      <a:pt x="6843" y="1186"/>
                    </a:cubicBezTo>
                    <a:cubicBezTo>
                      <a:pt x="6030" y="367"/>
                      <a:pt x="5027" y="0"/>
                      <a:pt x="40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42" name="Google Shape;2942;p25"/>
            <p:cNvGrpSpPr/>
            <p:nvPr/>
          </p:nvGrpSpPr>
          <p:grpSpPr>
            <a:xfrm rot="10800000">
              <a:off x="909246" y="239339"/>
              <a:ext cx="228872" cy="667545"/>
              <a:chOff x="933070" y="4201135"/>
              <a:chExt cx="229330" cy="698195"/>
            </a:xfrm>
          </p:grpSpPr>
          <p:sp>
            <p:nvSpPr>
              <p:cNvPr id="2943" name="Google Shape;2943;p25"/>
              <p:cNvSpPr/>
              <p:nvPr/>
            </p:nvSpPr>
            <p:spPr>
              <a:xfrm>
                <a:off x="933070" y="4201135"/>
                <a:ext cx="229330" cy="698195"/>
              </a:xfrm>
              <a:custGeom>
                <a:rect b="b" l="l" r="r" t="t"/>
                <a:pathLst>
                  <a:path extrusionOk="0" h="37015" w="12158">
                    <a:moveTo>
                      <a:pt x="0" y="0"/>
                    </a:moveTo>
                    <a:lnTo>
                      <a:pt x="0" y="37014"/>
                    </a:lnTo>
                    <a:lnTo>
                      <a:pt x="12157" y="37014"/>
                    </a:lnTo>
                    <a:lnTo>
                      <a:pt x="1215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4" name="Google Shape;2944;p25"/>
              <p:cNvSpPr/>
              <p:nvPr/>
            </p:nvSpPr>
            <p:spPr>
              <a:xfrm>
                <a:off x="967004" y="4230939"/>
                <a:ext cx="181967" cy="155710"/>
              </a:xfrm>
              <a:custGeom>
                <a:rect b="b" l="l" r="r" t="t"/>
                <a:pathLst>
                  <a:path extrusionOk="0" h="8255" w="9647">
                    <a:moveTo>
                      <a:pt x="4181" y="0"/>
                    </a:moveTo>
                    <a:cubicBezTo>
                      <a:pt x="2075" y="0"/>
                      <a:pt x="50" y="1622"/>
                      <a:pt x="22" y="4091"/>
                    </a:cubicBezTo>
                    <a:cubicBezTo>
                      <a:pt x="1" y="6371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4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5" name="Google Shape;2945;p25"/>
              <p:cNvSpPr/>
              <p:nvPr/>
            </p:nvSpPr>
            <p:spPr>
              <a:xfrm>
                <a:off x="967004" y="4461029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0"/>
                    </a:moveTo>
                    <a:cubicBezTo>
                      <a:pt x="2075" y="0"/>
                      <a:pt x="50" y="1623"/>
                      <a:pt x="22" y="4091"/>
                    </a:cubicBezTo>
                    <a:cubicBezTo>
                      <a:pt x="1" y="6372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5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6" name="Google Shape;2946;p25"/>
              <p:cNvSpPr/>
              <p:nvPr/>
            </p:nvSpPr>
            <p:spPr>
              <a:xfrm>
                <a:off x="967004" y="4691120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1"/>
                    </a:moveTo>
                    <a:cubicBezTo>
                      <a:pt x="2075" y="1"/>
                      <a:pt x="50" y="1623"/>
                      <a:pt x="22" y="4092"/>
                    </a:cubicBezTo>
                    <a:cubicBezTo>
                      <a:pt x="1" y="6372"/>
                      <a:pt x="1842" y="8235"/>
                      <a:pt x="4144" y="8256"/>
                    </a:cubicBezTo>
                    <a:cubicBezTo>
                      <a:pt x="7805" y="8256"/>
                      <a:pt x="9647" y="3841"/>
                      <a:pt x="7073" y="1225"/>
                    </a:cubicBezTo>
                    <a:cubicBezTo>
                      <a:pt x="6235" y="380"/>
                      <a:pt x="5198" y="1"/>
                      <a:pt x="4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CUSTOM_6_2">
    <p:spTree>
      <p:nvGrpSpPr>
        <p:cNvPr id="2947" name="Shape 2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8" name="Google Shape;2948;p26"/>
          <p:cNvSpPr txBox="1"/>
          <p:nvPr>
            <p:ph type="title"/>
          </p:nvPr>
        </p:nvSpPr>
        <p:spPr>
          <a:xfrm>
            <a:off x="608803" y="343757"/>
            <a:ext cx="77175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2949" name="Google Shape;2949;p26"/>
          <p:cNvGrpSpPr/>
          <p:nvPr/>
        </p:nvGrpSpPr>
        <p:grpSpPr>
          <a:xfrm>
            <a:off x="7666213" y="199"/>
            <a:ext cx="1477791" cy="1646810"/>
            <a:chOff x="7666213" y="199"/>
            <a:chExt cx="1477791" cy="1646810"/>
          </a:xfrm>
        </p:grpSpPr>
        <p:grpSp>
          <p:nvGrpSpPr>
            <p:cNvPr id="2950" name="Google Shape;2950;p26"/>
            <p:cNvGrpSpPr/>
            <p:nvPr/>
          </p:nvGrpSpPr>
          <p:grpSpPr>
            <a:xfrm flipH="1" rot="-5400000">
              <a:off x="8667607" y="485206"/>
              <a:ext cx="474807" cy="477976"/>
              <a:chOff x="458271" y="4665278"/>
              <a:chExt cx="474807" cy="477976"/>
            </a:xfrm>
          </p:grpSpPr>
          <p:sp>
            <p:nvSpPr>
              <p:cNvPr id="2951" name="Google Shape;2951;p26"/>
              <p:cNvSpPr/>
              <p:nvPr/>
            </p:nvSpPr>
            <p:spPr>
              <a:xfrm>
                <a:off x="458271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0" y="1"/>
                    </a:moveTo>
                    <a:lnTo>
                      <a:pt x="0" y="25339"/>
                    </a:lnTo>
                    <a:lnTo>
                      <a:pt x="25171" y="25339"/>
                    </a:lnTo>
                    <a:lnTo>
                      <a:pt x="251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2" name="Google Shape;2952;p26"/>
              <p:cNvSpPr/>
              <p:nvPr/>
            </p:nvSpPr>
            <p:spPr>
              <a:xfrm>
                <a:off x="718353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9" y="0"/>
                    </a:moveTo>
                    <a:cubicBezTo>
                      <a:pt x="1884" y="0"/>
                      <a:pt x="1" y="4499"/>
                      <a:pt x="2637" y="7135"/>
                    </a:cubicBezTo>
                    <a:cubicBezTo>
                      <a:pt x="3491" y="7995"/>
                      <a:pt x="4544" y="8381"/>
                      <a:pt x="5578" y="8381"/>
                    </a:cubicBezTo>
                    <a:cubicBezTo>
                      <a:pt x="7714" y="8381"/>
                      <a:pt x="9765" y="6736"/>
                      <a:pt x="9793" y="4227"/>
                    </a:cubicBezTo>
                    <a:cubicBezTo>
                      <a:pt x="9793" y="190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3" name="Google Shape;2953;p26"/>
              <p:cNvSpPr/>
              <p:nvPr/>
            </p:nvSpPr>
            <p:spPr>
              <a:xfrm>
                <a:off x="478398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608" y="0"/>
                    </a:moveTo>
                    <a:cubicBezTo>
                      <a:pt x="1884" y="0"/>
                      <a:pt x="0" y="4499"/>
                      <a:pt x="2637" y="7135"/>
                    </a:cubicBezTo>
                    <a:cubicBezTo>
                      <a:pt x="3490" y="7995"/>
                      <a:pt x="4544" y="8381"/>
                      <a:pt x="5578" y="8381"/>
                    </a:cubicBezTo>
                    <a:cubicBezTo>
                      <a:pt x="7713" y="8381"/>
                      <a:pt x="9764" y="6736"/>
                      <a:pt x="9793" y="4227"/>
                    </a:cubicBezTo>
                    <a:cubicBezTo>
                      <a:pt x="9793" y="190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4" name="Google Shape;2954;p26"/>
              <p:cNvSpPr/>
              <p:nvPr/>
            </p:nvSpPr>
            <p:spPr>
              <a:xfrm>
                <a:off x="478398" y="4712642"/>
                <a:ext cx="185117" cy="157879"/>
              </a:xfrm>
              <a:custGeom>
                <a:rect b="b" l="l" r="r" t="t"/>
                <a:pathLst>
                  <a:path extrusionOk="0" h="8370" w="9814">
                    <a:moveTo>
                      <a:pt x="5608" y="0"/>
                    </a:moveTo>
                    <a:cubicBezTo>
                      <a:pt x="1884" y="0"/>
                      <a:pt x="0" y="4478"/>
                      <a:pt x="2637" y="7115"/>
                    </a:cubicBezTo>
                    <a:cubicBezTo>
                      <a:pt x="3490" y="7982"/>
                      <a:pt x="4544" y="8370"/>
                      <a:pt x="5578" y="8370"/>
                    </a:cubicBezTo>
                    <a:cubicBezTo>
                      <a:pt x="7714" y="8370"/>
                      <a:pt x="9764" y="6715"/>
                      <a:pt x="9793" y="4206"/>
                    </a:cubicBezTo>
                    <a:cubicBezTo>
                      <a:pt x="9814" y="188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5" name="Google Shape;2955;p26"/>
              <p:cNvSpPr/>
              <p:nvPr/>
            </p:nvSpPr>
            <p:spPr>
              <a:xfrm>
                <a:off x="718353" y="4712642"/>
                <a:ext cx="184739" cy="157879"/>
              </a:xfrm>
              <a:custGeom>
                <a:rect b="b" l="l" r="r" t="t"/>
                <a:pathLst>
                  <a:path extrusionOk="0" h="8370" w="9794">
                    <a:moveTo>
                      <a:pt x="5609" y="0"/>
                    </a:moveTo>
                    <a:cubicBezTo>
                      <a:pt x="1884" y="0"/>
                      <a:pt x="1" y="4478"/>
                      <a:pt x="2637" y="7115"/>
                    </a:cubicBezTo>
                    <a:cubicBezTo>
                      <a:pt x="3491" y="7982"/>
                      <a:pt x="4545" y="8370"/>
                      <a:pt x="5579" y="8370"/>
                    </a:cubicBezTo>
                    <a:cubicBezTo>
                      <a:pt x="7714" y="8370"/>
                      <a:pt x="9765" y="6715"/>
                      <a:pt x="9793" y="4206"/>
                    </a:cubicBezTo>
                    <a:cubicBezTo>
                      <a:pt x="9793" y="188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56" name="Google Shape;2956;p26"/>
            <p:cNvGrpSpPr/>
            <p:nvPr/>
          </p:nvGrpSpPr>
          <p:grpSpPr>
            <a:xfrm flipH="1" rot="-5400000">
              <a:off x="8667607" y="-889"/>
              <a:ext cx="474807" cy="477976"/>
              <a:chOff x="826" y="4665278"/>
              <a:chExt cx="474807" cy="477976"/>
            </a:xfrm>
          </p:grpSpPr>
          <p:sp>
            <p:nvSpPr>
              <p:cNvPr id="2957" name="Google Shape;2957;p26"/>
              <p:cNvSpPr/>
              <p:nvPr/>
            </p:nvSpPr>
            <p:spPr>
              <a:xfrm>
                <a:off x="826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1" y="1"/>
                    </a:moveTo>
                    <a:lnTo>
                      <a:pt x="1" y="25339"/>
                    </a:lnTo>
                    <a:lnTo>
                      <a:pt x="25172" y="25339"/>
                    </a:lnTo>
                    <a:lnTo>
                      <a:pt x="2517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8" name="Google Shape;2958;p26"/>
              <p:cNvSpPr/>
              <p:nvPr/>
            </p:nvSpPr>
            <p:spPr>
              <a:xfrm>
                <a:off x="246327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587" y="0"/>
                    </a:moveTo>
                    <a:cubicBezTo>
                      <a:pt x="1863" y="0"/>
                      <a:pt x="0" y="4499"/>
                      <a:pt x="2616" y="7135"/>
                    </a:cubicBezTo>
                    <a:cubicBezTo>
                      <a:pt x="3476" y="7995"/>
                      <a:pt x="4534" y="8381"/>
                      <a:pt x="5571" y="8381"/>
                    </a:cubicBezTo>
                    <a:cubicBezTo>
                      <a:pt x="7711" y="8381"/>
                      <a:pt x="9758" y="6736"/>
                      <a:pt x="9772" y="4227"/>
                    </a:cubicBezTo>
                    <a:cubicBezTo>
                      <a:pt x="9793" y="190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9" name="Google Shape;2959;p26"/>
              <p:cNvSpPr/>
              <p:nvPr/>
            </p:nvSpPr>
            <p:spPr>
              <a:xfrm>
                <a:off x="21349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8" y="0"/>
                    </a:moveTo>
                    <a:cubicBezTo>
                      <a:pt x="1884" y="0"/>
                      <a:pt x="1" y="4478"/>
                      <a:pt x="2616" y="7135"/>
                    </a:cubicBezTo>
                    <a:cubicBezTo>
                      <a:pt x="3470" y="7995"/>
                      <a:pt x="4526" y="8381"/>
                      <a:pt x="5562" y="8381"/>
                    </a:cubicBezTo>
                    <a:cubicBezTo>
                      <a:pt x="7702" y="8381"/>
                      <a:pt x="9758" y="6736"/>
                      <a:pt x="9772" y="4227"/>
                    </a:cubicBezTo>
                    <a:cubicBezTo>
                      <a:pt x="9793" y="1904"/>
                      <a:pt x="7910" y="21"/>
                      <a:pt x="56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0" name="Google Shape;2960;p26"/>
              <p:cNvSpPr/>
              <p:nvPr/>
            </p:nvSpPr>
            <p:spPr>
              <a:xfrm>
                <a:off x="21462" y="4712642"/>
                <a:ext cx="184626" cy="157879"/>
              </a:xfrm>
              <a:custGeom>
                <a:rect b="b" l="l" r="r" t="t"/>
                <a:pathLst>
                  <a:path extrusionOk="0" h="8370" w="9788">
                    <a:moveTo>
                      <a:pt x="5577" y="0"/>
                    </a:moveTo>
                    <a:cubicBezTo>
                      <a:pt x="1869" y="0"/>
                      <a:pt x="1" y="4484"/>
                      <a:pt x="2610" y="7115"/>
                    </a:cubicBezTo>
                    <a:cubicBezTo>
                      <a:pt x="3464" y="7982"/>
                      <a:pt x="4520" y="8370"/>
                      <a:pt x="5556" y="8370"/>
                    </a:cubicBezTo>
                    <a:cubicBezTo>
                      <a:pt x="7696" y="8370"/>
                      <a:pt x="9752" y="6715"/>
                      <a:pt x="9766" y="4206"/>
                    </a:cubicBezTo>
                    <a:cubicBezTo>
                      <a:pt x="9787" y="1884"/>
                      <a:pt x="7904" y="0"/>
                      <a:pt x="5602" y="0"/>
                    </a:cubicBezTo>
                    <a:cubicBezTo>
                      <a:pt x="5594" y="0"/>
                      <a:pt x="5585" y="0"/>
                      <a:pt x="55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1" name="Google Shape;2961;p26"/>
              <p:cNvSpPr/>
              <p:nvPr/>
            </p:nvSpPr>
            <p:spPr>
              <a:xfrm>
                <a:off x="246327" y="4712642"/>
                <a:ext cx="184720" cy="157879"/>
              </a:xfrm>
              <a:custGeom>
                <a:rect b="b" l="l" r="r" t="t"/>
                <a:pathLst>
                  <a:path extrusionOk="0" h="8370" w="9793">
                    <a:moveTo>
                      <a:pt x="5587" y="0"/>
                    </a:moveTo>
                    <a:cubicBezTo>
                      <a:pt x="1863" y="0"/>
                      <a:pt x="0" y="4478"/>
                      <a:pt x="2616" y="7115"/>
                    </a:cubicBezTo>
                    <a:cubicBezTo>
                      <a:pt x="3469" y="7982"/>
                      <a:pt x="4525" y="8370"/>
                      <a:pt x="5562" y="8370"/>
                    </a:cubicBezTo>
                    <a:cubicBezTo>
                      <a:pt x="7702" y="8370"/>
                      <a:pt x="9758" y="6715"/>
                      <a:pt x="9772" y="4206"/>
                    </a:cubicBezTo>
                    <a:cubicBezTo>
                      <a:pt x="9793" y="188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62" name="Google Shape;2962;p26"/>
            <p:cNvGrpSpPr/>
            <p:nvPr/>
          </p:nvGrpSpPr>
          <p:grpSpPr>
            <a:xfrm flipH="1" rot="-5400000">
              <a:off x="7796975" y="-129992"/>
              <a:ext cx="241394" cy="502919"/>
              <a:chOff x="826" y="3727523"/>
              <a:chExt cx="226576" cy="485068"/>
            </a:xfrm>
          </p:grpSpPr>
          <p:sp>
            <p:nvSpPr>
              <p:cNvPr id="2963" name="Google Shape;2963;p26"/>
              <p:cNvSpPr/>
              <p:nvPr/>
            </p:nvSpPr>
            <p:spPr>
              <a:xfrm>
                <a:off x="826" y="3727523"/>
                <a:ext cx="226576" cy="485068"/>
              </a:xfrm>
              <a:custGeom>
                <a:rect b="b" l="l" r="r" t="t"/>
                <a:pathLst>
                  <a:path extrusionOk="0" h="25716" w="12012">
                    <a:moveTo>
                      <a:pt x="1" y="0"/>
                    </a:moveTo>
                    <a:lnTo>
                      <a:pt x="1" y="25715"/>
                    </a:lnTo>
                    <a:lnTo>
                      <a:pt x="12011" y="25715"/>
                    </a:lnTo>
                    <a:lnTo>
                      <a:pt x="120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4" name="Google Shape;2964;p26"/>
              <p:cNvSpPr/>
              <p:nvPr/>
            </p:nvSpPr>
            <p:spPr>
              <a:xfrm>
                <a:off x="7937" y="3766192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4" y="1"/>
                      <a:pt x="0" y="4520"/>
                      <a:pt x="2637" y="7177"/>
                    </a:cubicBezTo>
                    <a:cubicBezTo>
                      <a:pt x="3490" y="8045"/>
                      <a:pt x="4549" y="8433"/>
                      <a:pt x="5589" y="8433"/>
                    </a:cubicBezTo>
                    <a:cubicBezTo>
                      <a:pt x="7736" y="8433"/>
                      <a:pt x="9806" y="6778"/>
                      <a:pt x="9835" y="4269"/>
                    </a:cubicBezTo>
                    <a:cubicBezTo>
                      <a:pt x="983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5" name="Google Shape;2965;p26"/>
              <p:cNvSpPr/>
              <p:nvPr/>
            </p:nvSpPr>
            <p:spPr>
              <a:xfrm>
                <a:off x="7937" y="4002602"/>
                <a:ext cx="185513" cy="158973"/>
              </a:xfrm>
              <a:custGeom>
                <a:rect b="b" l="l" r="r" t="t"/>
                <a:pathLst>
                  <a:path extrusionOk="0" h="8428" w="9835">
                    <a:moveTo>
                      <a:pt x="5629" y="1"/>
                    </a:moveTo>
                    <a:cubicBezTo>
                      <a:pt x="1884" y="1"/>
                      <a:pt x="0" y="4499"/>
                      <a:pt x="2637" y="7178"/>
                    </a:cubicBezTo>
                    <a:cubicBezTo>
                      <a:pt x="3494" y="8041"/>
                      <a:pt x="4550" y="8428"/>
                      <a:pt x="5586" y="8428"/>
                    </a:cubicBezTo>
                    <a:cubicBezTo>
                      <a:pt x="7738" y="8428"/>
                      <a:pt x="9806" y="6762"/>
                      <a:pt x="9835" y="4248"/>
                    </a:cubicBezTo>
                    <a:cubicBezTo>
                      <a:pt x="9835" y="1905"/>
                      <a:pt x="7951" y="1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66" name="Google Shape;2966;p26"/>
            <p:cNvGrpSpPr/>
            <p:nvPr/>
          </p:nvGrpSpPr>
          <p:grpSpPr>
            <a:xfrm flipH="1" rot="-5400000">
              <a:off x="8681033" y="1184038"/>
              <a:ext cx="674108" cy="251833"/>
              <a:chOff x="933070" y="4891426"/>
              <a:chExt cx="674108" cy="251833"/>
            </a:xfrm>
          </p:grpSpPr>
          <p:sp>
            <p:nvSpPr>
              <p:cNvPr id="2967" name="Google Shape;2967;p26"/>
              <p:cNvSpPr/>
              <p:nvPr/>
            </p:nvSpPr>
            <p:spPr>
              <a:xfrm>
                <a:off x="933070" y="4891426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8" name="Google Shape;2968;p26"/>
              <p:cNvSpPr/>
              <p:nvPr/>
            </p:nvSpPr>
            <p:spPr>
              <a:xfrm>
                <a:off x="935560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9" name="Google Shape;2969;p26"/>
              <p:cNvSpPr/>
              <p:nvPr/>
            </p:nvSpPr>
            <p:spPr>
              <a:xfrm>
                <a:off x="1165254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0" name="Google Shape;2970;p26"/>
              <p:cNvSpPr/>
              <p:nvPr/>
            </p:nvSpPr>
            <p:spPr>
              <a:xfrm>
                <a:off x="1389157" y="4939545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71" name="Google Shape;2971;p26"/>
            <p:cNvGrpSpPr/>
            <p:nvPr/>
          </p:nvGrpSpPr>
          <p:grpSpPr>
            <a:xfrm flipH="1" rot="-5400000">
              <a:off x="7936518" y="246274"/>
              <a:ext cx="961845" cy="469695"/>
              <a:chOff x="53" y="4203889"/>
              <a:chExt cx="933015" cy="469695"/>
            </a:xfrm>
          </p:grpSpPr>
          <p:sp>
            <p:nvSpPr>
              <p:cNvPr id="2972" name="Google Shape;2972;p26"/>
              <p:cNvSpPr/>
              <p:nvPr/>
            </p:nvSpPr>
            <p:spPr>
              <a:xfrm>
                <a:off x="53" y="4203889"/>
                <a:ext cx="933015" cy="469695"/>
              </a:xfrm>
              <a:custGeom>
                <a:rect b="b" l="l" r="r" t="t"/>
                <a:pathLst>
                  <a:path extrusionOk="0" h="24901" w="49464">
                    <a:moveTo>
                      <a:pt x="0" y="1"/>
                    </a:moveTo>
                    <a:lnTo>
                      <a:pt x="0" y="24900"/>
                    </a:lnTo>
                    <a:lnTo>
                      <a:pt x="49463" y="24900"/>
                    </a:lnTo>
                    <a:lnTo>
                      <a:pt x="4946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3" name="Google Shape;2973;p26"/>
              <p:cNvSpPr/>
              <p:nvPr/>
            </p:nvSpPr>
            <p:spPr>
              <a:xfrm>
                <a:off x="35572" y="4232070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3"/>
                      <a:pt x="21" y="4198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4" name="Google Shape;2974;p26"/>
              <p:cNvSpPr/>
              <p:nvPr/>
            </p:nvSpPr>
            <p:spPr>
              <a:xfrm>
                <a:off x="259739" y="4232334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0"/>
                      <a:pt x="42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5" name="Google Shape;2975;p26"/>
              <p:cNvSpPr/>
              <p:nvPr/>
            </p:nvSpPr>
            <p:spPr>
              <a:xfrm>
                <a:off x="477209" y="4232334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0"/>
                      <a:pt x="4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6" name="Google Shape;2976;p26"/>
              <p:cNvSpPr/>
              <p:nvPr/>
            </p:nvSpPr>
            <p:spPr>
              <a:xfrm>
                <a:off x="704545" y="4232165"/>
                <a:ext cx="186305" cy="159218"/>
              </a:xfrm>
              <a:custGeom>
                <a:rect b="b" l="l" r="r" t="t"/>
                <a:pathLst>
                  <a:path extrusionOk="0" h="8441" w="9877">
                    <a:moveTo>
                      <a:pt x="4276" y="0"/>
                    </a:moveTo>
                    <a:cubicBezTo>
                      <a:pt x="2121" y="0"/>
                      <a:pt x="50" y="1669"/>
                      <a:pt x="22" y="4193"/>
                    </a:cubicBezTo>
                    <a:cubicBezTo>
                      <a:pt x="1" y="6537"/>
                      <a:pt x="1905" y="8441"/>
                      <a:pt x="4248" y="8441"/>
                    </a:cubicBezTo>
                    <a:cubicBezTo>
                      <a:pt x="7993" y="8441"/>
                      <a:pt x="9877" y="3921"/>
                      <a:pt x="7240" y="1264"/>
                    </a:cubicBezTo>
                    <a:cubicBezTo>
                      <a:pt x="6381" y="391"/>
                      <a:pt x="5319" y="0"/>
                      <a:pt x="42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7" name="Google Shape;2977;p26"/>
              <p:cNvSpPr/>
              <p:nvPr/>
            </p:nvSpPr>
            <p:spPr>
              <a:xfrm>
                <a:off x="35572" y="4473215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4"/>
                      <a:pt x="21" y="4199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8" name="Google Shape;2978;p26"/>
              <p:cNvSpPr/>
              <p:nvPr/>
            </p:nvSpPr>
            <p:spPr>
              <a:xfrm>
                <a:off x="259739" y="4473479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1"/>
                      <a:pt x="42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9" name="Google Shape;2979;p26"/>
              <p:cNvSpPr/>
              <p:nvPr/>
            </p:nvSpPr>
            <p:spPr>
              <a:xfrm>
                <a:off x="477209" y="4473479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1"/>
                      <a:pt x="42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0" name="Google Shape;2980;p26"/>
              <p:cNvSpPr/>
              <p:nvPr/>
            </p:nvSpPr>
            <p:spPr>
              <a:xfrm>
                <a:off x="704942" y="4471894"/>
                <a:ext cx="159067" cy="160633"/>
              </a:xfrm>
              <a:custGeom>
                <a:rect b="b" l="l" r="r" t="t"/>
                <a:pathLst>
                  <a:path extrusionOk="0" h="8516" w="8433">
                    <a:moveTo>
                      <a:pt x="4206" y="0"/>
                    </a:moveTo>
                    <a:cubicBezTo>
                      <a:pt x="1884" y="0"/>
                      <a:pt x="1" y="1904"/>
                      <a:pt x="1" y="4269"/>
                    </a:cubicBezTo>
                    <a:cubicBezTo>
                      <a:pt x="1" y="6612"/>
                      <a:pt x="1884" y="8516"/>
                      <a:pt x="4206" y="8516"/>
                    </a:cubicBezTo>
                    <a:cubicBezTo>
                      <a:pt x="6550" y="8516"/>
                      <a:pt x="8433" y="6612"/>
                      <a:pt x="8433" y="4269"/>
                    </a:cubicBezTo>
                    <a:cubicBezTo>
                      <a:pt x="8433" y="1904"/>
                      <a:pt x="6550" y="0"/>
                      <a:pt x="4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6">
  <p:cSld name="CUSTOM_6_1_1">
    <p:spTree>
      <p:nvGrpSpPr>
        <p:cNvPr id="2981" name="Shape 2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2" name="Google Shape;2982;p27"/>
          <p:cNvSpPr txBox="1"/>
          <p:nvPr>
            <p:ph type="title"/>
          </p:nvPr>
        </p:nvSpPr>
        <p:spPr>
          <a:xfrm>
            <a:off x="717700" y="347803"/>
            <a:ext cx="77088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2983" name="Google Shape;2983;p27"/>
          <p:cNvGrpSpPr/>
          <p:nvPr/>
        </p:nvGrpSpPr>
        <p:grpSpPr>
          <a:xfrm flipH="1">
            <a:off x="7673537" y="2563323"/>
            <a:ext cx="1472063" cy="2584974"/>
            <a:chOff x="11" y="2558491"/>
            <a:chExt cx="1472063" cy="2584974"/>
          </a:xfrm>
        </p:grpSpPr>
        <p:grpSp>
          <p:nvGrpSpPr>
            <p:cNvPr id="2984" name="Google Shape;2984;p27"/>
            <p:cNvGrpSpPr/>
            <p:nvPr/>
          </p:nvGrpSpPr>
          <p:grpSpPr>
            <a:xfrm flipH="1" rot="5400000">
              <a:off x="1601" y="4182169"/>
              <a:ext cx="474807" cy="477976"/>
              <a:chOff x="458271" y="4665278"/>
              <a:chExt cx="474807" cy="477976"/>
            </a:xfrm>
          </p:grpSpPr>
          <p:sp>
            <p:nvSpPr>
              <p:cNvPr id="2985" name="Google Shape;2985;p27"/>
              <p:cNvSpPr/>
              <p:nvPr/>
            </p:nvSpPr>
            <p:spPr>
              <a:xfrm>
                <a:off x="458271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0" y="1"/>
                    </a:moveTo>
                    <a:lnTo>
                      <a:pt x="0" y="25339"/>
                    </a:lnTo>
                    <a:lnTo>
                      <a:pt x="25171" y="25339"/>
                    </a:lnTo>
                    <a:lnTo>
                      <a:pt x="2517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6" name="Google Shape;2986;p27"/>
              <p:cNvSpPr/>
              <p:nvPr/>
            </p:nvSpPr>
            <p:spPr>
              <a:xfrm>
                <a:off x="718353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9" y="0"/>
                    </a:moveTo>
                    <a:cubicBezTo>
                      <a:pt x="1884" y="0"/>
                      <a:pt x="1" y="4499"/>
                      <a:pt x="2637" y="7135"/>
                    </a:cubicBezTo>
                    <a:cubicBezTo>
                      <a:pt x="3491" y="7995"/>
                      <a:pt x="4544" y="8381"/>
                      <a:pt x="5578" y="8381"/>
                    </a:cubicBezTo>
                    <a:cubicBezTo>
                      <a:pt x="7714" y="8381"/>
                      <a:pt x="9765" y="6736"/>
                      <a:pt x="9793" y="4227"/>
                    </a:cubicBezTo>
                    <a:cubicBezTo>
                      <a:pt x="9793" y="190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7" name="Google Shape;2987;p27"/>
              <p:cNvSpPr/>
              <p:nvPr/>
            </p:nvSpPr>
            <p:spPr>
              <a:xfrm>
                <a:off x="478398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608" y="0"/>
                    </a:moveTo>
                    <a:cubicBezTo>
                      <a:pt x="1884" y="0"/>
                      <a:pt x="0" y="4499"/>
                      <a:pt x="2637" y="7135"/>
                    </a:cubicBezTo>
                    <a:cubicBezTo>
                      <a:pt x="3490" y="7995"/>
                      <a:pt x="4544" y="8381"/>
                      <a:pt x="5578" y="8381"/>
                    </a:cubicBezTo>
                    <a:cubicBezTo>
                      <a:pt x="7713" y="8381"/>
                      <a:pt x="9764" y="6736"/>
                      <a:pt x="9793" y="4227"/>
                    </a:cubicBezTo>
                    <a:cubicBezTo>
                      <a:pt x="9793" y="190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8" name="Google Shape;2988;p27"/>
              <p:cNvSpPr/>
              <p:nvPr/>
            </p:nvSpPr>
            <p:spPr>
              <a:xfrm>
                <a:off x="478398" y="4712642"/>
                <a:ext cx="185117" cy="157879"/>
              </a:xfrm>
              <a:custGeom>
                <a:rect b="b" l="l" r="r" t="t"/>
                <a:pathLst>
                  <a:path extrusionOk="0" h="8370" w="9814">
                    <a:moveTo>
                      <a:pt x="5608" y="0"/>
                    </a:moveTo>
                    <a:cubicBezTo>
                      <a:pt x="1884" y="0"/>
                      <a:pt x="0" y="4478"/>
                      <a:pt x="2637" y="7115"/>
                    </a:cubicBezTo>
                    <a:cubicBezTo>
                      <a:pt x="3490" y="7982"/>
                      <a:pt x="4544" y="8370"/>
                      <a:pt x="5578" y="8370"/>
                    </a:cubicBezTo>
                    <a:cubicBezTo>
                      <a:pt x="7714" y="8370"/>
                      <a:pt x="9764" y="6715"/>
                      <a:pt x="9793" y="4206"/>
                    </a:cubicBezTo>
                    <a:cubicBezTo>
                      <a:pt x="9814" y="188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9" name="Google Shape;2989;p27"/>
              <p:cNvSpPr/>
              <p:nvPr/>
            </p:nvSpPr>
            <p:spPr>
              <a:xfrm>
                <a:off x="718353" y="4712642"/>
                <a:ext cx="184739" cy="157879"/>
              </a:xfrm>
              <a:custGeom>
                <a:rect b="b" l="l" r="r" t="t"/>
                <a:pathLst>
                  <a:path extrusionOk="0" h="8370" w="9794">
                    <a:moveTo>
                      <a:pt x="5609" y="0"/>
                    </a:moveTo>
                    <a:cubicBezTo>
                      <a:pt x="1884" y="0"/>
                      <a:pt x="1" y="4478"/>
                      <a:pt x="2637" y="7115"/>
                    </a:cubicBezTo>
                    <a:cubicBezTo>
                      <a:pt x="3491" y="7982"/>
                      <a:pt x="4545" y="8370"/>
                      <a:pt x="5579" y="8370"/>
                    </a:cubicBezTo>
                    <a:cubicBezTo>
                      <a:pt x="7714" y="8370"/>
                      <a:pt x="9765" y="6715"/>
                      <a:pt x="9793" y="4206"/>
                    </a:cubicBezTo>
                    <a:cubicBezTo>
                      <a:pt x="9793" y="188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90" name="Google Shape;2990;p27"/>
            <p:cNvGrpSpPr/>
            <p:nvPr/>
          </p:nvGrpSpPr>
          <p:grpSpPr>
            <a:xfrm flipH="1" rot="5400000">
              <a:off x="1601" y="4666329"/>
              <a:ext cx="474807" cy="477976"/>
              <a:chOff x="826" y="4665278"/>
              <a:chExt cx="474807" cy="477976"/>
            </a:xfrm>
          </p:grpSpPr>
          <p:sp>
            <p:nvSpPr>
              <p:cNvPr id="2991" name="Google Shape;2991;p27"/>
              <p:cNvSpPr/>
              <p:nvPr/>
            </p:nvSpPr>
            <p:spPr>
              <a:xfrm>
                <a:off x="826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1" y="1"/>
                    </a:moveTo>
                    <a:lnTo>
                      <a:pt x="1" y="25339"/>
                    </a:lnTo>
                    <a:lnTo>
                      <a:pt x="25172" y="25339"/>
                    </a:lnTo>
                    <a:lnTo>
                      <a:pt x="251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2" name="Google Shape;2992;p27"/>
              <p:cNvSpPr/>
              <p:nvPr/>
            </p:nvSpPr>
            <p:spPr>
              <a:xfrm>
                <a:off x="246327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587" y="0"/>
                    </a:moveTo>
                    <a:cubicBezTo>
                      <a:pt x="1863" y="0"/>
                      <a:pt x="0" y="4499"/>
                      <a:pt x="2616" y="7135"/>
                    </a:cubicBezTo>
                    <a:cubicBezTo>
                      <a:pt x="3476" y="7995"/>
                      <a:pt x="4534" y="8381"/>
                      <a:pt x="5571" y="8381"/>
                    </a:cubicBezTo>
                    <a:cubicBezTo>
                      <a:pt x="7711" y="8381"/>
                      <a:pt x="9758" y="6736"/>
                      <a:pt x="9772" y="4227"/>
                    </a:cubicBezTo>
                    <a:cubicBezTo>
                      <a:pt x="9793" y="190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3" name="Google Shape;2993;p27"/>
              <p:cNvSpPr/>
              <p:nvPr/>
            </p:nvSpPr>
            <p:spPr>
              <a:xfrm>
                <a:off x="21349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8" y="0"/>
                    </a:moveTo>
                    <a:cubicBezTo>
                      <a:pt x="1884" y="0"/>
                      <a:pt x="1" y="4478"/>
                      <a:pt x="2616" y="7135"/>
                    </a:cubicBezTo>
                    <a:cubicBezTo>
                      <a:pt x="3470" y="7995"/>
                      <a:pt x="4526" y="8381"/>
                      <a:pt x="5562" y="8381"/>
                    </a:cubicBezTo>
                    <a:cubicBezTo>
                      <a:pt x="7702" y="8381"/>
                      <a:pt x="9758" y="6736"/>
                      <a:pt x="9772" y="4227"/>
                    </a:cubicBezTo>
                    <a:cubicBezTo>
                      <a:pt x="9793" y="1904"/>
                      <a:pt x="7910" y="21"/>
                      <a:pt x="5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4" name="Google Shape;2994;p27"/>
              <p:cNvSpPr/>
              <p:nvPr/>
            </p:nvSpPr>
            <p:spPr>
              <a:xfrm>
                <a:off x="21462" y="4712642"/>
                <a:ext cx="184626" cy="157879"/>
              </a:xfrm>
              <a:custGeom>
                <a:rect b="b" l="l" r="r" t="t"/>
                <a:pathLst>
                  <a:path extrusionOk="0" h="8370" w="9788">
                    <a:moveTo>
                      <a:pt x="5577" y="0"/>
                    </a:moveTo>
                    <a:cubicBezTo>
                      <a:pt x="1869" y="0"/>
                      <a:pt x="1" y="4484"/>
                      <a:pt x="2610" y="7115"/>
                    </a:cubicBezTo>
                    <a:cubicBezTo>
                      <a:pt x="3464" y="7982"/>
                      <a:pt x="4520" y="8370"/>
                      <a:pt x="5556" y="8370"/>
                    </a:cubicBezTo>
                    <a:cubicBezTo>
                      <a:pt x="7696" y="8370"/>
                      <a:pt x="9752" y="6715"/>
                      <a:pt x="9766" y="4206"/>
                    </a:cubicBezTo>
                    <a:cubicBezTo>
                      <a:pt x="9787" y="1884"/>
                      <a:pt x="7904" y="0"/>
                      <a:pt x="5602" y="0"/>
                    </a:cubicBezTo>
                    <a:cubicBezTo>
                      <a:pt x="5594" y="0"/>
                      <a:pt x="5585" y="0"/>
                      <a:pt x="55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5" name="Google Shape;2995;p27"/>
              <p:cNvSpPr/>
              <p:nvPr/>
            </p:nvSpPr>
            <p:spPr>
              <a:xfrm>
                <a:off x="246327" y="4712642"/>
                <a:ext cx="184720" cy="157879"/>
              </a:xfrm>
              <a:custGeom>
                <a:rect b="b" l="l" r="r" t="t"/>
                <a:pathLst>
                  <a:path extrusionOk="0" h="8370" w="9793">
                    <a:moveTo>
                      <a:pt x="5587" y="0"/>
                    </a:moveTo>
                    <a:cubicBezTo>
                      <a:pt x="1863" y="0"/>
                      <a:pt x="0" y="4478"/>
                      <a:pt x="2616" y="7115"/>
                    </a:cubicBezTo>
                    <a:cubicBezTo>
                      <a:pt x="3469" y="7982"/>
                      <a:pt x="4525" y="8370"/>
                      <a:pt x="5562" y="8370"/>
                    </a:cubicBezTo>
                    <a:cubicBezTo>
                      <a:pt x="7702" y="8370"/>
                      <a:pt x="9758" y="6715"/>
                      <a:pt x="9772" y="4206"/>
                    </a:cubicBezTo>
                    <a:cubicBezTo>
                      <a:pt x="9793" y="188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96" name="Google Shape;2996;p27"/>
            <p:cNvGrpSpPr/>
            <p:nvPr/>
          </p:nvGrpSpPr>
          <p:grpSpPr>
            <a:xfrm flipH="1" rot="5400000">
              <a:off x="-341570" y="2900072"/>
              <a:ext cx="934995" cy="251833"/>
              <a:chOff x="1597309" y="4891426"/>
              <a:chExt cx="934995" cy="251833"/>
            </a:xfrm>
          </p:grpSpPr>
          <p:sp>
            <p:nvSpPr>
              <p:cNvPr id="2997" name="Google Shape;2997;p27"/>
              <p:cNvSpPr/>
              <p:nvPr/>
            </p:nvSpPr>
            <p:spPr>
              <a:xfrm>
                <a:off x="1597309" y="4891426"/>
                <a:ext cx="934995" cy="251833"/>
              </a:xfrm>
              <a:custGeom>
                <a:rect b="b" l="l" r="r" t="t"/>
                <a:pathLst>
                  <a:path extrusionOk="0" h="13351" w="49569">
                    <a:moveTo>
                      <a:pt x="1" y="1"/>
                    </a:moveTo>
                    <a:lnTo>
                      <a:pt x="1" y="13350"/>
                    </a:lnTo>
                    <a:lnTo>
                      <a:pt x="49569" y="13350"/>
                    </a:lnTo>
                    <a:lnTo>
                      <a:pt x="4956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8" name="Google Shape;2998;p27"/>
              <p:cNvSpPr/>
              <p:nvPr/>
            </p:nvSpPr>
            <p:spPr>
              <a:xfrm>
                <a:off x="1602666" y="4930680"/>
                <a:ext cx="190040" cy="162463"/>
              </a:xfrm>
              <a:custGeom>
                <a:rect b="b" l="l" r="r" t="t"/>
                <a:pathLst>
                  <a:path extrusionOk="0" h="8613" w="10075">
                    <a:moveTo>
                      <a:pt x="5712" y="1"/>
                    </a:moveTo>
                    <a:cubicBezTo>
                      <a:pt x="4648" y="1"/>
                      <a:pt x="3564" y="399"/>
                      <a:pt x="2688" y="1289"/>
                    </a:cubicBezTo>
                    <a:cubicBezTo>
                      <a:pt x="1" y="3996"/>
                      <a:pt x="1938" y="8612"/>
                      <a:pt x="5754" y="8612"/>
                    </a:cubicBezTo>
                    <a:cubicBezTo>
                      <a:pt x="5771" y="8612"/>
                      <a:pt x="5788" y="8612"/>
                      <a:pt x="5806" y="8612"/>
                    </a:cubicBezTo>
                    <a:cubicBezTo>
                      <a:pt x="8149" y="8612"/>
                      <a:pt x="10074" y="6666"/>
                      <a:pt x="10053" y="4323"/>
                    </a:cubicBezTo>
                    <a:cubicBezTo>
                      <a:pt x="10053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9" name="Google Shape;2999;p27"/>
              <p:cNvSpPr/>
              <p:nvPr/>
            </p:nvSpPr>
            <p:spPr>
              <a:xfrm>
                <a:off x="2308762" y="4930680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2" y="1"/>
                    </a:moveTo>
                    <a:cubicBezTo>
                      <a:pt x="4647" y="1"/>
                      <a:pt x="3564" y="399"/>
                      <a:pt x="2687" y="1289"/>
                    </a:cubicBezTo>
                    <a:cubicBezTo>
                      <a:pt x="0" y="3996"/>
                      <a:pt x="1917" y="8612"/>
                      <a:pt x="5732" y="8612"/>
                    </a:cubicBezTo>
                    <a:cubicBezTo>
                      <a:pt x="5750" y="8612"/>
                      <a:pt x="5767" y="8612"/>
                      <a:pt x="5784" y="8612"/>
                    </a:cubicBezTo>
                    <a:cubicBezTo>
                      <a:pt x="8148" y="8612"/>
                      <a:pt x="10052" y="6687"/>
                      <a:pt x="10052" y="4323"/>
                    </a:cubicBezTo>
                    <a:cubicBezTo>
                      <a:pt x="10052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0" name="Google Shape;3000;p27"/>
              <p:cNvSpPr/>
              <p:nvPr/>
            </p:nvSpPr>
            <p:spPr>
              <a:xfrm>
                <a:off x="1831983" y="4930680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2" y="1"/>
                    </a:moveTo>
                    <a:cubicBezTo>
                      <a:pt x="4648" y="1"/>
                      <a:pt x="3564" y="399"/>
                      <a:pt x="2688" y="1289"/>
                    </a:cubicBezTo>
                    <a:cubicBezTo>
                      <a:pt x="1" y="4017"/>
                      <a:pt x="1938" y="8612"/>
                      <a:pt x="5733" y="8612"/>
                    </a:cubicBezTo>
                    <a:cubicBezTo>
                      <a:pt x="5750" y="8612"/>
                      <a:pt x="5767" y="8612"/>
                      <a:pt x="5784" y="8612"/>
                    </a:cubicBezTo>
                    <a:cubicBezTo>
                      <a:pt x="8149" y="8612"/>
                      <a:pt x="10053" y="6666"/>
                      <a:pt x="10053" y="4323"/>
                    </a:cubicBezTo>
                    <a:cubicBezTo>
                      <a:pt x="10053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1" name="Google Shape;3001;p27"/>
              <p:cNvSpPr/>
              <p:nvPr/>
            </p:nvSpPr>
            <p:spPr>
              <a:xfrm>
                <a:off x="2061696" y="4930680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07" y="1"/>
                    </a:moveTo>
                    <a:cubicBezTo>
                      <a:pt x="4645" y="1"/>
                      <a:pt x="3564" y="399"/>
                      <a:pt x="2687" y="1289"/>
                    </a:cubicBezTo>
                    <a:cubicBezTo>
                      <a:pt x="0" y="3996"/>
                      <a:pt x="1917" y="8612"/>
                      <a:pt x="5732" y="8612"/>
                    </a:cubicBezTo>
                    <a:cubicBezTo>
                      <a:pt x="5749" y="8612"/>
                      <a:pt x="5767" y="8612"/>
                      <a:pt x="5784" y="8612"/>
                    </a:cubicBezTo>
                    <a:cubicBezTo>
                      <a:pt x="8148" y="8612"/>
                      <a:pt x="10052" y="6687"/>
                      <a:pt x="10052" y="4323"/>
                    </a:cubicBezTo>
                    <a:cubicBezTo>
                      <a:pt x="10038" y="1723"/>
                      <a:pt x="7915" y="1"/>
                      <a:pt x="57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02" name="Google Shape;3002;p27"/>
            <p:cNvGrpSpPr/>
            <p:nvPr/>
          </p:nvGrpSpPr>
          <p:grpSpPr>
            <a:xfrm flipH="1" rot="5400000">
              <a:off x="1116251" y="4786898"/>
              <a:ext cx="226576" cy="485068"/>
              <a:chOff x="826" y="3727523"/>
              <a:chExt cx="226576" cy="485068"/>
            </a:xfrm>
          </p:grpSpPr>
          <p:sp>
            <p:nvSpPr>
              <p:cNvPr id="3003" name="Google Shape;3003;p27"/>
              <p:cNvSpPr/>
              <p:nvPr/>
            </p:nvSpPr>
            <p:spPr>
              <a:xfrm>
                <a:off x="826" y="3727523"/>
                <a:ext cx="226576" cy="485068"/>
              </a:xfrm>
              <a:custGeom>
                <a:rect b="b" l="l" r="r" t="t"/>
                <a:pathLst>
                  <a:path extrusionOk="0" h="25716" w="12012">
                    <a:moveTo>
                      <a:pt x="1" y="0"/>
                    </a:moveTo>
                    <a:lnTo>
                      <a:pt x="1" y="25715"/>
                    </a:lnTo>
                    <a:lnTo>
                      <a:pt x="12011" y="25715"/>
                    </a:lnTo>
                    <a:lnTo>
                      <a:pt x="120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4" name="Google Shape;3004;p27"/>
              <p:cNvSpPr/>
              <p:nvPr/>
            </p:nvSpPr>
            <p:spPr>
              <a:xfrm>
                <a:off x="7937" y="3766192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4" y="1"/>
                      <a:pt x="0" y="4520"/>
                      <a:pt x="2637" y="7177"/>
                    </a:cubicBezTo>
                    <a:cubicBezTo>
                      <a:pt x="3490" y="8045"/>
                      <a:pt x="4549" y="8433"/>
                      <a:pt x="5589" y="8433"/>
                    </a:cubicBezTo>
                    <a:cubicBezTo>
                      <a:pt x="7736" y="8433"/>
                      <a:pt x="9806" y="6778"/>
                      <a:pt x="9835" y="4269"/>
                    </a:cubicBezTo>
                    <a:cubicBezTo>
                      <a:pt x="983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5" name="Google Shape;3005;p27"/>
              <p:cNvSpPr/>
              <p:nvPr/>
            </p:nvSpPr>
            <p:spPr>
              <a:xfrm>
                <a:off x="7937" y="4002602"/>
                <a:ext cx="185513" cy="158973"/>
              </a:xfrm>
              <a:custGeom>
                <a:rect b="b" l="l" r="r" t="t"/>
                <a:pathLst>
                  <a:path extrusionOk="0" h="8428" w="9835">
                    <a:moveTo>
                      <a:pt x="5629" y="1"/>
                    </a:moveTo>
                    <a:cubicBezTo>
                      <a:pt x="1884" y="1"/>
                      <a:pt x="0" y="4499"/>
                      <a:pt x="2637" y="7178"/>
                    </a:cubicBezTo>
                    <a:cubicBezTo>
                      <a:pt x="3494" y="8041"/>
                      <a:pt x="4550" y="8428"/>
                      <a:pt x="5586" y="8428"/>
                    </a:cubicBezTo>
                    <a:cubicBezTo>
                      <a:pt x="7738" y="8428"/>
                      <a:pt x="9806" y="6762"/>
                      <a:pt x="9835" y="4248"/>
                    </a:cubicBezTo>
                    <a:cubicBezTo>
                      <a:pt x="9835" y="1905"/>
                      <a:pt x="7951" y="1"/>
                      <a:pt x="56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06" name="Google Shape;3006;p27"/>
            <p:cNvGrpSpPr/>
            <p:nvPr/>
          </p:nvGrpSpPr>
          <p:grpSpPr>
            <a:xfrm flipH="1" rot="5400000">
              <a:off x="-211127" y="3712339"/>
              <a:ext cx="674108" cy="251833"/>
              <a:chOff x="933070" y="4891426"/>
              <a:chExt cx="674108" cy="251833"/>
            </a:xfrm>
          </p:grpSpPr>
          <p:sp>
            <p:nvSpPr>
              <p:cNvPr id="3007" name="Google Shape;3007;p27"/>
              <p:cNvSpPr/>
              <p:nvPr/>
            </p:nvSpPr>
            <p:spPr>
              <a:xfrm>
                <a:off x="933070" y="4891426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8" name="Google Shape;3008;p27"/>
              <p:cNvSpPr/>
              <p:nvPr/>
            </p:nvSpPr>
            <p:spPr>
              <a:xfrm>
                <a:off x="935560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9" name="Google Shape;3009;p27"/>
              <p:cNvSpPr/>
              <p:nvPr/>
            </p:nvSpPr>
            <p:spPr>
              <a:xfrm>
                <a:off x="1165254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0" name="Google Shape;3010;p27"/>
              <p:cNvSpPr/>
              <p:nvPr/>
            </p:nvSpPr>
            <p:spPr>
              <a:xfrm>
                <a:off x="1389157" y="4939545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11" name="Google Shape;3011;p27"/>
            <p:cNvGrpSpPr/>
            <p:nvPr/>
          </p:nvGrpSpPr>
          <p:grpSpPr>
            <a:xfrm flipH="1" rot="5400000">
              <a:off x="499391" y="3701136"/>
              <a:ext cx="236256" cy="712090"/>
              <a:chOff x="933070" y="4201135"/>
              <a:chExt cx="229330" cy="698195"/>
            </a:xfrm>
          </p:grpSpPr>
          <p:sp>
            <p:nvSpPr>
              <p:cNvPr id="3012" name="Google Shape;3012;p27"/>
              <p:cNvSpPr/>
              <p:nvPr/>
            </p:nvSpPr>
            <p:spPr>
              <a:xfrm>
                <a:off x="933070" y="4201135"/>
                <a:ext cx="229330" cy="698195"/>
              </a:xfrm>
              <a:custGeom>
                <a:rect b="b" l="l" r="r" t="t"/>
                <a:pathLst>
                  <a:path extrusionOk="0" h="37015" w="12158">
                    <a:moveTo>
                      <a:pt x="0" y="0"/>
                    </a:moveTo>
                    <a:lnTo>
                      <a:pt x="0" y="37014"/>
                    </a:lnTo>
                    <a:lnTo>
                      <a:pt x="12157" y="37014"/>
                    </a:lnTo>
                    <a:lnTo>
                      <a:pt x="121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3" name="Google Shape;3013;p27"/>
              <p:cNvSpPr/>
              <p:nvPr/>
            </p:nvSpPr>
            <p:spPr>
              <a:xfrm>
                <a:off x="967004" y="4230939"/>
                <a:ext cx="181967" cy="155710"/>
              </a:xfrm>
              <a:custGeom>
                <a:rect b="b" l="l" r="r" t="t"/>
                <a:pathLst>
                  <a:path extrusionOk="0" h="8255" w="9647">
                    <a:moveTo>
                      <a:pt x="4181" y="0"/>
                    </a:moveTo>
                    <a:cubicBezTo>
                      <a:pt x="2075" y="0"/>
                      <a:pt x="50" y="1622"/>
                      <a:pt x="22" y="4091"/>
                    </a:cubicBezTo>
                    <a:cubicBezTo>
                      <a:pt x="1" y="6371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4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4" name="Google Shape;3014;p27"/>
              <p:cNvSpPr/>
              <p:nvPr/>
            </p:nvSpPr>
            <p:spPr>
              <a:xfrm>
                <a:off x="967004" y="4461029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0"/>
                    </a:moveTo>
                    <a:cubicBezTo>
                      <a:pt x="2075" y="0"/>
                      <a:pt x="50" y="1623"/>
                      <a:pt x="22" y="4091"/>
                    </a:cubicBezTo>
                    <a:cubicBezTo>
                      <a:pt x="1" y="6372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5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5" name="Google Shape;3015;p27"/>
              <p:cNvSpPr/>
              <p:nvPr/>
            </p:nvSpPr>
            <p:spPr>
              <a:xfrm>
                <a:off x="967004" y="4691120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1"/>
                    </a:moveTo>
                    <a:cubicBezTo>
                      <a:pt x="2075" y="1"/>
                      <a:pt x="50" y="1623"/>
                      <a:pt x="22" y="4092"/>
                    </a:cubicBezTo>
                    <a:cubicBezTo>
                      <a:pt x="1" y="6372"/>
                      <a:pt x="1842" y="8235"/>
                      <a:pt x="4144" y="8256"/>
                    </a:cubicBezTo>
                    <a:cubicBezTo>
                      <a:pt x="7805" y="8256"/>
                      <a:pt x="9647" y="3841"/>
                      <a:pt x="7073" y="1225"/>
                    </a:cubicBezTo>
                    <a:cubicBezTo>
                      <a:pt x="6235" y="380"/>
                      <a:pt x="5198" y="1"/>
                      <a:pt x="41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16" name="Google Shape;3016;p27"/>
            <p:cNvGrpSpPr/>
            <p:nvPr/>
          </p:nvGrpSpPr>
          <p:grpSpPr>
            <a:xfrm flipH="1" rot="5400000">
              <a:off x="253034" y="4419421"/>
              <a:ext cx="959606" cy="488483"/>
              <a:chOff x="53" y="4203889"/>
              <a:chExt cx="933015" cy="469695"/>
            </a:xfrm>
          </p:grpSpPr>
          <p:sp>
            <p:nvSpPr>
              <p:cNvPr id="3017" name="Google Shape;3017;p27"/>
              <p:cNvSpPr/>
              <p:nvPr/>
            </p:nvSpPr>
            <p:spPr>
              <a:xfrm>
                <a:off x="53" y="4203889"/>
                <a:ext cx="933015" cy="469695"/>
              </a:xfrm>
              <a:custGeom>
                <a:rect b="b" l="l" r="r" t="t"/>
                <a:pathLst>
                  <a:path extrusionOk="0" h="24901" w="49464">
                    <a:moveTo>
                      <a:pt x="0" y="1"/>
                    </a:moveTo>
                    <a:lnTo>
                      <a:pt x="0" y="24900"/>
                    </a:lnTo>
                    <a:lnTo>
                      <a:pt x="49463" y="24900"/>
                    </a:lnTo>
                    <a:lnTo>
                      <a:pt x="4946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8" name="Google Shape;3018;p27"/>
              <p:cNvSpPr/>
              <p:nvPr/>
            </p:nvSpPr>
            <p:spPr>
              <a:xfrm>
                <a:off x="35572" y="4232070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3"/>
                      <a:pt x="21" y="4198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9" name="Google Shape;3019;p27"/>
              <p:cNvSpPr/>
              <p:nvPr/>
            </p:nvSpPr>
            <p:spPr>
              <a:xfrm>
                <a:off x="259739" y="4232334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0"/>
                      <a:pt x="42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0" name="Google Shape;3020;p27"/>
              <p:cNvSpPr/>
              <p:nvPr/>
            </p:nvSpPr>
            <p:spPr>
              <a:xfrm>
                <a:off x="477209" y="4232334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0"/>
                      <a:pt x="4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1" name="Google Shape;3021;p27"/>
              <p:cNvSpPr/>
              <p:nvPr/>
            </p:nvSpPr>
            <p:spPr>
              <a:xfrm>
                <a:off x="704545" y="4232165"/>
                <a:ext cx="186305" cy="159218"/>
              </a:xfrm>
              <a:custGeom>
                <a:rect b="b" l="l" r="r" t="t"/>
                <a:pathLst>
                  <a:path extrusionOk="0" h="8441" w="9877">
                    <a:moveTo>
                      <a:pt x="4276" y="0"/>
                    </a:moveTo>
                    <a:cubicBezTo>
                      <a:pt x="2121" y="0"/>
                      <a:pt x="50" y="1669"/>
                      <a:pt x="22" y="4193"/>
                    </a:cubicBezTo>
                    <a:cubicBezTo>
                      <a:pt x="1" y="6537"/>
                      <a:pt x="1905" y="8441"/>
                      <a:pt x="4248" y="8441"/>
                    </a:cubicBezTo>
                    <a:cubicBezTo>
                      <a:pt x="7993" y="8441"/>
                      <a:pt x="9877" y="3921"/>
                      <a:pt x="7240" y="1264"/>
                    </a:cubicBezTo>
                    <a:cubicBezTo>
                      <a:pt x="6381" y="391"/>
                      <a:pt x="5319" y="0"/>
                      <a:pt x="42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2" name="Google Shape;3022;p27"/>
              <p:cNvSpPr/>
              <p:nvPr/>
            </p:nvSpPr>
            <p:spPr>
              <a:xfrm>
                <a:off x="35572" y="4473215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4"/>
                      <a:pt x="21" y="4199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3" name="Google Shape;3023;p27"/>
              <p:cNvSpPr/>
              <p:nvPr/>
            </p:nvSpPr>
            <p:spPr>
              <a:xfrm>
                <a:off x="259739" y="4473479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1"/>
                      <a:pt x="42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4" name="Google Shape;3024;p27"/>
              <p:cNvSpPr/>
              <p:nvPr/>
            </p:nvSpPr>
            <p:spPr>
              <a:xfrm>
                <a:off x="477209" y="4473479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1"/>
                      <a:pt x="42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5" name="Google Shape;3025;p27"/>
              <p:cNvSpPr/>
              <p:nvPr/>
            </p:nvSpPr>
            <p:spPr>
              <a:xfrm>
                <a:off x="704942" y="4471894"/>
                <a:ext cx="159067" cy="160633"/>
              </a:xfrm>
              <a:custGeom>
                <a:rect b="b" l="l" r="r" t="t"/>
                <a:pathLst>
                  <a:path extrusionOk="0" h="8516" w="8433">
                    <a:moveTo>
                      <a:pt x="4206" y="0"/>
                    </a:moveTo>
                    <a:cubicBezTo>
                      <a:pt x="1884" y="0"/>
                      <a:pt x="1" y="1904"/>
                      <a:pt x="1" y="4269"/>
                    </a:cubicBezTo>
                    <a:cubicBezTo>
                      <a:pt x="1" y="6612"/>
                      <a:pt x="1884" y="8516"/>
                      <a:pt x="4206" y="8516"/>
                    </a:cubicBezTo>
                    <a:cubicBezTo>
                      <a:pt x="6550" y="8516"/>
                      <a:pt x="8433" y="6612"/>
                      <a:pt x="8433" y="4269"/>
                    </a:cubicBezTo>
                    <a:cubicBezTo>
                      <a:pt x="8433" y="1904"/>
                      <a:pt x="6550" y="0"/>
                      <a:pt x="4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026" name="Google Shape;3026;p27"/>
          <p:cNvGrpSpPr/>
          <p:nvPr/>
        </p:nvGrpSpPr>
        <p:grpSpPr>
          <a:xfrm flipH="1">
            <a:off x="-1" y="-8424"/>
            <a:ext cx="2484128" cy="1201412"/>
            <a:chOff x="6659899" y="-5731"/>
            <a:chExt cx="2484128" cy="1201412"/>
          </a:xfrm>
        </p:grpSpPr>
        <p:grpSp>
          <p:nvGrpSpPr>
            <p:cNvPr id="3027" name="Google Shape;3027;p27"/>
            <p:cNvGrpSpPr/>
            <p:nvPr/>
          </p:nvGrpSpPr>
          <p:grpSpPr>
            <a:xfrm flipH="1" rot="5400000">
              <a:off x="8623999" y="-7174"/>
              <a:ext cx="518584" cy="521472"/>
              <a:chOff x="8667932" y="-177"/>
              <a:chExt cx="474807" cy="477976"/>
            </a:xfrm>
          </p:grpSpPr>
          <p:sp>
            <p:nvSpPr>
              <p:cNvPr id="3028" name="Google Shape;3028;p27"/>
              <p:cNvSpPr/>
              <p:nvPr/>
            </p:nvSpPr>
            <p:spPr>
              <a:xfrm rot="10800000">
                <a:off x="8667932" y="-177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1" y="1"/>
                    </a:moveTo>
                    <a:lnTo>
                      <a:pt x="1" y="25339"/>
                    </a:lnTo>
                    <a:lnTo>
                      <a:pt x="25172" y="25339"/>
                    </a:lnTo>
                    <a:lnTo>
                      <a:pt x="251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9" name="Google Shape;3029;p27"/>
              <p:cNvSpPr/>
              <p:nvPr/>
            </p:nvSpPr>
            <p:spPr>
              <a:xfrm rot="10800000">
                <a:off x="8712517" y="48161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587" y="0"/>
                    </a:moveTo>
                    <a:cubicBezTo>
                      <a:pt x="1863" y="0"/>
                      <a:pt x="0" y="4499"/>
                      <a:pt x="2616" y="7135"/>
                    </a:cubicBezTo>
                    <a:cubicBezTo>
                      <a:pt x="3476" y="7995"/>
                      <a:pt x="4534" y="8381"/>
                      <a:pt x="5571" y="8381"/>
                    </a:cubicBezTo>
                    <a:cubicBezTo>
                      <a:pt x="7711" y="8381"/>
                      <a:pt x="9758" y="6736"/>
                      <a:pt x="9772" y="4227"/>
                    </a:cubicBezTo>
                    <a:cubicBezTo>
                      <a:pt x="9793" y="190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0" name="Google Shape;3030;p27"/>
              <p:cNvSpPr/>
              <p:nvPr/>
            </p:nvSpPr>
            <p:spPr>
              <a:xfrm rot="10800000">
                <a:off x="8937477" y="48161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8" y="0"/>
                    </a:moveTo>
                    <a:cubicBezTo>
                      <a:pt x="1884" y="0"/>
                      <a:pt x="1" y="4478"/>
                      <a:pt x="2616" y="7135"/>
                    </a:cubicBezTo>
                    <a:cubicBezTo>
                      <a:pt x="3470" y="7995"/>
                      <a:pt x="4526" y="8381"/>
                      <a:pt x="5562" y="8381"/>
                    </a:cubicBezTo>
                    <a:cubicBezTo>
                      <a:pt x="7702" y="8381"/>
                      <a:pt x="9758" y="6736"/>
                      <a:pt x="9772" y="4227"/>
                    </a:cubicBezTo>
                    <a:cubicBezTo>
                      <a:pt x="9793" y="1904"/>
                      <a:pt x="7910" y="21"/>
                      <a:pt x="5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1" name="Google Shape;3031;p27"/>
              <p:cNvSpPr/>
              <p:nvPr/>
            </p:nvSpPr>
            <p:spPr>
              <a:xfrm rot="10800000">
                <a:off x="8937477" y="272555"/>
                <a:ext cx="184626" cy="157879"/>
              </a:xfrm>
              <a:custGeom>
                <a:rect b="b" l="l" r="r" t="t"/>
                <a:pathLst>
                  <a:path extrusionOk="0" h="8370" w="9788">
                    <a:moveTo>
                      <a:pt x="5577" y="0"/>
                    </a:moveTo>
                    <a:cubicBezTo>
                      <a:pt x="1869" y="0"/>
                      <a:pt x="1" y="4484"/>
                      <a:pt x="2610" y="7115"/>
                    </a:cubicBezTo>
                    <a:cubicBezTo>
                      <a:pt x="3464" y="7982"/>
                      <a:pt x="4520" y="8370"/>
                      <a:pt x="5556" y="8370"/>
                    </a:cubicBezTo>
                    <a:cubicBezTo>
                      <a:pt x="7696" y="8370"/>
                      <a:pt x="9752" y="6715"/>
                      <a:pt x="9766" y="4206"/>
                    </a:cubicBezTo>
                    <a:cubicBezTo>
                      <a:pt x="9787" y="1884"/>
                      <a:pt x="7904" y="0"/>
                      <a:pt x="5602" y="0"/>
                    </a:cubicBezTo>
                    <a:cubicBezTo>
                      <a:pt x="5594" y="0"/>
                      <a:pt x="5585" y="0"/>
                      <a:pt x="55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2" name="Google Shape;3032;p27"/>
              <p:cNvSpPr/>
              <p:nvPr/>
            </p:nvSpPr>
            <p:spPr>
              <a:xfrm rot="10800000">
                <a:off x="8712517" y="272555"/>
                <a:ext cx="184720" cy="157879"/>
              </a:xfrm>
              <a:custGeom>
                <a:rect b="b" l="l" r="r" t="t"/>
                <a:pathLst>
                  <a:path extrusionOk="0" h="8370" w="9793">
                    <a:moveTo>
                      <a:pt x="5587" y="0"/>
                    </a:moveTo>
                    <a:cubicBezTo>
                      <a:pt x="1863" y="0"/>
                      <a:pt x="0" y="4478"/>
                      <a:pt x="2616" y="7115"/>
                    </a:cubicBezTo>
                    <a:cubicBezTo>
                      <a:pt x="3469" y="7982"/>
                      <a:pt x="4525" y="8370"/>
                      <a:pt x="5562" y="8370"/>
                    </a:cubicBezTo>
                    <a:cubicBezTo>
                      <a:pt x="7702" y="8370"/>
                      <a:pt x="9758" y="6715"/>
                      <a:pt x="9772" y="4206"/>
                    </a:cubicBezTo>
                    <a:cubicBezTo>
                      <a:pt x="9793" y="188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33" name="Google Shape;3033;p27"/>
            <p:cNvGrpSpPr/>
            <p:nvPr/>
          </p:nvGrpSpPr>
          <p:grpSpPr>
            <a:xfrm flipH="1" rot="5400000">
              <a:off x="7008591" y="-347934"/>
              <a:ext cx="232084" cy="929469"/>
              <a:chOff x="8911428" y="3017176"/>
              <a:chExt cx="232084" cy="929469"/>
            </a:xfrm>
          </p:grpSpPr>
          <p:sp>
            <p:nvSpPr>
              <p:cNvPr id="3034" name="Google Shape;3034;p27"/>
              <p:cNvSpPr/>
              <p:nvPr/>
            </p:nvSpPr>
            <p:spPr>
              <a:xfrm rot="10800000">
                <a:off x="8911428" y="3017176"/>
                <a:ext cx="232084" cy="929469"/>
              </a:xfrm>
              <a:custGeom>
                <a:rect b="b" l="l" r="r" t="t"/>
                <a:pathLst>
                  <a:path extrusionOk="0" h="49276" w="12304">
                    <a:moveTo>
                      <a:pt x="0" y="0"/>
                    </a:moveTo>
                    <a:lnTo>
                      <a:pt x="0" y="49275"/>
                    </a:lnTo>
                    <a:lnTo>
                      <a:pt x="12303" y="49275"/>
                    </a:lnTo>
                    <a:lnTo>
                      <a:pt x="123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5" name="Google Shape;3035;p27"/>
              <p:cNvSpPr/>
              <p:nvPr/>
            </p:nvSpPr>
            <p:spPr>
              <a:xfrm rot="10800000">
                <a:off x="8920123" y="3732328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307" y="0"/>
                    </a:moveTo>
                    <a:cubicBezTo>
                      <a:pt x="2136" y="0"/>
                      <a:pt x="49" y="1677"/>
                      <a:pt x="21" y="4227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5"/>
                      <a:pt x="7302" y="1277"/>
                    </a:cubicBezTo>
                    <a:cubicBezTo>
                      <a:pt x="6434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6" name="Google Shape;3036;p27"/>
              <p:cNvSpPr/>
              <p:nvPr/>
            </p:nvSpPr>
            <p:spPr>
              <a:xfrm rot="10800000">
                <a:off x="8920123" y="3069256"/>
                <a:ext cx="187871" cy="160671"/>
              </a:xfrm>
              <a:custGeom>
                <a:rect b="b" l="l" r="r" t="t"/>
                <a:pathLst>
                  <a:path extrusionOk="0" h="8518" w="9960">
                    <a:moveTo>
                      <a:pt x="4307" y="1"/>
                    </a:moveTo>
                    <a:cubicBezTo>
                      <a:pt x="2136" y="1"/>
                      <a:pt x="49" y="1678"/>
                      <a:pt x="21" y="4228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6"/>
                      <a:pt x="7302" y="1278"/>
                    </a:cubicBezTo>
                    <a:cubicBezTo>
                      <a:pt x="6434" y="396"/>
                      <a:pt x="5361" y="1"/>
                      <a:pt x="43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7" name="Google Shape;3037;p27"/>
              <p:cNvSpPr/>
              <p:nvPr/>
            </p:nvSpPr>
            <p:spPr>
              <a:xfrm rot="10800000">
                <a:off x="8920123" y="3520383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6" y="1"/>
                    </a:moveTo>
                    <a:cubicBezTo>
                      <a:pt x="2125" y="1"/>
                      <a:pt x="35" y="1679"/>
                      <a:pt x="21" y="4234"/>
                    </a:cubicBezTo>
                    <a:cubicBezTo>
                      <a:pt x="0" y="6599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1" y="391"/>
                      <a:pt x="5358" y="1"/>
                      <a:pt x="43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8" name="Google Shape;3038;p27"/>
              <p:cNvSpPr/>
              <p:nvPr/>
            </p:nvSpPr>
            <p:spPr>
              <a:xfrm rot="10800000">
                <a:off x="8920123" y="3288312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19" y="1"/>
                    </a:moveTo>
                    <a:cubicBezTo>
                      <a:pt x="2144" y="1"/>
                      <a:pt x="49" y="1680"/>
                      <a:pt x="21" y="4234"/>
                    </a:cubicBezTo>
                    <a:cubicBezTo>
                      <a:pt x="0" y="6578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8" y="392"/>
                      <a:pt x="5369" y="1"/>
                      <a:pt x="43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39" name="Google Shape;3039;p27"/>
            <p:cNvGrpSpPr/>
            <p:nvPr/>
          </p:nvGrpSpPr>
          <p:grpSpPr>
            <a:xfrm flipH="1" rot="5400000">
              <a:off x="7582158" y="18904"/>
              <a:ext cx="515379" cy="475497"/>
              <a:chOff x="8677401" y="2565264"/>
              <a:chExt cx="466111" cy="451908"/>
            </a:xfrm>
          </p:grpSpPr>
          <p:sp>
            <p:nvSpPr>
              <p:cNvPr id="3040" name="Google Shape;3040;p27"/>
              <p:cNvSpPr/>
              <p:nvPr/>
            </p:nvSpPr>
            <p:spPr>
              <a:xfrm rot="10800000">
                <a:off x="8677401" y="2565264"/>
                <a:ext cx="466111" cy="451908"/>
              </a:xfrm>
              <a:custGeom>
                <a:rect b="b" l="l" r="r" t="t"/>
                <a:pathLst>
                  <a:path extrusionOk="0" h="23958" w="24711">
                    <a:moveTo>
                      <a:pt x="0" y="0"/>
                    </a:moveTo>
                    <a:lnTo>
                      <a:pt x="0" y="23958"/>
                    </a:lnTo>
                    <a:lnTo>
                      <a:pt x="24711" y="23958"/>
                    </a:lnTo>
                    <a:lnTo>
                      <a:pt x="247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1" name="Google Shape;3041;p27"/>
              <p:cNvSpPr/>
              <p:nvPr/>
            </p:nvSpPr>
            <p:spPr>
              <a:xfrm rot="10800000">
                <a:off x="8923669" y="2836392"/>
                <a:ext cx="181967" cy="156106"/>
              </a:xfrm>
              <a:custGeom>
                <a:rect b="b" l="l" r="r" t="t"/>
                <a:pathLst>
                  <a:path extrusionOk="0" h="8276" w="9647">
                    <a:moveTo>
                      <a:pt x="4170" y="0"/>
                    </a:moveTo>
                    <a:cubicBezTo>
                      <a:pt x="2058" y="0"/>
                      <a:pt x="36" y="1627"/>
                      <a:pt x="22" y="4111"/>
                    </a:cubicBezTo>
                    <a:cubicBezTo>
                      <a:pt x="1" y="6392"/>
                      <a:pt x="1863" y="8254"/>
                      <a:pt x="4144" y="8275"/>
                    </a:cubicBezTo>
                    <a:cubicBezTo>
                      <a:pt x="7805" y="8254"/>
                      <a:pt x="9646" y="3839"/>
                      <a:pt x="7073" y="1224"/>
                    </a:cubicBezTo>
                    <a:cubicBezTo>
                      <a:pt x="6228" y="379"/>
                      <a:pt x="5189" y="0"/>
                      <a:pt x="41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2" name="Google Shape;3042;p27"/>
              <p:cNvSpPr/>
              <p:nvPr/>
            </p:nvSpPr>
            <p:spPr>
              <a:xfrm rot="10800000">
                <a:off x="8686072" y="2836392"/>
                <a:ext cx="182363" cy="156106"/>
              </a:xfrm>
              <a:custGeom>
                <a:rect b="b" l="l" r="r" t="t"/>
                <a:pathLst>
                  <a:path extrusionOk="0" h="8276" w="9668">
                    <a:moveTo>
                      <a:pt x="4179" y="0"/>
                    </a:moveTo>
                    <a:cubicBezTo>
                      <a:pt x="2068" y="0"/>
                      <a:pt x="36" y="1627"/>
                      <a:pt x="22" y="4111"/>
                    </a:cubicBezTo>
                    <a:cubicBezTo>
                      <a:pt x="1" y="6392"/>
                      <a:pt x="1863" y="8254"/>
                      <a:pt x="4144" y="8275"/>
                    </a:cubicBezTo>
                    <a:cubicBezTo>
                      <a:pt x="7805" y="8275"/>
                      <a:pt x="9667" y="3839"/>
                      <a:pt x="7073" y="1224"/>
                    </a:cubicBezTo>
                    <a:cubicBezTo>
                      <a:pt x="6235" y="379"/>
                      <a:pt x="5198" y="0"/>
                      <a:pt x="41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3" name="Google Shape;3043;p27"/>
              <p:cNvSpPr/>
              <p:nvPr/>
            </p:nvSpPr>
            <p:spPr>
              <a:xfrm rot="10800000">
                <a:off x="8686468" y="2600379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71" y="0"/>
                    </a:moveTo>
                    <a:cubicBezTo>
                      <a:pt x="2069" y="0"/>
                      <a:pt x="50" y="1626"/>
                      <a:pt x="22" y="4105"/>
                    </a:cubicBezTo>
                    <a:cubicBezTo>
                      <a:pt x="1" y="6385"/>
                      <a:pt x="1842" y="8248"/>
                      <a:pt x="4144" y="8268"/>
                    </a:cubicBezTo>
                    <a:cubicBezTo>
                      <a:pt x="7805" y="8268"/>
                      <a:pt x="9647" y="3854"/>
                      <a:pt x="7073" y="1238"/>
                    </a:cubicBezTo>
                    <a:cubicBezTo>
                      <a:pt x="6232" y="383"/>
                      <a:pt x="5192" y="0"/>
                      <a:pt x="41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4" name="Google Shape;3044;p27"/>
              <p:cNvSpPr/>
              <p:nvPr/>
            </p:nvSpPr>
            <p:spPr>
              <a:xfrm rot="10800000">
                <a:off x="8923669" y="2600379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67" y="0"/>
                    </a:moveTo>
                    <a:cubicBezTo>
                      <a:pt x="2060" y="0"/>
                      <a:pt x="36" y="1626"/>
                      <a:pt x="22" y="4105"/>
                    </a:cubicBezTo>
                    <a:cubicBezTo>
                      <a:pt x="1" y="6385"/>
                      <a:pt x="1842" y="8248"/>
                      <a:pt x="4144" y="8268"/>
                    </a:cubicBezTo>
                    <a:cubicBezTo>
                      <a:pt x="7805" y="8268"/>
                      <a:pt x="9646" y="3833"/>
                      <a:pt x="7073" y="1238"/>
                    </a:cubicBezTo>
                    <a:cubicBezTo>
                      <a:pt x="6232" y="383"/>
                      <a:pt x="5189" y="0"/>
                      <a:pt x="41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45" name="Google Shape;3045;p27"/>
            <p:cNvGrpSpPr/>
            <p:nvPr/>
          </p:nvGrpSpPr>
          <p:grpSpPr>
            <a:xfrm flipH="1" rot="5400000">
              <a:off x="8681039" y="732710"/>
              <a:ext cx="674108" cy="251833"/>
              <a:chOff x="7536387" y="-182"/>
              <a:chExt cx="674108" cy="251833"/>
            </a:xfrm>
          </p:grpSpPr>
          <p:sp>
            <p:nvSpPr>
              <p:cNvPr id="3046" name="Google Shape;3046;p27"/>
              <p:cNvSpPr/>
              <p:nvPr/>
            </p:nvSpPr>
            <p:spPr>
              <a:xfrm rot="10800000">
                <a:off x="7536387" y="-182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7" name="Google Shape;3047;p27"/>
              <p:cNvSpPr/>
              <p:nvPr/>
            </p:nvSpPr>
            <p:spPr>
              <a:xfrm rot="10800000">
                <a:off x="8017871" y="40861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8" name="Google Shape;3048;p27"/>
              <p:cNvSpPr/>
              <p:nvPr/>
            </p:nvSpPr>
            <p:spPr>
              <a:xfrm rot="10800000">
                <a:off x="7788177" y="40861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9" name="Google Shape;3049;p27"/>
              <p:cNvSpPr/>
              <p:nvPr/>
            </p:nvSpPr>
            <p:spPr>
              <a:xfrm rot="10800000">
                <a:off x="7564388" y="40861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50" name="Google Shape;3050;p27"/>
            <p:cNvGrpSpPr/>
            <p:nvPr/>
          </p:nvGrpSpPr>
          <p:grpSpPr>
            <a:xfrm flipH="1" rot="5400000">
              <a:off x="8225018" y="127737"/>
              <a:ext cx="251157" cy="518441"/>
              <a:chOff x="8686041" y="930485"/>
              <a:chExt cx="230927" cy="485068"/>
            </a:xfrm>
          </p:grpSpPr>
          <p:sp>
            <p:nvSpPr>
              <p:cNvPr id="3051" name="Google Shape;3051;p27"/>
              <p:cNvSpPr/>
              <p:nvPr/>
            </p:nvSpPr>
            <p:spPr>
              <a:xfrm rot="10800000">
                <a:off x="8686041" y="930485"/>
                <a:ext cx="230927" cy="485068"/>
              </a:xfrm>
              <a:custGeom>
                <a:rect b="b" l="l" r="r" t="t"/>
                <a:pathLst>
                  <a:path extrusionOk="0" h="25716" w="11990">
                    <a:moveTo>
                      <a:pt x="0" y="0"/>
                    </a:moveTo>
                    <a:lnTo>
                      <a:pt x="0" y="25715"/>
                    </a:lnTo>
                    <a:lnTo>
                      <a:pt x="11989" y="25715"/>
                    </a:lnTo>
                    <a:lnTo>
                      <a:pt x="1198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2" name="Google Shape;3052;p27"/>
              <p:cNvSpPr/>
              <p:nvPr/>
            </p:nvSpPr>
            <p:spPr>
              <a:xfrm rot="10800000">
                <a:off x="8725929" y="1217817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3" y="1"/>
                      <a:pt x="0" y="4520"/>
                      <a:pt x="2636" y="7177"/>
                    </a:cubicBezTo>
                    <a:cubicBezTo>
                      <a:pt x="3497" y="8045"/>
                      <a:pt x="4557" y="8433"/>
                      <a:pt x="5598" y="8433"/>
                    </a:cubicBezTo>
                    <a:cubicBezTo>
                      <a:pt x="7746" y="8433"/>
                      <a:pt x="9806" y="6778"/>
                      <a:pt x="9834" y="4269"/>
                    </a:cubicBezTo>
                    <a:cubicBezTo>
                      <a:pt x="9834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3" name="Google Shape;3053;p27"/>
              <p:cNvSpPr/>
              <p:nvPr/>
            </p:nvSpPr>
            <p:spPr>
              <a:xfrm rot="10800000">
                <a:off x="8725533" y="981011"/>
                <a:ext cx="185909" cy="159067"/>
              </a:xfrm>
              <a:custGeom>
                <a:rect b="b" l="l" r="r" t="t"/>
                <a:pathLst>
                  <a:path extrusionOk="0" h="8433" w="9856">
                    <a:moveTo>
                      <a:pt x="5629" y="1"/>
                    </a:moveTo>
                    <a:cubicBezTo>
                      <a:pt x="1883" y="1"/>
                      <a:pt x="0" y="4520"/>
                      <a:pt x="2636" y="7178"/>
                    </a:cubicBezTo>
                    <a:cubicBezTo>
                      <a:pt x="3490" y="8045"/>
                      <a:pt x="4548" y="8433"/>
                      <a:pt x="5588" y="8433"/>
                    </a:cubicBezTo>
                    <a:cubicBezTo>
                      <a:pt x="7736" y="8433"/>
                      <a:pt x="9806" y="6778"/>
                      <a:pt x="9834" y="4269"/>
                    </a:cubicBezTo>
                    <a:cubicBezTo>
                      <a:pt x="985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54" name="Google Shape;3054;p27"/>
            <p:cNvGrpSpPr/>
            <p:nvPr/>
          </p:nvGrpSpPr>
          <p:grpSpPr>
            <a:xfrm flipH="1" rot="5400000">
              <a:off x="8224696" y="-134905"/>
              <a:ext cx="251062" cy="518538"/>
              <a:chOff x="8690807" y="930485"/>
              <a:chExt cx="226161" cy="485068"/>
            </a:xfrm>
          </p:grpSpPr>
          <p:sp>
            <p:nvSpPr>
              <p:cNvPr id="3055" name="Google Shape;3055;p27"/>
              <p:cNvSpPr/>
              <p:nvPr/>
            </p:nvSpPr>
            <p:spPr>
              <a:xfrm rot="10800000">
                <a:off x="8690807" y="930485"/>
                <a:ext cx="226161" cy="485068"/>
              </a:xfrm>
              <a:custGeom>
                <a:rect b="b" l="l" r="r" t="t"/>
                <a:pathLst>
                  <a:path extrusionOk="0" h="25716" w="11990">
                    <a:moveTo>
                      <a:pt x="0" y="0"/>
                    </a:moveTo>
                    <a:lnTo>
                      <a:pt x="0" y="25715"/>
                    </a:lnTo>
                    <a:lnTo>
                      <a:pt x="11989" y="25715"/>
                    </a:lnTo>
                    <a:lnTo>
                      <a:pt x="1198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6" name="Google Shape;3056;p27"/>
              <p:cNvSpPr/>
              <p:nvPr/>
            </p:nvSpPr>
            <p:spPr>
              <a:xfrm rot="10800000">
                <a:off x="8725929" y="1217817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3" y="1"/>
                      <a:pt x="0" y="4520"/>
                      <a:pt x="2636" y="7177"/>
                    </a:cubicBezTo>
                    <a:cubicBezTo>
                      <a:pt x="3497" y="8045"/>
                      <a:pt x="4557" y="8433"/>
                      <a:pt x="5598" y="8433"/>
                    </a:cubicBezTo>
                    <a:cubicBezTo>
                      <a:pt x="7746" y="8433"/>
                      <a:pt x="9806" y="6778"/>
                      <a:pt x="9834" y="4269"/>
                    </a:cubicBezTo>
                    <a:cubicBezTo>
                      <a:pt x="9834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7" name="Google Shape;3057;p27"/>
              <p:cNvSpPr/>
              <p:nvPr/>
            </p:nvSpPr>
            <p:spPr>
              <a:xfrm rot="10800000">
                <a:off x="8725533" y="981011"/>
                <a:ext cx="185909" cy="159067"/>
              </a:xfrm>
              <a:custGeom>
                <a:rect b="b" l="l" r="r" t="t"/>
                <a:pathLst>
                  <a:path extrusionOk="0" h="8433" w="9856">
                    <a:moveTo>
                      <a:pt x="5629" y="1"/>
                    </a:moveTo>
                    <a:cubicBezTo>
                      <a:pt x="1883" y="1"/>
                      <a:pt x="0" y="4520"/>
                      <a:pt x="2636" y="7178"/>
                    </a:cubicBezTo>
                    <a:cubicBezTo>
                      <a:pt x="3490" y="8045"/>
                      <a:pt x="4548" y="8433"/>
                      <a:pt x="5588" y="8433"/>
                    </a:cubicBezTo>
                    <a:cubicBezTo>
                      <a:pt x="7736" y="8433"/>
                      <a:pt x="9806" y="6778"/>
                      <a:pt x="9834" y="4269"/>
                    </a:cubicBezTo>
                    <a:cubicBezTo>
                      <a:pt x="985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bodies">
  <p:cSld name="CUSTOM_8_1">
    <p:bg>
      <p:bgPr>
        <a:solidFill>
          <a:schemeClr val="lt1"/>
        </a:solidFill>
      </p:bgPr>
    </p:bg>
    <p:spTree>
      <p:nvGrpSpPr>
        <p:cNvPr id="3058" name="Shape 3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9" name="Google Shape;3059;p28"/>
          <p:cNvSpPr txBox="1"/>
          <p:nvPr>
            <p:ph idx="1" type="subTitle"/>
          </p:nvPr>
        </p:nvSpPr>
        <p:spPr>
          <a:xfrm>
            <a:off x="612900" y="1063700"/>
            <a:ext cx="3933000" cy="35379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/>
        </p:txBody>
      </p:sp>
      <p:sp>
        <p:nvSpPr>
          <p:cNvPr id="3060" name="Google Shape;3060;p28"/>
          <p:cNvSpPr txBox="1"/>
          <p:nvPr>
            <p:ph idx="2" type="subTitle"/>
          </p:nvPr>
        </p:nvSpPr>
        <p:spPr>
          <a:xfrm>
            <a:off x="4589425" y="2006475"/>
            <a:ext cx="3839700" cy="25950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/>
        </p:txBody>
      </p:sp>
      <p:sp>
        <p:nvSpPr>
          <p:cNvPr id="3061" name="Google Shape;3061;p28"/>
          <p:cNvSpPr txBox="1"/>
          <p:nvPr>
            <p:ph type="title"/>
          </p:nvPr>
        </p:nvSpPr>
        <p:spPr>
          <a:xfrm>
            <a:off x="722700" y="347454"/>
            <a:ext cx="77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7">
  <p:cSld name="CUSTOM_8_1_1">
    <p:bg>
      <p:bgPr>
        <a:solidFill>
          <a:schemeClr val="lt1"/>
        </a:solidFill>
      </p:bgPr>
    </p:bg>
    <p:spTree>
      <p:nvGrpSpPr>
        <p:cNvPr id="3062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29"/>
          <p:cNvSpPr txBox="1"/>
          <p:nvPr>
            <p:ph type="title"/>
          </p:nvPr>
        </p:nvSpPr>
        <p:spPr>
          <a:xfrm>
            <a:off x="722700" y="347772"/>
            <a:ext cx="77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and body text 1">
  <p:cSld name="CUSTOM_6_1_2">
    <p:spTree>
      <p:nvGrpSpPr>
        <p:cNvPr id="3064" name="Shape 3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5" name="Google Shape;3065;p30"/>
          <p:cNvSpPr txBox="1"/>
          <p:nvPr>
            <p:ph type="ctrTitle"/>
          </p:nvPr>
        </p:nvSpPr>
        <p:spPr>
          <a:xfrm>
            <a:off x="1983600" y="429513"/>
            <a:ext cx="5176800" cy="52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066" name="Google Shape;3066;p30"/>
          <p:cNvSpPr txBox="1"/>
          <p:nvPr>
            <p:ph idx="1" type="subTitle"/>
          </p:nvPr>
        </p:nvSpPr>
        <p:spPr>
          <a:xfrm>
            <a:off x="1759050" y="4121100"/>
            <a:ext cx="5625900" cy="48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067" name="Google Shape;3067;p30"/>
          <p:cNvGrpSpPr/>
          <p:nvPr/>
        </p:nvGrpSpPr>
        <p:grpSpPr>
          <a:xfrm>
            <a:off x="11" y="2558491"/>
            <a:ext cx="1472063" cy="2584974"/>
            <a:chOff x="11" y="2558491"/>
            <a:chExt cx="1472063" cy="2584974"/>
          </a:xfrm>
        </p:grpSpPr>
        <p:grpSp>
          <p:nvGrpSpPr>
            <p:cNvPr id="3068" name="Google Shape;3068;p30"/>
            <p:cNvGrpSpPr/>
            <p:nvPr/>
          </p:nvGrpSpPr>
          <p:grpSpPr>
            <a:xfrm flipH="1" rot="5400000">
              <a:off x="1601" y="4182169"/>
              <a:ext cx="474807" cy="477976"/>
              <a:chOff x="458271" y="4665278"/>
              <a:chExt cx="474807" cy="477976"/>
            </a:xfrm>
          </p:grpSpPr>
          <p:sp>
            <p:nvSpPr>
              <p:cNvPr id="3069" name="Google Shape;3069;p30"/>
              <p:cNvSpPr/>
              <p:nvPr/>
            </p:nvSpPr>
            <p:spPr>
              <a:xfrm>
                <a:off x="458271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0" y="1"/>
                    </a:moveTo>
                    <a:lnTo>
                      <a:pt x="0" y="25339"/>
                    </a:lnTo>
                    <a:lnTo>
                      <a:pt x="25171" y="25339"/>
                    </a:lnTo>
                    <a:lnTo>
                      <a:pt x="2517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0" name="Google Shape;3070;p30"/>
              <p:cNvSpPr/>
              <p:nvPr/>
            </p:nvSpPr>
            <p:spPr>
              <a:xfrm>
                <a:off x="718353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9" y="0"/>
                    </a:moveTo>
                    <a:cubicBezTo>
                      <a:pt x="1884" y="0"/>
                      <a:pt x="1" y="4499"/>
                      <a:pt x="2637" y="7135"/>
                    </a:cubicBezTo>
                    <a:cubicBezTo>
                      <a:pt x="3491" y="7995"/>
                      <a:pt x="4544" y="8381"/>
                      <a:pt x="5578" y="8381"/>
                    </a:cubicBezTo>
                    <a:cubicBezTo>
                      <a:pt x="7714" y="8381"/>
                      <a:pt x="9765" y="6736"/>
                      <a:pt x="9793" y="4227"/>
                    </a:cubicBezTo>
                    <a:cubicBezTo>
                      <a:pt x="9793" y="190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1" name="Google Shape;3071;p30"/>
              <p:cNvSpPr/>
              <p:nvPr/>
            </p:nvSpPr>
            <p:spPr>
              <a:xfrm>
                <a:off x="478398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608" y="0"/>
                    </a:moveTo>
                    <a:cubicBezTo>
                      <a:pt x="1884" y="0"/>
                      <a:pt x="0" y="4499"/>
                      <a:pt x="2637" y="7135"/>
                    </a:cubicBezTo>
                    <a:cubicBezTo>
                      <a:pt x="3490" y="7995"/>
                      <a:pt x="4544" y="8381"/>
                      <a:pt x="5578" y="8381"/>
                    </a:cubicBezTo>
                    <a:cubicBezTo>
                      <a:pt x="7713" y="8381"/>
                      <a:pt x="9764" y="6736"/>
                      <a:pt x="9793" y="4227"/>
                    </a:cubicBezTo>
                    <a:cubicBezTo>
                      <a:pt x="9793" y="190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2" name="Google Shape;3072;p30"/>
              <p:cNvSpPr/>
              <p:nvPr/>
            </p:nvSpPr>
            <p:spPr>
              <a:xfrm>
                <a:off x="478398" y="4712642"/>
                <a:ext cx="185117" cy="157879"/>
              </a:xfrm>
              <a:custGeom>
                <a:rect b="b" l="l" r="r" t="t"/>
                <a:pathLst>
                  <a:path extrusionOk="0" h="8370" w="9814">
                    <a:moveTo>
                      <a:pt x="5608" y="0"/>
                    </a:moveTo>
                    <a:cubicBezTo>
                      <a:pt x="1884" y="0"/>
                      <a:pt x="0" y="4478"/>
                      <a:pt x="2637" y="7115"/>
                    </a:cubicBezTo>
                    <a:cubicBezTo>
                      <a:pt x="3490" y="7982"/>
                      <a:pt x="4544" y="8370"/>
                      <a:pt x="5578" y="8370"/>
                    </a:cubicBezTo>
                    <a:cubicBezTo>
                      <a:pt x="7714" y="8370"/>
                      <a:pt x="9764" y="6715"/>
                      <a:pt x="9793" y="4206"/>
                    </a:cubicBezTo>
                    <a:cubicBezTo>
                      <a:pt x="9814" y="188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3" name="Google Shape;3073;p30"/>
              <p:cNvSpPr/>
              <p:nvPr/>
            </p:nvSpPr>
            <p:spPr>
              <a:xfrm>
                <a:off x="718353" y="4712642"/>
                <a:ext cx="184739" cy="157879"/>
              </a:xfrm>
              <a:custGeom>
                <a:rect b="b" l="l" r="r" t="t"/>
                <a:pathLst>
                  <a:path extrusionOk="0" h="8370" w="9794">
                    <a:moveTo>
                      <a:pt x="5609" y="0"/>
                    </a:moveTo>
                    <a:cubicBezTo>
                      <a:pt x="1884" y="0"/>
                      <a:pt x="1" y="4478"/>
                      <a:pt x="2637" y="7115"/>
                    </a:cubicBezTo>
                    <a:cubicBezTo>
                      <a:pt x="3491" y="7982"/>
                      <a:pt x="4545" y="8370"/>
                      <a:pt x="5579" y="8370"/>
                    </a:cubicBezTo>
                    <a:cubicBezTo>
                      <a:pt x="7714" y="8370"/>
                      <a:pt x="9765" y="6715"/>
                      <a:pt x="9793" y="4206"/>
                    </a:cubicBezTo>
                    <a:cubicBezTo>
                      <a:pt x="9793" y="188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74" name="Google Shape;3074;p30"/>
            <p:cNvGrpSpPr/>
            <p:nvPr/>
          </p:nvGrpSpPr>
          <p:grpSpPr>
            <a:xfrm flipH="1" rot="5400000">
              <a:off x="1601" y="4666329"/>
              <a:ext cx="474807" cy="477976"/>
              <a:chOff x="826" y="4665278"/>
              <a:chExt cx="474807" cy="477976"/>
            </a:xfrm>
          </p:grpSpPr>
          <p:sp>
            <p:nvSpPr>
              <p:cNvPr id="3075" name="Google Shape;3075;p30"/>
              <p:cNvSpPr/>
              <p:nvPr/>
            </p:nvSpPr>
            <p:spPr>
              <a:xfrm>
                <a:off x="826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1" y="1"/>
                    </a:moveTo>
                    <a:lnTo>
                      <a:pt x="1" y="25339"/>
                    </a:lnTo>
                    <a:lnTo>
                      <a:pt x="25172" y="25339"/>
                    </a:lnTo>
                    <a:lnTo>
                      <a:pt x="251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6" name="Google Shape;3076;p30"/>
              <p:cNvSpPr/>
              <p:nvPr/>
            </p:nvSpPr>
            <p:spPr>
              <a:xfrm>
                <a:off x="246327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587" y="0"/>
                    </a:moveTo>
                    <a:cubicBezTo>
                      <a:pt x="1863" y="0"/>
                      <a:pt x="0" y="4499"/>
                      <a:pt x="2616" y="7135"/>
                    </a:cubicBezTo>
                    <a:cubicBezTo>
                      <a:pt x="3476" y="7995"/>
                      <a:pt x="4534" y="8381"/>
                      <a:pt x="5571" y="8381"/>
                    </a:cubicBezTo>
                    <a:cubicBezTo>
                      <a:pt x="7711" y="8381"/>
                      <a:pt x="9758" y="6736"/>
                      <a:pt x="9772" y="4227"/>
                    </a:cubicBezTo>
                    <a:cubicBezTo>
                      <a:pt x="9793" y="190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7" name="Google Shape;3077;p30"/>
              <p:cNvSpPr/>
              <p:nvPr/>
            </p:nvSpPr>
            <p:spPr>
              <a:xfrm>
                <a:off x="21349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8" y="0"/>
                    </a:moveTo>
                    <a:cubicBezTo>
                      <a:pt x="1884" y="0"/>
                      <a:pt x="1" y="4478"/>
                      <a:pt x="2616" y="7135"/>
                    </a:cubicBezTo>
                    <a:cubicBezTo>
                      <a:pt x="3470" y="7995"/>
                      <a:pt x="4526" y="8381"/>
                      <a:pt x="5562" y="8381"/>
                    </a:cubicBezTo>
                    <a:cubicBezTo>
                      <a:pt x="7702" y="8381"/>
                      <a:pt x="9758" y="6736"/>
                      <a:pt x="9772" y="4227"/>
                    </a:cubicBezTo>
                    <a:cubicBezTo>
                      <a:pt x="9793" y="1904"/>
                      <a:pt x="7910" y="21"/>
                      <a:pt x="5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8" name="Google Shape;3078;p30"/>
              <p:cNvSpPr/>
              <p:nvPr/>
            </p:nvSpPr>
            <p:spPr>
              <a:xfrm>
                <a:off x="21462" y="4712642"/>
                <a:ext cx="184626" cy="157879"/>
              </a:xfrm>
              <a:custGeom>
                <a:rect b="b" l="l" r="r" t="t"/>
                <a:pathLst>
                  <a:path extrusionOk="0" h="8370" w="9788">
                    <a:moveTo>
                      <a:pt x="5577" y="0"/>
                    </a:moveTo>
                    <a:cubicBezTo>
                      <a:pt x="1869" y="0"/>
                      <a:pt x="1" y="4484"/>
                      <a:pt x="2610" y="7115"/>
                    </a:cubicBezTo>
                    <a:cubicBezTo>
                      <a:pt x="3464" y="7982"/>
                      <a:pt x="4520" y="8370"/>
                      <a:pt x="5556" y="8370"/>
                    </a:cubicBezTo>
                    <a:cubicBezTo>
                      <a:pt x="7696" y="8370"/>
                      <a:pt x="9752" y="6715"/>
                      <a:pt x="9766" y="4206"/>
                    </a:cubicBezTo>
                    <a:cubicBezTo>
                      <a:pt x="9787" y="1884"/>
                      <a:pt x="7904" y="0"/>
                      <a:pt x="5602" y="0"/>
                    </a:cubicBezTo>
                    <a:cubicBezTo>
                      <a:pt x="5594" y="0"/>
                      <a:pt x="5585" y="0"/>
                      <a:pt x="55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9" name="Google Shape;3079;p30"/>
              <p:cNvSpPr/>
              <p:nvPr/>
            </p:nvSpPr>
            <p:spPr>
              <a:xfrm>
                <a:off x="246327" y="4712642"/>
                <a:ext cx="184720" cy="157879"/>
              </a:xfrm>
              <a:custGeom>
                <a:rect b="b" l="l" r="r" t="t"/>
                <a:pathLst>
                  <a:path extrusionOk="0" h="8370" w="9793">
                    <a:moveTo>
                      <a:pt x="5587" y="0"/>
                    </a:moveTo>
                    <a:cubicBezTo>
                      <a:pt x="1863" y="0"/>
                      <a:pt x="0" y="4478"/>
                      <a:pt x="2616" y="7115"/>
                    </a:cubicBezTo>
                    <a:cubicBezTo>
                      <a:pt x="3469" y="7982"/>
                      <a:pt x="4525" y="8370"/>
                      <a:pt x="5562" y="8370"/>
                    </a:cubicBezTo>
                    <a:cubicBezTo>
                      <a:pt x="7702" y="8370"/>
                      <a:pt x="9758" y="6715"/>
                      <a:pt x="9772" y="4206"/>
                    </a:cubicBezTo>
                    <a:cubicBezTo>
                      <a:pt x="9793" y="188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80" name="Google Shape;3080;p30"/>
            <p:cNvGrpSpPr/>
            <p:nvPr/>
          </p:nvGrpSpPr>
          <p:grpSpPr>
            <a:xfrm flipH="1" rot="5400000">
              <a:off x="-341570" y="2900072"/>
              <a:ext cx="934995" cy="251833"/>
              <a:chOff x="1597309" y="4891426"/>
              <a:chExt cx="934995" cy="251833"/>
            </a:xfrm>
          </p:grpSpPr>
          <p:sp>
            <p:nvSpPr>
              <p:cNvPr id="3081" name="Google Shape;3081;p30"/>
              <p:cNvSpPr/>
              <p:nvPr/>
            </p:nvSpPr>
            <p:spPr>
              <a:xfrm>
                <a:off x="1597309" y="4891426"/>
                <a:ext cx="934995" cy="251833"/>
              </a:xfrm>
              <a:custGeom>
                <a:rect b="b" l="l" r="r" t="t"/>
                <a:pathLst>
                  <a:path extrusionOk="0" h="13351" w="49569">
                    <a:moveTo>
                      <a:pt x="1" y="1"/>
                    </a:moveTo>
                    <a:lnTo>
                      <a:pt x="1" y="13350"/>
                    </a:lnTo>
                    <a:lnTo>
                      <a:pt x="49569" y="13350"/>
                    </a:lnTo>
                    <a:lnTo>
                      <a:pt x="4956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2" name="Google Shape;3082;p30"/>
              <p:cNvSpPr/>
              <p:nvPr/>
            </p:nvSpPr>
            <p:spPr>
              <a:xfrm>
                <a:off x="1602666" y="4930680"/>
                <a:ext cx="190040" cy="162463"/>
              </a:xfrm>
              <a:custGeom>
                <a:rect b="b" l="l" r="r" t="t"/>
                <a:pathLst>
                  <a:path extrusionOk="0" h="8613" w="10075">
                    <a:moveTo>
                      <a:pt x="5712" y="1"/>
                    </a:moveTo>
                    <a:cubicBezTo>
                      <a:pt x="4648" y="1"/>
                      <a:pt x="3564" y="399"/>
                      <a:pt x="2688" y="1289"/>
                    </a:cubicBezTo>
                    <a:cubicBezTo>
                      <a:pt x="1" y="3996"/>
                      <a:pt x="1938" y="8612"/>
                      <a:pt x="5754" y="8612"/>
                    </a:cubicBezTo>
                    <a:cubicBezTo>
                      <a:pt x="5771" y="8612"/>
                      <a:pt x="5788" y="8612"/>
                      <a:pt x="5806" y="8612"/>
                    </a:cubicBezTo>
                    <a:cubicBezTo>
                      <a:pt x="8149" y="8612"/>
                      <a:pt x="10074" y="6666"/>
                      <a:pt x="10053" y="4323"/>
                    </a:cubicBezTo>
                    <a:cubicBezTo>
                      <a:pt x="10053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3" name="Google Shape;3083;p30"/>
              <p:cNvSpPr/>
              <p:nvPr/>
            </p:nvSpPr>
            <p:spPr>
              <a:xfrm>
                <a:off x="2308762" y="4930680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2" y="1"/>
                    </a:moveTo>
                    <a:cubicBezTo>
                      <a:pt x="4647" y="1"/>
                      <a:pt x="3564" y="399"/>
                      <a:pt x="2687" y="1289"/>
                    </a:cubicBezTo>
                    <a:cubicBezTo>
                      <a:pt x="0" y="3996"/>
                      <a:pt x="1917" y="8612"/>
                      <a:pt x="5732" y="8612"/>
                    </a:cubicBezTo>
                    <a:cubicBezTo>
                      <a:pt x="5750" y="8612"/>
                      <a:pt x="5767" y="8612"/>
                      <a:pt x="5784" y="8612"/>
                    </a:cubicBezTo>
                    <a:cubicBezTo>
                      <a:pt x="8148" y="8612"/>
                      <a:pt x="10052" y="6687"/>
                      <a:pt x="10052" y="4323"/>
                    </a:cubicBezTo>
                    <a:cubicBezTo>
                      <a:pt x="10052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4" name="Google Shape;3084;p30"/>
              <p:cNvSpPr/>
              <p:nvPr/>
            </p:nvSpPr>
            <p:spPr>
              <a:xfrm>
                <a:off x="1831983" y="4930680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2" y="1"/>
                    </a:moveTo>
                    <a:cubicBezTo>
                      <a:pt x="4648" y="1"/>
                      <a:pt x="3564" y="399"/>
                      <a:pt x="2688" y="1289"/>
                    </a:cubicBezTo>
                    <a:cubicBezTo>
                      <a:pt x="1" y="4017"/>
                      <a:pt x="1938" y="8612"/>
                      <a:pt x="5733" y="8612"/>
                    </a:cubicBezTo>
                    <a:cubicBezTo>
                      <a:pt x="5750" y="8612"/>
                      <a:pt x="5767" y="8612"/>
                      <a:pt x="5784" y="8612"/>
                    </a:cubicBezTo>
                    <a:cubicBezTo>
                      <a:pt x="8149" y="8612"/>
                      <a:pt x="10053" y="6666"/>
                      <a:pt x="10053" y="4323"/>
                    </a:cubicBezTo>
                    <a:cubicBezTo>
                      <a:pt x="10053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5" name="Google Shape;3085;p30"/>
              <p:cNvSpPr/>
              <p:nvPr/>
            </p:nvSpPr>
            <p:spPr>
              <a:xfrm>
                <a:off x="2061696" y="4930680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07" y="1"/>
                    </a:moveTo>
                    <a:cubicBezTo>
                      <a:pt x="4645" y="1"/>
                      <a:pt x="3564" y="399"/>
                      <a:pt x="2687" y="1289"/>
                    </a:cubicBezTo>
                    <a:cubicBezTo>
                      <a:pt x="0" y="3996"/>
                      <a:pt x="1917" y="8612"/>
                      <a:pt x="5732" y="8612"/>
                    </a:cubicBezTo>
                    <a:cubicBezTo>
                      <a:pt x="5749" y="8612"/>
                      <a:pt x="5767" y="8612"/>
                      <a:pt x="5784" y="8612"/>
                    </a:cubicBezTo>
                    <a:cubicBezTo>
                      <a:pt x="8148" y="8612"/>
                      <a:pt x="10052" y="6687"/>
                      <a:pt x="10052" y="4323"/>
                    </a:cubicBezTo>
                    <a:cubicBezTo>
                      <a:pt x="10038" y="1723"/>
                      <a:pt x="7915" y="1"/>
                      <a:pt x="57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86" name="Google Shape;3086;p30"/>
            <p:cNvGrpSpPr/>
            <p:nvPr/>
          </p:nvGrpSpPr>
          <p:grpSpPr>
            <a:xfrm flipH="1" rot="5400000">
              <a:off x="1116251" y="4786898"/>
              <a:ext cx="226576" cy="485068"/>
              <a:chOff x="826" y="3727523"/>
              <a:chExt cx="226576" cy="485068"/>
            </a:xfrm>
          </p:grpSpPr>
          <p:sp>
            <p:nvSpPr>
              <p:cNvPr id="3087" name="Google Shape;3087;p30"/>
              <p:cNvSpPr/>
              <p:nvPr/>
            </p:nvSpPr>
            <p:spPr>
              <a:xfrm>
                <a:off x="826" y="3727523"/>
                <a:ext cx="226576" cy="485068"/>
              </a:xfrm>
              <a:custGeom>
                <a:rect b="b" l="l" r="r" t="t"/>
                <a:pathLst>
                  <a:path extrusionOk="0" h="25716" w="12012">
                    <a:moveTo>
                      <a:pt x="1" y="0"/>
                    </a:moveTo>
                    <a:lnTo>
                      <a:pt x="1" y="25715"/>
                    </a:lnTo>
                    <a:lnTo>
                      <a:pt x="12011" y="25715"/>
                    </a:lnTo>
                    <a:lnTo>
                      <a:pt x="120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8" name="Google Shape;3088;p30"/>
              <p:cNvSpPr/>
              <p:nvPr/>
            </p:nvSpPr>
            <p:spPr>
              <a:xfrm>
                <a:off x="7937" y="3766192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4" y="1"/>
                      <a:pt x="0" y="4520"/>
                      <a:pt x="2637" y="7177"/>
                    </a:cubicBezTo>
                    <a:cubicBezTo>
                      <a:pt x="3490" y="8045"/>
                      <a:pt x="4549" y="8433"/>
                      <a:pt x="5589" y="8433"/>
                    </a:cubicBezTo>
                    <a:cubicBezTo>
                      <a:pt x="7736" y="8433"/>
                      <a:pt x="9806" y="6778"/>
                      <a:pt x="9835" y="4269"/>
                    </a:cubicBezTo>
                    <a:cubicBezTo>
                      <a:pt x="983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9" name="Google Shape;3089;p30"/>
              <p:cNvSpPr/>
              <p:nvPr/>
            </p:nvSpPr>
            <p:spPr>
              <a:xfrm>
                <a:off x="7937" y="4002602"/>
                <a:ext cx="185513" cy="158973"/>
              </a:xfrm>
              <a:custGeom>
                <a:rect b="b" l="l" r="r" t="t"/>
                <a:pathLst>
                  <a:path extrusionOk="0" h="8428" w="9835">
                    <a:moveTo>
                      <a:pt x="5629" y="1"/>
                    </a:moveTo>
                    <a:cubicBezTo>
                      <a:pt x="1884" y="1"/>
                      <a:pt x="0" y="4499"/>
                      <a:pt x="2637" y="7178"/>
                    </a:cubicBezTo>
                    <a:cubicBezTo>
                      <a:pt x="3494" y="8041"/>
                      <a:pt x="4550" y="8428"/>
                      <a:pt x="5586" y="8428"/>
                    </a:cubicBezTo>
                    <a:cubicBezTo>
                      <a:pt x="7738" y="8428"/>
                      <a:pt x="9806" y="6762"/>
                      <a:pt x="9835" y="4248"/>
                    </a:cubicBezTo>
                    <a:cubicBezTo>
                      <a:pt x="9835" y="1905"/>
                      <a:pt x="7951" y="1"/>
                      <a:pt x="56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90" name="Google Shape;3090;p30"/>
            <p:cNvGrpSpPr/>
            <p:nvPr/>
          </p:nvGrpSpPr>
          <p:grpSpPr>
            <a:xfrm flipH="1" rot="5400000">
              <a:off x="-211127" y="3712339"/>
              <a:ext cx="674108" cy="251833"/>
              <a:chOff x="933070" y="4891426"/>
              <a:chExt cx="674108" cy="251833"/>
            </a:xfrm>
          </p:grpSpPr>
          <p:sp>
            <p:nvSpPr>
              <p:cNvPr id="3091" name="Google Shape;3091;p30"/>
              <p:cNvSpPr/>
              <p:nvPr/>
            </p:nvSpPr>
            <p:spPr>
              <a:xfrm>
                <a:off x="933070" y="4891426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2" name="Google Shape;3092;p30"/>
              <p:cNvSpPr/>
              <p:nvPr/>
            </p:nvSpPr>
            <p:spPr>
              <a:xfrm>
                <a:off x="935560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3" name="Google Shape;3093;p30"/>
              <p:cNvSpPr/>
              <p:nvPr/>
            </p:nvSpPr>
            <p:spPr>
              <a:xfrm>
                <a:off x="1165254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4" name="Google Shape;3094;p30"/>
              <p:cNvSpPr/>
              <p:nvPr/>
            </p:nvSpPr>
            <p:spPr>
              <a:xfrm>
                <a:off x="1389157" y="4939545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95" name="Google Shape;3095;p30"/>
            <p:cNvGrpSpPr/>
            <p:nvPr/>
          </p:nvGrpSpPr>
          <p:grpSpPr>
            <a:xfrm flipH="1" rot="5400000">
              <a:off x="499391" y="3701136"/>
              <a:ext cx="236256" cy="712090"/>
              <a:chOff x="933070" y="4201135"/>
              <a:chExt cx="229330" cy="698195"/>
            </a:xfrm>
          </p:grpSpPr>
          <p:sp>
            <p:nvSpPr>
              <p:cNvPr id="3096" name="Google Shape;3096;p30"/>
              <p:cNvSpPr/>
              <p:nvPr/>
            </p:nvSpPr>
            <p:spPr>
              <a:xfrm>
                <a:off x="933070" y="4201135"/>
                <a:ext cx="229330" cy="698195"/>
              </a:xfrm>
              <a:custGeom>
                <a:rect b="b" l="l" r="r" t="t"/>
                <a:pathLst>
                  <a:path extrusionOk="0" h="37015" w="12158">
                    <a:moveTo>
                      <a:pt x="0" y="0"/>
                    </a:moveTo>
                    <a:lnTo>
                      <a:pt x="0" y="37014"/>
                    </a:lnTo>
                    <a:lnTo>
                      <a:pt x="12157" y="37014"/>
                    </a:lnTo>
                    <a:lnTo>
                      <a:pt x="121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7" name="Google Shape;3097;p30"/>
              <p:cNvSpPr/>
              <p:nvPr/>
            </p:nvSpPr>
            <p:spPr>
              <a:xfrm>
                <a:off x="967004" y="4230939"/>
                <a:ext cx="181967" cy="155710"/>
              </a:xfrm>
              <a:custGeom>
                <a:rect b="b" l="l" r="r" t="t"/>
                <a:pathLst>
                  <a:path extrusionOk="0" h="8255" w="9647">
                    <a:moveTo>
                      <a:pt x="4181" y="0"/>
                    </a:moveTo>
                    <a:cubicBezTo>
                      <a:pt x="2075" y="0"/>
                      <a:pt x="50" y="1622"/>
                      <a:pt x="22" y="4091"/>
                    </a:cubicBezTo>
                    <a:cubicBezTo>
                      <a:pt x="1" y="6371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4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8" name="Google Shape;3098;p30"/>
              <p:cNvSpPr/>
              <p:nvPr/>
            </p:nvSpPr>
            <p:spPr>
              <a:xfrm>
                <a:off x="967004" y="4461029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0"/>
                    </a:moveTo>
                    <a:cubicBezTo>
                      <a:pt x="2075" y="0"/>
                      <a:pt x="50" y="1623"/>
                      <a:pt x="22" y="4091"/>
                    </a:cubicBezTo>
                    <a:cubicBezTo>
                      <a:pt x="1" y="6372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5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9" name="Google Shape;3099;p30"/>
              <p:cNvSpPr/>
              <p:nvPr/>
            </p:nvSpPr>
            <p:spPr>
              <a:xfrm>
                <a:off x="967004" y="4691120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1"/>
                    </a:moveTo>
                    <a:cubicBezTo>
                      <a:pt x="2075" y="1"/>
                      <a:pt x="50" y="1623"/>
                      <a:pt x="22" y="4092"/>
                    </a:cubicBezTo>
                    <a:cubicBezTo>
                      <a:pt x="1" y="6372"/>
                      <a:pt x="1842" y="8235"/>
                      <a:pt x="4144" y="8256"/>
                    </a:cubicBezTo>
                    <a:cubicBezTo>
                      <a:pt x="7805" y="8256"/>
                      <a:pt x="9647" y="3841"/>
                      <a:pt x="7073" y="1225"/>
                    </a:cubicBezTo>
                    <a:cubicBezTo>
                      <a:pt x="6235" y="380"/>
                      <a:pt x="5198" y="1"/>
                      <a:pt x="41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00" name="Google Shape;3100;p30"/>
            <p:cNvGrpSpPr/>
            <p:nvPr/>
          </p:nvGrpSpPr>
          <p:grpSpPr>
            <a:xfrm flipH="1" rot="5400000">
              <a:off x="253034" y="4419421"/>
              <a:ext cx="959606" cy="488483"/>
              <a:chOff x="53" y="4203889"/>
              <a:chExt cx="933015" cy="469695"/>
            </a:xfrm>
          </p:grpSpPr>
          <p:sp>
            <p:nvSpPr>
              <p:cNvPr id="3101" name="Google Shape;3101;p30"/>
              <p:cNvSpPr/>
              <p:nvPr/>
            </p:nvSpPr>
            <p:spPr>
              <a:xfrm>
                <a:off x="53" y="4203889"/>
                <a:ext cx="933015" cy="469695"/>
              </a:xfrm>
              <a:custGeom>
                <a:rect b="b" l="l" r="r" t="t"/>
                <a:pathLst>
                  <a:path extrusionOk="0" h="24901" w="49464">
                    <a:moveTo>
                      <a:pt x="0" y="1"/>
                    </a:moveTo>
                    <a:lnTo>
                      <a:pt x="0" y="24900"/>
                    </a:lnTo>
                    <a:lnTo>
                      <a:pt x="49463" y="24900"/>
                    </a:lnTo>
                    <a:lnTo>
                      <a:pt x="4946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2" name="Google Shape;3102;p30"/>
              <p:cNvSpPr/>
              <p:nvPr/>
            </p:nvSpPr>
            <p:spPr>
              <a:xfrm>
                <a:off x="35572" y="4232070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3"/>
                      <a:pt x="21" y="4198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3" name="Google Shape;3103;p30"/>
              <p:cNvSpPr/>
              <p:nvPr/>
            </p:nvSpPr>
            <p:spPr>
              <a:xfrm>
                <a:off x="259739" y="4232334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0"/>
                      <a:pt x="42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4" name="Google Shape;3104;p30"/>
              <p:cNvSpPr/>
              <p:nvPr/>
            </p:nvSpPr>
            <p:spPr>
              <a:xfrm>
                <a:off x="477209" y="4232334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0"/>
                      <a:pt x="4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5" name="Google Shape;3105;p30"/>
              <p:cNvSpPr/>
              <p:nvPr/>
            </p:nvSpPr>
            <p:spPr>
              <a:xfrm>
                <a:off x="704545" y="4232165"/>
                <a:ext cx="186305" cy="159218"/>
              </a:xfrm>
              <a:custGeom>
                <a:rect b="b" l="l" r="r" t="t"/>
                <a:pathLst>
                  <a:path extrusionOk="0" h="8441" w="9877">
                    <a:moveTo>
                      <a:pt x="4276" y="0"/>
                    </a:moveTo>
                    <a:cubicBezTo>
                      <a:pt x="2121" y="0"/>
                      <a:pt x="50" y="1669"/>
                      <a:pt x="22" y="4193"/>
                    </a:cubicBezTo>
                    <a:cubicBezTo>
                      <a:pt x="1" y="6537"/>
                      <a:pt x="1905" y="8441"/>
                      <a:pt x="4248" y="8441"/>
                    </a:cubicBezTo>
                    <a:cubicBezTo>
                      <a:pt x="7993" y="8441"/>
                      <a:pt x="9877" y="3921"/>
                      <a:pt x="7240" y="1264"/>
                    </a:cubicBezTo>
                    <a:cubicBezTo>
                      <a:pt x="6381" y="391"/>
                      <a:pt x="5319" y="0"/>
                      <a:pt x="42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6" name="Google Shape;3106;p30"/>
              <p:cNvSpPr/>
              <p:nvPr/>
            </p:nvSpPr>
            <p:spPr>
              <a:xfrm>
                <a:off x="35572" y="4473215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4"/>
                      <a:pt x="21" y="4199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7" name="Google Shape;3107;p30"/>
              <p:cNvSpPr/>
              <p:nvPr/>
            </p:nvSpPr>
            <p:spPr>
              <a:xfrm>
                <a:off x="259739" y="4473479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1"/>
                      <a:pt x="42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8" name="Google Shape;3108;p30"/>
              <p:cNvSpPr/>
              <p:nvPr/>
            </p:nvSpPr>
            <p:spPr>
              <a:xfrm>
                <a:off x="477209" y="4473479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1"/>
                      <a:pt x="42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9" name="Google Shape;3109;p30"/>
              <p:cNvSpPr/>
              <p:nvPr/>
            </p:nvSpPr>
            <p:spPr>
              <a:xfrm>
                <a:off x="704942" y="4471894"/>
                <a:ext cx="159067" cy="160633"/>
              </a:xfrm>
              <a:custGeom>
                <a:rect b="b" l="l" r="r" t="t"/>
                <a:pathLst>
                  <a:path extrusionOk="0" h="8516" w="8433">
                    <a:moveTo>
                      <a:pt x="4206" y="0"/>
                    </a:moveTo>
                    <a:cubicBezTo>
                      <a:pt x="1884" y="0"/>
                      <a:pt x="1" y="1904"/>
                      <a:pt x="1" y="4269"/>
                    </a:cubicBezTo>
                    <a:cubicBezTo>
                      <a:pt x="1" y="6612"/>
                      <a:pt x="1884" y="8516"/>
                      <a:pt x="4206" y="8516"/>
                    </a:cubicBezTo>
                    <a:cubicBezTo>
                      <a:pt x="6550" y="8516"/>
                      <a:pt x="8433" y="6612"/>
                      <a:pt x="8433" y="4269"/>
                    </a:cubicBezTo>
                    <a:cubicBezTo>
                      <a:pt x="8433" y="1904"/>
                      <a:pt x="6550" y="0"/>
                      <a:pt x="4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110" name="Google Shape;3110;p30"/>
          <p:cNvGrpSpPr/>
          <p:nvPr/>
        </p:nvGrpSpPr>
        <p:grpSpPr>
          <a:xfrm>
            <a:off x="6659899" y="-5731"/>
            <a:ext cx="2484128" cy="1201412"/>
            <a:chOff x="6659899" y="-5731"/>
            <a:chExt cx="2484128" cy="1201412"/>
          </a:xfrm>
        </p:grpSpPr>
        <p:grpSp>
          <p:nvGrpSpPr>
            <p:cNvPr id="3111" name="Google Shape;3111;p30"/>
            <p:cNvGrpSpPr/>
            <p:nvPr/>
          </p:nvGrpSpPr>
          <p:grpSpPr>
            <a:xfrm flipH="1" rot="5400000">
              <a:off x="8623999" y="-7174"/>
              <a:ext cx="518584" cy="521472"/>
              <a:chOff x="8667932" y="-177"/>
              <a:chExt cx="474807" cy="477976"/>
            </a:xfrm>
          </p:grpSpPr>
          <p:sp>
            <p:nvSpPr>
              <p:cNvPr id="3112" name="Google Shape;3112;p30"/>
              <p:cNvSpPr/>
              <p:nvPr/>
            </p:nvSpPr>
            <p:spPr>
              <a:xfrm rot="10800000">
                <a:off x="8667932" y="-177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1" y="1"/>
                    </a:moveTo>
                    <a:lnTo>
                      <a:pt x="1" y="25339"/>
                    </a:lnTo>
                    <a:lnTo>
                      <a:pt x="25172" y="25339"/>
                    </a:lnTo>
                    <a:lnTo>
                      <a:pt x="251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3" name="Google Shape;3113;p30"/>
              <p:cNvSpPr/>
              <p:nvPr/>
            </p:nvSpPr>
            <p:spPr>
              <a:xfrm rot="10800000">
                <a:off x="8712517" y="48161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587" y="0"/>
                    </a:moveTo>
                    <a:cubicBezTo>
                      <a:pt x="1863" y="0"/>
                      <a:pt x="0" y="4499"/>
                      <a:pt x="2616" y="7135"/>
                    </a:cubicBezTo>
                    <a:cubicBezTo>
                      <a:pt x="3476" y="7995"/>
                      <a:pt x="4534" y="8381"/>
                      <a:pt x="5571" y="8381"/>
                    </a:cubicBezTo>
                    <a:cubicBezTo>
                      <a:pt x="7711" y="8381"/>
                      <a:pt x="9758" y="6736"/>
                      <a:pt x="9772" y="4227"/>
                    </a:cubicBezTo>
                    <a:cubicBezTo>
                      <a:pt x="9793" y="190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4" name="Google Shape;3114;p30"/>
              <p:cNvSpPr/>
              <p:nvPr/>
            </p:nvSpPr>
            <p:spPr>
              <a:xfrm rot="10800000">
                <a:off x="8937477" y="48161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8" y="0"/>
                    </a:moveTo>
                    <a:cubicBezTo>
                      <a:pt x="1884" y="0"/>
                      <a:pt x="1" y="4478"/>
                      <a:pt x="2616" y="7135"/>
                    </a:cubicBezTo>
                    <a:cubicBezTo>
                      <a:pt x="3470" y="7995"/>
                      <a:pt x="4526" y="8381"/>
                      <a:pt x="5562" y="8381"/>
                    </a:cubicBezTo>
                    <a:cubicBezTo>
                      <a:pt x="7702" y="8381"/>
                      <a:pt x="9758" y="6736"/>
                      <a:pt x="9772" y="4227"/>
                    </a:cubicBezTo>
                    <a:cubicBezTo>
                      <a:pt x="9793" y="1904"/>
                      <a:pt x="7910" y="21"/>
                      <a:pt x="5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5" name="Google Shape;3115;p30"/>
              <p:cNvSpPr/>
              <p:nvPr/>
            </p:nvSpPr>
            <p:spPr>
              <a:xfrm rot="10800000">
                <a:off x="8937477" y="272555"/>
                <a:ext cx="184626" cy="157879"/>
              </a:xfrm>
              <a:custGeom>
                <a:rect b="b" l="l" r="r" t="t"/>
                <a:pathLst>
                  <a:path extrusionOk="0" h="8370" w="9788">
                    <a:moveTo>
                      <a:pt x="5577" y="0"/>
                    </a:moveTo>
                    <a:cubicBezTo>
                      <a:pt x="1869" y="0"/>
                      <a:pt x="1" y="4484"/>
                      <a:pt x="2610" y="7115"/>
                    </a:cubicBezTo>
                    <a:cubicBezTo>
                      <a:pt x="3464" y="7982"/>
                      <a:pt x="4520" y="8370"/>
                      <a:pt x="5556" y="8370"/>
                    </a:cubicBezTo>
                    <a:cubicBezTo>
                      <a:pt x="7696" y="8370"/>
                      <a:pt x="9752" y="6715"/>
                      <a:pt x="9766" y="4206"/>
                    </a:cubicBezTo>
                    <a:cubicBezTo>
                      <a:pt x="9787" y="1884"/>
                      <a:pt x="7904" y="0"/>
                      <a:pt x="5602" y="0"/>
                    </a:cubicBezTo>
                    <a:cubicBezTo>
                      <a:pt x="5594" y="0"/>
                      <a:pt x="5585" y="0"/>
                      <a:pt x="55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6" name="Google Shape;3116;p30"/>
              <p:cNvSpPr/>
              <p:nvPr/>
            </p:nvSpPr>
            <p:spPr>
              <a:xfrm rot="10800000">
                <a:off x="8712517" y="272555"/>
                <a:ext cx="184720" cy="157879"/>
              </a:xfrm>
              <a:custGeom>
                <a:rect b="b" l="l" r="r" t="t"/>
                <a:pathLst>
                  <a:path extrusionOk="0" h="8370" w="9793">
                    <a:moveTo>
                      <a:pt x="5587" y="0"/>
                    </a:moveTo>
                    <a:cubicBezTo>
                      <a:pt x="1863" y="0"/>
                      <a:pt x="0" y="4478"/>
                      <a:pt x="2616" y="7115"/>
                    </a:cubicBezTo>
                    <a:cubicBezTo>
                      <a:pt x="3469" y="7982"/>
                      <a:pt x="4525" y="8370"/>
                      <a:pt x="5562" y="8370"/>
                    </a:cubicBezTo>
                    <a:cubicBezTo>
                      <a:pt x="7702" y="8370"/>
                      <a:pt x="9758" y="6715"/>
                      <a:pt x="9772" y="4206"/>
                    </a:cubicBezTo>
                    <a:cubicBezTo>
                      <a:pt x="9793" y="188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17" name="Google Shape;3117;p30"/>
            <p:cNvGrpSpPr/>
            <p:nvPr/>
          </p:nvGrpSpPr>
          <p:grpSpPr>
            <a:xfrm flipH="1" rot="5400000">
              <a:off x="7008591" y="-347934"/>
              <a:ext cx="232084" cy="929469"/>
              <a:chOff x="8911428" y="3017176"/>
              <a:chExt cx="232084" cy="929469"/>
            </a:xfrm>
          </p:grpSpPr>
          <p:sp>
            <p:nvSpPr>
              <p:cNvPr id="3118" name="Google Shape;3118;p30"/>
              <p:cNvSpPr/>
              <p:nvPr/>
            </p:nvSpPr>
            <p:spPr>
              <a:xfrm rot="10800000">
                <a:off x="8911428" y="3017176"/>
                <a:ext cx="232084" cy="929469"/>
              </a:xfrm>
              <a:custGeom>
                <a:rect b="b" l="l" r="r" t="t"/>
                <a:pathLst>
                  <a:path extrusionOk="0" h="49276" w="12304">
                    <a:moveTo>
                      <a:pt x="0" y="0"/>
                    </a:moveTo>
                    <a:lnTo>
                      <a:pt x="0" y="49275"/>
                    </a:lnTo>
                    <a:lnTo>
                      <a:pt x="12303" y="49275"/>
                    </a:lnTo>
                    <a:lnTo>
                      <a:pt x="123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9" name="Google Shape;3119;p30"/>
              <p:cNvSpPr/>
              <p:nvPr/>
            </p:nvSpPr>
            <p:spPr>
              <a:xfrm rot="10800000">
                <a:off x="8920123" y="3732328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307" y="0"/>
                    </a:moveTo>
                    <a:cubicBezTo>
                      <a:pt x="2136" y="0"/>
                      <a:pt x="49" y="1677"/>
                      <a:pt x="21" y="4227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5"/>
                      <a:pt x="7302" y="1277"/>
                    </a:cubicBezTo>
                    <a:cubicBezTo>
                      <a:pt x="6434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0" name="Google Shape;3120;p30"/>
              <p:cNvSpPr/>
              <p:nvPr/>
            </p:nvSpPr>
            <p:spPr>
              <a:xfrm rot="10800000">
                <a:off x="8920123" y="3069256"/>
                <a:ext cx="187871" cy="160671"/>
              </a:xfrm>
              <a:custGeom>
                <a:rect b="b" l="l" r="r" t="t"/>
                <a:pathLst>
                  <a:path extrusionOk="0" h="8518" w="9960">
                    <a:moveTo>
                      <a:pt x="4307" y="1"/>
                    </a:moveTo>
                    <a:cubicBezTo>
                      <a:pt x="2136" y="1"/>
                      <a:pt x="49" y="1678"/>
                      <a:pt x="21" y="4228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6"/>
                      <a:pt x="7302" y="1278"/>
                    </a:cubicBezTo>
                    <a:cubicBezTo>
                      <a:pt x="6434" y="396"/>
                      <a:pt x="5361" y="1"/>
                      <a:pt x="43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1" name="Google Shape;3121;p30"/>
              <p:cNvSpPr/>
              <p:nvPr/>
            </p:nvSpPr>
            <p:spPr>
              <a:xfrm rot="10800000">
                <a:off x="8920123" y="3520383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6" y="1"/>
                    </a:moveTo>
                    <a:cubicBezTo>
                      <a:pt x="2125" y="1"/>
                      <a:pt x="35" y="1679"/>
                      <a:pt x="21" y="4234"/>
                    </a:cubicBezTo>
                    <a:cubicBezTo>
                      <a:pt x="0" y="6599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1" y="391"/>
                      <a:pt x="5358" y="1"/>
                      <a:pt x="43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2" name="Google Shape;3122;p30"/>
              <p:cNvSpPr/>
              <p:nvPr/>
            </p:nvSpPr>
            <p:spPr>
              <a:xfrm rot="10800000">
                <a:off x="8920123" y="3288312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19" y="1"/>
                    </a:moveTo>
                    <a:cubicBezTo>
                      <a:pt x="2144" y="1"/>
                      <a:pt x="49" y="1680"/>
                      <a:pt x="21" y="4234"/>
                    </a:cubicBezTo>
                    <a:cubicBezTo>
                      <a:pt x="0" y="6578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8" y="392"/>
                      <a:pt x="5369" y="1"/>
                      <a:pt x="43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23" name="Google Shape;3123;p30"/>
            <p:cNvGrpSpPr/>
            <p:nvPr/>
          </p:nvGrpSpPr>
          <p:grpSpPr>
            <a:xfrm flipH="1" rot="5400000">
              <a:off x="7582158" y="18904"/>
              <a:ext cx="515379" cy="475497"/>
              <a:chOff x="8677401" y="2565264"/>
              <a:chExt cx="466111" cy="451908"/>
            </a:xfrm>
          </p:grpSpPr>
          <p:sp>
            <p:nvSpPr>
              <p:cNvPr id="3124" name="Google Shape;3124;p30"/>
              <p:cNvSpPr/>
              <p:nvPr/>
            </p:nvSpPr>
            <p:spPr>
              <a:xfrm rot="10800000">
                <a:off x="8677401" y="2565264"/>
                <a:ext cx="466111" cy="451908"/>
              </a:xfrm>
              <a:custGeom>
                <a:rect b="b" l="l" r="r" t="t"/>
                <a:pathLst>
                  <a:path extrusionOk="0" h="23958" w="24711">
                    <a:moveTo>
                      <a:pt x="0" y="0"/>
                    </a:moveTo>
                    <a:lnTo>
                      <a:pt x="0" y="23958"/>
                    </a:lnTo>
                    <a:lnTo>
                      <a:pt x="24711" y="23958"/>
                    </a:lnTo>
                    <a:lnTo>
                      <a:pt x="247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5" name="Google Shape;3125;p30"/>
              <p:cNvSpPr/>
              <p:nvPr/>
            </p:nvSpPr>
            <p:spPr>
              <a:xfrm rot="10800000">
                <a:off x="8923669" y="2836392"/>
                <a:ext cx="181967" cy="156106"/>
              </a:xfrm>
              <a:custGeom>
                <a:rect b="b" l="l" r="r" t="t"/>
                <a:pathLst>
                  <a:path extrusionOk="0" h="8276" w="9647">
                    <a:moveTo>
                      <a:pt x="4170" y="0"/>
                    </a:moveTo>
                    <a:cubicBezTo>
                      <a:pt x="2058" y="0"/>
                      <a:pt x="36" y="1627"/>
                      <a:pt x="22" y="4111"/>
                    </a:cubicBezTo>
                    <a:cubicBezTo>
                      <a:pt x="1" y="6392"/>
                      <a:pt x="1863" y="8254"/>
                      <a:pt x="4144" y="8275"/>
                    </a:cubicBezTo>
                    <a:cubicBezTo>
                      <a:pt x="7805" y="8254"/>
                      <a:pt x="9646" y="3839"/>
                      <a:pt x="7073" y="1224"/>
                    </a:cubicBezTo>
                    <a:cubicBezTo>
                      <a:pt x="6228" y="379"/>
                      <a:pt x="5189" y="0"/>
                      <a:pt x="41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6" name="Google Shape;3126;p30"/>
              <p:cNvSpPr/>
              <p:nvPr/>
            </p:nvSpPr>
            <p:spPr>
              <a:xfrm rot="10800000">
                <a:off x="8686072" y="2836392"/>
                <a:ext cx="182363" cy="156106"/>
              </a:xfrm>
              <a:custGeom>
                <a:rect b="b" l="l" r="r" t="t"/>
                <a:pathLst>
                  <a:path extrusionOk="0" h="8276" w="9668">
                    <a:moveTo>
                      <a:pt x="4179" y="0"/>
                    </a:moveTo>
                    <a:cubicBezTo>
                      <a:pt x="2068" y="0"/>
                      <a:pt x="36" y="1627"/>
                      <a:pt x="22" y="4111"/>
                    </a:cubicBezTo>
                    <a:cubicBezTo>
                      <a:pt x="1" y="6392"/>
                      <a:pt x="1863" y="8254"/>
                      <a:pt x="4144" y="8275"/>
                    </a:cubicBezTo>
                    <a:cubicBezTo>
                      <a:pt x="7805" y="8275"/>
                      <a:pt x="9667" y="3839"/>
                      <a:pt x="7073" y="1224"/>
                    </a:cubicBezTo>
                    <a:cubicBezTo>
                      <a:pt x="6235" y="379"/>
                      <a:pt x="5198" y="0"/>
                      <a:pt x="41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7" name="Google Shape;3127;p30"/>
              <p:cNvSpPr/>
              <p:nvPr/>
            </p:nvSpPr>
            <p:spPr>
              <a:xfrm rot="10800000">
                <a:off x="8686468" y="2600379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71" y="0"/>
                    </a:moveTo>
                    <a:cubicBezTo>
                      <a:pt x="2069" y="0"/>
                      <a:pt x="50" y="1626"/>
                      <a:pt x="22" y="4105"/>
                    </a:cubicBezTo>
                    <a:cubicBezTo>
                      <a:pt x="1" y="6385"/>
                      <a:pt x="1842" y="8248"/>
                      <a:pt x="4144" y="8268"/>
                    </a:cubicBezTo>
                    <a:cubicBezTo>
                      <a:pt x="7805" y="8268"/>
                      <a:pt x="9647" y="3854"/>
                      <a:pt x="7073" y="1238"/>
                    </a:cubicBezTo>
                    <a:cubicBezTo>
                      <a:pt x="6232" y="383"/>
                      <a:pt x="5192" y="0"/>
                      <a:pt x="41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8" name="Google Shape;3128;p30"/>
              <p:cNvSpPr/>
              <p:nvPr/>
            </p:nvSpPr>
            <p:spPr>
              <a:xfrm rot="10800000">
                <a:off x="8923669" y="2600379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67" y="0"/>
                    </a:moveTo>
                    <a:cubicBezTo>
                      <a:pt x="2060" y="0"/>
                      <a:pt x="36" y="1626"/>
                      <a:pt x="22" y="4105"/>
                    </a:cubicBezTo>
                    <a:cubicBezTo>
                      <a:pt x="1" y="6385"/>
                      <a:pt x="1842" y="8248"/>
                      <a:pt x="4144" y="8268"/>
                    </a:cubicBezTo>
                    <a:cubicBezTo>
                      <a:pt x="7805" y="8268"/>
                      <a:pt x="9646" y="3833"/>
                      <a:pt x="7073" y="1238"/>
                    </a:cubicBezTo>
                    <a:cubicBezTo>
                      <a:pt x="6232" y="383"/>
                      <a:pt x="5189" y="0"/>
                      <a:pt x="41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29" name="Google Shape;3129;p30"/>
            <p:cNvGrpSpPr/>
            <p:nvPr/>
          </p:nvGrpSpPr>
          <p:grpSpPr>
            <a:xfrm flipH="1" rot="5400000">
              <a:off x="8681039" y="732710"/>
              <a:ext cx="674108" cy="251833"/>
              <a:chOff x="7536387" y="-182"/>
              <a:chExt cx="674108" cy="251833"/>
            </a:xfrm>
          </p:grpSpPr>
          <p:sp>
            <p:nvSpPr>
              <p:cNvPr id="3130" name="Google Shape;3130;p30"/>
              <p:cNvSpPr/>
              <p:nvPr/>
            </p:nvSpPr>
            <p:spPr>
              <a:xfrm rot="10800000">
                <a:off x="7536387" y="-182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1" name="Google Shape;3131;p30"/>
              <p:cNvSpPr/>
              <p:nvPr/>
            </p:nvSpPr>
            <p:spPr>
              <a:xfrm rot="10800000">
                <a:off x="8017871" y="40861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2" name="Google Shape;3132;p30"/>
              <p:cNvSpPr/>
              <p:nvPr/>
            </p:nvSpPr>
            <p:spPr>
              <a:xfrm rot="10800000">
                <a:off x="7788177" y="40861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3" name="Google Shape;3133;p30"/>
              <p:cNvSpPr/>
              <p:nvPr/>
            </p:nvSpPr>
            <p:spPr>
              <a:xfrm rot="10800000">
                <a:off x="7564388" y="40861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34" name="Google Shape;3134;p30"/>
            <p:cNvGrpSpPr/>
            <p:nvPr/>
          </p:nvGrpSpPr>
          <p:grpSpPr>
            <a:xfrm flipH="1" rot="5400000">
              <a:off x="8225018" y="127737"/>
              <a:ext cx="251157" cy="518441"/>
              <a:chOff x="8686041" y="930485"/>
              <a:chExt cx="230927" cy="485068"/>
            </a:xfrm>
          </p:grpSpPr>
          <p:sp>
            <p:nvSpPr>
              <p:cNvPr id="3135" name="Google Shape;3135;p30"/>
              <p:cNvSpPr/>
              <p:nvPr/>
            </p:nvSpPr>
            <p:spPr>
              <a:xfrm rot="10800000">
                <a:off x="8686041" y="930485"/>
                <a:ext cx="230927" cy="485068"/>
              </a:xfrm>
              <a:custGeom>
                <a:rect b="b" l="l" r="r" t="t"/>
                <a:pathLst>
                  <a:path extrusionOk="0" h="25716" w="11990">
                    <a:moveTo>
                      <a:pt x="0" y="0"/>
                    </a:moveTo>
                    <a:lnTo>
                      <a:pt x="0" y="25715"/>
                    </a:lnTo>
                    <a:lnTo>
                      <a:pt x="11989" y="25715"/>
                    </a:lnTo>
                    <a:lnTo>
                      <a:pt x="1198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6" name="Google Shape;3136;p30"/>
              <p:cNvSpPr/>
              <p:nvPr/>
            </p:nvSpPr>
            <p:spPr>
              <a:xfrm rot="10800000">
                <a:off x="8725929" y="1217817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3" y="1"/>
                      <a:pt x="0" y="4520"/>
                      <a:pt x="2636" y="7177"/>
                    </a:cubicBezTo>
                    <a:cubicBezTo>
                      <a:pt x="3497" y="8045"/>
                      <a:pt x="4557" y="8433"/>
                      <a:pt x="5598" y="8433"/>
                    </a:cubicBezTo>
                    <a:cubicBezTo>
                      <a:pt x="7746" y="8433"/>
                      <a:pt x="9806" y="6778"/>
                      <a:pt x="9834" y="4269"/>
                    </a:cubicBezTo>
                    <a:cubicBezTo>
                      <a:pt x="9834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7" name="Google Shape;3137;p30"/>
              <p:cNvSpPr/>
              <p:nvPr/>
            </p:nvSpPr>
            <p:spPr>
              <a:xfrm rot="10800000">
                <a:off x="8725533" y="981011"/>
                <a:ext cx="185909" cy="159067"/>
              </a:xfrm>
              <a:custGeom>
                <a:rect b="b" l="l" r="r" t="t"/>
                <a:pathLst>
                  <a:path extrusionOk="0" h="8433" w="9856">
                    <a:moveTo>
                      <a:pt x="5629" y="1"/>
                    </a:moveTo>
                    <a:cubicBezTo>
                      <a:pt x="1883" y="1"/>
                      <a:pt x="0" y="4520"/>
                      <a:pt x="2636" y="7178"/>
                    </a:cubicBezTo>
                    <a:cubicBezTo>
                      <a:pt x="3490" y="8045"/>
                      <a:pt x="4548" y="8433"/>
                      <a:pt x="5588" y="8433"/>
                    </a:cubicBezTo>
                    <a:cubicBezTo>
                      <a:pt x="7736" y="8433"/>
                      <a:pt x="9806" y="6778"/>
                      <a:pt x="9834" y="4269"/>
                    </a:cubicBezTo>
                    <a:cubicBezTo>
                      <a:pt x="985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38" name="Google Shape;3138;p30"/>
            <p:cNvGrpSpPr/>
            <p:nvPr/>
          </p:nvGrpSpPr>
          <p:grpSpPr>
            <a:xfrm flipH="1" rot="5400000">
              <a:off x="8224696" y="-134905"/>
              <a:ext cx="251062" cy="518538"/>
              <a:chOff x="8690807" y="930485"/>
              <a:chExt cx="226161" cy="485068"/>
            </a:xfrm>
          </p:grpSpPr>
          <p:sp>
            <p:nvSpPr>
              <p:cNvPr id="3139" name="Google Shape;3139;p30"/>
              <p:cNvSpPr/>
              <p:nvPr/>
            </p:nvSpPr>
            <p:spPr>
              <a:xfrm rot="10800000">
                <a:off x="8690807" y="930485"/>
                <a:ext cx="226161" cy="485068"/>
              </a:xfrm>
              <a:custGeom>
                <a:rect b="b" l="l" r="r" t="t"/>
                <a:pathLst>
                  <a:path extrusionOk="0" h="25716" w="11990">
                    <a:moveTo>
                      <a:pt x="0" y="0"/>
                    </a:moveTo>
                    <a:lnTo>
                      <a:pt x="0" y="25715"/>
                    </a:lnTo>
                    <a:lnTo>
                      <a:pt x="11989" y="25715"/>
                    </a:lnTo>
                    <a:lnTo>
                      <a:pt x="1198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0" name="Google Shape;3140;p30"/>
              <p:cNvSpPr/>
              <p:nvPr/>
            </p:nvSpPr>
            <p:spPr>
              <a:xfrm rot="10800000">
                <a:off x="8725929" y="1217817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3" y="1"/>
                      <a:pt x="0" y="4520"/>
                      <a:pt x="2636" y="7177"/>
                    </a:cubicBezTo>
                    <a:cubicBezTo>
                      <a:pt x="3497" y="8045"/>
                      <a:pt x="4557" y="8433"/>
                      <a:pt x="5598" y="8433"/>
                    </a:cubicBezTo>
                    <a:cubicBezTo>
                      <a:pt x="7746" y="8433"/>
                      <a:pt x="9806" y="6778"/>
                      <a:pt x="9834" y="4269"/>
                    </a:cubicBezTo>
                    <a:cubicBezTo>
                      <a:pt x="9834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1" name="Google Shape;3141;p30"/>
              <p:cNvSpPr/>
              <p:nvPr/>
            </p:nvSpPr>
            <p:spPr>
              <a:xfrm rot="10800000">
                <a:off x="8725533" y="981011"/>
                <a:ext cx="185909" cy="159067"/>
              </a:xfrm>
              <a:custGeom>
                <a:rect b="b" l="l" r="r" t="t"/>
                <a:pathLst>
                  <a:path extrusionOk="0" h="8433" w="9856">
                    <a:moveTo>
                      <a:pt x="5629" y="1"/>
                    </a:moveTo>
                    <a:cubicBezTo>
                      <a:pt x="1883" y="1"/>
                      <a:pt x="0" y="4520"/>
                      <a:pt x="2636" y="7178"/>
                    </a:cubicBezTo>
                    <a:cubicBezTo>
                      <a:pt x="3490" y="8045"/>
                      <a:pt x="4548" y="8433"/>
                      <a:pt x="5588" y="8433"/>
                    </a:cubicBezTo>
                    <a:cubicBezTo>
                      <a:pt x="7736" y="8433"/>
                      <a:pt x="9806" y="6778"/>
                      <a:pt x="9834" y="4269"/>
                    </a:cubicBezTo>
                    <a:cubicBezTo>
                      <a:pt x="985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4"/>
          <p:cNvSpPr txBox="1"/>
          <p:nvPr>
            <p:ph type="title"/>
          </p:nvPr>
        </p:nvSpPr>
        <p:spPr>
          <a:xfrm>
            <a:off x="621750" y="484543"/>
            <a:ext cx="3950100" cy="9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619" name="Google Shape;619;p4"/>
          <p:cNvSpPr txBox="1"/>
          <p:nvPr>
            <p:ph idx="1" type="body"/>
          </p:nvPr>
        </p:nvSpPr>
        <p:spPr>
          <a:xfrm>
            <a:off x="1764750" y="1832725"/>
            <a:ext cx="5614500" cy="27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200"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200"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200"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200"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200"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200"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200"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200"/>
            </a:lvl9pPr>
          </a:lstStyle>
          <a:p/>
        </p:txBody>
      </p:sp>
      <p:grpSp>
        <p:nvGrpSpPr>
          <p:cNvPr id="620" name="Google Shape;620;p4"/>
          <p:cNvGrpSpPr/>
          <p:nvPr/>
        </p:nvGrpSpPr>
        <p:grpSpPr>
          <a:xfrm>
            <a:off x="6010139" y="-3"/>
            <a:ext cx="3133864" cy="1647011"/>
            <a:chOff x="6010139" y="-3"/>
            <a:chExt cx="3133864" cy="1647011"/>
          </a:xfrm>
        </p:grpSpPr>
        <p:grpSp>
          <p:nvGrpSpPr>
            <p:cNvPr id="621" name="Google Shape;621;p4"/>
            <p:cNvGrpSpPr/>
            <p:nvPr/>
          </p:nvGrpSpPr>
          <p:grpSpPr>
            <a:xfrm flipH="1" rot="-5400000">
              <a:off x="8667607" y="485206"/>
              <a:ext cx="474807" cy="477976"/>
              <a:chOff x="458271" y="4665278"/>
              <a:chExt cx="474807" cy="477976"/>
            </a:xfrm>
          </p:grpSpPr>
          <p:sp>
            <p:nvSpPr>
              <p:cNvPr id="622" name="Google Shape;622;p4"/>
              <p:cNvSpPr/>
              <p:nvPr/>
            </p:nvSpPr>
            <p:spPr>
              <a:xfrm>
                <a:off x="458271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0" y="1"/>
                    </a:moveTo>
                    <a:lnTo>
                      <a:pt x="0" y="25339"/>
                    </a:lnTo>
                    <a:lnTo>
                      <a:pt x="25171" y="25339"/>
                    </a:lnTo>
                    <a:lnTo>
                      <a:pt x="251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3" name="Google Shape;623;p4"/>
              <p:cNvSpPr/>
              <p:nvPr/>
            </p:nvSpPr>
            <p:spPr>
              <a:xfrm>
                <a:off x="718353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9" y="0"/>
                    </a:moveTo>
                    <a:cubicBezTo>
                      <a:pt x="1884" y="0"/>
                      <a:pt x="1" y="4499"/>
                      <a:pt x="2637" y="7135"/>
                    </a:cubicBezTo>
                    <a:cubicBezTo>
                      <a:pt x="3491" y="7995"/>
                      <a:pt x="4544" y="8381"/>
                      <a:pt x="5578" y="8381"/>
                    </a:cubicBezTo>
                    <a:cubicBezTo>
                      <a:pt x="7714" y="8381"/>
                      <a:pt x="9765" y="6736"/>
                      <a:pt x="9793" y="4227"/>
                    </a:cubicBezTo>
                    <a:cubicBezTo>
                      <a:pt x="9793" y="190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4" name="Google Shape;624;p4"/>
              <p:cNvSpPr/>
              <p:nvPr/>
            </p:nvSpPr>
            <p:spPr>
              <a:xfrm>
                <a:off x="478398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608" y="0"/>
                    </a:moveTo>
                    <a:cubicBezTo>
                      <a:pt x="1884" y="0"/>
                      <a:pt x="0" y="4499"/>
                      <a:pt x="2637" y="7135"/>
                    </a:cubicBezTo>
                    <a:cubicBezTo>
                      <a:pt x="3490" y="7995"/>
                      <a:pt x="4544" y="8381"/>
                      <a:pt x="5578" y="8381"/>
                    </a:cubicBezTo>
                    <a:cubicBezTo>
                      <a:pt x="7713" y="8381"/>
                      <a:pt x="9764" y="6736"/>
                      <a:pt x="9793" y="4227"/>
                    </a:cubicBezTo>
                    <a:cubicBezTo>
                      <a:pt x="9793" y="190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5" name="Google Shape;625;p4"/>
              <p:cNvSpPr/>
              <p:nvPr/>
            </p:nvSpPr>
            <p:spPr>
              <a:xfrm>
                <a:off x="478398" y="4712642"/>
                <a:ext cx="185117" cy="157879"/>
              </a:xfrm>
              <a:custGeom>
                <a:rect b="b" l="l" r="r" t="t"/>
                <a:pathLst>
                  <a:path extrusionOk="0" h="8370" w="9814">
                    <a:moveTo>
                      <a:pt x="5608" y="0"/>
                    </a:moveTo>
                    <a:cubicBezTo>
                      <a:pt x="1884" y="0"/>
                      <a:pt x="0" y="4478"/>
                      <a:pt x="2637" y="7115"/>
                    </a:cubicBezTo>
                    <a:cubicBezTo>
                      <a:pt x="3490" y="7982"/>
                      <a:pt x="4544" y="8370"/>
                      <a:pt x="5578" y="8370"/>
                    </a:cubicBezTo>
                    <a:cubicBezTo>
                      <a:pt x="7714" y="8370"/>
                      <a:pt x="9764" y="6715"/>
                      <a:pt x="9793" y="4206"/>
                    </a:cubicBezTo>
                    <a:cubicBezTo>
                      <a:pt x="9814" y="188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6" name="Google Shape;626;p4"/>
              <p:cNvSpPr/>
              <p:nvPr/>
            </p:nvSpPr>
            <p:spPr>
              <a:xfrm>
                <a:off x="718353" y="4712642"/>
                <a:ext cx="184739" cy="157879"/>
              </a:xfrm>
              <a:custGeom>
                <a:rect b="b" l="l" r="r" t="t"/>
                <a:pathLst>
                  <a:path extrusionOk="0" h="8370" w="9794">
                    <a:moveTo>
                      <a:pt x="5609" y="0"/>
                    </a:moveTo>
                    <a:cubicBezTo>
                      <a:pt x="1884" y="0"/>
                      <a:pt x="1" y="4478"/>
                      <a:pt x="2637" y="7115"/>
                    </a:cubicBezTo>
                    <a:cubicBezTo>
                      <a:pt x="3491" y="7982"/>
                      <a:pt x="4545" y="8370"/>
                      <a:pt x="5579" y="8370"/>
                    </a:cubicBezTo>
                    <a:cubicBezTo>
                      <a:pt x="7714" y="8370"/>
                      <a:pt x="9765" y="6715"/>
                      <a:pt x="9793" y="4206"/>
                    </a:cubicBezTo>
                    <a:cubicBezTo>
                      <a:pt x="9793" y="188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27" name="Google Shape;627;p4"/>
            <p:cNvGrpSpPr/>
            <p:nvPr/>
          </p:nvGrpSpPr>
          <p:grpSpPr>
            <a:xfrm flipH="1" rot="-5400000">
              <a:off x="8667607" y="-889"/>
              <a:ext cx="474807" cy="477976"/>
              <a:chOff x="826" y="4665278"/>
              <a:chExt cx="474807" cy="477976"/>
            </a:xfrm>
          </p:grpSpPr>
          <p:sp>
            <p:nvSpPr>
              <p:cNvPr id="628" name="Google Shape;628;p4"/>
              <p:cNvSpPr/>
              <p:nvPr/>
            </p:nvSpPr>
            <p:spPr>
              <a:xfrm>
                <a:off x="826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1" y="1"/>
                    </a:moveTo>
                    <a:lnTo>
                      <a:pt x="1" y="25339"/>
                    </a:lnTo>
                    <a:lnTo>
                      <a:pt x="25172" y="25339"/>
                    </a:lnTo>
                    <a:lnTo>
                      <a:pt x="2517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9" name="Google Shape;629;p4"/>
              <p:cNvSpPr/>
              <p:nvPr/>
            </p:nvSpPr>
            <p:spPr>
              <a:xfrm>
                <a:off x="246327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587" y="0"/>
                    </a:moveTo>
                    <a:cubicBezTo>
                      <a:pt x="1863" y="0"/>
                      <a:pt x="0" y="4499"/>
                      <a:pt x="2616" y="7135"/>
                    </a:cubicBezTo>
                    <a:cubicBezTo>
                      <a:pt x="3476" y="7995"/>
                      <a:pt x="4534" y="8381"/>
                      <a:pt x="5571" y="8381"/>
                    </a:cubicBezTo>
                    <a:cubicBezTo>
                      <a:pt x="7711" y="8381"/>
                      <a:pt x="9758" y="6736"/>
                      <a:pt x="9772" y="4227"/>
                    </a:cubicBezTo>
                    <a:cubicBezTo>
                      <a:pt x="9793" y="190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" name="Google Shape;630;p4"/>
              <p:cNvSpPr/>
              <p:nvPr/>
            </p:nvSpPr>
            <p:spPr>
              <a:xfrm>
                <a:off x="21349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8" y="0"/>
                    </a:moveTo>
                    <a:cubicBezTo>
                      <a:pt x="1884" y="0"/>
                      <a:pt x="1" y="4478"/>
                      <a:pt x="2616" y="7135"/>
                    </a:cubicBezTo>
                    <a:cubicBezTo>
                      <a:pt x="3470" y="7995"/>
                      <a:pt x="4526" y="8381"/>
                      <a:pt x="5562" y="8381"/>
                    </a:cubicBezTo>
                    <a:cubicBezTo>
                      <a:pt x="7702" y="8381"/>
                      <a:pt x="9758" y="6736"/>
                      <a:pt x="9772" y="4227"/>
                    </a:cubicBezTo>
                    <a:cubicBezTo>
                      <a:pt x="9793" y="1904"/>
                      <a:pt x="7910" y="21"/>
                      <a:pt x="56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1" name="Google Shape;631;p4"/>
              <p:cNvSpPr/>
              <p:nvPr/>
            </p:nvSpPr>
            <p:spPr>
              <a:xfrm>
                <a:off x="21462" y="4712642"/>
                <a:ext cx="184626" cy="157879"/>
              </a:xfrm>
              <a:custGeom>
                <a:rect b="b" l="l" r="r" t="t"/>
                <a:pathLst>
                  <a:path extrusionOk="0" h="8370" w="9788">
                    <a:moveTo>
                      <a:pt x="5577" y="0"/>
                    </a:moveTo>
                    <a:cubicBezTo>
                      <a:pt x="1869" y="0"/>
                      <a:pt x="1" y="4484"/>
                      <a:pt x="2610" y="7115"/>
                    </a:cubicBezTo>
                    <a:cubicBezTo>
                      <a:pt x="3464" y="7982"/>
                      <a:pt x="4520" y="8370"/>
                      <a:pt x="5556" y="8370"/>
                    </a:cubicBezTo>
                    <a:cubicBezTo>
                      <a:pt x="7696" y="8370"/>
                      <a:pt x="9752" y="6715"/>
                      <a:pt x="9766" y="4206"/>
                    </a:cubicBezTo>
                    <a:cubicBezTo>
                      <a:pt x="9787" y="1884"/>
                      <a:pt x="7904" y="0"/>
                      <a:pt x="5602" y="0"/>
                    </a:cubicBezTo>
                    <a:cubicBezTo>
                      <a:pt x="5594" y="0"/>
                      <a:pt x="5585" y="0"/>
                      <a:pt x="55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2" name="Google Shape;632;p4"/>
              <p:cNvSpPr/>
              <p:nvPr/>
            </p:nvSpPr>
            <p:spPr>
              <a:xfrm>
                <a:off x="246327" y="4712642"/>
                <a:ext cx="184720" cy="157879"/>
              </a:xfrm>
              <a:custGeom>
                <a:rect b="b" l="l" r="r" t="t"/>
                <a:pathLst>
                  <a:path extrusionOk="0" h="8370" w="9793">
                    <a:moveTo>
                      <a:pt x="5587" y="0"/>
                    </a:moveTo>
                    <a:cubicBezTo>
                      <a:pt x="1863" y="0"/>
                      <a:pt x="0" y="4478"/>
                      <a:pt x="2616" y="7115"/>
                    </a:cubicBezTo>
                    <a:cubicBezTo>
                      <a:pt x="3469" y="7982"/>
                      <a:pt x="4525" y="8370"/>
                      <a:pt x="5562" y="8370"/>
                    </a:cubicBezTo>
                    <a:cubicBezTo>
                      <a:pt x="7702" y="8370"/>
                      <a:pt x="9758" y="6715"/>
                      <a:pt x="9772" y="4206"/>
                    </a:cubicBezTo>
                    <a:cubicBezTo>
                      <a:pt x="9793" y="188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33" name="Google Shape;633;p4"/>
            <p:cNvGrpSpPr/>
            <p:nvPr/>
          </p:nvGrpSpPr>
          <p:grpSpPr>
            <a:xfrm flipH="1" rot="-5400000">
              <a:off x="7796975" y="-129992"/>
              <a:ext cx="241394" cy="502919"/>
              <a:chOff x="826" y="3727523"/>
              <a:chExt cx="226576" cy="485068"/>
            </a:xfrm>
          </p:grpSpPr>
          <p:sp>
            <p:nvSpPr>
              <p:cNvPr id="634" name="Google Shape;634;p4"/>
              <p:cNvSpPr/>
              <p:nvPr/>
            </p:nvSpPr>
            <p:spPr>
              <a:xfrm>
                <a:off x="826" y="3727523"/>
                <a:ext cx="226576" cy="485068"/>
              </a:xfrm>
              <a:custGeom>
                <a:rect b="b" l="l" r="r" t="t"/>
                <a:pathLst>
                  <a:path extrusionOk="0" h="25716" w="12012">
                    <a:moveTo>
                      <a:pt x="1" y="0"/>
                    </a:moveTo>
                    <a:lnTo>
                      <a:pt x="1" y="25715"/>
                    </a:lnTo>
                    <a:lnTo>
                      <a:pt x="12011" y="25715"/>
                    </a:lnTo>
                    <a:lnTo>
                      <a:pt x="120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5" name="Google Shape;635;p4"/>
              <p:cNvSpPr/>
              <p:nvPr/>
            </p:nvSpPr>
            <p:spPr>
              <a:xfrm>
                <a:off x="7937" y="3766192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4" y="1"/>
                      <a:pt x="0" y="4520"/>
                      <a:pt x="2637" y="7177"/>
                    </a:cubicBezTo>
                    <a:cubicBezTo>
                      <a:pt x="3490" y="8045"/>
                      <a:pt x="4549" y="8433"/>
                      <a:pt x="5589" y="8433"/>
                    </a:cubicBezTo>
                    <a:cubicBezTo>
                      <a:pt x="7736" y="8433"/>
                      <a:pt x="9806" y="6778"/>
                      <a:pt x="9835" y="4269"/>
                    </a:cubicBezTo>
                    <a:cubicBezTo>
                      <a:pt x="983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6" name="Google Shape;636;p4"/>
              <p:cNvSpPr/>
              <p:nvPr/>
            </p:nvSpPr>
            <p:spPr>
              <a:xfrm>
                <a:off x="7937" y="4002602"/>
                <a:ext cx="185513" cy="158973"/>
              </a:xfrm>
              <a:custGeom>
                <a:rect b="b" l="l" r="r" t="t"/>
                <a:pathLst>
                  <a:path extrusionOk="0" h="8428" w="9835">
                    <a:moveTo>
                      <a:pt x="5629" y="1"/>
                    </a:moveTo>
                    <a:cubicBezTo>
                      <a:pt x="1884" y="1"/>
                      <a:pt x="0" y="4499"/>
                      <a:pt x="2637" y="7178"/>
                    </a:cubicBezTo>
                    <a:cubicBezTo>
                      <a:pt x="3494" y="8041"/>
                      <a:pt x="4550" y="8428"/>
                      <a:pt x="5586" y="8428"/>
                    </a:cubicBezTo>
                    <a:cubicBezTo>
                      <a:pt x="7738" y="8428"/>
                      <a:pt x="9806" y="6762"/>
                      <a:pt x="9835" y="4248"/>
                    </a:cubicBezTo>
                    <a:cubicBezTo>
                      <a:pt x="9835" y="1905"/>
                      <a:pt x="7951" y="1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37" name="Google Shape;637;p4"/>
            <p:cNvGrpSpPr/>
            <p:nvPr/>
          </p:nvGrpSpPr>
          <p:grpSpPr>
            <a:xfrm flipH="1" rot="-5400000">
              <a:off x="7807034" y="113479"/>
              <a:ext cx="221276" cy="502919"/>
              <a:chOff x="226597" y="3727523"/>
              <a:chExt cx="226161" cy="485068"/>
            </a:xfrm>
          </p:grpSpPr>
          <p:sp>
            <p:nvSpPr>
              <p:cNvPr id="638" name="Google Shape;638;p4"/>
              <p:cNvSpPr/>
              <p:nvPr/>
            </p:nvSpPr>
            <p:spPr>
              <a:xfrm>
                <a:off x="226597" y="3727523"/>
                <a:ext cx="226161" cy="485068"/>
              </a:xfrm>
              <a:custGeom>
                <a:rect b="b" l="l" r="r" t="t"/>
                <a:pathLst>
                  <a:path extrusionOk="0" h="25716" w="11990">
                    <a:moveTo>
                      <a:pt x="0" y="0"/>
                    </a:moveTo>
                    <a:lnTo>
                      <a:pt x="0" y="25715"/>
                    </a:lnTo>
                    <a:lnTo>
                      <a:pt x="11989" y="25715"/>
                    </a:lnTo>
                    <a:lnTo>
                      <a:pt x="119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" name="Google Shape;639;p4"/>
              <p:cNvSpPr/>
              <p:nvPr/>
            </p:nvSpPr>
            <p:spPr>
              <a:xfrm>
                <a:off x="232123" y="3766192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3" y="1"/>
                      <a:pt x="0" y="4520"/>
                      <a:pt x="2636" y="7177"/>
                    </a:cubicBezTo>
                    <a:cubicBezTo>
                      <a:pt x="3497" y="8045"/>
                      <a:pt x="4557" y="8433"/>
                      <a:pt x="5598" y="8433"/>
                    </a:cubicBezTo>
                    <a:cubicBezTo>
                      <a:pt x="7746" y="8433"/>
                      <a:pt x="9806" y="6778"/>
                      <a:pt x="9834" y="4269"/>
                    </a:cubicBezTo>
                    <a:cubicBezTo>
                      <a:pt x="9834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0" name="Google Shape;640;p4"/>
              <p:cNvSpPr/>
              <p:nvPr/>
            </p:nvSpPr>
            <p:spPr>
              <a:xfrm>
                <a:off x="232123" y="4002998"/>
                <a:ext cx="185909" cy="159067"/>
              </a:xfrm>
              <a:custGeom>
                <a:rect b="b" l="l" r="r" t="t"/>
                <a:pathLst>
                  <a:path extrusionOk="0" h="8433" w="9856">
                    <a:moveTo>
                      <a:pt x="5629" y="1"/>
                    </a:moveTo>
                    <a:cubicBezTo>
                      <a:pt x="1883" y="1"/>
                      <a:pt x="0" y="4520"/>
                      <a:pt x="2636" y="7178"/>
                    </a:cubicBezTo>
                    <a:cubicBezTo>
                      <a:pt x="3490" y="8045"/>
                      <a:pt x="4548" y="8433"/>
                      <a:pt x="5588" y="8433"/>
                    </a:cubicBezTo>
                    <a:cubicBezTo>
                      <a:pt x="7736" y="8433"/>
                      <a:pt x="9806" y="6778"/>
                      <a:pt x="9834" y="4269"/>
                    </a:cubicBezTo>
                    <a:cubicBezTo>
                      <a:pt x="985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41" name="Google Shape;641;p4"/>
            <p:cNvGrpSpPr/>
            <p:nvPr/>
          </p:nvGrpSpPr>
          <p:grpSpPr>
            <a:xfrm flipH="1" rot="-5400000">
              <a:off x="8681033" y="1184038"/>
              <a:ext cx="674108" cy="251833"/>
              <a:chOff x="933070" y="4891426"/>
              <a:chExt cx="674108" cy="251833"/>
            </a:xfrm>
          </p:grpSpPr>
          <p:sp>
            <p:nvSpPr>
              <p:cNvPr id="642" name="Google Shape;642;p4"/>
              <p:cNvSpPr/>
              <p:nvPr/>
            </p:nvSpPr>
            <p:spPr>
              <a:xfrm>
                <a:off x="933070" y="4891426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" name="Google Shape;643;p4"/>
              <p:cNvSpPr/>
              <p:nvPr/>
            </p:nvSpPr>
            <p:spPr>
              <a:xfrm>
                <a:off x="935560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4" name="Google Shape;644;p4"/>
              <p:cNvSpPr/>
              <p:nvPr/>
            </p:nvSpPr>
            <p:spPr>
              <a:xfrm>
                <a:off x="1165254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5" name="Google Shape;645;p4"/>
              <p:cNvSpPr/>
              <p:nvPr/>
            </p:nvSpPr>
            <p:spPr>
              <a:xfrm>
                <a:off x="1389157" y="4939545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46" name="Google Shape;646;p4"/>
            <p:cNvGrpSpPr/>
            <p:nvPr/>
          </p:nvGrpSpPr>
          <p:grpSpPr>
            <a:xfrm flipH="1" rot="-5400000">
              <a:off x="6358831" y="-348695"/>
              <a:ext cx="232084" cy="929469"/>
              <a:chOff x="53" y="1196432"/>
              <a:chExt cx="232084" cy="929469"/>
            </a:xfrm>
          </p:grpSpPr>
          <p:sp>
            <p:nvSpPr>
              <p:cNvPr id="647" name="Google Shape;647;p4"/>
              <p:cNvSpPr/>
              <p:nvPr/>
            </p:nvSpPr>
            <p:spPr>
              <a:xfrm>
                <a:off x="53" y="1196432"/>
                <a:ext cx="232084" cy="929469"/>
              </a:xfrm>
              <a:custGeom>
                <a:rect b="b" l="l" r="r" t="t"/>
                <a:pathLst>
                  <a:path extrusionOk="0" h="49276" w="12304">
                    <a:moveTo>
                      <a:pt x="0" y="0"/>
                    </a:moveTo>
                    <a:lnTo>
                      <a:pt x="0" y="49275"/>
                    </a:lnTo>
                    <a:lnTo>
                      <a:pt x="12303" y="49275"/>
                    </a:lnTo>
                    <a:lnTo>
                      <a:pt x="123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8" name="Google Shape;648;p4"/>
              <p:cNvSpPr/>
              <p:nvPr/>
            </p:nvSpPr>
            <p:spPr>
              <a:xfrm>
                <a:off x="35572" y="1250097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307" y="0"/>
                    </a:moveTo>
                    <a:cubicBezTo>
                      <a:pt x="2136" y="0"/>
                      <a:pt x="49" y="1677"/>
                      <a:pt x="21" y="4227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5"/>
                      <a:pt x="7302" y="1277"/>
                    </a:cubicBezTo>
                    <a:cubicBezTo>
                      <a:pt x="6434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9" name="Google Shape;649;p4"/>
              <p:cNvSpPr/>
              <p:nvPr/>
            </p:nvSpPr>
            <p:spPr>
              <a:xfrm>
                <a:off x="35572" y="1913150"/>
                <a:ext cx="187871" cy="160671"/>
              </a:xfrm>
              <a:custGeom>
                <a:rect b="b" l="l" r="r" t="t"/>
                <a:pathLst>
                  <a:path extrusionOk="0" h="8518" w="9960">
                    <a:moveTo>
                      <a:pt x="4307" y="1"/>
                    </a:moveTo>
                    <a:cubicBezTo>
                      <a:pt x="2136" y="1"/>
                      <a:pt x="49" y="1678"/>
                      <a:pt x="21" y="4228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6"/>
                      <a:pt x="7302" y="1278"/>
                    </a:cubicBezTo>
                    <a:cubicBezTo>
                      <a:pt x="6434" y="396"/>
                      <a:pt x="5361" y="1"/>
                      <a:pt x="43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0" name="Google Shape;650;p4"/>
              <p:cNvSpPr/>
              <p:nvPr/>
            </p:nvSpPr>
            <p:spPr>
              <a:xfrm>
                <a:off x="35572" y="1461910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6" y="1"/>
                    </a:moveTo>
                    <a:cubicBezTo>
                      <a:pt x="2125" y="1"/>
                      <a:pt x="35" y="1679"/>
                      <a:pt x="21" y="4234"/>
                    </a:cubicBezTo>
                    <a:cubicBezTo>
                      <a:pt x="0" y="6599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1" y="391"/>
                      <a:pt x="5358" y="1"/>
                      <a:pt x="43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1" name="Google Shape;651;p4"/>
              <p:cNvSpPr/>
              <p:nvPr/>
            </p:nvSpPr>
            <p:spPr>
              <a:xfrm>
                <a:off x="35572" y="1693981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19" y="1"/>
                    </a:moveTo>
                    <a:cubicBezTo>
                      <a:pt x="2144" y="1"/>
                      <a:pt x="49" y="1680"/>
                      <a:pt x="21" y="4234"/>
                    </a:cubicBezTo>
                    <a:cubicBezTo>
                      <a:pt x="0" y="6578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8" y="392"/>
                      <a:pt x="5369" y="1"/>
                      <a:pt x="43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52" name="Google Shape;652;p4"/>
            <p:cNvGrpSpPr/>
            <p:nvPr/>
          </p:nvGrpSpPr>
          <p:grpSpPr>
            <a:xfrm flipH="1" rot="-5400000">
              <a:off x="6946203" y="7099"/>
              <a:ext cx="466111" cy="451908"/>
              <a:chOff x="53" y="2125905"/>
              <a:chExt cx="466111" cy="451908"/>
            </a:xfrm>
          </p:grpSpPr>
          <p:sp>
            <p:nvSpPr>
              <p:cNvPr id="653" name="Google Shape;653;p4"/>
              <p:cNvSpPr/>
              <p:nvPr/>
            </p:nvSpPr>
            <p:spPr>
              <a:xfrm>
                <a:off x="53" y="2125905"/>
                <a:ext cx="466111" cy="451908"/>
              </a:xfrm>
              <a:custGeom>
                <a:rect b="b" l="l" r="r" t="t"/>
                <a:pathLst>
                  <a:path extrusionOk="0" h="23958" w="24711">
                    <a:moveTo>
                      <a:pt x="0" y="0"/>
                    </a:moveTo>
                    <a:lnTo>
                      <a:pt x="0" y="23958"/>
                    </a:lnTo>
                    <a:lnTo>
                      <a:pt x="24711" y="23958"/>
                    </a:lnTo>
                    <a:lnTo>
                      <a:pt x="247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4" name="Google Shape;654;p4"/>
              <p:cNvSpPr/>
              <p:nvPr/>
            </p:nvSpPr>
            <p:spPr>
              <a:xfrm>
                <a:off x="37930" y="2150578"/>
                <a:ext cx="181967" cy="156106"/>
              </a:xfrm>
              <a:custGeom>
                <a:rect b="b" l="l" r="r" t="t"/>
                <a:pathLst>
                  <a:path extrusionOk="0" h="8276" w="9647">
                    <a:moveTo>
                      <a:pt x="4170" y="0"/>
                    </a:moveTo>
                    <a:cubicBezTo>
                      <a:pt x="2058" y="0"/>
                      <a:pt x="36" y="1627"/>
                      <a:pt x="22" y="4111"/>
                    </a:cubicBezTo>
                    <a:cubicBezTo>
                      <a:pt x="1" y="6392"/>
                      <a:pt x="1863" y="8254"/>
                      <a:pt x="4144" y="8275"/>
                    </a:cubicBezTo>
                    <a:cubicBezTo>
                      <a:pt x="7805" y="8254"/>
                      <a:pt x="9646" y="3839"/>
                      <a:pt x="7073" y="1224"/>
                    </a:cubicBezTo>
                    <a:cubicBezTo>
                      <a:pt x="6228" y="379"/>
                      <a:pt x="5189" y="0"/>
                      <a:pt x="41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5" name="Google Shape;655;p4"/>
              <p:cNvSpPr/>
              <p:nvPr/>
            </p:nvSpPr>
            <p:spPr>
              <a:xfrm>
                <a:off x="275131" y="2150578"/>
                <a:ext cx="182363" cy="156106"/>
              </a:xfrm>
              <a:custGeom>
                <a:rect b="b" l="l" r="r" t="t"/>
                <a:pathLst>
                  <a:path extrusionOk="0" h="8276" w="9668">
                    <a:moveTo>
                      <a:pt x="4179" y="0"/>
                    </a:moveTo>
                    <a:cubicBezTo>
                      <a:pt x="2068" y="0"/>
                      <a:pt x="36" y="1627"/>
                      <a:pt x="22" y="4111"/>
                    </a:cubicBezTo>
                    <a:cubicBezTo>
                      <a:pt x="1" y="6392"/>
                      <a:pt x="1863" y="8254"/>
                      <a:pt x="4144" y="8275"/>
                    </a:cubicBezTo>
                    <a:cubicBezTo>
                      <a:pt x="7805" y="8275"/>
                      <a:pt x="9667" y="3839"/>
                      <a:pt x="7073" y="1224"/>
                    </a:cubicBezTo>
                    <a:cubicBezTo>
                      <a:pt x="6235" y="379"/>
                      <a:pt x="5198" y="0"/>
                      <a:pt x="41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6" name="Google Shape;656;p4"/>
              <p:cNvSpPr/>
              <p:nvPr/>
            </p:nvSpPr>
            <p:spPr>
              <a:xfrm>
                <a:off x="275131" y="2386724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71" y="0"/>
                    </a:moveTo>
                    <a:cubicBezTo>
                      <a:pt x="2069" y="0"/>
                      <a:pt x="50" y="1626"/>
                      <a:pt x="22" y="4105"/>
                    </a:cubicBezTo>
                    <a:cubicBezTo>
                      <a:pt x="1" y="6385"/>
                      <a:pt x="1842" y="8248"/>
                      <a:pt x="4144" y="8268"/>
                    </a:cubicBezTo>
                    <a:cubicBezTo>
                      <a:pt x="7805" y="8268"/>
                      <a:pt x="9647" y="3854"/>
                      <a:pt x="7073" y="1238"/>
                    </a:cubicBezTo>
                    <a:cubicBezTo>
                      <a:pt x="6232" y="383"/>
                      <a:pt x="5192" y="0"/>
                      <a:pt x="4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7" name="Google Shape;657;p4"/>
              <p:cNvSpPr/>
              <p:nvPr/>
            </p:nvSpPr>
            <p:spPr>
              <a:xfrm>
                <a:off x="37930" y="2386724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67" y="0"/>
                    </a:moveTo>
                    <a:cubicBezTo>
                      <a:pt x="2060" y="0"/>
                      <a:pt x="36" y="1626"/>
                      <a:pt x="22" y="4105"/>
                    </a:cubicBezTo>
                    <a:cubicBezTo>
                      <a:pt x="1" y="6385"/>
                      <a:pt x="1842" y="8248"/>
                      <a:pt x="4144" y="8268"/>
                    </a:cubicBezTo>
                    <a:cubicBezTo>
                      <a:pt x="7805" y="8268"/>
                      <a:pt x="9646" y="3833"/>
                      <a:pt x="7073" y="1238"/>
                    </a:cubicBezTo>
                    <a:cubicBezTo>
                      <a:pt x="6232" y="383"/>
                      <a:pt x="5189" y="0"/>
                      <a:pt x="41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58" name="Google Shape;658;p4"/>
            <p:cNvGrpSpPr/>
            <p:nvPr/>
          </p:nvGrpSpPr>
          <p:grpSpPr>
            <a:xfrm flipH="1" rot="-5400000">
              <a:off x="7937338" y="245858"/>
              <a:ext cx="960220" cy="469695"/>
              <a:chOff x="646" y="4203901"/>
              <a:chExt cx="960220" cy="469695"/>
            </a:xfrm>
          </p:grpSpPr>
          <p:sp>
            <p:nvSpPr>
              <p:cNvPr id="659" name="Google Shape;659;p4"/>
              <p:cNvSpPr/>
              <p:nvPr/>
            </p:nvSpPr>
            <p:spPr>
              <a:xfrm>
                <a:off x="646" y="4203901"/>
                <a:ext cx="960220" cy="469695"/>
              </a:xfrm>
              <a:custGeom>
                <a:rect b="b" l="l" r="r" t="t"/>
                <a:pathLst>
                  <a:path extrusionOk="0" h="24901" w="49464">
                    <a:moveTo>
                      <a:pt x="0" y="1"/>
                    </a:moveTo>
                    <a:lnTo>
                      <a:pt x="0" y="24900"/>
                    </a:lnTo>
                    <a:lnTo>
                      <a:pt x="49463" y="24900"/>
                    </a:lnTo>
                    <a:lnTo>
                      <a:pt x="4946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0" name="Google Shape;660;p4"/>
              <p:cNvSpPr/>
              <p:nvPr/>
            </p:nvSpPr>
            <p:spPr>
              <a:xfrm>
                <a:off x="35572" y="4232070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3"/>
                      <a:pt x="21" y="4198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1" name="Google Shape;661;p4"/>
              <p:cNvSpPr/>
              <p:nvPr/>
            </p:nvSpPr>
            <p:spPr>
              <a:xfrm>
                <a:off x="259739" y="4232334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0"/>
                      <a:pt x="42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2" name="Google Shape;662;p4"/>
              <p:cNvSpPr/>
              <p:nvPr/>
            </p:nvSpPr>
            <p:spPr>
              <a:xfrm>
                <a:off x="477209" y="4232334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0"/>
                      <a:pt x="4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3" name="Google Shape;663;p4"/>
              <p:cNvSpPr/>
              <p:nvPr/>
            </p:nvSpPr>
            <p:spPr>
              <a:xfrm>
                <a:off x="704545" y="4232165"/>
                <a:ext cx="186305" cy="159218"/>
              </a:xfrm>
              <a:custGeom>
                <a:rect b="b" l="l" r="r" t="t"/>
                <a:pathLst>
                  <a:path extrusionOk="0" h="8441" w="9877">
                    <a:moveTo>
                      <a:pt x="4276" y="0"/>
                    </a:moveTo>
                    <a:cubicBezTo>
                      <a:pt x="2121" y="0"/>
                      <a:pt x="50" y="1669"/>
                      <a:pt x="22" y="4193"/>
                    </a:cubicBezTo>
                    <a:cubicBezTo>
                      <a:pt x="1" y="6537"/>
                      <a:pt x="1905" y="8441"/>
                      <a:pt x="4248" y="8441"/>
                    </a:cubicBezTo>
                    <a:cubicBezTo>
                      <a:pt x="7993" y="8441"/>
                      <a:pt x="9877" y="3921"/>
                      <a:pt x="7240" y="1264"/>
                    </a:cubicBezTo>
                    <a:cubicBezTo>
                      <a:pt x="6381" y="391"/>
                      <a:pt x="5319" y="0"/>
                      <a:pt x="42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4" name="Google Shape;664;p4"/>
              <p:cNvSpPr/>
              <p:nvPr/>
            </p:nvSpPr>
            <p:spPr>
              <a:xfrm>
                <a:off x="35572" y="4473215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4"/>
                      <a:pt x="21" y="4199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5" name="Google Shape;665;p4"/>
              <p:cNvSpPr/>
              <p:nvPr/>
            </p:nvSpPr>
            <p:spPr>
              <a:xfrm>
                <a:off x="259739" y="4473479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1"/>
                      <a:pt x="42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6" name="Google Shape;666;p4"/>
              <p:cNvSpPr/>
              <p:nvPr/>
            </p:nvSpPr>
            <p:spPr>
              <a:xfrm>
                <a:off x="477209" y="4473479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1"/>
                      <a:pt x="42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7" name="Google Shape;667;p4"/>
              <p:cNvSpPr/>
              <p:nvPr/>
            </p:nvSpPr>
            <p:spPr>
              <a:xfrm>
                <a:off x="704942" y="4471894"/>
                <a:ext cx="159067" cy="160633"/>
              </a:xfrm>
              <a:custGeom>
                <a:rect b="b" l="l" r="r" t="t"/>
                <a:pathLst>
                  <a:path extrusionOk="0" h="8516" w="8433">
                    <a:moveTo>
                      <a:pt x="4206" y="0"/>
                    </a:moveTo>
                    <a:cubicBezTo>
                      <a:pt x="1884" y="0"/>
                      <a:pt x="1" y="1904"/>
                      <a:pt x="1" y="4269"/>
                    </a:cubicBezTo>
                    <a:cubicBezTo>
                      <a:pt x="1" y="6612"/>
                      <a:pt x="1884" y="8516"/>
                      <a:pt x="4206" y="8516"/>
                    </a:cubicBezTo>
                    <a:cubicBezTo>
                      <a:pt x="6550" y="8516"/>
                      <a:pt x="8433" y="6612"/>
                      <a:pt x="8433" y="4269"/>
                    </a:cubicBezTo>
                    <a:cubicBezTo>
                      <a:pt x="8433" y="1904"/>
                      <a:pt x="6550" y="0"/>
                      <a:pt x="4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68" name="Google Shape;668;p4"/>
            <p:cNvGrpSpPr/>
            <p:nvPr/>
          </p:nvGrpSpPr>
          <p:grpSpPr>
            <a:xfrm flipH="1" rot="-5400000">
              <a:off x="7084278" y="336042"/>
              <a:ext cx="903023" cy="233273"/>
              <a:chOff x="1222" y="3501752"/>
              <a:chExt cx="903023" cy="233273"/>
            </a:xfrm>
          </p:grpSpPr>
          <p:sp>
            <p:nvSpPr>
              <p:cNvPr id="669" name="Google Shape;669;p4"/>
              <p:cNvSpPr/>
              <p:nvPr/>
            </p:nvSpPr>
            <p:spPr>
              <a:xfrm>
                <a:off x="1222" y="3501752"/>
                <a:ext cx="903023" cy="233273"/>
              </a:xfrm>
              <a:custGeom>
                <a:rect b="b" l="l" r="r" t="t"/>
                <a:pathLst>
                  <a:path extrusionOk="0" h="12367" w="47874">
                    <a:moveTo>
                      <a:pt x="1" y="1"/>
                    </a:moveTo>
                    <a:lnTo>
                      <a:pt x="1" y="12367"/>
                    </a:lnTo>
                    <a:lnTo>
                      <a:pt x="47874" y="12367"/>
                    </a:lnTo>
                    <a:lnTo>
                      <a:pt x="4787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0" name="Google Shape;670;p4"/>
              <p:cNvSpPr/>
              <p:nvPr/>
            </p:nvSpPr>
            <p:spPr>
              <a:xfrm>
                <a:off x="7372" y="353783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24" y="0"/>
                    </a:moveTo>
                    <a:cubicBezTo>
                      <a:pt x="4659" y="0"/>
                      <a:pt x="3572" y="398"/>
                      <a:pt x="2688" y="1289"/>
                    </a:cubicBezTo>
                    <a:cubicBezTo>
                      <a:pt x="1" y="3997"/>
                      <a:pt x="1938" y="8613"/>
                      <a:pt x="5754" y="8613"/>
                    </a:cubicBezTo>
                    <a:cubicBezTo>
                      <a:pt x="5771" y="8613"/>
                      <a:pt x="5788" y="8613"/>
                      <a:pt x="5805" y="8612"/>
                    </a:cubicBezTo>
                    <a:cubicBezTo>
                      <a:pt x="8170" y="8591"/>
                      <a:pt x="10074" y="6667"/>
                      <a:pt x="10053" y="4302"/>
                    </a:cubicBezTo>
                    <a:cubicBezTo>
                      <a:pt x="10053" y="1717"/>
                      <a:pt x="7936" y="0"/>
                      <a:pt x="57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1" name="Google Shape;671;p4"/>
              <p:cNvSpPr/>
              <p:nvPr/>
            </p:nvSpPr>
            <p:spPr>
              <a:xfrm>
                <a:off x="663726" y="3537837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0" y="0"/>
                    </a:moveTo>
                    <a:cubicBezTo>
                      <a:pt x="4648" y="0"/>
                      <a:pt x="3565" y="398"/>
                      <a:pt x="2688" y="1289"/>
                    </a:cubicBezTo>
                    <a:cubicBezTo>
                      <a:pt x="1" y="3997"/>
                      <a:pt x="1917" y="8613"/>
                      <a:pt x="5733" y="8613"/>
                    </a:cubicBezTo>
                    <a:cubicBezTo>
                      <a:pt x="5750" y="8613"/>
                      <a:pt x="5767" y="8613"/>
                      <a:pt x="5784" y="8612"/>
                    </a:cubicBezTo>
                    <a:cubicBezTo>
                      <a:pt x="8149" y="8591"/>
                      <a:pt x="10053" y="6667"/>
                      <a:pt x="10053" y="4302"/>
                    </a:cubicBezTo>
                    <a:cubicBezTo>
                      <a:pt x="10039" y="1717"/>
                      <a:pt x="7918" y="0"/>
                      <a:pt x="57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2" name="Google Shape;672;p4"/>
              <p:cNvSpPr/>
              <p:nvPr/>
            </p:nvSpPr>
            <p:spPr>
              <a:xfrm>
                <a:off x="216958" y="353783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30" y="0"/>
                    </a:moveTo>
                    <a:cubicBezTo>
                      <a:pt x="4668" y="0"/>
                      <a:pt x="3585" y="398"/>
                      <a:pt x="2708" y="1289"/>
                    </a:cubicBezTo>
                    <a:cubicBezTo>
                      <a:pt x="0" y="3997"/>
                      <a:pt x="1937" y="8613"/>
                      <a:pt x="5753" y="8613"/>
                    </a:cubicBezTo>
                    <a:cubicBezTo>
                      <a:pt x="5770" y="8613"/>
                      <a:pt x="5788" y="8613"/>
                      <a:pt x="5805" y="8612"/>
                    </a:cubicBezTo>
                    <a:cubicBezTo>
                      <a:pt x="8169" y="8591"/>
                      <a:pt x="10073" y="6667"/>
                      <a:pt x="10052" y="4302"/>
                    </a:cubicBezTo>
                    <a:cubicBezTo>
                      <a:pt x="10052" y="1717"/>
                      <a:pt x="7936" y="0"/>
                      <a:pt x="57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3" name="Google Shape;673;p4"/>
              <p:cNvSpPr/>
              <p:nvPr/>
            </p:nvSpPr>
            <p:spPr>
              <a:xfrm>
                <a:off x="446651" y="3537837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5" y="0"/>
                    </a:moveTo>
                    <a:cubicBezTo>
                      <a:pt x="4650" y="0"/>
                      <a:pt x="3565" y="398"/>
                      <a:pt x="2688" y="1289"/>
                    </a:cubicBezTo>
                    <a:cubicBezTo>
                      <a:pt x="1" y="3997"/>
                      <a:pt x="1938" y="8613"/>
                      <a:pt x="5733" y="8613"/>
                    </a:cubicBezTo>
                    <a:cubicBezTo>
                      <a:pt x="5750" y="8613"/>
                      <a:pt x="5767" y="8613"/>
                      <a:pt x="5784" y="8612"/>
                    </a:cubicBezTo>
                    <a:cubicBezTo>
                      <a:pt x="8149" y="8591"/>
                      <a:pt x="10053" y="6667"/>
                      <a:pt x="10053" y="4302"/>
                    </a:cubicBezTo>
                    <a:cubicBezTo>
                      <a:pt x="10053" y="1717"/>
                      <a:pt x="7927" y="0"/>
                      <a:pt x="57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74" name="Google Shape;674;p4"/>
          <p:cNvGrpSpPr/>
          <p:nvPr/>
        </p:nvGrpSpPr>
        <p:grpSpPr>
          <a:xfrm>
            <a:off x="-3114" y="1245317"/>
            <a:ext cx="1413174" cy="3902496"/>
            <a:chOff x="-3114" y="1245317"/>
            <a:chExt cx="1413174" cy="3902496"/>
          </a:xfrm>
        </p:grpSpPr>
        <p:grpSp>
          <p:nvGrpSpPr>
            <p:cNvPr id="675" name="Google Shape;675;p4"/>
            <p:cNvGrpSpPr/>
            <p:nvPr/>
          </p:nvGrpSpPr>
          <p:grpSpPr>
            <a:xfrm flipH="1">
              <a:off x="85" y="4189048"/>
              <a:ext cx="474807" cy="477976"/>
              <a:chOff x="8210487" y="-177"/>
              <a:chExt cx="474807" cy="477976"/>
            </a:xfrm>
          </p:grpSpPr>
          <p:sp>
            <p:nvSpPr>
              <p:cNvPr id="676" name="Google Shape;676;p4"/>
              <p:cNvSpPr/>
              <p:nvPr/>
            </p:nvSpPr>
            <p:spPr>
              <a:xfrm rot="10800000">
                <a:off x="8210487" y="-177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0" y="1"/>
                    </a:moveTo>
                    <a:lnTo>
                      <a:pt x="0" y="25339"/>
                    </a:lnTo>
                    <a:lnTo>
                      <a:pt x="25171" y="25339"/>
                    </a:lnTo>
                    <a:lnTo>
                      <a:pt x="251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7" name="Google Shape;677;p4"/>
              <p:cNvSpPr/>
              <p:nvPr/>
            </p:nvSpPr>
            <p:spPr>
              <a:xfrm rot="10800000">
                <a:off x="8240473" y="48161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9" y="0"/>
                    </a:moveTo>
                    <a:cubicBezTo>
                      <a:pt x="1884" y="0"/>
                      <a:pt x="1" y="4499"/>
                      <a:pt x="2637" y="7135"/>
                    </a:cubicBezTo>
                    <a:cubicBezTo>
                      <a:pt x="3491" y="7995"/>
                      <a:pt x="4544" y="8381"/>
                      <a:pt x="5578" y="8381"/>
                    </a:cubicBezTo>
                    <a:cubicBezTo>
                      <a:pt x="7714" y="8381"/>
                      <a:pt x="9765" y="6736"/>
                      <a:pt x="9793" y="4227"/>
                    </a:cubicBezTo>
                    <a:cubicBezTo>
                      <a:pt x="9793" y="190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8" name="Google Shape;678;p4"/>
              <p:cNvSpPr/>
              <p:nvPr/>
            </p:nvSpPr>
            <p:spPr>
              <a:xfrm rot="10800000">
                <a:off x="8480447" y="48161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608" y="0"/>
                    </a:moveTo>
                    <a:cubicBezTo>
                      <a:pt x="1884" y="0"/>
                      <a:pt x="0" y="4499"/>
                      <a:pt x="2637" y="7135"/>
                    </a:cubicBezTo>
                    <a:cubicBezTo>
                      <a:pt x="3490" y="7995"/>
                      <a:pt x="4544" y="8381"/>
                      <a:pt x="5578" y="8381"/>
                    </a:cubicBezTo>
                    <a:cubicBezTo>
                      <a:pt x="7713" y="8381"/>
                      <a:pt x="9764" y="6736"/>
                      <a:pt x="9793" y="4227"/>
                    </a:cubicBezTo>
                    <a:cubicBezTo>
                      <a:pt x="9793" y="190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9" name="Google Shape;679;p4"/>
              <p:cNvSpPr/>
              <p:nvPr/>
            </p:nvSpPr>
            <p:spPr>
              <a:xfrm rot="10800000">
                <a:off x="8480051" y="272555"/>
                <a:ext cx="185117" cy="157879"/>
              </a:xfrm>
              <a:custGeom>
                <a:rect b="b" l="l" r="r" t="t"/>
                <a:pathLst>
                  <a:path extrusionOk="0" h="8370" w="9814">
                    <a:moveTo>
                      <a:pt x="5608" y="0"/>
                    </a:moveTo>
                    <a:cubicBezTo>
                      <a:pt x="1884" y="0"/>
                      <a:pt x="0" y="4478"/>
                      <a:pt x="2637" y="7115"/>
                    </a:cubicBezTo>
                    <a:cubicBezTo>
                      <a:pt x="3490" y="7982"/>
                      <a:pt x="4544" y="8370"/>
                      <a:pt x="5578" y="8370"/>
                    </a:cubicBezTo>
                    <a:cubicBezTo>
                      <a:pt x="7714" y="8370"/>
                      <a:pt x="9764" y="6715"/>
                      <a:pt x="9793" y="4206"/>
                    </a:cubicBezTo>
                    <a:cubicBezTo>
                      <a:pt x="9814" y="188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0" name="Google Shape;680;p4"/>
              <p:cNvSpPr/>
              <p:nvPr/>
            </p:nvSpPr>
            <p:spPr>
              <a:xfrm rot="10800000">
                <a:off x="8240473" y="272555"/>
                <a:ext cx="184739" cy="157879"/>
              </a:xfrm>
              <a:custGeom>
                <a:rect b="b" l="l" r="r" t="t"/>
                <a:pathLst>
                  <a:path extrusionOk="0" h="8370" w="9794">
                    <a:moveTo>
                      <a:pt x="5609" y="0"/>
                    </a:moveTo>
                    <a:cubicBezTo>
                      <a:pt x="1884" y="0"/>
                      <a:pt x="1" y="4478"/>
                      <a:pt x="2637" y="7115"/>
                    </a:cubicBezTo>
                    <a:cubicBezTo>
                      <a:pt x="3491" y="7982"/>
                      <a:pt x="4545" y="8370"/>
                      <a:pt x="5579" y="8370"/>
                    </a:cubicBezTo>
                    <a:cubicBezTo>
                      <a:pt x="7714" y="8370"/>
                      <a:pt x="9765" y="6715"/>
                      <a:pt x="9793" y="4206"/>
                    </a:cubicBezTo>
                    <a:cubicBezTo>
                      <a:pt x="9793" y="188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81" name="Google Shape;681;p4"/>
            <p:cNvGrpSpPr/>
            <p:nvPr/>
          </p:nvGrpSpPr>
          <p:grpSpPr>
            <a:xfrm flipH="1">
              <a:off x="943704" y="4678648"/>
              <a:ext cx="466355" cy="466361"/>
              <a:chOff x="8667932" y="-177"/>
              <a:chExt cx="474807" cy="477976"/>
            </a:xfrm>
          </p:grpSpPr>
          <p:sp>
            <p:nvSpPr>
              <p:cNvPr id="682" name="Google Shape;682;p4"/>
              <p:cNvSpPr/>
              <p:nvPr/>
            </p:nvSpPr>
            <p:spPr>
              <a:xfrm rot="10800000">
                <a:off x="8667932" y="-177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1" y="1"/>
                    </a:moveTo>
                    <a:lnTo>
                      <a:pt x="1" y="25339"/>
                    </a:lnTo>
                    <a:lnTo>
                      <a:pt x="25172" y="25339"/>
                    </a:lnTo>
                    <a:lnTo>
                      <a:pt x="2517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3" name="Google Shape;683;p4"/>
              <p:cNvSpPr/>
              <p:nvPr/>
            </p:nvSpPr>
            <p:spPr>
              <a:xfrm rot="10800000">
                <a:off x="8712517" y="48161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587" y="0"/>
                    </a:moveTo>
                    <a:cubicBezTo>
                      <a:pt x="1863" y="0"/>
                      <a:pt x="0" y="4499"/>
                      <a:pt x="2616" y="7135"/>
                    </a:cubicBezTo>
                    <a:cubicBezTo>
                      <a:pt x="3476" y="7995"/>
                      <a:pt x="4534" y="8381"/>
                      <a:pt x="5571" y="8381"/>
                    </a:cubicBezTo>
                    <a:cubicBezTo>
                      <a:pt x="7711" y="8381"/>
                      <a:pt x="9758" y="6736"/>
                      <a:pt x="9772" y="4227"/>
                    </a:cubicBezTo>
                    <a:cubicBezTo>
                      <a:pt x="9793" y="190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4" name="Google Shape;684;p4"/>
              <p:cNvSpPr/>
              <p:nvPr/>
            </p:nvSpPr>
            <p:spPr>
              <a:xfrm rot="10800000">
                <a:off x="8937477" y="48161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8" y="0"/>
                    </a:moveTo>
                    <a:cubicBezTo>
                      <a:pt x="1884" y="0"/>
                      <a:pt x="1" y="4478"/>
                      <a:pt x="2616" y="7135"/>
                    </a:cubicBezTo>
                    <a:cubicBezTo>
                      <a:pt x="3470" y="7995"/>
                      <a:pt x="4526" y="8381"/>
                      <a:pt x="5562" y="8381"/>
                    </a:cubicBezTo>
                    <a:cubicBezTo>
                      <a:pt x="7702" y="8381"/>
                      <a:pt x="9758" y="6736"/>
                      <a:pt x="9772" y="4227"/>
                    </a:cubicBezTo>
                    <a:cubicBezTo>
                      <a:pt x="9793" y="1904"/>
                      <a:pt x="7910" y="21"/>
                      <a:pt x="56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5" name="Google Shape;685;p4"/>
              <p:cNvSpPr/>
              <p:nvPr/>
            </p:nvSpPr>
            <p:spPr>
              <a:xfrm rot="10800000">
                <a:off x="8937477" y="272555"/>
                <a:ext cx="184626" cy="157879"/>
              </a:xfrm>
              <a:custGeom>
                <a:rect b="b" l="l" r="r" t="t"/>
                <a:pathLst>
                  <a:path extrusionOk="0" h="8370" w="9788">
                    <a:moveTo>
                      <a:pt x="5577" y="0"/>
                    </a:moveTo>
                    <a:cubicBezTo>
                      <a:pt x="1869" y="0"/>
                      <a:pt x="1" y="4484"/>
                      <a:pt x="2610" y="7115"/>
                    </a:cubicBezTo>
                    <a:cubicBezTo>
                      <a:pt x="3464" y="7982"/>
                      <a:pt x="4520" y="8370"/>
                      <a:pt x="5556" y="8370"/>
                    </a:cubicBezTo>
                    <a:cubicBezTo>
                      <a:pt x="7696" y="8370"/>
                      <a:pt x="9752" y="6715"/>
                      <a:pt x="9766" y="4206"/>
                    </a:cubicBezTo>
                    <a:cubicBezTo>
                      <a:pt x="9787" y="1884"/>
                      <a:pt x="7904" y="0"/>
                      <a:pt x="5602" y="0"/>
                    </a:cubicBezTo>
                    <a:cubicBezTo>
                      <a:pt x="5594" y="0"/>
                      <a:pt x="5585" y="0"/>
                      <a:pt x="55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6" name="Google Shape;686;p4"/>
              <p:cNvSpPr/>
              <p:nvPr/>
            </p:nvSpPr>
            <p:spPr>
              <a:xfrm rot="10800000">
                <a:off x="8712517" y="272555"/>
                <a:ext cx="184720" cy="157879"/>
              </a:xfrm>
              <a:custGeom>
                <a:rect b="b" l="l" r="r" t="t"/>
                <a:pathLst>
                  <a:path extrusionOk="0" h="8370" w="9793">
                    <a:moveTo>
                      <a:pt x="5587" y="0"/>
                    </a:moveTo>
                    <a:cubicBezTo>
                      <a:pt x="1863" y="0"/>
                      <a:pt x="0" y="4478"/>
                      <a:pt x="2616" y="7115"/>
                    </a:cubicBezTo>
                    <a:cubicBezTo>
                      <a:pt x="3469" y="7982"/>
                      <a:pt x="4525" y="8370"/>
                      <a:pt x="5562" y="8370"/>
                    </a:cubicBezTo>
                    <a:cubicBezTo>
                      <a:pt x="7702" y="8370"/>
                      <a:pt x="9758" y="6715"/>
                      <a:pt x="9772" y="4206"/>
                    </a:cubicBezTo>
                    <a:cubicBezTo>
                      <a:pt x="9793" y="188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87" name="Google Shape;687;p4"/>
            <p:cNvGrpSpPr/>
            <p:nvPr/>
          </p:nvGrpSpPr>
          <p:grpSpPr>
            <a:xfrm flipH="1">
              <a:off x="253772" y="2230527"/>
              <a:ext cx="222118" cy="519023"/>
              <a:chOff x="8928865" y="930489"/>
              <a:chExt cx="215648" cy="485068"/>
            </a:xfrm>
          </p:grpSpPr>
          <p:sp>
            <p:nvSpPr>
              <p:cNvPr id="688" name="Google Shape;688;p4"/>
              <p:cNvSpPr/>
              <p:nvPr/>
            </p:nvSpPr>
            <p:spPr>
              <a:xfrm rot="10800000">
                <a:off x="8928865" y="930489"/>
                <a:ext cx="213874" cy="485068"/>
              </a:xfrm>
              <a:custGeom>
                <a:rect b="b" l="l" r="r" t="t"/>
                <a:pathLst>
                  <a:path extrusionOk="0" h="25716" w="12012">
                    <a:moveTo>
                      <a:pt x="1" y="0"/>
                    </a:moveTo>
                    <a:lnTo>
                      <a:pt x="1" y="25715"/>
                    </a:lnTo>
                    <a:lnTo>
                      <a:pt x="12011" y="25715"/>
                    </a:lnTo>
                    <a:lnTo>
                      <a:pt x="120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9" name="Google Shape;689;p4"/>
              <p:cNvSpPr/>
              <p:nvPr/>
            </p:nvSpPr>
            <p:spPr>
              <a:xfrm rot="10800000">
                <a:off x="8959001" y="1217817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4" y="1"/>
                      <a:pt x="0" y="4520"/>
                      <a:pt x="2637" y="7177"/>
                    </a:cubicBezTo>
                    <a:cubicBezTo>
                      <a:pt x="3490" y="8045"/>
                      <a:pt x="4549" y="8433"/>
                      <a:pt x="5589" y="8433"/>
                    </a:cubicBezTo>
                    <a:cubicBezTo>
                      <a:pt x="7736" y="8433"/>
                      <a:pt x="9806" y="6778"/>
                      <a:pt x="9835" y="4269"/>
                    </a:cubicBezTo>
                    <a:cubicBezTo>
                      <a:pt x="983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0" name="Google Shape;690;p4"/>
              <p:cNvSpPr/>
              <p:nvPr/>
            </p:nvSpPr>
            <p:spPr>
              <a:xfrm rot="10800000">
                <a:off x="8959001" y="981501"/>
                <a:ext cx="185513" cy="158973"/>
              </a:xfrm>
              <a:custGeom>
                <a:rect b="b" l="l" r="r" t="t"/>
                <a:pathLst>
                  <a:path extrusionOk="0" h="8428" w="9835">
                    <a:moveTo>
                      <a:pt x="5629" y="1"/>
                    </a:moveTo>
                    <a:cubicBezTo>
                      <a:pt x="1884" y="1"/>
                      <a:pt x="0" y="4499"/>
                      <a:pt x="2637" y="7178"/>
                    </a:cubicBezTo>
                    <a:cubicBezTo>
                      <a:pt x="3494" y="8041"/>
                      <a:pt x="4550" y="8428"/>
                      <a:pt x="5586" y="8428"/>
                    </a:cubicBezTo>
                    <a:cubicBezTo>
                      <a:pt x="7738" y="8428"/>
                      <a:pt x="9806" y="6762"/>
                      <a:pt x="9835" y="4248"/>
                    </a:cubicBezTo>
                    <a:cubicBezTo>
                      <a:pt x="9835" y="1905"/>
                      <a:pt x="7951" y="1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91" name="Google Shape;691;p4"/>
            <p:cNvGrpSpPr/>
            <p:nvPr/>
          </p:nvGrpSpPr>
          <p:grpSpPr>
            <a:xfrm flipH="1">
              <a:off x="10" y="2231053"/>
              <a:ext cx="241789" cy="518489"/>
              <a:chOff x="8690807" y="930485"/>
              <a:chExt cx="226161" cy="485068"/>
            </a:xfrm>
          </p:grpSpPr>
          <p:sp>
            <p:nvSpPr>
              <p:cNvPr id="692" name="Google Shape;692;p4"/>
              <p:cNvSpPr/>
              <p:nvPr/>
            </p:nvSpPr>
            <p:spPr>
              <a:xfrm rot="10800000">
                <a:off x="8690807" y="930485"/>
                <a:ext cx="226161" cy="485068"/>
              </a:xfrm>
              <a:custGeom>
                <a:rect b="b" l="l" r="r" t="t"/>
                <a:pathLst>
                  <a:path extrusionOk="0" h="25716" w="11990">
                    <a:moveTo>
                      <a:pt x="0" y="0"/>
                    </a:moveTo>
                    <a:lnTo>
                      <a:pt x="0" y="25715"/>
                    </a:lnTo>
                    <a:lnTo>
                      <a:pt x="11989" y="25715"/>
                    </a:lnTo>
                    <a:lnTo>
                      <a:pt x="119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3" name="Google Shape;693;p4"/>
              <p:cNvSpPr/>
              <p:nvPr/>
            </p:nvSpPr>
            <p:spPr>
              <a:xfrm rot="10800000">
                <a:off x="8725929" y="1217817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3" y="1"/>
                      <a:pt x="0" y="4520"/>
                      <a:pt x="2636" y="7177"/>
                    </a:cubicBezTo>
                    <a:cubicBezTo>
                      <a:pt x="3497" y="8045"/>
                      <a:pt x="4557" y="8433"/>
                      <a:pt x="5598" y="8433"/>
                    </a:cubicBezTo>
                    <a:cubicBezTo>
                      <a:pt x="7746" y="8433"/>
                      <a:pt x="9806" y="6778"/>
                      <a:pt x="9834" y="4269"/>
                    </a:cubicBezTo>
                    <a:cubicBezTo>
                      <a:pt x="9834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4" name="Google Shape;694;p4"/>
              <p:cNvSpPr/>
              <p:nvPr/>
            </p:nvSpPr>
            <p:spPr>
              <a:xfrm rot="10800000">
                <a:off x="8725533" y="981011"/>
                <a:ext cx="185909" cy="159067"/>
              </a:xfrm>
              <a:custGeom>
                <a:rect b="b" l="l" r="r" t="t"/>
                <a:pathLst>
                  <a:path extrusionOk="0" h="8433" w="9856">
                    <a:moveTo>
                      <a:pt x="5629" y="1"/>
                    </a:moveTo>
                    <a:cubicBezTo>
                      <a:pt x="1883" y="1"/>
                      <a:pt x="0" y="4520"/>
                      <a:pt x="2636" y="7178"/>
                    </a:cubicBezTo>
                    <a:cubicBezTo>
                      <a:pt x="3490" y="8045"/>
                      <a:pt x="4548" y="8433"/>
                      <a:pt x="5588" y="8433"/>
                    </a:cubicBezTo>
                    <a:cubicBezTo>
                      <a:pt x="7736" y="8433"/>
                      <a:pt x="9806" y="6778"/>
                      <a:pt x="9834" y="4269"/>
                    </a:cubicBezTo>
                    <a:cubicBezTo>
                      <a:pt x="985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95" name="Google Shape;695;p4"/>
            <p:cNvGrpSpPr/>
            <p:nvPr/>
          </p:nvGrpSpPr>
          <p:grpSpPr>
            <a:xfrm flipH="1">
              <a:off x="485507" y="3972004"/>
              <a:ext cx="229726" cy="695027"/>
              <a:chOff x="8447683" y="1640135"/>
              <a:chExt cx="229726" cy="695027"/>
            </a:xfrm>
          </p:grpSpPr>
          <p:sp>
            <p:nvSpPr>
              <p:cNvPr id="696" name="Google Shape;696;p4"/>
              <p:cNvSpPr/>
              <p:nvPr/>
            </p:nvSpPr>
            <p:spPr>
              <a:xfrm rot="10800000">
                <a:off x="8447683" y="1640135"/>
                <a:ext cx="229726" cy="695027"/>
              </a:xfrm>
              <a:custGeom>
                <a:rect b="b" l="l" r="r" t="t"/>
                <a:pathLst>
                  <a:path extrusionOk="0" h="36847" w="12179">
                    <a:moveTo>
                      <a:pt x="1" y="0"/>
                    </a:moveTo>
                    <a:lnTo>
                      <a:pt x="1" y="36847"/>
                    </a:lnTo>
                    <a:lnTo>
                      <a:pt x="12178" y="36847"/>
                    </a:lnTo>
                    <a:lnTo>
                      <a:pt x="121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7" name="Google Shape;697;p4"/>
              <p:cNvSpPr/>
              <p:nvPr/>
            </p:nvSpPr>
            <p:spPr>
              <a:xfrm rot="10800000">
                <a:off x="8455189" y="2150836"/>
                <a:ext cx="187871" cy="160878"/>
              </a:xfrm>
              <a:custGeom>
                <a:rect b="b" l="l" r="r" t="t"/>
                <a:pathLst>
                  <a:path extrusionOk="0" h="8529" w="9960">
                    <a:moveTo>
                      <a:pt x="4307" y="0"/>
                    </a:moveTo>
                    <a:cubicBezTo>
                      <a:pt x="2136" y="0"/>
                      <a:pt x="49" y="1668"/>
                      <a:pt x="21" y="4218"/>
                    </a:cubicBezTo>
                    <a:cubicBezTo>
                      <a:pt x="0" y="6583"/>
                      <a:pt x="1904" y="8508"/>
                      <a:pt x="4269" y="8528"/>
                    </a:cubicBezTo>
                    <a:cubicBezTo>
                      <a:pt x="8056" y="8528"/>
                      <a:pt x="9960" y="3967"/>
                      <a:pt x="7302" y="1268"/>
                    </a:cubicBezTo>
                    <a:cubicBezTo>
                      <a:pt x="6434" y="393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8" name="Google Shape;698;p4"/>
              <p:cNvSpPr/>
              <p:nvPr/>
            </p:nvSpPr>
            <p:spPr>
              <a:xfrm rot="10800000">
                <a:off x="8455189" y="1913238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293" y="0"/>
                    </a:moveTo>
                    <a:cubicBezTo>
                      <a:pt x="2117" y="0"/>
                      <a:pt x="35" y="1677"/>
                      <a:pt x="21" y="4227"/>
                    </a:cubicBezTo>
                    <a:cubicBezTo>
                      <a:pt x="0" y="6591"/>
                      <a:pt x="1904" y="8516"/>
                      <a:pt x="4269" y="8516"/>
                    </a:cubicBezTo>
                    <a:cubicBezTo>
                      <a:pt x="8056" y="8516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9" name="Google Shape;699;p4"/>
              <p:cNvSpPr/>
              <p:nvPr/>
            </p:nvSpPr>
            <p:spPr>
              <a:xfrm rot="10800000">
                <a:off x="8455189" y="1674848"/>
                <a:ext cx="187871" cy="161048"/>
              </a:xfrm>
              <a:custGeom>
                <a:rect b="b" l="l" r="r" t="t"/>
                <a:pathLst>
                  <a:path extrusionOk="0" h="8538" w="9960">
                    <a:moveTo>
                      <a:pt x="4293" y="0"/>
                    </a:moveTo>
                    <a:cubicBezTo>
                      <a:pt x="2117" y="0"/>
                      <a:pt x="35" y="1677"/>
                      <a:pt x="21" y="4227"/>
                    </a:cubicBezTo>
                    <a:cubicBezTo>
                      <a:pt x="0" y="6591"/>
                      <a:pt x="1904" y="8516"/>
                      <a:pt x="4269" y="8537"/>
                    </a:cubicBezTo>
                    <a:cubicBezTo>
                      <a:pt x="8056" y="8537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00" name="Google Shape;700;p4"/>
            <p:cNvGrpSpPr/>
            <p:nvPr/>
          </p:nvGrpSpPr>
          <p:grpSpPr>
            <a:xfrm flipH="1">
              <a:off x="7" y="1245317"/>
              <a:ext cx="241809" cy="974734"/>
              <a:chOff x="8911428" y="3017176"/>
              <a:chExt cx="232084" cy="929469"/>
            </a:xfrm>
          </p:grpSpPr>
          <p:sp>
            <p:nvSpPr>
              <p:cNvPr id="701" name="Google Shape;701;p4"/>
              <p:cNvSpPr/>
              <p:nvPr/>
            </p:nvSpPr>
            <p:spPr>
              <a:xfrm rot="10800000">
                <a:off x="8911428" y="3017176"/>
                <a:ext cx="232084" cy="929469"/>
              </a:xfrm>
              <a:custGeom>
                <a:rect b="b" l="l" r="r" t="t"/>
                <a:pathLst>
                  <a:path extrusionOk="0" h="49276" w="12304">
                    <a:moveTo>
                      <a:pt x="0" y="0"/>
                    </a:moveTo>
                    <a:lnTo>
                      <a:pt x="0" y="49275"/>
                    </a:lnTo>
                    <a:lnTo>
                      <a:pt x="12303" y="49275"/>
                    </a:lnTo>
                    <a:lnTo>
                      <a:pt x="123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2" name="Google Shape;702;p4"/>
              <p:cNvSpPr/>
              <p:nvPr/>
            </p:nvSpPr>
            <p:spPr>
              <a:xfrm rot="10800000">
                <a:off x="8920123" y="3732328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307" y="0"/>
                    </a:moveTo>
                    <a:cubicBezTo>
                      <a:pt x="2136" y="0"/>
                      <a:pt x="49" y="1677"/>
                      <a:pt x="21" y="4227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5"/>
                      <a:pt x="7302" y="1277"/>
                    </a:cubicBezTo>
                    <a:cubicBezTo>
                      <a:pt x="6434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 rot="10800000">
                <a:off x="8920123" y="3069256"/>
                <a:ext cx="187871" cy="160671"/>
              </a:xfrm>
              <a:custGeom>
                <a:rect b="b" l="l" r="r" t="t"/>
                <a:pathLst>
                  <a:path extrusionOk="0" h="8518" w="9960">
                    <a:moveTo>
                      <a:pt x="4307" y="1"/>
                    </a:moveTo>
                    <a:cubicBezTo>
                      <a:pt x="2136" y="1"/>
                      <a:pt x="49" y="1678"/>
                      <a:pt x="21" y="4228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6"/>
                      <a:pt x="7302" y="1278"/>
                    </a:cubicBezTo>
                    <a:cubicBezTo>
                      <a:pt x="6434" y="396"/>
                      <a:pt x="5361" y="1"/>
                      <a:pt x="43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 rot="10800000">
                <a:off x="8920123" y="3520383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6" y="1"/>
                    </a:moveTo>
                    <a:cubicBezTo>
                      <a:pt x="2125" y="1"/>
                      <a:pt x="35" y="1679"/>
                      <a:pt x="21" y="4234"/>
                    </a:cubicBezTo>
                    <a:cubicBezTo>
                      <a:pt x="0" y="6599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1" y="391"/>
                      <a:pt x="5358" y="1"/>
                      <a:pt x="43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 rot="10800000">
                <a:off x="8920123" y="3288312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19" y="1"/>
                    </a:moveTo>
                    <a:cubicBezTo>
                      <a:pt x="2144" y="1"/>
                      <a:pt x="49" y="1680"/>
                      <a:pt x="21" y="4234"/>
                    </a:cubicBezTo>
                    <a:cubicBezTo>
                      <a:pt x="0" y="6578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8" y="392"/>
                      <a:pt x="5369" y="1"/>
                      <a:pt x="43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06" name="Google Shape;706;p4"/>
            <p:cNvGrpSpPr/>
            <p:nvPr/>
          </p:nvGrpSpPr>
          <p:grpSpPr>
            <a:xfrm flipH="1">
              <a:off x="-1534" y="2760119"/>
              <a:ext cx="475480" cy="456834"/>
              <a:chOff x="8677401" y="2565264"/>
              <a:chExt cx="466111" cy="451908"/>
            </a:xfrm>
          </p:grpSpPr>
          <p:sp>
            <p:nvSpPr>
              <p:cNvPr id="707" name="Google Shape;707;p4"/>
              <p:cNvSpPr/>
              <p:nvPr/>
            </p:nvSpPr>
            <p:spPr>
              <a:xfrm rot="10800000">
                <a:off x="8677401" y="2565264"/>
                <a:ext cx="466111" cy="451908"/>
              </a:xfrm>
              <a:custGeom>
                <a:rect b="b" l="l" r="r" t="t"/>
                <a:pathLst>
                  <a:path extrusionOk="0" h="23958" w="24711">
                    <a:moveTo>
                      <a:pt x="0" y="0"/>
                    </a:moveTo>
                    <a:lnTo>
                      <a:pt x="0" y="23958"/>
                    </a:lnTo>
                    <a:lnTo>
                      <a:pt x="24711" y="23958"/>
                    </a:lnTo>
                    <a:lnTo>
                      <a:pt x="247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 rot="10800000">
                <a:off x="8923669" y="2836392"/>
                <a:ext cx="181967" cy="156106"/>
              </a:xfrm>
              <a:custGeom>
                <a:rect b="b" l="l" r="r" t="t"/>
                <a:pathLst>
                  <a:path extrusionOk="0" h="8276" w="9647">
                    <a:moveTo>
                      <a:pt x="4170" y="0"/>
                    </a:moveTo>
                    <a:cubicBezTo>
                      <a:pt x="2058" y="0"/>
                      <a:pt x="36" y="1627"/>
                      <a:pt x="22" y="4111"/>
                    </a:cubicBezTo>
                    <a:cubicBezTo>
                      <a:pt x="1" y="6392"/>
                      <a:pt x="1863" y="8254"/>
                      <a:pt x="4144" y="8275"/>
                    </a:cubicBezTo>
                    <a:cubicBezTo>
                      <a:pt x="7805" y="8254"/>
                      <a:pt x="9646" y="3839"/>
                      <a:pt x="7073" y="1224"/>
                    </a:cubicBezTo>
                    <a:cubicBezTo>
                      <a:pt x="6228" y="379"/>
                      <a:pt x="5189" y="0"/>
                      <a:pt x="41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 rot="10800000">
                <a:off x="8686072" y="2836392"/>
                <a:ext cx="182363" cy="156106"/>
              </a:xfrm>
              <a:custGeom>
                <a:rect b="b" l="l" r="r" t="t"/>
                <a:pathLst>
                  <a:path extrusionOk="0" h="8276" w="9668">
                    <a:moveTo>
                      <a:pt x="4179" y="0"/>
                    </a:moveTo>
                    <a:cubicBezTo>
                      <a:pt x="2068" y="0"/>
                      <a:pt x="36" y="1627"/>
                      <a:pt x="22" y="4111"/>
                    </a:cubicBezTo>
                    <a:cubicBezTo>
                      <a:pt x="1" y="6392"/>
                      <a:pt x="1863" y="8254"/>
                      <a:pt x="4144" y="8275"/>
                    </a:cubicBezTo>
                    <a:cubicBezTo>
                      <a:pt x="7805" y="8275"/>
                      <a:pt x="9667" y="3839"/>
                      <a:pt x="7073" y="1224"/>
                    </a:cubicBezTo>
                    <a:cubicBezTo>
                      <a:pt x="6235" y="379"/>
                      <a:pt x="5198" y="0"/>
                      <a:pt x="41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0" name="Google Shape;710;p4"/>
              <p:cNvSpPr/>
              <p:nvPr/>
            </p:nvSpPr>
            <p:spPr>
              <a:xfrm rot="10800000">
                <a:off x="8686468" y="2600379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71" y="0"/>
                    </a:moveTo>
                    <a:cubicBezTo>
                      <a:pt x="2069" y="0"/>
                      <a:pt x="50" y="1626"/>
                      <a:pt x="22" y="4105"/>
                    </a:cubicBezTo>
                    <a:cubicBezTo>
                      <a:pt x="1" y="6385"/>
                      <a:pt x="1842" y="8248"/>
                      <a:pt x="4144" y="8268"/>
                    </a:cubicBezTo>
                    <a:cubicBezTo>
                      <a:pt x="7805" y="8268"/>
                      <a:pt x="9647" y="3854"/>
                      <a:pt x="7073" y="1238"/>
                    </a:cubicBezTo>
                    <a:cubicBezTo>
                      <a:pt x="6232" y="383"/>
                      <a:pt x="5192" y="0"/>
                      <a:pt x="4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1" name="Google Shape;711;p4"/>
              <p:cNvSpPr/>
              <p:nvPr/>
            </p:nvSpPr>
            <p:spPr>
              <a:xfrm rot="10800000">
                <a:off x="8923669" y="2600379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67" y="0"/>
                    </a:moveTo>
                    <a:cubicBezTo>
                      <a:pt x="2060" y="0"/>
                      <a:pt x="36" y="1626"/>
                      <a:pt x="22" y="4105"/>
                    </a:cubicBezTo>
                    <a:cubicBezTo>
                      <a:pt x="1" y="6385"/>
                      <a:pt x="1842" y="8248"/>
                      <a:pt x="4144" y="8268"/>
                    </a:cubicBezTo>
                    <a:cubicBezTo>
                      <a:pt x="7805" y="8268"/>
                      <a:pt x="9646" y="3833"/>
                      <a:pt x="7073" y="1238"/>
                    </a:cubicBezTo>
                    <a:cubicBezTo>
                      <a:pt x="6232" y="383"/>
                      <a:pt x="5189" y="0"/>
                      <a:pt x="41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12" name="Google Shape;712;p4"/>
            <p:cNvGrpSpPr/>
            <p:nvPr/>
          </p:nvGrpSpPr>
          <p:grpSpPr>
            <a:xfrm flipH="1">
              <a:off x="-400" y="3227523"/>
              <a:ext cx="475496" cy="950965"/>
              <a:chOff x="8677401" y="1641329"/>
              <a:chExt cx="464942" cy="928676"/>
            </a:xfrm>
          </p:grpSpPr>
          <p:sp>
            <p:nvSpPr>
              <p:cNvPr id="713" name="Google Shape;713;p4"/>
              <p:cNvSpPr/>
              <p:nvPr/>
            </p:nvSpPr>
            <p:spPr>
              <a:xfrm rot="10800000">
                <a:off x="8677401" y="1641329"/>
                <a:ext cx="464942" cy="928676"/>
              </a:xfrm>
              <a:custGeom>
                <a:rect b="b" l="l" r="r" t="t"/>
                <a:pathLst>
                  <a:path extrusionOk="0" h="49234" w="24649">
                    <a:moveTo>
                      <a:pt x="1" y="1"/>
                    </a:moveTo>
                    <a:lnTo>
                      <a:pt x="1" y="49234"/>
                    </a:lnTo>
                    <a:lnTo>
                      <a:pt x="24649" y="49234"/>
                    </a:lnTo>
                    <a:lnTo>
                      <a:pt x="246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4" name="Google Shape;714;p4"/>
              <p:cNvSpPr/>
              <p:nvPr/>
            </p:nvSpPr>
            <p:spPr>
              <a:xfrm rot="10800000">
                <a:off x="8681960" y="2382436"/>
                <a:ext cx="188040" cy="160727"/>
              </a:xfrm>
              <a:custGeom>
                <a:rect b="b" l="l" r="r" t="t"/>
                <a:pathLst>
                  <a:path extrusionOk="0" h="8521" w="9969">
                    <a:moveTo>
                      <a:pt x="4299" y="0"/>
                    </a:moveTo>
                    <a:cubicBezTo>
                      <a:pt x="4282" y="0"/>
                      <a:pt x="4265" y="0"/>
                      <a:pt x="4248" y="0"/>
                    </a:cubicBezTo>
                    <a:cubicBezTo>
                      <a:pt x="1904" y="0"/>
                      <a:pt x="0" y="1904"/>
                      <a:pt x="21" y="4248"/>
                    </a:cubicBezTo>
                    <a:cubicBezTo>
                      <a:pt x="21" y="6817"/>
                      <a:pt x="2117" y="8520"/>
                      <a:pt x="4303" y="8520"/>
                    </a:cubicBezTo>
                    <a:cubicBezTo>
                      <a:pt x="5357" y="8520"/>
                      <a:pt x="6431" y="8125"/>
                      <a:pt x="7302" y="7240"/>
                    </a:cubicBezTo>
                    <a:cubicBezTo>
                      <a:pt x="9968" y="4553"/>
                      <a:pt x="8052" y="0"/>
                      <a:pt x="4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5" name="Google Shape;715;p4"/>
              <p:cNvSpPr/>
              <p:nvPr/>
            </p:nvSpPr>
            <p:spPr>
              <a:xfrm rot="10800000">
                <a:off x="8681960" y="2145121"/>
                <a:ext cx="188040" cy="160841"/>
              </a:xfrm>
              <a:custGeom>
                <a:rect b="b" l="l" r="r" t="t"/>
                <a:pathLst>
                  <a:path extrusionOk="0" h="8527" w="9969">
                    <a:moveTo>
                      <a:pt x="4299" y="0"/>
                    </a:moveTo>
                    <a:cubicBezTo>
                      <a:pt x="4282" y="0"/>
                      <a:pt x="4265" y="0"/>
                      <a:pt x="4248" y="0"/>
                    </a:cubicBezTo>
                    <a:cubicBezTo>
                      <a:pt x="1904" y="0"/>
                      <a:pt x="0" y="1925"/>
                      <a:pt x="21" y="4248"/>
                    </a:cubicBezTo>
                    <a:cubicBezTo>
                      <a:pt x="21" y="6822"/>
                      <a:pt x="2125" y="8527"/>
                      <a:pt x="4315" y="8527"/>
                    </a:cubicBezTo>
                    <a:cubicBezTo>
                      <a:pt x="5365" y="8527"/>
                      <a:pt x="6435" y="8135"/>
                      <a:pt x="7302" y="7261"/>
                    </a:cubicBezTo>
                    <a:cubicBezTo>
                      <a:pt x="9968" y="4553"/>
                      <a:pt x="8052" y="0"/>
                      <a:pt x="4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 rot="10800000">
                <a:off x="8681564" y="1907825"/>
                <a:ext cx="188436" cy="160935"/>
              </a:xfrm>
              <a:custGeom>
                <a:rect b="b" l="l" r="r" t="t"/>
                <a:pathLst>
                  <a:path extrusionOk="0" h="8532" w="9990">
                    <a:moveTo>
                      <a:pt x="4299" y="0"/>
                    </a:moveTo>
                    <a:cubicBezTo>
                      <a:pt x="4282" y="0"/>
                      <a:pt x="4265" y="0"/>
                      <a:pt x="4248" y="1"/>
                    </a:cubicBezTo>
                    <a:cubicBezTo>
                      <a:pt x="1904" y="1"/>
                      <a:pt x="0" y="1926"/>
                      <a:pt x="21" y="4269"/>
                    </a:cubicBezTo>
                    <a:cubicBezTo>
                      <a:pt x="21" y="6839"/>
                      <a:pt x="2127" y="8532"/>
                      <a:pt x="4319" y="8532"/>
                    </a:cubicBezTo>
                    <a:cubicBezTo>
                      <a:pt x="5376" y="8532"/>
                      <a:pt x="6452" y="8139"/>
                      <a:pt x="7323" y="7261"/>
                    </a:cubicBezTo>
                    <a:cubicBezTo>
                      <a:pt x="9989" y="4553"/>
                      <a:pt x="8073" y="0"/>
                      <a:pt x="4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 rot="10800000">
                <a:off x="8681564" y="1678206"/>
                <a:ext cx="188436" cy="160859"/>
              </a:xfrm>
              <a:custGeom>
                <a:rect b="b" l="l" r="r" t="t"/>
                <a:pathLst>
                  <a:path extrusionOk="0" h="8528" w="9990">
                    <a:moveTo>
                      <a:pt x="4299" y="1"/>
                    </a:moveTo>
                    <a:cubicBezTo>
                      <a:pt x="4282" y="1"/>
                      <a:pt x="4265" y="1"/>
                      <a:pt x="4248" y="1"/>
                    </a:cubicBezTo>
                    <a:cubicBezTo>
                      <a:pt x="1904" y="1"/>
                      <a:pt x="0" y="1926"/>
                      <a:pt x="21" y="4249"/>
                    </a:cubicBezTo>
                    <a:cubicBezTo>
                      <a:pt x="21" y="6823"/>
                      <a:pt x="2125" y="8527"/>
                      <a:pt x="4322" y="8527"/>
                    </a:cubicBezTo>
                    <a:cubicBezTo>
                      <a:pt x="5375" y="8527"/>
                      <a:pt x="6449" y="8136"/>
                      <a:pt x="7323" y="7262"/>
                    </a:cubicBezTo>
                    <a:cubicBezTo>
                      <a:pt x="9989" y="4554"/>
                      <a:pt x="8073" y="1"/>
                      <a:pt x="42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 rot="10800000">
                <a:off x="8920349" y="2382436"/>
                <a:ext cx="188040" cy="160727"/>
              </a:xfrm>
              <a:custGeom>
                <a:rect b="b" l="l" r="r" t="t"/>
                <a:pathLst>
                  <a:path extrusionOk="0" h="8521" w="9969">
                    <a:moveTo>
                      <a:pt x="4279" y="0"/>
                    </a:moveTo>
                    <a:cubicBezTo>
                      <a:pt x="4261" y="0"/>
                      <a:pt x="4244" y="0"/>
                      <a:pt x="4227" y="0"/>
                    </a:cubicBezTo>
                    <a:cubicBezTo>
                      <a:pt x="1883" y="0"/>
                      <a:pt x="0" y="1904"/>
                      <a:pt x="0" y="4248"/>
                    </a:cubicBezTo>
                    <a:cubicBezTo>
                      <a:pt x="0" y="6817"/>
                      <a:pt x="2106" y="8520"/>
                      <a:pt x="4298" y="8520"/>
                    </a:cubicBezTo>
                    <a:cubicBezTo>
                      <a:pt x="5355" y="8520"/>
                      <a:pt x="6432" y="8125"/>
                      <a:pt x="7303" y="7240"/>
                    </a:cubicBezTo>
                    <a:cubicBezTo>
                      <a:pt x="9969" y="4553"/>
                      <a:pt x="8052" y="0"/>
                      <a:pt x="42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 rot="10800000">
                <a:off x="8920349" y="2145121"/>
                <a:ext cx="188040" cy="160841"/>
              </a:xfrm>
              <a:custGeom>
                <a:rect b="b" l="l" r="r" t="t"/>
                <a:pathLst>
                  <a:path extrusionOk="0" h="8527" w="9969">
                    <a:moveTo>
                      <a:pt x="4279" y="0"/>
                    </a:moveTo>
                    <a:cubicBezTo>
                      <a:pt x="4261" y="0"/>
                      <a:pt x="4244" y="0"/>
                      <a:pt x="4227" y="0"/>
                    </a:cubicBezTo>
                    <a:cubicBezTo>
                      <a:pt x="1883" y="0"/>
                      <a:pt x="0" y="1905"/>
                      <a:pt x="0" y="4248"/>
                    </a:cubicBezTo>
                    <a:cubicBezTo>
                      <a:pt x="0" y="6822"/>
                      <a:pt x="2114" y="8527"/>
                      <a:pt x="4310" y="8527"/>
                    </a:cubicBezTo>
                    <a:cubicBezTo>
                      <a:pt x="5363" y="8527"/>
                      <a:pt x="6435" y="8135"/>
                      <a:pt x="7303" y="7261"/>
                    </a:cubicBezTo>
                    <a:cubicBezTo>
                      <a:pt x="9969" y="4553"/>
                      <a:pt x="8052" y="0"/>
                      <a:pt x="42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 rot="10800000">
                <a:off x="8920349" y="1907825"/>
                <a:ext cx="188040" cy="160935"/>
              </a:xfrm>
              <a:custGeom>
                <a:rect b="b" l="l" r="r" t="t"/>
                <a:pathLst>
                  <a:path extrusionOk="0" h="8532" w="9969">
                    <a:moveTo>
                      <a:pt x="4279" y="0"/>
                    </a:moveTo>
                    <a:cubicBezTo>
                      <a:pt x="4261" y="0"/>
                      <a:pt x="4244" y="0"/>
                      <a:pt x="4227" y="1"/>
                    </a:cubicBezTo>
                    <a:cubicBezTo>
                      <a:pt x="1883" y="1"/>
                      <a:pt x="0" y="1926"/>
                      <a:pt x="0" y="4269"/>
                    </a:cubicBezTo>
                    <a:cubicBezTo>
                      <a:pt x="0" y="6839"/>
                      <a:pt x="2106" y="8532"/>
                      <a:pt x="4298" y="8532"/>
                    </a:cubicBezTo>
                    <a:cubicBezTo>
                      <a:pt x="5355" y="8532"/>
                      <a:pt x="6432" y="8139"/>
                      <a:pt x="7303" y="7261"/>
                    </a:cubicBezTo>
                    <a:cubicBezTo>
                      <a:pt x="9969" y="4553"/>
                      <a:pt x="8052" y="0"/>
                      <a:pt x="42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 rot="10800000">
                <a:off x="8920349" y="1678206"/>
                <a:ext cx="188040" cy="160859"/>
              </a:xfrm>
              <a:custGeom>
                <a:rect b="b" l="l" r="r" t="t"/>
                <a:pathLst>
                  <a:path extrusionOk="0" h="8528" w="9969">
                    <a:moveTo>
                      <a:pt x="4279" y="1"/>
                    </a:moveTo>
                    <a:cubicBezTo>
                      <a:pt x="4261" y="1"/>
                      <a:pt x="4244" y="1"/>
                      <a:pt x="4227" y="1"/>
                    </a:cubicBezTo>
                    <a:cubicBezTo>
                      <a:pt x="1883" y="1"/>
                      <a:pt x="0" y="1905"/>
                      <a:pt x="0" y="4249"/>
                    </a:cubicBezTo>
                    <a:cubicBezTo>
                      <a:pt x="0" y="6823"/>
                      <a:pt x="2114" y="8527"/>
                      <a:pt x="4310" y="8527"/>
                    </a:cubicBezTo>
                    <a:cubicBezTo>
                      <a:pt x="5363" y="8527"/>
                      <a:pt x="6435" y="8136"/>
                      <a:pt x="7303" y="7262"/>
                    </a:cubicBezTo>
                    <a:cubicBezTo>
                      <a:pt x="9969" y="4554"/>
                      <a:pt x="8052" y="1"/>
                      <a:pt x="42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22" name="Google Shape;722;p4"/>
            <p:cNvGrpSpPr/>
            <p:nvPr/>
          </p:nvGrpSpPr>
          <p:grpSpPr>
            <a:xfrm flipH="1">
              <a:off x="-3114" y="4678117"/>
              <a:ext cx="933015" cy="469695"/>
              <a:chOff x="8210498" y="469492"/>
              <a:chExt cx="933015" cy="469695"/>
            </a:xfrm>
          </p:grpSpPr>
          <p:sp>
            <p:nvSpPr>
              <p:cNvPr id="723" name="Google Shape;723;p4"/>
              <p:cNvSpPr/>
              <p:nvPr/>
            </p:nvSpPr>
            <p:spPr>
              <a:xfrm rot="10800000">
                <a:off x="8210498" y="469492"/>
                <a:ext cx="933015" cy="469695"/>
              </a:xfrm>
              <a:custGeom>
                <a:rect b="b" l="l" r="r" t="t"/>
                <a:pathLst>
                  <a:path extrusionOk="0" h="24901" w="49464">
                    <a:moveTo>
                      <a:pt x="0" y="1"/>
                    </a:moveTo>
                    <a:lnTo>
                      <a:pt x="0" y="24900"/>
                    </a:lnTo>
                    <a:lnTo>
                      <a:pt x="49463" y="24900"/>
                    </a:lnTo>
                    <a:lnTo>
                      <a:pt x="4946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4" name="Google Shape;724;p4"/>
              <p:cNvSpPr/>
              <p:nvPr/>
            </p:nvSpPr>
            <p:spPr>
              <a:xfrm rot="10800000">
                <a:off x="8921689" y="751694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3"/>
                      <a:pt x="21" y="4198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 rot="10800000">
                <a:off x="8697918" y="751694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0"/>
                      <a:pt x="42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 rot="10800000">
                <a:off x="8480051" y="751694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0"/>
                      <a:pt x="4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 rot="10800000">
                <a:off x="8252715" y="751694"/>
                <a:ext cx="186305" cy="159218"/>
              </a:xfrm>
              <a:custGeom>
                <a:rect b="b" l="l" r="r" t="t"/>
                <a:pathLst>
                  <a:path extrusionOk="0" h="8441" w="9877">
                    <a:moveTo>
                      <a:pt x="4276" y="0"/>
                    </a:moveTo>
                    <a:cubicBezTo>
                      <a:pt x="2121" y="0"/>
                      <a:pt x="50" y="1669"/>
                      <a:pt x="22" y="4193"/>
                    </a:cubicBezTo>
                    <a:cubicBezTo>
                      <a:pt x="1" y="6537"/>
                      <a:pt x="1905" y="8441"/>
                      <a:pt x="4248" y="8441"/>
                    </a:cubicBezTo>
                    <a:cubicBezTo>
                      <a:pt x="7993" y="8441"/>
                      <a:pt x="9877" y="3921"/>
                      <a:pt x="7240" y="1264"/>
                    </a:cubicBezTo>
                    <a:cubicBezTo>
                      <a:pt x="6381" y="391"/>
                      <a:pt x="5319" y="0"/>
                      <a:pt x="42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8" name="Google Shape;728;p4"/>
              <p:cNvSpPr/>
              <p:nvPr/>
            </p:nvSpPr>
            <p:spPr>
              <a:xfrm rot="10800000">
                <a:off x="8921689" y="510549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4"/>
                      <a:pt x="21" y="4199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9" name="Google Shape;729;p4"/>
              <p:cNvSpPr/>
              <p:nvPr/>
            </p:nvSpPr>
            <p:spPr>
              <a:xfrm rot="10800000">
                <a:off x="8697918" y="510549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1"/>
                      <a:pt x="42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0" name="Google Shape;730;p4"/>
              <p:cNvSpPr/>
              <p:nvPr/>
            </p:nvSpPr>
            <p:spPr>
              <a:xfrm rot="10800000">
                <a:off x="8480051" y="510549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1"/>
                      <a:pt x="42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1" name="Google Shape;731;p4"/>
              <p:cNvSpPr/>
              <p:nvPr/>
            </p:nvSpPr>
            <p:spPr>
              <a:xfrm rot="10800000">
                <a:off x="8279556" y="510549"/>
                <a:ext cx="159067" cy="160633"/>
              </a:xfrm>
              <a:custGeom>
                <a:rect b="b" l="l" r="r" t="t"/>
                <a:pathLst>
                  <a:path extrusionOk="0" h="8516" w="8433">
                    <a:moveTo>
                      <a:pt x="4206" y="0"/>
                    </a:moveTo>
                    <a:cubicBezTo>
                      <a:pt x="1884" y="0"/>
                      <a:pt x="1" y="1904"/>
                      <a:pt x="1" y="4269"/>
                    </a:cubicBezTo>
                    <a:cubicBezTo>
                      <a:pt x="1" y="6612"/>
                      <a:pt x="1884" y="8516"/>
                      <a:pt x="4206" y="8516"/>
                    </a:cubicBezTo>
                    <a:cubicBezTo>
                      <a:pt x="6550" y="8516"/>
                      <a:pt x="8433" y="6612"/>
                      <a:pt x="8433" y="4269"/>
                    </a:cubicBezTo>
                    <a:cubicBezTo>
                      <a:pt x="8433" y="1904"/>
                      <a:pt x="6550" y="0"/>
                      <a:pt x="4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and body text 3">
  <p:cSld name="CUSTOM_6_1_2_1">
    <p:spTree>
      <p:nvGrpSpPr>
        <p:cNvPr id="3142" name="Shape 3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" name="Google Shape;3143;p31"/>
          <p:cNvSpPr txBox="1"/>
          <p:nvPr>
            <p:ph type="ctrTitle"/>
          </p:nvPr>
        </p:nvSpPr>
        <p:spPr>
          <a:xfrm>
            <a:off x="1983600" y="429513"/>
            <a:ext cx="5176800" cy="52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3144" name="Google Shape;3144;p31"/>
          <p:cNvSpPr txBox="1"/>
          <p:nvPr>
            <p:ph idx="1" type="subTitle"/>
          </p:nvPr>
        </p:nvSpPr>
        <p:spPr>
          <a:xfrm>
            <a:off x="1759050" y="4121100"/>
            <a:ext cx="5625900" cy="48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145" name="Google Shape;3145;p31"/>
          <p:cNvGrpSpPr/>
          <p:nvPr/>
        </p:nvGrpSpPr>
        <p:grpSpPr>
          <a:xfrm>
            <a:off x="11" y="2558491"/>
            <a:ext cx="1472063" cy="2584974"/>
            <a:chOff x="11" y="2558491"/>
            <a:chExt cx="1472063" cy="2584974"/>
          </a:xfrm>
        </p:grpSpPr>
        <p:grpSp>
          <p:nvGrpSpPr>
            <p:cNvPr id="3146" name="Google Shape;3146;p31"/>
            <p:cNvGrpSpPr/>
            <p:nvPr/>
          </p:nvGrpSpPr>
          <p:grpSpPr>
            <a:xfrm flipH="1" rot="5400000">
              <a:off x="1601" y="4182169"/>
              <a:ext cx="474807" cy="477976"/>
              <a:chOff x="458271" y="4665278"/>
              <a:chExt cx="474807" cy="477976"/>
            </a:xfrm>
          </p:grpSpPr>
          <p:sp>
            <p:nvSpPr>
              <p:cNvPr id="3147" name="Google Shape;3147;p31"/>
              <p:cNvSpPr/>
              <p:nvPr/>
            </p:nvSpPr>
            <p:spPr>
              <a:xfrm>
                <a:off x="458271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0" y="1"/>
                    </a:moveTo>
                    <a:lnTo>
                      <a:pt x="0" y="25339"/>
                    </a:lnTo>
                    <a:lnTo>
                      <a:pt x="25171" y="25339"/>
                    </a:lnTo>
                    <a:lnTo>
                      <a:pt x="251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8" name="Google Shape;3148;p31"/>
              <p:cNvSpPr/>
              <p:nvPr/>
            </p:nvSpPr>
            <p:spPr>
              <a:xfrm>
                <a:off x="718353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9" y="0"/>
                    </a:moveTo>
                    <a:cubicBezTo>
                      <a:pt x="1884" y="0"/>
                      <a:pt x="1" y="4499"/>
                      <a:pt x="2637" y="7135"/>
                    </a:cubicBezTo>
                    <a:cubicBezTo>
                      <a:pt x="3491" y="7995"/>
                      <a:pt x="4544" y="8381"/>
                      <a:pt x="5578" y="8381"/>
                    </a:cubicBezTo>
                    <a:cubicBezTo>
                      <a:pt x="7714" y="8381"/>
                      <a:pt x="9765" y="6736"/>
                      <a:pt x="9793" y="4227"/>
                    </a:cubicBezTo>
                    <a:cubicBezTo>
                      <a:pt x="9793" y="190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9" name="Google Shape;3149;p31"/>
              <p:cNvSpPr/>
              <p:nvPr/>
            </p:nvSpPr>
            <p:spPr>
              <a:xfrm>
                <a:off x="478398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608" y="0"/>
                    </a:moveTo>
                    <a:cubicBezTo>
                      <a:pt x="1884" y="0"/>
                      <a:pt x="0" y="4499"/>
                      <a:pt x="2637" y="7135"/>
                    </a:cubicBezTo>
                    <a:cubicBezTo>
                      <a:pt x="3490" y="7995"/>
                      <a:pt x="4544" y="8381"/>
                      <a:pt x="5578" y="8381"/>
                    </a:cubicBezTo>
                    <a:cubicBezTo>
                      <a:pt x="7713" y="8381"/>
                      <a:pt x="9764" y="6736"/>
                      <a:pt x="9793" y="4227"/>
                    </a:cubicBezTo>
                    <a:cubicBezTo>
                      <a:pt x="9793" y="190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0" name="Google Shape;3150;p31"/>
              <p:cNvSpPr/>
              <p:nvPr/>
            </p:nvSpPr>
            <p:spPr>
              <a:xfrm>
                <a:off x="478398" y="4712642"/>
                <a:ext cx="185117" cy="157879"/>
              </a:xfrm>
              <a:custGeom>
                <a:rect b="b" l="l" r="r" t="t"/>
                <a:pathLst>
                  <a:path extrusionOk="0" h="8370" w="9814">
                    <a:moveTo>
                      <a:pt x="5608" y="0"/>
                    </a:moveTo>
                    <a:cubicBezTo>
                      <a:pt x="1884" y="0"/>
                      <a:pt x="0" y="4478"/>
                      <a:pt x="2637" y="7115"/>
                    </a:cubicBezTo>
                    <a:cubicBezTo>
                      <a:pt x="3490" y="7982"/>
                      <a:pt x="4544" y="8370"/>
                      <a:pt x="5578" y="8370"/>
                    </a:cubicBezTo>
                    <a:cubicBezTo>
                      <a:pt x="7714" y="8370"/>
                      <a:pt x="9764" y="6715"/>
                      <a:pt x="9793" y="4206"/>
                    </a:cubicBezTo>
                    <a:cubicBezTo>
                      <a:pt x="9814" y="188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1" name="Google Shape;3151;p31"/>
              <p:cNvSpPr/>
              <p:nvPr/>
            </p:nvSpPr>
            <p:spPr>
              <a:xfrm>
                <a:off x="718353" y="4712642"/>
                <a:ext cx="184739" cy="157879"/>
              </a:xfrm>
              <a:custGeom>
                <a:rect b="b" l="l" r="r" t="t"/>
                <a:pathLst>
                  <a:path extrusionOk="0" h="8370" w="9794">
                    <a:moveTo>
                      <a:pt x="5609" y="0"/>
                    </a:moveTo>
                    <a:cubicBezTo>
                      <a:pt x="1884" y="0"/>
                      <a:pt x="1" y="4478"/>
                      <a:pt x="2637" y="7115"/>
                    </a:cubicBezTo>
                    <a:cubicBezTo>
                      <a:pt x="3491" y="7982"/>
                      <a:pt x="4545" y="8370"/>
                      <a:pt x="5579" y="8370"/>
                    </a:cubicBezTo>
                    <a:cubicBezTo>
                      <a:pt x="7714" y="8370"/>
                      <a:pt x="9765" y="6715"/>
                      <a:pt x="9793" y="4206"/>
                    </a:cubicBezTo>
                    <a:cubicBezTo>
                      <a:pt x="9793" y="188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52" name="Google Shape;3152;p31"/>
            <p:cNvGrpSpPr/>
            <p:nvPr/>
          </p:nvGrpSpPr>
          <p:grpSpPr>
            <a:xfrm flipH="1" rot="5400000">
              <a:off x="1601" y="4666329"/>
              <a:ext cx="474807" cy="477976"/>
              <a:chOff x="826" y="4665278"/>
              <a:chExt cx="474807" cy="477976"/>
            </a:xfrm>
          </p:grpSpPr>
          <p:sp>
            <p:nvSpPr>
              <p:cNvPr id="3153" name="Google Shape;3153;p31"/>
              <p:cNvSpPr/>
              <p:nvPr/>
            </p:nvSpPr>
            <p:spPr>
              <a:xfrm>
                <a:off x="826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1" y="1"/>
                    </a:moveTo>
                    <a:lnTo>
                      <a:pt x="1" y="25339"/>
                    </a:lnTo>
                    <a:lnTo>
                      <a:pt x="25172" y="25339"/>
                    </a:lnTo>
                    <a:lnTo>
                      <a:pt x="251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4" name="Google Shape;3154;p31"/>
              <p:cNvSpPr/>
              <p:nvPr/>
            </p:nvSpPr>
            <p:spPr>
              <a:xfrm>
                <a:off x="246327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587" y="0"/>
                    </a:moveTo>
                    <a:cubicBezTo>
                      <a:pt x="1863" y="0"/>
                      <a:pt x="0" y="4499"/>
                      <a:pt x="2616" y="7135"/>
                    </a:cubicBezTo>
                    <a:cubicBezTo>
                      <a:pt x="3476" y="7995"/>
                      <a:pt x="4534" y="8381"/>
                      <a:pt x="5571" y="8381"/>
                    </a:cubicBezTo>
                    <a:cubicBezTo>
                      <a:pt x="7711" y="8381"/>
                      <a:pt x="9758" y="6736"/>
                      <a:pt x="9772" y="4227"/>
                    </a:cubicBezTo>
                    <a:cubicBezTo>
                      <a:pt x="9793" y="190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5" name="Google Shape;3155;p31"/>
              <p:cNvSpPr/>
              <p:nvPr/>
            </p:nvSpPr>
            <p:spPr>
              <a:xfrm>
                <a:off x="21349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8" y="0"/>
                    </a:moveTo>
                    <a:cubicBezTo>
                      <a:pt x="1884" y="0"/>
                      <a:pt x="1" y="4478"/>
                      <a:pt x="2616" y="7135"/>
                    </a:cubicBezTo>
                    <a:cubicBezTo>
                      <a:pt x="3470" y="7995"/>
                      <a:pt x="4526" y="8381"/>
                      <a:pt x="5562" y="8381"/>
                    </a:cubicBezTo>
                    <a:cubicBezTo>
                      <a:pt x="7702" y="8381"/>
                      <a:pt x="9758" y="6736"/>
                      <a:pt x="9772" y="4227"/>
                    </a:cubicBezTo>
                    <a:cubicBezTo>
                      <a:pt x="9793" y="1904"/>
                      <a:pt x="7910" y="21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6" name="Google Shape;3156;p31"/>
              <p:cNvSpPr/>
              <p:nvPr/>
            </p:nvSpPr>
            <p:spPr>
              <a:xfrm>
                <a:off x="21462" y="4712642"/>
                <a:ext cx="184626" cy="157879"/>
              </a:xfrm>
              <a:custGeom>
                <a:rect b="b" l="l" r="r" t="t"/>
                <a:pathLst>
                  <a:path extrusionOk="0" h="8370" w="9788">
                    <a:moveTo>
                      <a:pt x="5577" y="0"/>
                    </a:moveTo>
                    <a:cubicBezTo>
                      <a:pt x="1869" y="0"/>
                      <a:pt x="1" y="4484"/>
                      <a:pt x="2610" y="7115"/>
                    </a:cubicBezTo>
                    <a:cubicBezTo>
                      <a:pt x="3464" y="7982"/>
                      <a:pt x="4520" y="8370"/>
                      <a:pt x="5556" y="8370"/>
                    </a:cubicBezTo>
                    <a:cubicBezTo>
                      <a:pt x="7696" y="8370"/>
                      <a:pt x="9752" y="6715"/>
                      <a:pt x="9766" y="4206"/>
                    </a:cubicBezTo>
                    <a:cubicBezTo>
                      <a:pt x="9787" y="1884"/>
                      <a:pt x="7904" y="0"/>
                      <a:pt x="5602" y="0"/>
                    </a:cubicBezTo>
                    <a:cubicBezTo>
                      <a:pt x="5594" y="0"/>
                      <a:pt x="5585" y="0"/>
                      <a:pt x="55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7" name="Google Shape;3157;p31"/>
              <p:cNvSpPr/>
              <p:nvPr/>
            </p:nvSpPr>
            <p:spPr>
              <a:xfrm>
                <a:off x="246327" y="4712642"/>
                <a:ext cx="184720" cy="157879"/>
              </a:xfrm>
              <a:custGeom>
                <a:rect b="b" l="l" r="r" t="t"/>
                <a:pathLst>
                  <a:path extrusionOk="0" h="8370" w="9793">
                    <a:moveTo>
                      <a:pt x="5587" y="0"/>
                    </a:moveTo>
                    <a:cubicBezTo>
                      <a:pt x="1863" y="0"/>
                      <a:pt x="0" y="4478"/>
                      <a:pt x="2616" y="7115"/>
                    </a:cubicBezTo>
                    <a:cubicBezTo>
                      <a:pt x="3469" y="7982"/>
                      <a:pt x="4525" y="8370"/>
                      <a:pt x="5562" y="8370"/>
                    </a:cubicBezTo>
                    <a:cubicBezTo>
                      <a:pt x="7702" y="8370"/>
                      <a:pt x="9758" y="6715"/>
                      <a:pt x="9772" y="4206"/>
                    </a:cubicBezTo>
                    <a:cubicBezTo>
                      <a:pt x="9793" y="188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58" name="Google Shape;3158;p31"/>
            <p:cNvGrpSpPr/>
            <p:nvPr/>
          </p:nvGrpSpPr>
          <p:grpSpPr>
            <a:xfrm flipH="1" rot="5400000">
              <a:off x="-341570" y="2900072"/>
              <a:ext cx="934995" cy="251833"/>
              <a:chOff x="1597309" y="4891426"/>
              <a:chExt cx="934995" cy="251833"/>
            </a:xfrm>
          </p:grpSpPr>
          <p:sp>
            <p:nvSpPr>
              <p:cNvPr id="3159" name="Google Shape;3159;p31"/>
              <p:cNvSpPr/>
              <p:nvPr/>
            </p:nvSpPr>
            <p:spPr>
              <a:xfrm>
                <a:off x="1597309" y="4891426"/>
                <a:ext cx="934995" cy="251833"/>
              </a:xfrm>
              <a:custGeom>
                <a:rect b="b" l="l" r="r" t="t"/>
                <a:pathLst>
                  <a:path extrusionOk="0" h="13351" w="49569">
                    <a:moveTo>
                      <a:pt x="1" y="1"/>
                    </a:moveTo>
                    <a:lnTo>
                      <a:pt x="1" y="13350"/>
                    </a:lnTo>
                    <a:lnTo>
                      <a:pt x="49569" y="13350"/>
                    </a:lnTo>
                    <a:lnTo>
                      <a:pt x="4956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0" name="Google Shape;3160;p31"/>
              <p:cNvSpPr/>
              <p:nvPr/>
            </p:nvSpPr>
            <p:spPr>
              <a:xfrm>
                <a:off x="1602666" y="4930680"/>
                <a:ext cx="190040" cy="162463"/>
              </a:xfrm>
              <a:custGeom>
                <a:rect b="b" l="l" r="r" t="t"/>
                <a:pathLst>
                  <a:path extrusionOk="0" h="8613" w="10075">
                    <a:moveTo>
                      <a:pt x="5712" y="1"/>
                    </a:moveTo>
                    <a:cubicBezTo>
                      <a:pt x="4648" y="1"/>
                      <a:pt x="3564" y="399"/>
                      <a:pt x="2688" y="1289"/>
                    </a:cubicBezTo>
                    <a:cubicBezTo>
                      <a:pt x="1" y="3996"/>
                      <a:pt x="1938" y="8612"/>
                      <a:pt x="5754" y="8612"/>
                    </a:cubicBezTo>
                    <a:cubicBezTo>
                      <a:pt x="5771" y="8612"/>
                      <a:pt x="5788" y="8612"/>
                      <a:pt x="5806" y="8612"/>
                    </a:cubicBezTo>
                    <a:cubicBezTo>
                      <a:pt x="8149" y="8612"/>
                      <a:pt x="10074" y="6666"/>
                      <a:pt x="10053" y="4323"/>
                    </a:cubicBezTo>
                    <a:cubicBezTo>
                      <a:pt x="10053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2308762" y="4930680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2" y="1"/>
                    </a:moveTo>
                    <a:cubicBezTo>
                      <a:pt x="4647" y="1"/>
                      <a:pt x="3564" y="399"/>
                      <a:pt x="2687" y="1289"/>
                    </a:cubicBezTo>
                    <a:cubicBezTo>
                      <a:pt x="0" y="3996"/>
                      <a:pt x="1917" y="8612"/>
                      <a:pt x="5732" y="8612"/>
                    </a:cubicBezTo>
                    <a:cubicBezTo>
                      <a:pt x="5750" y="8612"/>
                      <a:pt x="5767" y="8612"/>
                      <a:pt x="5784" y="8612"/>
                    </a:cubicBezTo>
                    <a:cubicBezTo>
                      <a:pt x="8148" y="8612"/>
                      <a:pt x="10052" y="6687"/>
                      <a:pt x="10052" y="4323"/>
                    </a:cubicBezTo>
                    <a:cubicBezTo>
                      <a:pt x="10052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1831983" y="4930680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2" y="1"/>
                    </a:moveTo>
                    <a:cubicBezTo>
                      <a:pt x="4648" y="1"/>
                      <a:pt x="3564" y="399"/>
                      <a:pt x="2688" y="1289"/>
                    </a:cubicBezTo>
                    <a:cubicBezTo>
                      <a:pt x="1" y="4017"/>
                      <a:pt x="1938" y="8612"/>
                      <a:pt x="5733" y="8612"/>
                    </a:cubicBezTo>
                    <a:cubicBezTo>
                      <a:pt x="5750" y="8612"/>
                      <a:pt x="5767" y="8612"/>
                      <a:pt x="5784" y="8612"/>
                    </a:cubicBezTo>
                    <a:cubicBezTo>
                      <a:pt x="8149" y="8612"/>
                      <a:pt x="10053" y="6666"/>
                      <a:pt x="10053" y="4323"/>
                    </a:cubicBezTo>
                    <a:cubicBezTo>
                      <a:pt x="10053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2061696" y="4930680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07" y="1"/>
                    </a:moveTo>
                    <a:cubicBezTo>
                      <a:pt x="4645" y="1"/>
                      <a:pt x="3564" y="399"/>
                      <a:pt x="2687" y="1289"/>
                    </a:cubicBezTo>
                    <a:cubicBezTo>
                      <a:pt x="0" y="3996"/>
                      <a:pt x="1917" y="8612"/>
                      <a:pt x="5732" y="8612"/>
                    </a:cubicBezTo>
                    <a:cubicBezTo>
                      <a:pt x="5749" y="8612"/>
                      <a:pt x="5767" y="8612"/>
                      <a:pt x="5784" y="8612"/>
                    </a:cubicBezTo>
                    <a:cubicBezTo>
                      <a:pt x="8148" y="8612"/>
                      <a:pt x="10052" y="6687"/>
                      <a:pt x="10052" y="4323"/>
                    </a:cubicBezTo>
                    <a:cubicBezTo>
                      <a:pt x="10038" y="1723"/>
                      <a:pt x="7915" y="1"/>
                      <a:pt x="57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64" name="Google Shape;3164;p31"/>
            <p:cNvGrpSpPr/>
            <p:nvPr/>
          </p:nvGrpSpPr>
          <p:grpSpPr>
            <a:xfrm flipH="1" rot="5400000">
              <a:off x="1116251" y="4786898"/>
              <a:ext cx="226576" cy="485068"/>
              <a:chOff x="826" y="3727523"/>
              <a:chExt cx="226576" cy="485068"/>
            </a:xfrm>
          </p:grpSpPr>
          <p:sp>
            <p:nvSpPr>
              <p:cNvPr id="3165" name="Google Shape;3165;p31"/>
              <p:cNvSpPr/>
              <p:nvPr/>
            </p:nvSpPr>
            <p:spPr>
              <a:xfrm>
                <a:off x="826" y="3727523"/>
                <a:ext cx="226576" cy="485068"/>
              </a:xfrm>
              <a:custGeom>
                <a:rect b="b" l="l" r="r" t="t"/>
                <a:pathLst>
                  <a:path extrusionOk="0" h="25716" w="12012">
                    <a:moveTo>
                      <a:pt x="1" y="0"/>
                    </a:moveTo>
                    <a:lnTo>
                      <a:pt x="1" y="25715"/>
                    </a:lnTo>
                    <a:lnTo>
                      <a:pt x="12011" y="25715"/>
                    </a:lnTo>
                    <a:lnTo>
                      <a:pt x="120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7937" y="3766192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4" y="1"/>
                      <a:pt x="0" y="4520"/>
                      <a:pt x="2637" y="7177"/>
                    </a:cubicBezTo>
                    <a:cubicBezTo>
                      <a:pt x="3490" y="8045"/>
                      <a:pt x="4549" y="8433"/>
                      <a:pt x="5589" y="8433"/>
                    </a:cubicBezTo>
                    <a:cubicBezTo>
                      <a:pt x="7736" y="8433"/>
                      <a:pt x="9806" y="6778"/>
                      <a:pt x="9835" y="4269"/>
                    </a:cubicBezTo>
                    <a:cubicBezTo>
                      <a:pt x="983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7" name="Google Shape;3167;p31"/>
              <p:cNvSpPr/>
              <p:nvPr/>
            </p:nvSpPr>
            <p:spPr>
              <a:xfrm>
                <a:off x="7937" y="4002602"/>
                <a:ext cx="185513" cy="158973"/>
              </a:xfrm>
              <a:custGeom>
                <a:rect b="b" l="l" r="r" t="t"/>
                <a:pathLst>
                  <a:path extrusionOk="0" h="8428" w="9835">
                    <a:moveTo>
                      <a:pt x="5629" y="1"/>
                    </a:moveTo>
                    <a:cubicBezTo>
                      <a:pt x="1884" y="1"/>
                      <a:pt x="0" y="4499"/>
                      <a:pt x="2637" y="7178"/>
                    </a:cubicBezTo>
                    <a:cubicBezTo>
                      <a:pt x="3494" y="8041"/>
                      <a:pt x="4550" y="8428"/>
                      <a:pt x="5586" y="8428"/>
                    </a:cubicBezTo>
                    <a:cubicBezTo>
                      <a:pt x="7738" y="8428"/>
                      <a:pt x="9806" y="6762"/>
                      <a:pt x="9835" y="4248"/>
                    </a:cubicBezTo>
                    <a:cubicBezTo>
                      <a:pt x="9835" y="1905"/>
                      <a:pt x="7951" y="1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68" name="Google Shape;3168;p31"/>
            <p:cNvGrpSpPr/>
            <p:nvPr/>
          </p:nvGrpSpPr>
          <p:grpSpPr>
            <a:xfrm flipH="1" rot="5400000">
              <a:off x="-211127" y="3712339"/>
              <a:ext cx="674108" cy="251833"/>
              <a:chOff x="933070" y="4891426"/>
              <a:chExt cx="674108" cy="251833"/>
            </a:xfrm>
          </p:grpSpPr>
          <p:sp>
            <p:nvSpPr>
              <p:cNvPr id="3169" name="Google Shape;3169;p31"/>
              <p:cNvSpPr/>
              <p:nvPr/>
            </p:nvSpPr>
            <p:spPr>
              <a:xfrm>
                <a:off x="933070" y="4891426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0" name="Google Shape;3170;p31"/>
              <p:cNvSpPr/>
              <p:nvPr/>
            </p:nvSpPr>
            <p:spPr>
              <a:xfrm>
                <a:off x="935560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1" name="Google Shape;3171;p31"/>
              <p:cNvSpPr/>
              <p:nvPr/>
            </p:nvSpPr>
            <p:spPr>
              <a:xfrm>
                <a:off x="1165254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2" name="Google Shape;3172;p31"/>
              <p:cNvSpPr/>
              <p:nvPr/>
            </p:nvSpPr>
            <p:spPr>
              <a:xfrm>
                <a:off x="1389157" y="4939545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73" name="Google Shape;3173;p31"/>
            <p:cNvGrpSpPr/>
            <p:nvPr/>
          </p:nvGrpSpPr>
          <p:grpSpPr>
            <a:xfrm flipH="1" rot="5400000">
              <a:off x="499391" y="3701136"/>
              <a:ext cx="236256" cy="712090"/>
              <a:chOff x="933070" y="4201135"/>
              <a:chExt cx="229330" cy="698195"/>
            </a:xfrm>
          </p:grpSpPr>
          <p:sp>
            <p:nvSpPr>
              <p:cNvPr id="3174" name="Google Shape;3174;p31"/>
              <p:cNvSpPr/>
              <p:nvPr/>
            </p:nvSpPr>
            <p:spPr>
              <a:xfrm>
                <a:off x="933070" y="4201135"/>
                <a:ext cx="229330" cy="698195"/>
              </a:xfrm>
              <a:custGeom>
                <a:rect b="b" l="l" r="r" t="t"/>
                <a:pathLst>
                  <a:path extrusionOk="0" h="37015" w="12158">
                    <a:moveTo>
                      <a:pt x="0" y="0"/>
                    </a:moveTo>
                    <a:lnTo>
                      <a:pt x="0" y="37014"/>
                    </a:lnTo>
                    <a:lnTo>
                      <a:pt x="12157" y="37014"/>
                    </a:lnTo>
                    <a:lnTo>
                      <a:pt x="1215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5" name="Google Shape;3175;p31"/>
              <p:cNvSpPr/>
              <p:nvPr/>
            </p:nvSpPr>
            <p:spPr>
              <a:xfrm>
                <a:off x="967004" y="4230939"/>
                <a:ext cx="181967" cy="155710"/>
              </a:xfrm>
              <a:custGeom>
                <a:rect b="b" l="l" r="r" t="t"/>
                <a:pathLst>
                  <a:path extrusionOk="0" h="8255" w="9647">
                    <a:moveTo>
                      <a:pt x="4181" y="0"/>
                    </a:moveTo>
                    <a:cubicBezTo>
                      <a:pt x="2075" y="0"/>
                      <a:pt x="50" y="1622"/>
                      <a:pt x="22" y="4091"/>
                    </a:cubicBezTo>
                    <a:cubicBezTo>
                      <a:pt x="1" y="6371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4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6" name="Google Shape;3176;p31"/>
              <p:cNvSpPr/>
              <p:nvPr/>
            </p:nvSpPr>
            <p:spPr>
              <a:xfrm>
                <a:off x="967004" y="4461029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0"/>
                    </a:moveTo>
                    <a:cubicBezTo>
                      <a:pt x="2075" y="0"/>
                      <a:pt x="50" y="1623"/>
                      <a:pt x="22" y="4091"/>
                    </a:cubicBezTo>
                    <a:cubicBezTo>
                      <a:pt x="1" y="6372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5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7" name="Google Shape;3177;p31"/>
              <p:cNvSpPr/>
              <p:nvPr/>
            </p:nvSpPr>
            <p:spPr>
              <a:xfrm>
                <a:off x="967004" y="4691120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1"/>
                    </a:moveTo>
                    <a:cubicBezTo>
                      <a:pt x="2075" y="1"/>
                      <a:pt x="50" y="1623"/>
                      <a:pt x="22" y="4092"/>
                    </a:cubicBezTo>
                    <a:cubicBezTo>
                      <a:pt x="1" y="6372"/>
                      <a:pt x="1842" y="8235"/>
                      <a:pt x="4144" y="8256"/>
                    </a:cubicBezTo>
                    <a:cubicBezTo>
                      <a:pt x="7805" y="8256"/>
                      <a:pt x="9647" y="3841"/>
                      <a:pt x="7073" y="1225"/>
                    </a:cubicBezTo>
                    <a:cubicBezTo>
                      <a:pt x="6235" y="380"/>
                      <a:pt x="5198" y="1"/>
                      <a:pt x="4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78" name="Google Shape;3178;p31"/>
            <p:cNvGrpSpPr/>
            <p:nvPr/>
          </p:nvGrpSpPr>
          <p:grpSpPr>
            <a:xfrm flipH="1" rot="5400000">
              <a:off x="253034" y="4419421"/>
              <a:ext cx="959606" cy="488483"/>
              <a:chOff x="53" y="4203889"/>
              <a:chExt cx="933015" cy="469695"/>
            </a:xfrm>
          </p:grpSpPr>
          <p:sp>
            <p:nvSpPr>
              <p:cNvPr id="3179" name="Google Shape;3179;p31"/>
              <p:cNvSpPr/>
              <p:nvPr/>
            </p:nvSpPr>
            <p:spPr>
              <a:xfrm>
                <a:off x="53" y="4203889"/>
                <a:ext cx="933015" cy="469695"/>
              </a:xfrm>
              <a:custGeom>
                <a:rect b="b" l="l" r="r" t="t"/>
                <a:pathLst>
                  <a:path extrusionOk="0" h="24901" w="49464">
                    <a:moveTo>
                      <a:pt x="0" y="1"/>
                    </a:moveTo>
                    <a:lnTo>
                      <a:pt x="0" y="24900"/>
                    </a:lnTo>
                    <a:lnTo>
                      <a:pt x="49463" y="24900"/>
                    </a:lnTo>
                    <a:lnTo>
                      <a:pt x="4946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0" name="Google Shape;3180;p31"/>
              <p:cNvSpPr/>
              <p:nvPr/>
            </p:nvSpPr>
            <p:spPr>
              <a:xfrm>
                <a:off x="35572" y="4232070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3"/>
                      <a:pt x="21" y="4198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1" name="Google Shape;3181;p31"/>
              <p:cNvSpPr/>
              <p:nvPr/>
            </p:nvSpPr>
            <p:spPr>
              <a:xfrm>
                <a:off x="259739" y="4232334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2" name="Google Shape;3182;p31"/>
              <p:cNvSpPr/>
              <p:nvPr/>
            </p:nvSpPr>
            <p:spPr>
              <a:xfrm>
                <a:off x="477209" y="4232334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0"/>
                      <a:pt x="42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3" name="Google Shape;3183;p31"/>
              <p:cNvSpPr/>
              <p:nvPr/>
            </p:nvSpPr>
            <p:spPr>
              <a:xfrm>
                <a:off x="704545" y="4232165"/>
                <a:ext cx="186305" cy="159218"/>
              </a:xfrm>
              <a:custGeom>
                <a:rect b="b" l="l" r="r" t="t"/>
                <a:pathLst>
                  <a:path extrusionOk="0" h="8441" w="9877">
                    <a:moveTo>
                      <a:pt x="4276" y="0"/>
                    </a:moveTo>
                    <a:cubicBezTo>
                      <a:pt x="2121" y="0"/>
                      <a:pt x="50" y="1669"/>
                      <a:pt x="22" y="4193"/>
                    </a:cubicBezTo>
                    <a:cubicBezTo>
                      <a:pt x="1" y="6537"/>
                      <a:pt x="1905" y="8441"/>
                      <a:pt x="4248" y="8441"/>
                    </a:cubicBezTo>
                    <a:cubicBezTo>
                      <a:pt x="7993" y="8441"/>
                      <a:pt x="9877" y="3921"/>
                      <a:pt x="7240" y="1264"/>
                    </a:cubicBezTo>
                    <a:cubicBezTo>
                      <a:pt x="6381" y="391"/>
                      <a:pt x="5319" y="0"/>
                      <a:pt x="42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4" name="Google Shape;3184;p31"/>
              <p:cNvSpPr/>
              <p:nvPr/>
            </p:nvSpPr>
            <p:spPr>
              <a:xfrm>
                <a:off x="35572" y="4473215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4"/>
                      <a:pt x="21" y="4199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5" name="Google Shape;3185;p31"/>
              <p:cNvSpPr/>
              <p:nvPr/>
            </p:nvSpPr>
            <p:spPr>
              <a:xfrm>
                <a:off x="259739" y="4473479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1"/>
                      <a:pt x="42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6" name="Google Shape;3186;p31"/>
              <p:cNvSpPr/>
              <p:nvPr/>
            </p:nvSpPr>
            <p:spPr>
              <a:xfrm>
                <a:off x="477209" y="4473479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1"/>
                      <a:pt x="4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7" name="Google Shape;3187;p31"/>
              <p:cNvSpPr/>
              <p:nvPr/>
            </p:nvSpPr>
            <p:spPr>
              <a:xfrm>
                <a:off x="704942" y="4471894"/>
                <a:ext cx="159067" cy="160633"/>
              </a:xfrm>
              <a:custGeom>
                <a:rect b="b" l="l" r="r" t="t"/>
                <a:pathLst>
                  <a:path extrusionOk="0" h="8516" w="8433">
                    <a:moveTo>
                      <a:pt x="4206" y="0"/>
                    </a:moveTo>
                    <a:cubicBezTo>
                      <a:pt x="1884" y="0"/>
                      <a:pt x="1" y="1904"/>
                      <a:pt x="1" y="4269"/>
                    </a:cubicBezTo>
                    <a:cubicBezTo>
                      <a:pt x="1" y="6612"/>
                      <a:pt x="1884" y="8516"/>
                      <a:pt x="4206" y="8516"/>
                    </a:cubicBezTo>
                    <a:cubicBezTo>
                      <a:pt x="6550" y="8516"/>
                      <a:pt x="8433" y="6612"/>
                      <a:pt x="8433" y="4269"/>
                    </a:cubicBezTo>
                    <a:cubicBezTo>
                      <a:pt x="8433" y="1904"/>
                      <a:pt x="6550" y="0"/>
                      <a:pt x="42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188" name="Google Shape;3188;p31"/>
          <p:cNvGrpSpPr/>
          <p:nvPr/>
        </p:nvGrpSpPr>
        <p:grpSpPr>
          <a:xfrm>
            <a:off x="6659899" y="-5731"/>
            <a:ext cx="2484128" cy="1201412"/>
            <a:chOff x="6659899" y="-5731"/>
            <a:chExt cx="2484128" cy="1201412"/>
          </a:xfrm>
        </p:grpSpPr>
        <p:grpSp>
          <p:nvGrpSpPr>
            <p:cNvPr id="3189" name="Google Shape;3189;p31"/>
            <p:cNvGrpSpPr/>
            <p:nvPr/>
          </p:nvGrpSpPr>
          <p:grpSpPr>
            <a:xfrm flipH="1" rot="5400000">
              <a:off x="8623999" y="-7174"/>
              <a:ext cx="518584" cy="521472"/>
              <a:chOff x="8667932" y="-177"/>
              <a:chExt cx="474807" cy="477976"/>
            </a:xfrm>
          </p:grpSpPr>
          <p:sp>
            <p:nvSpPr>
              <p:cNvPr id="3190" name="Google Shape;3190;p31"/>
              <p:cNvSpPr/>
              <p:nvPr/>
            </p:nvSpPr>
            <p:spPr>
              <a:xfrm rot="10800000">
                <a:off x="8667932" y="-177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1" y="1"/>
                    </a:moveTo>
                    <a:lnTo>
                      <a:pt x="1" y="25339"/>
                    </a:lnTo>
                    <a:lnTo>
                      <a:pt x="25172" y="25339"/>
                    </a:lnTo>
                    <a:lnTo>
                      <a:pt x="251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1" name="Google Shape;3191;p31"/>
              <p:cNvSpPr/>
              <p:nvPr/>
            </p:nvSpPr>
            <p:spPr>
              <a:xfrm rot="10800000">
                <a:off x="8712517" y="48161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587" y="0"/>
                    </a:moveTo>
                    <a:cubicBezTo>
                      <a:pt x="1863" y="0"/>
                      <a:pt x="0" y="4499"/>
                      <a:pt x="2616" y="7135"/>
                    </a:cubicBezTo>
                    <a:cubicBezTo>
                      <a:pt x="3476" y="7995"/>
                      <a:pt x="4534" y="8381"/>
                      <a:pt x="5571" y="8381"/>
                    </a:cubicBezTo>
                    <a:cubicBezTo>
                      <a:pt x="7711" y="8381"/>
                      <a:pt x="9758" y="6736"/>
                      <a:pt x="9772" y="4227"/>
                    </a:cubicBezTo>
                    <a:cubicBezTo>
                      <a:pt x="9793" y="190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2" name="Google Shape;3192;p31"/>
              <p:cNvSpPr/>
              <p:nvPr/>
            </p:nvSpPr>
            <p:spPr>
              <a:xfrm rot="10800000">
                <a:off x="8937477" y="48161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8" y="0"/>
                    </a:moveTo>
                    <a:cubicBezTo>
                      <a:pt x="1884" y="0"/>
                      <a:pt x="1" y="4478"/>
                      <a:pt x="2616" y="7135"/>
                    </a:cubicBezTo>
                    <a:cubicBezTo>
                      <a:pt x="3470" y="7995"/>
                      <a:pt x="4526" y="8381"/>
                      <a:pt x="5562" y="8381"/>
                    </a:cubicBezTo>
                    <a:cubicBezTo>
                      <a:pt x="7702" y="8381"/>
                      <a:pt x="9758" y="6736"/>
                      <a:pt x="9772" y="4227"/>
                    </a:cubicBezTo>
                    <a:cubicBezTo>
                      <a:pt x="9793" y="1904"/>
                      <a:pt x="7910" y="21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3" name="Google Shape;3193;p31"/>
              <p:cNvSpPr/>
              <p:nvPr/>
            </p:nvSpPr>
            <p:spPr>
              <a:xfrm rot="10800000">
                <a:off x="8937477" y="272555"/>
                <a:ext cx="184626" cy="157879"/>
              </a:xfrm>
              <a:custGeom>
                <a:rect b="b" l="l" r="r" t="t"/>
                <a:pathLst>
                  <a:path extrusionOk="0" h="8370" w="9788">
                    <a:moveTo>
                      <a:pt x="5577" y="0"/>
                    </a:moveTo>
                    <a:cubicBezTo>
                      <a:pt x="1869" y="0"/>
                      <a:pt x="1" y="4484"/>
                      <a:pt x="2610" y="7115"/>
                    </a:cubicBezTo>
                    <a:cubicBezTo>
                      <a:pt x="3464" y="7982"/>
                      <a:pt x="4520" y="8370"/>
                      <a:pt x="5556" y="8370"/>
                    </a:cubicBezTo>
                    <a:cubicBezTo>
                      <a:pt x="7696" y="8370"/>
                      <a:pt x="9752" y="6715"/>
                      <a:pt x="9766" y="4206"/>
                    </a:cubicBezTo>
                    <a:cubicBezTo>
                      <a:pt x="9787" y="1884"/>
                      <a:pt x="7904" y="0"/>
                      <a:pt x="5602" y="0"/>
                    </a:cubicBezTo>
                    <a:cubicBezTo>
                      <a:pt x="5594" y="0"/>
                      <a:pt x="5585" y="0"/>
                      <a:pt x="55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4" name="Google Shape;3194;p31"/>
              <p:cNvSpPr/>
              <p:nvPr/>
            </p:nvSpPr>
            <p:spPr>
              <a:xfrm rot="10800000">
                <a:off x="8712517" y="272555"/>
                <a:ext cx="184720" cy="157879"/>
              </a:xfrm>
              <a:custGeom>
                <a:rect b="b" l="l" r="r" t="t"/>
                <a:pathLst>
                  <a:path extrusionOk="0" h="8370" w="9793">
                    <a:moveTo>
                      <a:pt x="5587" y="0"/>
                    </a:moveTo>
                    <a:cubicBezTo>
                      <a:pt x="1863" y="0"/>
                      <a:pt x="0" y="4478"/>
                      <a:pt x="2616" y="7115"/>
                    </a:cubicBezTo>
                    <a:cubicBezTo>
                      <a:pt x="3469" y="7982"/>
                      <a:pt x="4525" y="8370"/>
                      <a:pt x="5562" y="8370"/>
                    </a:cubicBezTo>
                    <a:cubicBezTo>
                      <a:pt x="7702" y="8370"/>
                      <a:pt x="9758" y="6715"/>
                      <a:pt x="9772" y="4206"/>
                    </a:cubicBezTo>
                    <a:cubicBezTo>
                      <a:pt x="9793" y="188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95" name="Google Shape;3195;p31"/>
            <p:cNvGrpSpPr/>
            <p:nvPr/>
          </p:nvGrpSpPr>
          <p:grpSpPr>
            <a:xfrm flipH="1" rot="5400000">
              <a:off x="7008591" y="-347934"/>
              <a:ext cx="232084" cy="929469"/>
              <a:chOff x="8911428" y="3017176"/>
              <a:chExt cx="232084" cy="929469"/>
            </a:xfrm>
          </p:grpSpPr>
          <p:sp>
            <p:nvSpPr>
              <p:cNvPr id="3196" name="Google Shape;3196;p31"/>
              <p:cNvSpPr/>
              <p:nvPr/>
            </p:nvSpPr>
            <p:spPr>
              <a:xfrm rot="10800000">
                <a:off x="8911428" y="3017176"/>
                <a:ext cx="232084" cy="929469"/>
              </a:xfrm>
              <a:custGeom>
                <a:rect b="b" l="l" r="r" t="t"/>
                <a:pathLst>
                  <a:path extrusionOk="0" h="49276" w="12304">
                    <a:moveTo>
                      <a:pt x="0" y="0"/>
                    </a:moveTo>
                    <a:lnTo>
                      <a:pt x="0" y="49275"/>
                    </a:lnTo>
                    <a:lnTo>
                      <a:pt x="12303" y="49275"/>
                    </a:lnTo>
                    <a:lnTo>
                      <a:pt x="123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7" name="Google Shape;3197;p31"/>
              <p:cNvSpPr/>
              <p:nvPr/>
            </p:nvSpPr>
            <p:spPr>
              <a:xfrm rot="10800000">
                <a:off x="8920123" y="3732328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307" y="0"/>
                    </a:moveTo>
                    <a:cubicBezTo>
                      <a:pt x="2136" y="0"/>
                      <a:pt x="49" y="1677"/>
                      <a:pt x="21" y="4227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5"/>
                      <a:pt x="7302" y="1277"/>
                    </a:cubicBezTo>
                    <a:cubicBezTo>
                      <a:pt x="6434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8" name="Google Shape;3198;p31"/>
              <p:cNvSpPr/>
              <p:nvPr/>
            </p:nvSpPr>
            <p:spPr>
              <a:xfrm rot="10800000">
                <a:off x="8920123" y="3069256"/>
                <a:ext cx="187871" cy="160671"/>
              </a:xfrm>
              <a:custGeom>
                <a:rect b="b" l="l" r="r" t="t"/>
                <a:pathLst>
                  <a:path extrusionOk="0" h="8518" w="9960">
                    <a:moveTo>
                      <a:pt x="4307" y="1"/>
                    </a:moveTo>
                    <a:cubicBezTo>
                      <a:pt x="2136" y="1"/>
                      <a:pt x="49" y="1678"/>
                      <a:pt x="21" y="4228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6"/>
                      <a:pt x="7302" y="1278"/>
                    </a:cubicBezTo>
                    <a:cubicBezTo>
                      <a:pt x="6434" y="396"/>
                      <a:pt x="5361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9" name="Google Shape;3199;p31"/>
              <p:cNvSpPr/>
              <p:nvPr/>
            </p:nvSpPr>
            <p:spPr>
              <a:xfrm rot="10800000">
                <a:off x="8920123" y="3520383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6" y="1"/>
                    </a:moveTo>
                    <a:cubicBezTo>
                      <a:pt x="2125" y="1"/>
                      <a:pt x="35" y="1679"/>
                      <a:pt x="21" y="4234"/>
                    </a:cubicBezTo>
                    <a:cubicBezTo>
                      <a:pt x="0" y="6599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1" y="391"/>
                      <a:pt x="5358" y="1"/>
                      <a:pt x="43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0" name="Google Shape;3200;p31"/>
              <p:cNvSpPr/>
              <p:nvPr/>
            </p:nvSpPr>
            <p:spPr>
              <a:xfrm rot="10800000">
                <a:off x="8920123" y="3288312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19" y="1"/>
                    </a:moveTo>
                    <a:cubicBezTo>
                      <a:pt x="2144" y="1"/>
                      <a:pt x="49" y="1680"/>
                      <a:pt x="21" y="4234"/>
                    </a:cubicBezTo>
                    <a:cubicBezTo>
                      <a:pt x="0" y="6578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8" y="392"/>
                      <a:pt x="5369" y="1"/>
                      <a:pt x="43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01" name="Google Shape;3201;p31"/>
            <p:cNvGrpSpPr/>
            <p:nvPr/>
          </p:nvGrpSpPr>
          <p:grpSpPr>
            <a:xfrm flipH="1" rot="5400000">
              <a:off x="7582158" y="18904"/>
              <a:ext cx="515379" cy="475497"/>
              <a:chOff x="8677401" y="2565264"/>
              <a:chExt cx="466111" cy="451908"/>
            </a:xfrm>
          </p:grpSpPr>
          <p:sp>
            <p:nvSpPr>
              <p:cNvPr id="3202" name="Google Shape;3202;p31"/>
              <p:cNvSpPr/>
              <p:nvPr/>
            </p:nvSpPr>
            <p:spPr>
              <a:xfrm rot="10800000">
                <a:off x="8677401" y="2565264"/>
                <a:ext cx="466111" cy="451908"/>
              </a:xfrm>
              <a:custGeom>
                <a:rect b="b" l="l" r="r" t="t"/>
                <a:pathLst>
                  <a:path extrusionOk="0" h="23958" w="24711">
                    <a:moveTo>
                      <a:pt x="0" y="0"/>
                    </a:moveTo>
                    <a:lnTo>
                      <a:pt x="0" y="23958"/>
                    </a:lnTo>
                    <a:lnTo>
                      <a:pt x="24711" y="23958"/>
                    </a:lnTo>
                    <a:lnTo>
                      <a:pt x="247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3" name="Google Shape;3203;p31"/>
              <p:cNvSpPr/>
              <p:nvPr/>
            </p:nvSpPr>
            <p:spPr>
              <a:xfrm rot="10800000">
                <a:off x="8923669" y="2836392"/>
                <a:ext cx="181967" cy="156106"/>
              </a:xfrm>
              <a:custGeom>
                <a:rect b="b" l="l" r="r" t="t"/>
                <a:pathLst>
                  <a:path extrusionOk="0" h="8276" w="9647">
                    <a:moveTo>
                      <a:pt x="4170" y="0"/>
                    </a:moveTo>
                    <a:cubicBezTo>
                      <a:pt x="2058" y="0"/>
                      <a:pt x="36" y="1627"/>
                      <a:pt x="22" y="4111"/>
                    </a:cubicBezTo>
                    <a:cubicBezTo>
                      <a:pt x="1" y="6392"/>
                      <a:pt x="1863" y="8254"/>
                      <a:pt x="4144" y="8275"/>
                    </a:cubicBezTo>
                    <a:cubicBezTo>
                      <a:pt x="7805" y="8254"/>
                      <a:pt x="9646" y="3839"/>
                      <a:pt x="7073" y="1224"/>
                    </a:cubicBezTo>
                    <a:cubicBezTo>
                      <a:pt x="6228" y="379"/>
                      <a:pt x="5189" y="0"/>
                      <a:pt x="41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4" name="Google Shape;3204;p31"/>
              <p:cNvSpPr/>
              <p:nvPr/>
            </p:nvSpPr>
            <p:spPr>
              <a:xfrm rot="10800000">
                <a:off x="8686072" y="2836392"/>
                <a:ext cx="182363" cy="156106"/>
              </a:xfrm>
              <a:custGeom>
                <a:rect b="b" l="l" r="r" t="t"/>
                <a:pathLst>
                  <a:path extrusionOk="0" h="8276" w="9668">
                    <a:moveTo>
                      <a:pt x="4179" y="0"/>
                    </a:moveTo>
                    <a:cubicBezTo>
                      <a:pt x="2068" y="0"/>
                      <a:pt x="36" y="1627"/>
                      <a:pt x="22" y="4111"/>
                    </a:cubicBezTo>
                    <a:cubicBezTo>
                      <a:pt x="1" y="6392"/>
                      <a:pt x="1863" y="8254"/>
                      <a:pt x="4144" y="8275"/>
                    </a:cubicBezTo>
                    <a:cubicBezTo>
                      <a:pt x="7805" y="8275"/>
                      <a:pt x="9667" y="3839"/>
                      <a:pt x="7073" y="1224"/>
                    </a:cubicBezTo>
                    <a:cubicBezTo>
                      <a:pt x="6235" y="379"/>
                      <a:pt x="5198" y="0"/>
                      <a:pt x="41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5" name="Google Shape;3205;p31"/>
              <p:cNvSpPr/>
              <p:nvPr/>
            </p:nvSpPr>
            <p:spPr>
              <a:xfrm rot="10800000">
                <a:off x="8686468" y="2600379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71" y="0"/>
                    </a:moveTo>
                    <a:cubicBezTo>
                      <a:pt x="2069" y="0"/>
                      <a:pt x="50" y="1626"/>
                      <a:pt x="22" y="4105"/>
                    </a:cubicBezTo>
                    <a:cubicBezTo>
                      <a:pt x="1" y="6385"/>
                      <a:pt x="1842" y="8248"/>
                      <a:pt x="4144" y="8268"/>
                    </a:cubicBezTo>
                    <a:cubicBezTo>
                      <a:pt x="7805" y="8268"/>
                      <a:pt x="9647" y="3854"/>
                      <a:pt x="7073" y="1238"/>
                    </a:cubicBezTo>
                    <a:cubicBezTo>
                      <a:pt x="6232" y="383"/>
                      <a:pt x="5192" y="0"/>
                      <a:pt x="41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6" name="Google Shape;3206;p31"/>
              <p:cNvSpPr/>
              <p:nvPr/>
            </p:nvSpPr>
            <p:spPr>
              <a:xfrm rot="10800000">
                <a:off x="8923669" y="2600379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67" y="0"/>
                    </a:moveTo>
                    <a:cubicBezTo>
                      <a:pt x="2060" y="0"/>
                      <a:pt x="36" y="1626"/>
                      <a:pt x="22" y="4105"/>
                    </a:cubicBezTo>
                    <a:cubicBezTo>
                      <a:pt x="1" y="6385"/>
                      <a:pt x="1842" y="8248"/>
                      <a:pt x="4144" y="8268"/>
                    </a:cubicBezTo>
                    <a:cubicBezTo>
                      <a:pt x="7805" y="8268"/>
                      <a:pt x="9646" y="3833"/>
                      <a:pt x="7073" y="1238"/>
                    </a:cubicBezTo>
                    <a:cubicBezTo>
                      <a:pt x="6232" y="383"/>
                      <a:pt x="5189" y="0"/>
                      <a:pt x="41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07" name="Google Shape;3207;p31"/>
            <p:cNvGrpSpPr/>
            <p:nvPr/>
          </p:nvGrpSpPr>
          <p:grpSpPr>
            <a:xfrm flipH="1" rot="5400000">
              <a:off x="8681039" y="732710"/>
              <a:ext cx="674108" cy="251833"/>
              <a:chOff x="7536387" y="-182"/>
              <a:chExt cx="674108" cy="251833"/>
            </a:xfrm>
          </p:grpSpPr>
          <p:sp>
            <p:nvSpPr>
              <p:cNvPr id="3208" name="Google Shape;3208;p31"/>
              <p:cNvSpPr/>
              <p:nvPr/>
            </p:nvSpPr>
            <p:spPr>
              <a:xfrm rot="10800000">
                <a:off x="7536387" y="-182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9" name="Google Shape;3209;p31"/>
              <p:cNvSpPr/>
              <p:nvPr/>
            </p:nvSpPr>
            <p:spPr>
              <a:xfrm rot="10800000">
                <a:off x="8017871" y="40861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0" name="Google Shape;3210;p31"/>
              <p:cNvSpPr/>
              <p:nvPr/>
            </p:nvSpPr>
            <p:spPr>
              <a:xfrm rot="10800000">
                <a:off x="7788177" y="40861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1" name="Google Shape;3211;p31"/>
              <p:cNvSpPr/>
              <p:nvPr/>
            </p:nvSpPr>
            <p:spPr>
              <a:xfrm rot="10800000">
                <a:off x="7564388" y="40861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12" name="Google Shape;3212;p31"/>
            <p:cNvGrpSpPr/>
            <p:nvPr/>
          </p:nvGrpSpPr>
          <p:grpSpPr>
            <a:xfrm flipH="1" rot="5400000">
              <a:off x="8225018" y="127737"/>
              <a:ext cx="251157" cy="518441"/>
              <a:chOff x="8686041" y="930485"/>
              <a:chExt cx="230927" cy="485068"/>
            </a:xfrm>
          </p:grpSpPr>
          <p:sp>
            <p:nvSpPr>
              <p:cNvPr id="3213" name="Google Shape;3213;p31"/>
              <p:cNvSpPr/>
              <p:nvPr/>
            </p:nvSpPr>
            <p:spPr>
              <a:xfrm rot="10800000">
                <a:off x="8686041" y="930485"/>
                <a:ext cx="230927" cy="485068"/>
              </a:xfrm>
              <a:custGeom>
                <a:rect b="b" l="l" r="r" t="t"/>
                <a:pathLst>
                  <a:path extrusionOk="0" h="25716" w="11990">
                    <a:moveTo>
                      <a:pt x="0" y="0"/>
                    </a:moveTo>
                    <a:lnTo>
                      <a:pt x="0" y="25715"/>
                    </a:lnTo>
                    <a:lnTo>
                      <a:pt x="11989" y="25715"/>
                    </a:lnTo>
                    <a:lnTo>
                      <a:pt x="119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4" name="Google Shape;3214;p31"/>
              <p:cNvSpPr/>
              <p:nvPr/>
            </p:nvSpPr>
            <p:spPr>
              <a:xfrm rot="10800000">
                <a:off x="8725929" y="1217817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3" y="1"/>
                      <a:pt x="0" y="4520"/>
                      <a:pt x="2636" y="7177"/>
                    </a:cubicBezTo>
                    <a:cubicBezTo>
                      <a:pt x="3497" y="8045"/>
                      <a:pt x="4557" y="8433"/>
                      <a:pt x="5598" y="8433"/>
                    </a:cubicBezTo>
                    <a:cubicBezTo>
                      <a:pt x="7746" y="8433"/>
                      <a:pt x="9806" y="6778"/>
                      <a:pt x="9834" y="4269"/>
                    </a:cubicBezTo>
                    <a:cubicBezTo>
                      <a:pt x="9834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5" name="Google Shape;3215;p31"/>
              <p:cNvSpPr/>
              <p:nvPr/>
            </p:nvSpPr>
            <p:spPr>
              <a:xfrm rot="10800000">
                <a:off x="8725533" y="981011"/>
                <a:ext cx="185909" cy="159067"/>
              </a:xfrm>
              <a:custGeom>
                <a:rect b="b" l="l" r="r" t="t"/>
                <a:pathLst>
                  <a:path extrusionOk="0" h="8433" w="9856">
                    <a:moveTo>
                      <a:pt x="5629" y="1"/>
                    </a:moveTo>
                    <a:cubicBezTo>
                      <a:pt x="1883" y="1"/>
                      <a:pt x="0" y="4520"/>
                      <a:pt x="2636" y="7178"/>
                    </a:cubicBezTo>
                    <a:cubicBezTo>
                      <a:pt x="3490" y="8045"/>
                      <a:pt x="4548" y="8433"/>
                      <a:pt x="5588" y="8433"/>
                    </a:cubicBezTo>
                    <a:cubicBezTo>
                      <a:pt x="7736" y="8433"/>
                      <a:pt x="9806" y="6778"/>
                      <a:pt x="9834" y="4269"/>
                    </a:cubicBezTo>
                    <a:cubicBezTo>
                      <a:pt x="985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16" name="Google Shape;3216;p31"/>
            <p:cNvGrpSpPr/>
            <p:nvPr/>
          </p:nvGrpSpPr>
          <p:grpSpPr>
            <a:xfrm flipH="1" rot="5400000">
              <a:off x="8224696" y="-134905"/>
              <a:ext cx="251062" cy="518538"/>
              <a:chOff x="8690807" y="930485"/>
              <a:chExt cx="226161" cy="485068"/>
            </a:xfrm>
          </p:grpSpPr>
          <p:sp>
            <p:nvSpPr>
              <p:cNvPr id="3217" name="Google Shape;3217;p31"/>
              <p:cNvSpPr/>
              <p:nvPr/>
            </p:nvSpPr>
            <p:spPr>
              <a:xfrm rot="10800000">
                <a:off x="8690807" y="930485"/>
                <a:ext cx="226161" cy="485068"/>
              </a:xfrm>
              <a:custGeom>
                <a:rect b="b" l="l" r="r" t="t"/>
                <a:pathLst>
                  <a:path extrusionOk="0" h="25716" w="11990">
                    <a:moveTo>
                      <a:pt x="0" y="0"/>
                    </a:moveTo>
                    <a:lnTo>
                      <a:pt x="0" y="25715"/>
                    </a:lnTo>
                    <a:lnTo>
                      <a:pt x="11989" y="25715"/>
                    </a:lnTo>
                    <a:lnTo>
                      <a:pt x="119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8" name="Google Shape;3218;p31"/>
              <p:cNvSpPr/>
              <p:nvPr/>
            </p:nvSpPr>
            <p:spPr>
              <a:xfrm rot="10800000">
                <a:off x="8725929" y="1217817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3" y="1"/>
                      <a:pt x="0" y="4520"/>
                      <a:pt x="2636" y="7177"/>
                    </a:cubicBezTo>
                    <a:cubicBezTo>
                      <a:pt x="3497" y="8045"/>
                      <a:pt x="4557" y="8433"/>
                      <a:pt x="5598" y="8433"/>
                    </a:cubicBezTo>
                    <a:cubicBezTo>
                      <a:pt x="7746" y="8433"/>
                      <a:pt x="9806" y="6778"/>
                      <a:pt x="9834" y="4269"/>
                    </a:cubicBezTo>
                    <a:cubicBezTo>
                      <a:pt x="9834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9" name="Google Shape;3219;p31"/>
              <p:cNvSpPr/>
              <p:nvPr/>
            </p:nvSpPr>
            <p:spPr>
              <a:xfrm rot="10800000">
                <a:off x="8725533" y="981011"/>
                <a:ext cx="185909" cy="159067"/>
              </a:xfrm>
              <a:custGeom>
                <a:rect b="b" l="l" r="r" t="t"/>
                <a:pathLst>
                  <a:path extrusionOk="0" h="8433" w="9856">
                    <a:moveTo>
                      <a:pt x="5629" y="1"/>
                    </a:moveTo>
                    <a:cubicBezTo>
                      <a:pt x="1883" y="1"/>
                      <a:pt x="0" y="4520"/>
                      <a:pt x="2636" y="7178"/>
                    </a:cubicBezTo>
                    <a:cubicBezTo>
                      <a:pt x="3490" y="8045"/>
                      <a:pt x="4548" y="8433"/>
                      <a:pt x="5588" y="8433"/>
                    </a:cubicBezTo>
                    <a:cubicBezTo>
                      <a:pt x="7736" y="8433"/>
                      <a:pt x="9806" y="6778"/>
                      <a:pt x="9834" y="4269"/>
                    </a:cubicBezTo>
                    <a:cubicBezTo>
                      <a:pt x="985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and body text 2">
  <p:cSld name="CUSTOM_6_1_1_1">
    <p:spTree>
      <p:nvGrpSpPr>
        <p:cNvPr id="3220" name="Shape 3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1" name="Google Shape;3221;p32"/>
          <p:cNvSpPr txBox="1"/>
          <p:nvPr>
            <p:ph type="ctrTitle"/>
          </p:nvPr>
        </p:nvSpPr>
        <p:spPr>
          <a:xfrm>
            <a:off x="2865450" y="428504"/>
            <a:ext cx="34131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222" name="Google Shape;3222;p32"/>
          <p:cNvSpPr txBox="1"/>
          <p:nvPr>
            <p:ph idx="1" type="subTitle"/>
          </p:nvPr>
        </p:nvSpPr>
        <p:spPr>
          <a:xfrm>
            <a:off x="1715983" y="3999578"/>
            <a:ext cx="5710800" cy="72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223" name="Google Shape;3223;p32"/>
          <p:cNvGrpSpPr/>
          <p:nvPr/>
        </p:nvGrpSpPr>
        <p:grpSpPr>
          <a:xfrm>
            <a:off x="-1567" y="1590928"/>
            <a:ext cx="1621148" cy="3552639"/>
            <a:chOff x="-1567" y="1590928"/>
            <a:chExt cx="1621148" cy="3552639"/>
          </a:xfrm>
        </p:grpSpPr>
        <p:grpSp>
          <p:nvGrpSpPr>
            <p:cNvPr id="3224" name="Google Shape;3224;p32"/>
            <p:cNvGrpSpPr/>
            <p:nvPr/>
          </p:nvGrpSpPr>
          <p:grpSpPr>
            <a:xfrm>
              <a:off x="-468" y="4177835"/>
              <a:ext cx="226576" cy="485068"/>
              <a:chOff x="826" y="3727523"/>
              <a:chExt cx="226576" cy="485068"/>
            </a:xfrm>
          </p:grpSpPr>
          <p:sp>
            <p:nvSpPr>
              <p:cNvPr id="3225" name="Google Shape;3225;p32"/>
              <p:cNvSpPr/>
              <p:nvPr/>
            </p:nvSpPr>
            <p:spPr>
              <a:xfrm>
                <a:off x="826" y="3727523"/>
                <a:ext cx="226576" cy="485068"/>
              </a:xfrm>
              <a:custGeom>
                <a:rect b="b" l="l" r="r" t="t"/>
                <a:pathLst>
                  <a:path extrusionOk="0" h="25716" w="12012">
                    <a:moveTo>
                      <a:pt x="1" y="0"/>
                    </a:moveTo>
                    <a:lnTo>
                      <a:pt x="1" y="25715"/>
                    </a:lnTo>
                    <a:lnTo>
                      <a:pt x="12011" y="25715"/>
                    </a:lnTo>
                    <a:lnTo>
                      <a:pt x="120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6" name="Google Shape;3226;p32"/>
              <p:cNvSpPr/>
              <p:nvPr/>
            </p:nvSpPr>
            <p:spPr>
              <a:xfrm>
                <a:off x="7937" y="3766192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4" y="1"/>
                      <a:pt x="0" y="4520"/>
                      <a:pt x="2637" y="7177"/>
                    </a:cubicBezTo>
                    <a:cubicBezTo>
                      <a:pt x="3490" y="8045"/>
                      <a:pt x="4549" y="8433"/>
                      <a:pt x="5589" y="8433"/>
                    </a:cubicBezTo>
                    <a:cubicBezTo>
                      <a:pt x="7736" y="8433"/>
                      <a:pt x="9806" y="6778"/>
                      <a:pt x="9835" y="4269"/>
                    </a:cubicBezTo>
                    <a:cubicBezTo>
                      <a:pt x="983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7" name="Google Shape;3227;p32"/>
              <p:cNvSpPr/>
              <p:nvPr/>
            </p:nvSpPr>
            <p:spPr>
              <a:xfrm>
                <a:off x="7937" y="4002602"/>
                <a:ext cx="185513" cy="158973"/>
              </a:xfrm>
              <a:custGeom>
                <a:rect b="b" l="l" r="r" t="t"/>
                <a:pathLst>
                  <a:path extrusionOk="0" h="8428" w="9835">
                    <a:moveTo>
                      <a:pt x="5629" y="1"/>
                    </a:moveTo>
                    <a:cubicBezTo>
                      <a:pt x="1884" y="1"/>
                      <a:pt x="0" y="4499"/>
                      <a:pt x="2637" y="7178"/>
                    </a:cubicBezTo>
                    <a:cubicBezTo>
                      <a:pt x="3494" y="8041"/>
                      <a:pt x="4550" y="8428"/>
                      <a:pt x="5586" y="8428"/>
                    </a:cubicBezTo>
                    <a:cubicBezTo>
                      <a:pt x="7738" y="8428"/>
                      <a:pt x="9806" y="6762"/>
                      <a:pt x="9835" y="4248"/>
                    </a:cubicBezTo>
                    <a:cubicBezTo>
                      <a:pt x="9835" y="1905"/>
                      <a:pt x="7951" y="1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28" name="Google Shape;3228;p32"/>
            <p:cNvGrpSpPr/>
            <p:nvPr/>
          </p:nvGrpSpPr>
          <p:grpSpPr>
            <a:xfrm>
              <a:off x="239767" y="4177785"/>
              <a:ext cx="226161" cy="485068"/>
              <a:chOff x="226597" y="3727523"/>
              <a:chExt cx="226161" cy="485068"/>
            </a:xfrm>
          </p:grpSpPr>
          <p:sp>
            <p:nvSpPr>
              <p:cNvPr id="3229" name="Google Shape;3229;p32"/>
              <p:cNvSpPr/>
              <p:nvPr/>
            </p:nvSpPr>
            <p:spPr>
              <a:xfrm>
                <a:off x="226597" y="3727523"/>
                <a:ext cx="226161" cy="485068"/>
              </a:xfrm>
              <a:custGeom>
                <a:rect b="b" l="l" r="r" t="t"/>
                <a:pathLst>
                  <a:path extrusionOk="0" h="25716" w="11990">
                    <a:moveTo>
                      <a:pt x="0" y="0"/>
                    </a:moveTo>
                    <a:lnTo>
                      <a:pt x="0" y="25715"/>
                    </a:lnTo>
                    <a:lnTo>
                      <a:pt x="11989" y="25715"/>
                    </a:lnTo>
                    <a:lnTo>
                      <a:pt x="119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0" name="Google Shape;3230;p32"/>
              <p:cNvSpPr/>
              <p:nvPr/>
            </p:nvSpPr>
            <p:spPr>
              <a:xfrm>
                <a:off x="232123" y="3766192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3" y="1"/>
                      <a:pt x="0" y="4520"/>
                      <a:pt x="2636" y="7177"/>
                    </a:cubicBezTo>
                    <a:cubicBezTo>
                      <a:pt x="3497" y="8045"/>
                      <a:pt x="4557" y="8433"/>
                      <a:pt x="5598" y="8433"/>
                    </a:cubicBezTo>
                    <a:cubicBezTo>
                      <a:pt x="7746" y="8433"/>
                      <a:pt x="9806" y="6778"/>
                      <a:pt x="9834" y="4269"/>
                    </a:cubicBezTo>
                    <a:cubicBezTo>
                      <a:pt x="9834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1" name="Google Shape;3231;p32"/>
              <p:cNvSpPr/>
              <p:nvPr/>
            </p:nvSpPr>
            <p:spPr>
              <a:xfrm>
                <a:off x="232123" y="4002998"/>
                <a:ext cx="185909" cy="159067"/>
              </a:xfrm>
              <a:custGeom>
                <a:rect b="b" l="l" r="r" t="t"/>
                <a:pathLst>
                  <a:path extrusionOk="0" h="8433" w="9856">
                    <a:moveTo>
                      <a:pt x="5629" y="1"/>
                    </a:moveTo>
                    <a:cubicBezTo>
                      <a:pt x="1883" y="1"/>
                      <a:pt x="0" y="4520"/>
                      <a:pt x="2636" y="7178"/>
                    </a:cubicBezTo>
                    <a:cubicBezTo>
                      <a:pt x="3490" y="8045"/>
                      <a:pt x="4548" y="8433"/>
                      <a:pt x="5588" y="8433"/>
                    </a:cubicBezTo>
                    <a:cubicBezTo>
                      <a:pt x="7736" y="8433"/>
                      <a:pt x="9806" y="6778"/>
                      <a:pt x="9834" y="4269"/>
                    </a:cubicBezTo>
                    <a:cubicBezTo>
                      <a:pt x="985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32" name="Google Shape;3232;p32"/>
            <p:cNvGrpSpPr/>
            <p:nvPr/>
          </p:nvGrpSpPr>
          <p:grpSpPr>
            <a:xfrm>
              <a:off x="945473" y="4891676"/>
              <a:ext cx="674108" cy="251833"/>
              <a:chOff x="933070" y="4891426"/>
              <a:chExt cx="674108" cy="251833"/>
            </a:xfrm>
          </p:grpSpPr>
          <p:sp>
            <p:nvSpPr>
              <p:cNvPr id="3233" name="Google Shape;3233;p32"/>
              <p:cNvSpPr/>
              <p:nvPr/>
            </p:nvSpPr>
            <p:spPr>
              <a:xfrm>
                <a:off x="933070" y="4891426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4" name="Google Shape;3234;p32"/>
              <p:cNvSpPr/>
              <p:nvPr/>
            </p:nvSpPr>
            <p:spPr>
              <a:xfrm>
                <a:off x="935560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5" name="Google Shape;3235;p32"/>
              <p:cNvSpPr/>
              <p:nvPr/>
            </p:nvSpPr>
            <p:spPr>
              <a:xfrm>
                <a:off x="1165254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6" name="Google Shape;3236;p32"/>
              <p:cNvSpPr/>
              <p:nvPr/>
            </p:nvSpPr>
            <p:spPr>
              <a:xfrm>
                <a:off x="1389157" y="4939545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37" name="Google Shape;3237;p32"/>
            <p:cNvGrpSpPr/>
            <p:nvPr/>
          </p:nvGrpSpPr>
          <p:grpSpPr>
            <a:xfrm>
              <a:off x="477063" y="3229109"/>
              <a:ext cx="229726" cy="695027"/>
              <a:chOff x="466156" y="2807915"/>
              <a:chExt cx="229726" cy="695027"/>
            </a:xfrm>
          </p:grpSpPr>
          <p:sp>
            <p:nvSpPr>
              <p:cNvPr id="3238" name="Google Shape;3238;p32"/>
              <p:cNvSpPr/>
              <p:nvPr/>
            </p:nvSpPr>
            <p:spPr>
              <a:xfrm>
                <a:off x="466156" y="2807915"/>
                <a:ext cx="229726" cy="695027"/>
              </a:xfrm>
              <a:custGeom>
                <a:rect b="b" l="l" r="r" t="t"/>
                <a:pathLst>
                  <a:path extrusionOk="0" h="36847" w="12179">
                    <a:moveTo>
                      <a:pt x="1" y="0"/>
                    </a:moveTo>
                    <a:lnTo>
                      <a:pt x="1" y="36847"/>
                    </a:lnTo>
                    <a:lnTo>
                      <a:pt x="12178" y="36847"/>
                    </a:lnTo>
                    <a:lnTo>
                      <a:pt x="121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9" name="Google Shape;3239;p32"/>
              <p:cNvSpPr/>
              <p:nvPr/>
            </p:nvSpPr>
            <p:spPr>
              <a:xfrm>
                <a:off x="500505" y="2831362"/>
                <a:ext cx="187871" cy="160878"/>
              </a:xfrm>
              <a:custGeom>
                <a:rect b="b" l="l" r="r" t="t"/>
                <a:pathLst>
                  <a:path extrusionOk="0" h="8529" w="9960">
                    <a:moveTo>
                      <a:pt x="4307" y="0"/>
                    </a:moveTo>
                    <a:cubicBezTo>
                      <a:pt x="2136" y="0"/>
                      <a:pt x="49" y="1668"/>
                      <a:pt x="21" y="4218"/>
                    </a:cubicBezTo>
                    <a:cubicBezTo>
                      <a:pt x="0" y="6583"/>
                      <a:pt x="1904" y="8508"/>
                      <a:pt x="4269" y="8528"/>
                    </a:cubicBezTo>
                    <a:cubicBezTo>
                      <a:pt x="8056" y="8528"/>
                      <a:pt x="9960" y="3967"/>
                      <a:pt x="7302" y="1268"/>
                    </a:cubicBezTo>
                    <a:cubicBezTo>
                      <a:pt x="6434" y="393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0" name="Google Shape;3240;p32"/>
              <p:cNvSpPr/>
              <p:nvPr/>
            </p:nvSpPr>
            <p:spPr>
              <a:xfrm>
                <a:off x="500505" y="3069186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293" y="0"/>
                    </a:moveTo>
                    <a:cubicBezTo>
                      <a:pt x="2117" y="0"/>
                      <a:pt x="35" y="1677"/>
                      <a:pt x="21" y="4227"/>
                    </a:cubicBezTo>
                    <a:cubicBezTo>
                      <a:pt x="0" y="6591"/>
                      <a:pt x="1904" y="8516"/>
                      <a:pt x="4269" y="8516"/>
                    </a:cubicBezTo>
                    <a:cubicBezTo>
                      <a:pt x="8056" y="8516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1" name="Google Shape;3241;p32"/>
              <p:cNvSpPr/>
              <p:nvPr/>
            </p:nvSpPr>
            <p:spPr>
              <a:xfrm>
                <a:off x="500505" y="3307181"/>
                <a:ext cx="187871" cy="161048"/>
              </a:xfrm>
              <a:custGeom>
                <a:rect b="b" l="l" r="r" t="t"/>
                <a:pathLst>
                  <a:path extrusionOk="0" h="8538" w="9960">
                    <a:moveTo>
                      <a:pt x="4293" y="0"/>
                    </a:moveTo>
                    <a:cubicBezTo>
                      <a:pt x="2117" y="0"/>
                      <a:pt x="35" y="1677"/>
                      <a:pt x="21" y="4227"/>
                    </a:cubicBezTo>
                    <a:cubicBezTo>
                      <a:pt x="0" y="6591"/>
                      <a:pt x="1904" y="8516"/>
                      <a:pt x="4269" y="8537"/>
                    </a:cubicBezTo>
                    <a:cubicBezTo>
                      <a:pt x="8056" y="8537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42" name="Google Shape;3242;p32"/>
            <p:cNvGrpSpPr/>
            <p:nvPr/>
          </p:nvGrpSpPr>
          <p:grpSpPr>
            <a:xfrm>
              <a:off x="-1241" y="1590928"/>
              <a:ext cx="232084" cy="929469"/>
              <a:chOff x="53" y="1196432"/>
              <a:chExt cx="232084" cy="929469"/>
            </a:xfrm>
          </p:grpSpPr>
          <p:sp>
            <p:nvSpPr>
              <p:cNvPr id="3243" name="Google Shape;3243;p32"/>
              <p:cNvSpPr/>
              <p:nvPr/>
            </p:nvSpPr>
            <p:spPr>
              <a:xfrm>
                <a:off x="53" y="1196432"/>
                <a:ext cx="232084" cy="929469"/>
              </a:xfrm>
              <a:custGeom>
                <a:rect b="b" l="l" r="r" t="t"/>
                <a:pathLst>
                  <a:path extrusionOk="0" h="49276" w="12304">
                    <a:moveTo>
                      <a:pt x="0" y="0"/>
                    </a:moveTo>
                    <a:lnTo>
                      <a:pt x="0" y="49275"/>
                    </a:lnTo>
                    <a:lnTo>
                      <a:pt x="12303" y="49275"/>
                    </a:lnTo>
                    <a:lnTo>
                      <a:pt x="1230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4" name="Google Shape;3244;p32"/>
              <p:cNvSpPr/>
              <p:nvPr/>
            </p:nvSpPr>
            <p:spPr>
              <a:xfrm>
                <a:off x="35572" y="1250097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307" y="0"/>
                    </a:moveTo>
                    <a:cubicBezTo>
                      <a:pt x="2136" y="0"/>
                      <a:pt x="49" y="1677"/>
                      <a:pt x="21" y="4227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5"/>
                      <a:pt x="7302" y="1277"/>
                    </a:cubicBezTo>
                    <a:cubicBezTo>
                      <a:pt x="6434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5" name="Google Shape;3245;p32"/>
              <p:cNvSpPr/>
              <p:nvPr/>
            </p:nvSpPr>
            <p:spPr>
              <a:xfrm>
                <a:off x="35572" y="1913150"/>
                <a:ext cx="187871" cy="160671"/>
              </a:xfrm>
              <a:custGeom>
                <a:rect b="b" l="l" r="r" t="t"/>
                <a:pathLst>
                  <a:path extrusionOk="0" h="8518" w="9960">
                    <a:moveTo>
                      <a:pt x="4307" y="1"/>
                    </a:moveTo>
                    <a:cubicBezTo>
                      <a:pt x="2136" y="1"/>
                      <a:pt x="49" y="1678"/>
                      <a:pt x="21" y="4228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6"/>
                      <a:pt x="7302" y="1278"/>
                    </a:cubicBezTo>
                    <a:cubicBezTo>
                      <a:pt x="6434" y="396"/>
                      <a:pt x="5361" y="1"/>
                      <a:pt x="43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6" name="Google Shape;3246;p32"/>
              <p:cNvSpPr/>
              <p:nvPr/>
            </p:nvSpPr>
            <p:spPr>
              <a:xfrm>
                <a:off x="35572" y="1461910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6" y="1"/>
                    </a:moveTo>
                    <a:cubicBezTo>
                      <a:pt x="2125" y="1"/>
                      <a:pt x="35" y="1679"/>
                      <a:pt x="21" y="4234"/>
                    </a:cubicBezTo>
                    <a:cubicBezTo>
                      <a:pt x="0" y="6599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1" y="391"/>
                      <a:pt x="5358" y="1"/>
                      <a:pt x="43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7" name="Google Shape;3247;p32"/>
              <p:cNvSpPr/>
              <p:nvPr/>
            </p:nvSpPr>
            <p:spPr>
              <a:xfrm>
                <a:off x="35572" y="1693981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19" y="1"/>
                    </a:moveTo>
                    <a:cubicBezTo>
                      <a:pt x="2144" y="1"/>
                      <a:pt x="49" y="1680"/>
                      <a:pt x="21" y="4234"/>
                    </a:cubicBezTo>
                    <a:cubicBezTo>
                      <a:pt x="0" y="6578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8" y="392"/>
                      <a:pt x="5369" y="1"/>
                      <a:pt x="43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48" name="Google Shape;3248;p32"/>
            <p:cNvGrpSpPr/>
            <p:nvPr/>
          </p:nvGrpSpPr>
          <p:grpSpPr>
            <a:xfrm>
              <a:off x="-72" y="3933486"/>
              <a:ext cx="903023" cy="233273"/>
              <a:chOff x="1222" y="3501752"/>
              <a:chExt cx="903023" cy="233273"/>
            </a:xfrm>
          </p:grpSpPr>
          <p:sp>
            <p:nvSpPr>
              <p:cNvPr id="3249" name="Google Shape;3249;p32"/>
              <p:cNvSpPr/>
              <p:nvPr/>
            </p:nvSpPr>
            <p:spPr>
              <a:xfrm>
                <a:off x="1222" y="3501752"/>
                <a:ext cx="903023" cy="233273"/>
              </a:xfrm>
              <a:custGeom>
                <a:rect b="b" l="l" r="r" t="t"/>
                <a:pathLst>
                  <a:path extrusionOk="0" h="12367" w="47874">
                    <a:moveTo>
                      <a:pt x="1" y="1"/>
                    </a:moveTo>
                    <a:lnTo>
                      <a:pt x="1" y="12367"/>
                    </a:lnTo>
                    <a:lnTo>
                      <a:pt x="47874" y="12367"/>
                    </a:lnTo>
                    <a:lnTo>
                      <a:pt x="4787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0" name="Google Shape;3250;p32"/>
              <p:cNvSpPr/>
              <p:nvPr/>
            </p:nvSpPr>
            <p:spPr>
              <a:xfrm>
                <a:off x="7372" y="353783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24" y="0"/>
                    </a:moveTo>
                    <a:cubicBezTo>
                      <a:pt x="4659" y="0"/>
                      <a:pt x="3572" y="398"/>
                      <a:pt x="2688" y="1289"/>
                    </a:cubicBezTo>
                    <a:cubicBezTo>
                      <a:pt x="1" y="3997"/>
                      <a:pt x="1938" y="8613"/>
                      <a:pt x="5754" y="8613"/>
                    </a:cubicBezTo>
                    <a:cubicBezTo>
                      <a:pt x="5771" y="8613"/>
                      <a:pt x="5788" y="8613"/>
                      <a:pt x="5805" y="8612"/>
                    </a:cubicBezTo>
                    <a:cubicBezTo>
                      <a:pt x="8170" y="8591"/>
                      <a:pt x="10074" y="6667"/>
                      <a:pt x="10053" y="4302"/>
                    </a:cubicBezTo>
                    <a:cubicBezTo>
                      <a:pt x="10053" y="1717"/>
                      <a:pt x="7936" y="0"/>
                      <a:pt x="57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1" name="Google Shape;3251;p32"/>
              <p:cNvSpPr/>
              <p:nvPr/>
            </p:nvSpPr>
            <p:spPr>
              <a:xfrm>
                <a:off x="663726" y="3537837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0" y="0"/>
                    </a:moveTo>
                    <a:cubicBezTo>
                      <a:pt x="4648" y="0"/>
                      <a:pt x="3565" y="398"/>
                      <a:pt x="2688" y="1289"/>
                    </a:cubicBezTo>
                    <a:cubicBezTo>
                      <a:pt x="1" y="3997"/>
                      <a:pt x="1917" y="8613"/>
                      <a:pt x="5733" y="8613"/>
                    </a:cubicBezTo>
                    <a:cubicBezTo>
                      <a:pt x="5750" y="8613"/>
                      <a:pt x="5767" y="8613"/>
                      <a:pt x="5784" y="8612"/>
                    </a:cubicBezTo>
                    <a:cubicBezTo>
                      <a:pt x="8149" y="8591"/>
                      <a:pt x="10053" y="6667"/>
                      <a:pt x="10053" y="4302"/>
                    </a:cubicBezTo>
                    <a:cubicBezTo>
                      <a:pt x="10039" y="1717"/>
                      <a:pt x="7918" y="0"/>
                      <a:pt x="57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2" name="Google Shape;3252;p32"/>
              <p:cNvSpPr/>
              <p:nvPr/>
            </p:nvSpPr>
            <p:spPr>
              <a:xfrm>
                <a:off x="216958" y="353783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30" y="0"/>
                    </a:moveTo>
                    <a:cubicBezTo>
                      <a:pt x="4668" y="0"/>
                      <a:pt x="3585" y="398"/>
                      <a:pt x="2708" y="1289"/>
                    </a:cubicBezTo>
                    <a:cubicBezTo>
                      <a:pt x="0" y="3997"/>
                      <a:pt x="1937" y="8613"/>
                      <a:pt x="5753" y="8613"/>
                    </a:cubicBezTo>
                    <a:cubicBezTo>
                      <a:pt x="5770" y="8613"/>
                      <a:pt x="5788" y="8613"/>
                      <a:pt x="5805" y="8612"/>
                    </a:cubicBezTo>
                    <a:cubicBezTo>
                      <a:pt x="8169" y="8591"/>
                      <a:pt x="10073" y="6667"/>
                      <a:pt x="10052" y="4302"/>
                    </a:cubicBezTo>
                    <a:cubicBezTo>
                      <a:pt x="10052" y="1717"/>
                      <a:pt x="7936" y="0"/>
                      <a:pt x="57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3" name="Google Shape;3253;p32"/>
              <p:cNvSpPr/>
              <p:nvPr/>
            </p:nvSpPr>
            <p:spPr>
              <a:xfrm>
                <a:off x="446651" y="3537837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5" y="0"/>
                    </a:moveTo>
                    <a:cubicBezTo>
                      <a:pt x="4650" y="0"/>
                      <a:pt x="3565" y="398"/>
                      <a:pt x="2688" y="1289"/>
                    </a:cubicBezTo>
                    <a:cubicBezTo>
                      <a:pt x="1" y="3997"/>
                      <a:pt x="1938" y="8613"/>
                      <a:pt x="5733" y="8613"/>
                    </a:cubicBezTo>
                    <a:cubicBezTo>
                      <a:pt x="5750" y="8613"/>
                      <a:pt x="5767" y="8613"/>
                      <a:pt x="5784" y="8612"/>
                    </a:cubicBezTo>
                    <a:cubicBezTo>
                      <a:pt x="8149" y="8591"/>
                      <a:pt x="10053" y="6667"/>
                      <a:pt x="10053" y="4302"/>
                    </a:cubicBezTo>
                    <a:cubicBezTo>
                      <a:pt x="10053" y="1717"/>
                      <a:pt x="7927" y="0"/>
                      <a:pt x="57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54" name="Google Shape;3254;p32"/>
            <p:cNvGrpSpPr/>
            <p:nvPr/>
          </p:nvGrpSpPr>
          <p:grpSpPr>
            <a:xfrm>
              <a:off x="-1241" y="2530941"/>
              <a:ext cx="466111" cy="451908"/>
              <a:chOff x="53" y="2125905"/>
              <a:chExt cx="466111" cy="451908"/>
            </a:xfrm>
          </p:grpSpPr>
          <p:sp>
            <p:nvSpPr>
              <p:cNvPr id="3255" name="Google Shape;3255;p32"/>
              <p:cNvSpPr/>
              <p:nvPr/>
            </p:nvSpPr>
            <p:spPr>
              <a:xfrm>
                <a:off x="53" y="2125905"/>
                <a:ext cx="466111" cy="451908"/>
              </a:xfrm>
              <a:custGeom>
                <a:rect b="b" l="l" r="r" t="t"/>
                <a:pathLst>
                  <a:path extrusionOk="0" h="23958" w="24711">
                    <a:moveTo>
                      <a:pt x="0" y="0"/>
                    </a:moveTo>
                    <a:lnTo>
                      <a:pt x="0" y="23958"/>
                    </a:lnTo>
                    <a:lnTo>
                      <a:pt x="24711" y="23958"/>
                    </a:lnTo>
                    <a:lnTo>
                      <a:pt x="247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6" name="Google Shape;3256;p32"/>
              <p:cNvSpPr/>
              <p:nvPr/>
            </p:nvSpPr>
            <p:spPr>
              <a:xfrm>
                <a:off x="37930" y="2150578"/>
                <a:ext cx="181967" cy="156106"/>
              </a:xfrm>
              <a:custGeom>
                <a:rect b="b" l="l" r="r" t="t"/>
                <a:pathLst>
                  <a:path extrusionOk="0" h="8276" w="9647">
                    <a:moveTo>
                      <a:pt x="4170" y="0"/>
                    </a:moveTo>
                    <a:cubicBezTo>
                      <a:pt x="2058" y="0"/>
                      <a:pt x="36" y="1627"/>
                      <a:pt x="22" y="4111"/>
                    </a:cubicBezTo>
                    <a:cubicBezTo>
                      <a:pt x="1" y="6392"/>
                      <a:pt x="1863" y="8254"/>
                      <a:pt x="4144" y="8275"/>
                    </a:cubicBezTo>
                    <a:cubicBezTo>
                      <a:pt x="7805" y="8254"/>
                      <a:pt x="9646" y="3839"/>
                      <a:pt x="7073" y="1224"/>
                    </a:cubicBezTo>
                    <a:cubicBezTo>
                      <a:pt x="6228" y="379"/>
                      <a:pt x="5189" y="0"/>
                      <a:pt x="41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7" name="Google Shape;3257;p32"/>
              <p:cNvSpPr/>
              <p:nvPr/>
            </p:nvSpPr>
            <p:spPr>
              <a:xfrm>
                <a:off x="275131" y="2150578"/>
                <a:ext cx="182363" cy="156106"/>
              </a:xfrm>
              <a:custGeom>
                <a:rect b="b" l="l" r="r" t="t"/>
                <a:pathLst>
                  <a:path extrusionOk="0" h="8276" w="9668">
                    <a:moveTo>
                      <a:pt x="4179" y="0"/>
                    </a:moveTo>
                    <a:cubicBezTo>
                      <a:pt x="2068" y="0"/>
                      <a:pt x="36" y="1627"/>
                      <a:pt x="22" y="4111"/>
                    </a:cubicBezTo>
                    <a:cubicBezTo>
                      <a:pt x="1" y="6392"/>
                      <a:pt x="1863" y="8254"/>
                      <a:pt x="4144" y="8275"/>
                    </a:cubicBezTo>
                    <a:cubicBezTo>
                      <a:pt x="7805" y="8275"/>
                      <a:pt x="9667" y="3839"/>
                      <a:pt x="7073" y="1224"/>
                    </a:cubicBezTo>
                    <a:cubicBezTo>
                      <a:pt x="6235" y="379"/>
                      <a:pt x="5198" y="0"/>
                      <a:pt x="41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8" name="Google Shape;3258;p32"/>
              <p:cNvSpPr/>
              <p:nvPr/>
            </p:nvSpPr>
            <p:spPr>
              <a:xfrm>
                <a:off x="275131" y="2386724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71" y="0"/>
                    </a:moveTo>
                    <a:cubicBezTo>
                      <a:pt x="2069" y="0"/>
                      <a:pt x="50" y="1626"/>
                      <a:pt x="22" y="4105"/>
                    </a:cubicBezTo>
                    <a:cubicBezTo>
                      <a:pt x="1" y="6385"/>
                      <a:pt x="1842" y="8248"/>
                      <a:pt x="4144" y="8268"/>
                    </a:cubicBezTo>
                    <a:cubicBezTo>
                      <a:pt x="7805" y="8268"/>
                      <a:pt x="9647" y="3854"/>
                      <a:pt x="7073" y="1238"/>
                    </a:cubicBezTo>
                    <a:cubicBezTo>
                      <a:pt x="6232" y="383"/>
                      <a:pt x="5192" y="0"/>
                      <a:pt x="4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9" name="Google Shape;3259;p32"/>
              <p:cNvSpPr/>
              <p:nvPr/>
            </p:nvSpPr>
            <p:spPr>
              <a:xfrm>
                <a:off x="37930" y="2386724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67" y="0"/>
                    </a:moveTo>
                    <a:cubicBezTo>
                      <a:pt x="2060" y="0"/>
                      <a:pt x="36" y="1626"/>
                      <a:pt x="22" y="4105"/>
                    </a:cubicBezTo>
                    <a:cubicBezTo>
                      <a:pt x="1" y="6385"/>
                      <a:pt x="1842" y="8248"/>
                      <a:pt x="4144" y="8268"/>
                    </a:cubicBezTo>
                    <a:cubicBezTo>
                      <a:pt x="7805" y="8268"/>
                      <a:pt x="9646" y="3833"/>
                      <a:pt x="7073" y="1238"/>
                    </a:cubicBezTo>
                    <a:cubicBezTo>
                      <a:pt x="6232" y="383"/>
                      <a:pt x="5189" y="0"/>
                      <a:pt x="41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60" name="Google Shape;3260;p32"/>
            <p:cNvGrpSpPr/>
            <p:nvPr/>
          </p:nvGrpSpPr>
          <p:grpSpPr>
            <a:xfrm>
              <a:off x="-1241" y="4673872"/>
              <a:ext cx="933015" cy="469695"/>
              <a:chOff x="53" y="4203889"/>
              <a:chExt cx="933015" cy="469695"/>
            </a:xfrm>
          </p:grpSpPr>
          <p:sp>
            <p:nvSpPr>
              <p:cNvPr id="3261" name="Google Shape;3261;p32"/>
              <p:cNvSpPr/>
              <p:nvPr/>
            </p:nvSpPr>
            <p:spPr>
              <a:xfrm>
                <a:off x="53" y="4203889"/>
                <a:ext cx="933015" cy="469695"/>
              </a:xfrm>
              <a:custGeom>
                <a:rect b="b" l="l" r="r" t="t"/>
                <a:pathLst>
                  <a:path extrusionOk="0" h="24901" w="49464">
                    <a:moveTo>
                      <a:pt x="0" y="1"/>
                    </a:moveTo>
                    <a:lnTo>
                      <a:pt x="0" y="24900"/>
                    </a:lnTo>
                    <a:lnTo>
                      <a:pt x="49463" y="24900"/>
                    </a:lnTo>
                    <a:lnTo>
                      <a:pt x="494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2" name="Google Shape;3262;p32"/>
              <p:cNvSpPr/>
              <p:nvPr/>
            </p:nvSpPr>
            <p:spPr>
              <a:xfrm>
                <a:off x="35572" y="4232070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3"/>
                      <a:pt x="21" y="4198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3" name="Google Shape;3263;p32"/>
              <p:cNvSpPr/>
              <p:nvPr/>
            </p:nvSpPr>
            <p:spPr>
              <a:xfrm>
                <a:off x="259739" y="4232334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0"/>
                      <a:pt x="42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4" name="Google Shape;3264;p32"/>
              <p:cNvSpPr/>
              <p:nvPr/>
            </p:nvSpPr>
            <p:spPr>
              <a:xfrm>
                <a:off x="477209" y="4232334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0"/>
                      <a:pt x="42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5" name="Google Shape;3265;p32"/>
              <p:cNvSpPr/>
              <p:nvPr/>
            </p:nvSpPr>
            <p:spPr>
              <a:xfrm>
                <a:off x="704545" y="4232165"/>
                <a:ext cx="186305" cy="159218"/>
              </a:xfrm>
              <a:custGeom>
                <a:rect b="b" l="l" r="r" t="t"/>
                <a:pathLst>
                  <a:path extrusionOk="0" h="8441" w="9877">
                    <a:moveTo>
                      <a:pt x="4276" y="0"/>
                    </a:moveTo>
                    <a:cubicBezTo>
                      <a:pt x="2121" y="0"/>
                      <a:pt x="50" y="1669"/>
                      <a:pt x="22" y="4193"/>
                    </a:cubicBezTo>
                    <a:cubicBezTo>
                      <a:pt x="1" y="6537"/>
                      <a:pt x="1905" y="8441"/>
                      <a:pt x="4248" y="8441"/>
                    </a:cubicBezTo>
                    <a:cubicBezTo>
                      <a:pt x="7993" y="8441"/>
                      <a:pt x="9877" y="3921"/>
                      <a:pt x="7240" y="1264"/>
                    </a:cubicBezTo>
                    <a:cubicBezTo>
                      <a:pt x="6381" y="391"/>
                      <a:pt x="5319" y="0"/>
                      <a:pt x="42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6" name="Google Shape;3266;p32"/>
              <p:cNvSpPr/>
              <p:nvPr/>
            </p:nvSpPr>
            <p:spPr>
              <a:xfrm>
                <a:off x="35572" y="4473215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4"/>
                      <a:pt x="21" y="4199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7" name="Google Shape;3267;p32"/>
              <p:cNvSpPr/>
              <p:nvPr/>
            </p:nvSpPr>
            <p:spPr>
              <a:xfrm>
                <a:off x="259739" y="4473479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1"/>
                      <a:pt x="42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8" name="Google Shape;3268;p32"/>
              <p:cNvSpPr/>
              <p:nvPr/>
            </p:nvSpPr>
            <p:spPr>
              <a:xfrm>
                <a:off x="477209" y="4473479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1"/>
                      <a:pt x="4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9" name="Google Shape;3269;p32"/>
              <p:cNvSpPr/>
              <p:nvPr/>
            </p:nvSpPr>
            <p:spPr>
              <a:xfrm>
                <a:off x="704942" y="4471894"/>
                <a:ext cx="159067" cy="160633"/>
              </a:xfrm>
              <a:custGeom>
                <a:rect b="b" l="l" r="r" t="t"/>
                <a:pathLst>
                  <a:path extrusionOk="0" h="8516" w="8433">
                    <a:moveTo>
                      <a:pt x="4206" y="0"/>
                    </a:moveTo>
                    <a:cubicBezTo>
                      <a:pt x="1884" y="0"/>
                      <a:pt x="1" y="1904"/>
                      <a:pt x="1" y="4269"/>
                    </a:cubicBezTo>
                    <a:cubicBezTo>
                      <a:pt x="1" y="6612"/>
                      <a:pt x="1884" y="8516"/>
                      <a:pt x="4206" y="8516"/>
                    </a:cubicBezTo>
                    <a:cubicBezTo>
                      <a:pt x="6550" y="8516"/>
                      <a:pt x="8433" y="6612"/>
                      <a:pt x="8433" y="4269"/>
                    </a:cubicBezTo>
                    <a:cubicBezTo>
                      <a:pt x="8433" y="1904"/>
                      <a:pt x="6550" y="0"/>
                      <a:pt x="4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70" name="Google Shape;3270;p32"/>
            <p:cNvGrpSpPr/>
            <p:nvPr/>
          </p:nvGrpSpPr>
          <p:grpSpPr>
            <a:xfrm>
              <a:off x="-1567" y="2994265"/>
              <a:ext cx="464942" cy="928676"/>
              <a:chOff x="1222" y="2573071"/>
              <a:chExt cx="464942" cy="928676"/>
            </a:xfrm>
          </p:grpSpPr>
          <p:sp>
            <p:nvSpPr>
              <p:cNvPr id="3271" name="Google Shape;3271;p32"/>
              <p:cNvSpPr/>
              <p:nvPr/>
            </p:nvSpPr>
            <p:spPr>
              <a:xfrm>
                <a:off x="1222" y="2573071"/>
                <a:ext cx="464942" cy="928676"/>
              </a:xfrm>
              <a:custGeom>
                <a:rect b="b" l="l" r="r" t="t"/>
                <a:pathLst>
                  <a:path extrusionOk="0" h="49234" w="24649">
                    <a:moveTo>
                      <a:pt x="1" y="1"/>
                    </a:moveTo>
                    <a:lnTo>
                      <a:pt x="1" y="49234"/>
                    </a:lnTo>
                    <a:lnTo>
                      <a:pt x="24649" y="49234"/>
                    </a:lnTo>
                    <a:lnTo>
                      <a:pt x="2464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2" name="Google Shape;3272;p32"/>
              <p:cNvSpPr/>
              <p:nvPr/>
            </p:nvSpPr>
            <p:spPr>
              <a:xfrm>
                <a:off x="273565" y="2599913"/>
                <a:ext cx="188040" cy="160727"/>
              </a:xfrm>
              <a:custGeom>
                <a:rect b="b" l="l" r="r" t="t"/>
                <a:pathLst>
                  <a:path extrusionOk="0" h="8521" w="9969">
                    <a:moveTo>
                      <a:pt x="4299" y="0"/>
                    </a:moveTo>
                    <a:cubicBezTo>
                      <a:pt x="4282" y="0"/>
                      <a:pt x="4265" y="0"/>
                      <a:pt x="4248" y="0"/>
                    </a:cubicBezTo>
                    <a:cubicBezTo>
                      <a:pt x="1904" y="0"/>
                      <a:pt x="0" y="1904"/>
                      <a:pt x="21" y="4248"/>
                    </a:cubicBezTo>
                    <a:cubicBezTo>
                      <a:pt x="21" y="6817"/>
                      <a:pt x="2117" y="8520"/>
                      <a:pt x="4303" y="8520"/>
                    </a:cubicBezTo>
                    <a:cubicBezTo>
                      <a:pt x="5357" y="8520"/>
                      <a:pt x="6431" y="8125"/>
                      <a:pt x="7302" y="7240"/>
                    </a:cubicBezTo>
                    <a:cubicBezTo>
                      <a:pt x="9968" y="4553"/>
                      <a:pt x="8052" y="0"/>
                      <a:pt x="42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3" name="Google Shape;3273;p32"/>
              <p:cNvSpPr/>
              <p:nvPr/>
            </p:nvSpPr>
            <p:spPr>
              <a:xfrm>
                <a:off x="273565" y="2837115"/>
                <a:ext cx="188040" cy="160841"/>
              </a:xfrm>
              <a:custGeom>
                <a:rect b="b" l="l" r="r" t="t"/>
                <a:pathLst>
                  <a:path extrusionOk="0" h="8527" w="9969">
                    <a:moveTo>
                      <a:pt x="4299" y="0"/>
                    </a:moveTo>
                    <a:cubicBezTo>
                      <a:pt x="4282" y="0"/>
                      <a:pt x="4265" y="0"/>
                      <a:pt x="4248" y="0"/>
                    </a:cubicBezTo>
                    <a:cubicBezTo>
                      <a:pt x="1904" y="0"/>
                      <a:pt x="0" y="1925"/>
                      <a:pt x="21" y="4248"/>
                    </a:cubicBezTo>
                    <a:cubicBezTo>
                      <a:pt x="21" y="6822"/>
                      <a:pt x="2125" y="8527"/>
                      <a:pt x="4315" y="8527"/>
                    </a:cubicBezTo>
                    <a:cubicBezTo>
                      <a:pt x="5365" y="8527"/>
                      <a:pt x="6435" y="8135"/>
                      <a:pt x="7302" y="7261"/>
                    </a:cubicBezTo>
                    <a:cubicBezTo>
                      <a:pt x="9968" y="4553"/>
                      <a:pt x="8052" y="0"/>
                      <a:pt x="42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4" name="Google Shape;3274;p32"/>
              <p:cNvSpPr/>
              <p:nvPr/>
            </p:nvSpPr>
            <p:spPr>
              <a:xfrm>
                <a:off x="273565" y="3074317"/>
                <a:ext cx="188436" cy="160935"/>
              </a:xfrm>
              <a:custGeom>
                <a:rect b="b" l="l" r="r" t="t"/>
                <a:pathLst>
                  <a:path extrusionOk="0" h="8532" w="9990">
                    <a:moveTo>
                      <a:pt x="4299" y="0"/>
                    </a:moveTo>
                    <a:cubicBezTo>
                      <a:pt x="4282" y="0"/>
                      <a:pt x="4265" y="0"/>
                      <a:pt x="4248" y="1"/>
                    </a:cubicBezTo>
                    <a:cubicBezTo>
                      <a:pt x="1904" y="1"/>
                      <a:pt x="0" y="1926"/>
                      <a:pt x="21" y="4269"/>
                    </a:cubicBezTo>
                    <a:cubicBezTo>
                      <a:pt x="21" y="6839"/>
                      <a:pt x="2127" y="8532"/>
                      <a:pt x="4319" y="8532"/>
                    </a:cubicBezTo>
                    <a:cubicBezTo>
                      <a:pt x="5376" y="8532"/>
                      <a:pt x="6452" y="8139"/>
                      <a:pt x="7323" y="7261"/>
                    </a:cubicBezTo>
                    <a:cubicBezTo>
                      <a:pt x="9989" y="4553"/>
                      <a:pt x="8073" y="0"/>
                      <a:pt x="42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5" name="Google Shape;3275;p32"/>
              <p:cNvSpPr/>
              <p:nvPr/>
            </p:nvSpPr>
            <p:spPr>
              <a:xfrm>
                <a:off x="273565" y="3304012"/>
                <a:ext cx="188436" cy="160859"/>
              </a:xfrm>
              <a:custGeom>
                <a:rect b="b" l="l" r="r" t="t"/>
                <a:pathLst>
                  <a:path extrusionOk="0" h="8528" w="9990">
                    <a:moveTo>
                      <a:pt x="4299" y="1"/>
                    </a:moveTo>
                    <a:cubicBezTo>
                      <a:pt x="4282" y="1"/>
                      <a:pt x="4265" y="1"/>
                      <a:pt x="4248" y="1"/>
                    </a:cubicBezTo>
                    <a:cubicBezTo>
                      <a:pt x="1904" y="1"/>
                      <a:pt x="0" y="1926"/>
                      <a:pt x="21" y="4249"/>
                    </a:cubicBezTo>
                    <a:cubicBezTo>
                      <a:pt x="21" y="6823"/>
                      <a:pt x="2125" y="8527"/>
                      <a:pt x="4322" y="8527"/>
                    </a:cubicBezTo>
                    <a:cubicBezTo>
                      <a:pt x="5375" y="8527"/>
                      <a:pt x="6449" y="8136"/>
                      <a:pt x="7323" y="7262"/>
                    </a:cubicBezTo>
                    <a:cubicBezTo>
                      <a:pt x="9989" y="4554"/>
                      <a:pt x="8073" y="1"/>
                      <a:pt x="4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6" name="Google Shape;3276;p32"/>
              <p:cNvSpPr/>
              <p:nvPr/>
            </p:nvSpPr>
            <p:spPr>
              <a:xfrm>
                <a:off x="35176" y="2599913"/>
                <a:ext cx="188040" cy="160727"/>
              </a:xfrm>
              <a:custGeom>
                <a:rect b="b" l="l" r="r" t="t"/>
                <a:pathLst>
                  <a:path extrusionOk="0" h="8521" w="9969">
                    <a:moveTo>
                      <a:pt x="4279" y="0"/>
                    </a:moveTo>
                    <a:cubicBezTo>
                      <a:pt x="4261" y="0"/>
                      <a:pt x="4244" y="0"/>
                      <a:pt x="4227" y="0"/>
                    </a:cubicBezTo>
                    <a:cubicBezTo>
                      <a:pt x="1883" y="0"/>
                      <a:pt x="0" y="1904"/>
                      <a:pt x="0" y="4248"/>
                    </a:cubicBezTo>
                    <a:cubicBezTo>
                      <a:pt x="0" y="6817"/>
                      <a:pt x="2106" y="8520"/>
                      <a:pt x="4298" y="8520"/>
                    </a:cubicBezTo>
                    <a:cubicBezTo>
                      <a:pt x="5355" y="8520"/>
                      <a:pt x="6432" y="8125"/>
                      <a:pt x="7303" y="7240"/>
                    </a:cubicBezTo>
                    <a:cubicBezTo>
                      <a:pt x="9969" y="4553"/>
                      <a:pt x="8052" y="0"/>
                      <a:pt x="4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7" name="Google Shape;3277;p32"/>
              <p:cNvSpPr/>
              <p:nvPr/>
            </p:nvSpPr>
            <p:spPr>
              <a:xfrm>
                <a:off x="35176" y="2837115"/>
                <a:ext cx="188040" cy="160841"/>
              </a:xfrm>
              <a:custGeom>
                <a:rect b="b" l="l" r="r" t="t"/>
                <a:pathLst>
                  <a:path extrusionOk="0" h="8527" w="9969">
                    <a:moveTo>
                      <a:pt x="4279" y="0"/>
                    </a:moveTo>
                    <a:cubicBezTo>
                      <a:pt x="4261" y="0"/>
                      <a:pt x="4244" y="0"/>
                      <a:pt x="4227" y="0"/>
                    </a:cubicBezTo>
                    <a:cubicBezTo>
                      <a:pt x="1883" y="0"/>
                      <a:pt x="0" y="1905"/>
                      <a:pt x="0" y="4248"/>
                    </a:cubicBezTo>
                    <a:cubicBezTo>
                      <a:pt x="0" y="6822"/>
                      <a:pt x="2114" y="8527"/>
                      <a:pt x="4310" y="8527"/>
                    </a:cubicBezTo>
                    <a:cubicBezTo>
                      <a:pt x="5363" y="8527"/>
                      <a:pt x="6435" y="8135"/>
                      <a:pt x="7303" y="7261"/>
                    </a:cubicBezTo>
                    <a:cubicBezTo>
                      <a:pt x="9969" y="4553"/>
                      <a:pt x="8052" y="0"/>
                      <a:pt x="4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8" name="Google Shape;3278;p32"/>
              <p:cNvSpPr/>
              <p:nvPr/>
            </p:nvSpPr>
            <p:spPr>
              <a:xfrm>
                <a:off x="35176" y="3074317"/>
                <a:ext cx="188040" cy="160935"/>
              </a:xfrm>
              <a:custGeom>
                <a:rect b="b" l="l" r="r" t="t"/>
                <a:pathLst>
                  <a:path extrusionOk="0" h="8532" w="9969">
                    <a:moveTo>
                      <a:pt x="4279" y="0"/>
                    </a:moveTo>
                    <a:cubicBezTo>
                      <a:pt x="4261" y="0"/>
                      <a:pt x="4244" y="0"/>
                      <a:pt x="4227" y="1"/>
                    </a:cubicBezTo>
                    <a:cubicBezTo>
                      <a:pt x="1883" y="1"/>
                      <a:pt x="0" y="1926"/>
                      <a:pt x="0" y="4269"/>
                    </a:cubicBezTo>
                    <a:cubicBezTo>
                      <a:pt x="0" y="6839"/>
                      <a:pt x="2106" y="8532"/>
                      <a:pt x="4298" y="8532"/>
                    </a:cubicBezTo>
                    <a:cubicBezTo>
                      <a:pt x="5355" y="8532"/>
                      <a:pt x="6432" y="8139"/>
                      <a:pt x="7303" y="7261"/>
                    </a:cubicBezTo>
                    <a:cubicBezTo>
                      <a:pt x="9969" y="4553"/>
                      <a:pt x="8052" y="0"/>
                      <a:pt x="4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9" name="Google Shape;3279;p32"/>
              <p:cNvSpPr/>
              <p:nvPr/>
            </p:nvSpPr>
            <p:spPr>
              <a:xfrm>
                <a:off x="35176" y="3304012"/>
                <a:ext cx="188040" cy="160859"/>
              </a:xfrm>
              <a:custGeom>
                <a:rect b="b" l="l" r="r" t="t"/>
                <a:pathLst>
                  <a:path extrusionOk="0" h="8528" w="9969">
                    <a:moveTo>
                      <a:pt x="4279" y="1"/>
                    </a:moveTo>
                    <a:cubicBezTo>
                      <a:pt x="4261" y="1"/>
                      <a:pt x="4244" y="1"/>
                      <a:pt x="4227" y="1"/>
                    </a:cubicBezTo>
                    <a:cubicBezTo>
                      <a:pt x="1883" y="1"/>
                      <a:pt x="0" y="1905"/>
                      <a:pt x="0" y="4249"/>
                    </a:cubicBezTo>
                    <a:cubicBezTo>
                      <a:pt x="0" y="6823"/>
                      <a:pt x="2114" y="8527"/>
                      <a:pt x="4310" y="8527"/>
                    </a:cubicBezTo>
                    <a:cubicBezTo>
                      <a:pt x="5363" y="8527"/>
                      <a:pt x="6435" y="8136"/>
                      <a:pt x="7303" y="7262"/>
                    </a:cubicBezTo>
                    <a:cubicBezTo>
                      <a:pt x="9969" y="4554"/>
                      <a:pt x="8052" y="1"/>
                      <a:pt x="42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280" name="Google Shape;3280;p32"/>
          <p:cNvGrpSpPr/>
          <p:nvPr/>
        </p:nvGrpSpPr>
        <p:grpSpPr>
          <a:xfrm>
            <a:off x="6557060" y="1045"/>
            <a:ext cx="2587797" cy="3818357"/>
            <a:chOff x="6557060" y="1045"/>
            <a:chExt cx="2587797" cy="3818357"/>
          </a:xfrm>
        </p:grpSpPr>
        <p:grpSp>
          <p:nvGrpSpPr>
            <p:cNvPr id="3281" name="Google Shape;3281;p32"/>
            <p:cNvGrpSpPr/>
            <p:nvPr/>
          </p:nvGrpSpPr>
          <p:grpSpPr>
            <a:xfrm>
              <a:off x="8406193" y="1676958"/>
              <a:ext cx="231688" cy="912511"/>
              <a:chOff x="8445721" y="2335166"/>
              <a:chExt cx="231688" cy="912511"/>
            </a:xfrm>
          </p:grpSpPr>
          <p:sp>
            <p:nvSpPr>
              <p:cNvPr id="3282" name="Google Shape;3282;p32"/>
              <p:cNvSpPr/>
              <p:nvPr/>
            </p:nvSpPr>
            <p:spPr>
              <a:xfrm rot="10800000">
                <a:off x="8445721" y="2335166"/>
                <a:ext cx="231688" cy="912511"/>
              </a:xfrm>
              <a:custGeom>
                <a:rect b="b" l="l" r="r" t="t"/>
                <a:pathLst>
                  <a:path extrusionOk="0" h="48377" w="12283">
                    <a:moveTo>
                      <a:pt x="1" y="1"/>
                    </a:moveTo>
                    <a:lnTo>
                      <a:pt x="1" y="48376"/>
                    </a:lnTo>
                    <a:lnTo>
                      <a:pt x="12283" y="48376"/>
                    </a:lnTo>
                    <a:lnTo>
                      <a:pt x="1228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3" name="Google Shape;3283;p32"/>
              <p:cNvSpPr/>
              <p:nvPr/>
            </p:nvSpPr>
            <p:spPr>
              <a:xfrm rot="10800000">
                <a:off x="8455189" y="3050714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6" y="1"/>
                    </a:moveTo>
                    <a:cubicBezTo>
                      <a:pt x="2125" y="1"/>
                      <a:pt x="35" y="1680"/>
                      <a:pt x="21" y="4234"/>
                    </a:cubicBezTo>
                    <a:cubicBezTo>
                      <a:pt x="0" y="6578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1" y="392"/>
                      <a:pt x="5358" y="1"/>
                      <a:pt x="43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4" name="Google Shape;3284;p32"/>
              <p:cNvSpPr/>
              <p:nvPr/>
            </p:nvSpPr>
            <p:spPr>
              <a:xfrm rot="10800000">
                <a:off x="8455189" y="2387642"/>
                <a:ext cx="187871" cy="160803"/>
              </a:xfrm>
              <a:custGeom>
                <a:rect b="b" l="l" r="r" t="t"/>
                <a:pathLst>
                  <a:path extrusionOk="0" h="8525" w="9960">
                    <a:moveTo>
                      <a:pt x="4303" y="1"/>
                    </a:moveTo>
                    <a:cubicBezTo>
                      <a:pt x="2123" y="1"/>
                      <a:pt x="35" y="1675"/>
                      <a:pt x="21" y="4214"/>
                    </a:cubicBezTo>
                    <a:cubicBezTo>
                      <a:pt x="0" y="6578"/>
                      <a:pt x="1904" y="8503"/>
                      <a:pt x="4269" y="8524"/>
                    </a:cubicBezTo>
                    <a:cubicBezTo>
                      <a:pt x="8056" y="8524"/>
                      <a:pt x="9960" y="3963"/>
                      <a:pt x="7302" y="1264"/>
                    </a:cubicBezTo>
                    <a:cubicBezTo>
                      <a:pt x="6430" y="391"/>
                      <a:pt x="5356" y="1"/>
                      <a:pt x="43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5" name="Google Shape;3285;p32"/>
              <p:cNvSpPr/>
              <p:nvPr/>
            </p:nvSpPr>
            <p:spPr>
              <a:xfrm rot="10800000">
                <a:off x="8455189" y="2838769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3" y="0"/>
                    </a:moveTo>
                    <a:cubicBezTo>
                      <a:pt x="2123" y="0"/>
                      <a:pt x="35" y="1674"/>
                      <a:pt x="21" y="4213"/>
                    </a:cubicBezTo>
                    <a:cubicBezTo>
                      <a:pt x="0" y="6578"/>
                      <a:pt x="1904" y="8503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0" y="391"/>
                      <a:pt x="5356" y="0"/>
                      <a:pt x="43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6" name="Google Shape;3286;p32"/>
              <p:cNvSpPr/>
              <p:nvPr/>
            </p:nvSpPr>
            <p:spPr>
              <a:xfrm rot="10800000">
                <a:off x="8455189" y="2607094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293" y="0"/>
                    </a:moveTo>
                    <a:cubicBezTo>
                      <a:pt x="2117" y="0"/>
                      <a:pt x="35" y="1678"/>
                      <a:pt x="21" y="4227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87" name="Google Shape;3287;p32"/>
            <p:cNvGrpSpPr/>
            <p:nvPr/>
          </p:nvGrpSpPr>
          <p:grpSpPr>
            <a:xfrm>
              <a:off x="8180143" y="1051"/>
              <a:ext cx="474807" cy="477976"/>
              <a:chOff x="8210487" y="-177"/>
              <a:chExt cx="474807" cy="477976"/>
            </a:xfrm>
          </p:grpSpPr>
          <p:sp>
            <p:nvSpPr>
              <p:cNvPr id="3288" name="Google Shape;3288;p32"/>
              <p:cNvSpPr/>
              <p:nvPr/>
            </p:nvSpPr>
            <p:spPr>
              <a:xfrm rot="10800000">
                <a:off x="8210487" y="-177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0" y="1"/>
                    </a:moveTo>
                    <a:lnTo>
                      <a:pt x="0" y="25339"/>
                    </a:lnTo>
                    <a:lnTo>
                      <a:pt x="25171" y="25339"/>
                    </a:lnTo>
                    <a:lnTo>
                      <a:pt x="2517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9" name="Google Shape;3289;p32"/>
              <p:cNvSpPr/>
              <p:nvPr/>
            </p:nvSpPr>
            <p:spPr>
              <a:xfrm rot="10800000">
                <a:off x="8240473" y="48161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9" y="0"/>
                    </a:moveTo>
                    <a:cubicBezTo>
                      <a:pt x="1884" y="0"/>
                      <a:pt x="1" y="4499"/>
                      <a:pt x="2637" y="7135"/>
                    </a:cubicBezTo>
                    <a:cubicBezTo>
                      <a:pt x="3491" y="7995"/>
                      <a:pt x="4544" y="8381"/>
                      <a:pt x="5578" y="8381"/>
                    </a:cubicBezTo>
                    <a:cubicBezTo>
                      <a:pt x="7714" y="8381"/>
                      <a:pt x="9765" y="6736"/>
                      <a:pt x="9793" y="4227"/>
                    </a:cubicBezTo>
                    <a:cubicBezTo>
                      <a:pt x="9793" y="190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90" name="Google Shape;3290;p32"/>
              <p:cNvSpPr/>
              <p:nvPr/>
            </p:nvSpPr>
            <p:spPr>
              <a:xfrm rot="10800000">
                <a:off x="8480447" y="48161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608" y="0"/>
                    </a:moveTo>
                    <a:cubicBezTo>
                      <a:pt x="1884" y="0"/>
                      <a:pt x="0" y="4499"/>
                      <a:pt x="2637" y="7135"/>
                    </a:cubicBezTo>
                    <a:cubicBezTo>
                      <a:pt x="3490" y="7995"/>
                      <a:pt x="4544" y="8381"/>
                      <a:pt x="5578" y="8381"/>
                    </a:cubicBezTo>
                    <a:cubicBezTo>
                      <a:pt x="7713" y="8381"/>
                      <a:pt x="9764" y="6736"/>
                      <a:pt x="9793" y="4227"/>
                    </a:cubicBezTo>
                    <a:cubicBezTo>
                      <a:pt x="9793" y="190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91" name="Google Shape;3291;p32"/>
              <p:cNvSpPr/>
              <p:nvPr/>
            </p:nvSpPr>
            <p:spPr>
              <a:xfrm rot="10800000">
                <a:off x="8480051" y="272555"/>
                <a:ext cx="185117" cy="157879"/>
              </a:xfrm>
              <a:custGeom>
                <a:rect b="b" l="l" r="r" t="t"/>
                <a:pathLst>
                  <a:path extrusionOk="0" h="8370" w="9814">
                    <a:moveTo>
                      <a:pt x="5608" y="0"/>
                    </a:moveTo>
                    <a:cubicBezTo>
                      <a:pt x="1884" y="0"/>
                      <a:pt x="0" y="4478"/>
                      <a:pt x="2637" y="7115"/>
                    </a:cubicBezTo>
                    <a:cubicBezTo>
                      <a:pt x="3490" y="7982"/>
                      <a:pt x="4544" y="8370"/>
                      <a:pt x="5578" y="8370"/>
                    </a:cubicBezTo>
                    <a:cubicBezTo>
                      <a:pt x="7714" y="8370"/>
                      <a:pt x="9764" y="6715"/>
                      <a:pt x="9793" y="4206"/>
                    </a:cubicBezTo>
                    <a:cubicBezTo>
                      <a:pt x="9814" y="188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92" name="Google Shape;3292;p32"/>
              <p:cNvSpPr/>
              <p:nvPr/>
            </p:nvSpPr>
            <p:spPr>
              <a:xfrm rot="10800000">
                <a:off x="8240473" y="272555"/>
                <a:ext cx="184739" cy="157879"/>
              </a:xfrm>
              <a:custGeom>
                <a:rect b="b" l="l" r="r" t="t"/>
                <a:pathLst>
                  <a:path extrusionOk="0" h="8370" w="9794">
                    <a:moveTo>
                      <a:pt x="5609" y="0"/>
                    </a:moveTo>
                    <a:cubicBezTo>
                      <a:pt x="1884" y="0"/>
                      <a:pt x="1" y="4478"/>
                      <a:pt x="2637" y="7115"/>
                    </a:cubicBezTo>
                    <a:cubicBezTo>
                      <a:pt x="3491" y="7982"/>
                      <a:pt x="4545" y="8370"/>
                      <a:pt x="5579" y="8370"/>
                    </a:cubicBezTo>
                    <a:cubicBezTo>
                      <a:pt x="7714" y="8370"/>
                      <a:pt x="9765" y="6715"/>
                      <a:pt x="9793" y="4206"/>
                    </a:cubicBezTo>
                    <a:cubicBezTo>
                      <a:pt x="9793" y="188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93" name="Google Shape;3293;p32"/>
            <p:cNvGrpSpPr/>
            <p:nvPr/>
          </p:nvGrpSpPr>
          <p:grpSpPr>
            <a:xfrm>
              <a:off x="8668852" y="1051"/>
              <a:ext cx="474807" cy="477976"/>
              <a:chOff x="8667932" y="-177"/>
              <a:chExt cx="474807" cy="477976"/>
            </a:xfrm>
          </p:grpSpPr>
          <p:sp>
            <p:nvSpPr>
              <p:cNvPr id="3294" name="Google Shape;3294;p32"/>
              <p:cNvSpPr/>
              <p:nvPr/>
            </p:nvSpPr>
            <p:spPr>
              <a:xfrm rot="10800000">
                <a:off x="8667932" y="-177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1" y="1"/>
                    </a:moveTo>
                    <a:lnTo>
                      <a:pt x="1" y="25339"/>
                    </a:lnTo>
                    <a:lnTo>
                      <a:pt x="25172" y="25339"/>
                    </a:lnTo>
                    <a:lnTo>
                      <a:pt x="2517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95" name="Google Shape;3295;p32"/>
              <p:cNvSpPr/>
              <p:nvPr/>
            </p:nvSpPr>
            <p:spPr>
              <a:xfrm rot="10800000">
                <a:off x="8712517" y="48161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587" y="0"/>
                    </a:moveTo>
                    <a:cubicBezTo>
                      <a:pt x="1863" y="0"/>
                      <a:pt x="0" y="4499"/>
                      <a:pt x="2616" y="7135"/>
                    </a:cubicBezTo>
                    <a:cubicBezTo>
                      <a:pt x="3476" y="7995"/>
                      <a:pt x="4534" y="8381"/>
                      <a:pt x="5571" y="8381"/>
                    </a:cubicBezTo>
                    <a:cubicBezTo>
                      <a:pt x="7711" y="8381"/>
                      <a:pt x="9758" y="6736"/>
                      <a:pt x="9772" y="4227"/>
                    </a:cubicBezTo>
                    <a:cubicBezTo>
                      <a:pt x="9793" y="190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96" name="Google Shape;3296;p32"/>
              <p:cNvSpPr/>
              <p:nvPr/>
            </p:nvSpPr>
            <p:spPr>
              <a:xfrm rot="10800000">
                <a:off x="8937477" y="48161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8" y="0"/>
                    </a:moveTo>
                    <a:cubicBezTo>
                      <a:pt x="1884" y="0"/>
                      <a:pt x="1" y="4478"/>
                      <a:pt x="2616" y="7135"/>
                    </a:cubicBezTo>
                    <a:cubicBezTo>
                      <a:pt x="3470" y="7995"/>
                      <a:pt x="4526" y="8381"/>
                      <a:pt x="5562" y="8381"/>
                    </a:cubicBezTo>
                    <a:cubicBezTo>
                      <a:pt x="7702" y="8381"/>
                      <a:pt x="9758" y="6736"/>
                      <a:pt x="9772" y="4227"/>
                    </a:cubicBezTo>
                    <a:cubicBezTo>
                      <a:pt x="9793" y="1904"/>
                      <a:pt x="7910" y="21"/>
                      <a:pt x="56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97" name="Google Shape;3297;p32"/>
              <p:cNvSpPr/>
              <p:nvPr/>
            </p:nvSpPr>
            <p:spPr>
              <a:xfrm rot="10800000">
                <a:off x="8937477" y="272555"/>
                <a:ext cx="184626" cy="157879"/>
              </a:xfrm>
              <a:custGeom>
                <a:rect b="b" l="l" r="r" t="t"/>
                <a:pathLst>
                  <a:path extrusionOk="0" h="8370" w="9788">
                    <a:moveTo>
                      <a:pt x="5577" y="0"/>
                    </a:moveTo>
                    <a:cubicBezTo>
                      <a:pt x="1869" y="0"/>
                      <a:pt x="1" y="4484"/>
                      <a:pt x="2610" y="7115"/>
                    </a:cubicBezTo>
                    <a:cubicBezTo>
                      <a:pt x="3464" y="7982"/>
                      <a:pt x="4520" y="8370"/>
                      <a:pt x="5556" y="8370"/>
                    </a:cubicBezTo>
                    <a:cubicBezTo>
                      <a:pt x="7696" y="8370"/>
                      <a:pt x="9752" y="6715"/>
                      <a:pt x="9766" y="4206"/>
                    </a:cubicBezTo>
                    <a:cubicBezTo>
                      <a:pt x="9787" y="1884"/>
                      <a:pt x="7904" y="0"/>
                      <a:pt x="5602" y="0"/>
                    </a:cubicBezTo>
                    <a:cubicBezTo>
                      <a:pt x="5594" y="0"/>
                      <a:pt x="5585" y="0"/>
                      <a:pt x="5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98" name="Google Shape;3298;p32"/>
              <p:cNvSpPr/>
              <p:nvPr/>
            </p:nvSpPr>
            <p:spPr>
              <a:xfrm rot="10800000">
                <a:off x="8712517" y="272555"/>
                <a:ext cx="184720" cy="157879"/>
              </a:xfrm>
              <a:custGeom>
                <a:rect b="b" l="l" r="r" t="t"/>
                <a:pathLst>
                  <a:path extrusionOk="0" h="8370" w="9793">
                    <a:moveTo>
                      <a:pt x="5587" y="0"/>
                    </a:moveTo>
                    <a:cubicBezTo>
                      <a:pt x="1863" y="0"/>
                      <a:pt x="0" y="4478"/>
                      <a:pt x="2616" y="7115"/>
                    </a:cubicBezTo>
                    <a:cubicBezTo>
                      <a:pt x="3469" y="7982"/>
                      <a:pt x="4525" y="8370"/>
                      <a:pt x="5562" y="8370"/>
                    </a:cubicBezTo>
                    <a:cubicBezTo>
                      <a:pt x="7702" y="8370"/>
                      <a:pt x="9758" y="6715"/>
                      <a:pt x="9772" y="4206"/>
                    </a:cubicBezTo>
                    <a:cubicBezTo>
                      <a:pt x="9793" y="188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99" name="Google Shape;3299;p32"/>
            <p:cNvGrpSpPr/>
            <p:nvPr/>
          </p:nvGrpSpPr>
          <p:grpSpPr>
            <a:xfrm>
              <a:off x="6557060" y="1045"/>
              <a:ext cx="934995" cy="251833"/>
              <a:chOff x="6611261" y="-182"/>
              <a:chExt cx="934995" cy="251833"/>
            </a:xfrm>
          </p:grpSpPr>
          <p:sp>
            <p:nvSpPr>
              <p:cNvPr id="3300" name="Google Shape;3300;p32"/>
              <p:cNvSpPr/>
              <p:nvPr/>
            </p:nvSpPr>
            <p:spPr>
              <a:xfrm rot="10800000">
                <a:off x="6611261" y="-182"/>
                <a:ext cx="934995" cy="251833"/>
              </a:xfrm>
              <a:custGeom>
                <a:rect b="b" l="l" r="r" t="t"/>
                <a:pathLst>
                  <a:path extrusionOk="0" h="13351" w="49569">
                    <a:moveTo>
                      <a:pt x="1" y="1"/>
                    </a:moveTo>
                    <a:lnTo>
                      <a:pt x="1" y="13350"/>
                    </a:lnTo>
                    <a:lnTo>
                      <a:pt x="49569" y="13350"/>
                    </a:lnTo>
                    <a:lnTo>
                      <a:pt x="4956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01" name="Google Shape;3301;p32"/>
              <p:cNvSpPr/>
              <p:nvPr/>
            </p:nvSpPr>
            <p:spPr>
              <a:xfrm rot="10800000">
                <a:off x="7350859" y="49934"/>
                <a:ext cx="190040" cy="162463"/>
              </a:xfrm>
              <a:custGeom>
                <a:rect b="b" l="l" r="r" t="t"/>
                <a:pathLst>
                  <a:path extrusionOk="0" h="8613" w="10075">
                    <a:moveTo>
                      <a:pt x="5712" y="1"/>
                    </a:moveTo>
                    <a:cubicBezTo>
                      <a:pt x="4648" y="1"/>
                      <a:pt x="3564" y="399"/>
                      <a:pt x="2688" y="1289"/>
                    </a:cubicBezTo>
                    <a:cubicBezTo>
                      <a:pt x="1" y="3996"/>
                      <a:pt x="1938" y="8612"/>
                      <a:pt x="5754" y="8612"/>
                    </a:cubicBezTo>
                    <a:cubicBezTo>
                      <a:pt x="5771" y="8612"/>
                      <a:pt x="5788" y="8612"/>
                      <a:pt x="5806" y="8612"/>
                    </a:cubicBezTo>
                    <a:cubicBezTo>
                      <a:pt x="8149" y="8612"/>
                      <a:pt x="10074" y="6666"/>
                      <a:pt x="10053" y="4323"/>
                    </a:cubicBezTo>
                    <a:cubicBezTo>
                      <a:pt x="10053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02" name="Google Shape;3302;p32"/>
              <p:cNvSpPr/>
              <p:nvPr/>
            </p:nvSpPr>
            <p:spPr>
              <a:xfrm rot="10800000">
                <a:off x="6645178" y="49934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2" y="1"/>
                    </a:moveTo>
                    <a:cubicBezTo>
                      <a:pt x="4647" y="1"/>
                      <a:pt x="3564" y="399"/>
                      <a:pt x="2687" y="1289"/>
                    </a:cubicBezTo>
                    <a:cubicBezTo>
                      <a:pt x="0" y="3996"/>
                      <a:pt x="1917" y="8612"/>
                      <a:pt x="5732" y="8612"/>
                    </a:cubicBezTo>
                    <a:cubicBezTo>
                      <a:pt x="5750" y="8612"/>
                      <a:pt x="5767" y="8612"/>
                      <a:pt x="5784" y="8612"/>
                    </a:cubicBezTo>
                    <a:cubicBezTo>
                      <a:pt x="8148" y="8612"/>
                      <a:pt x="10052" y="6687"/>
                      <a:pt x="10052" y="4323"/>
                    </a:cubicBezTo>
                    <a:cubicBezTo>
                      <a:pt x="10052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03" name="Google Shape;3303;p32"/>
              <p:cNvSpPr/>
              <p:nvPr/>
            </p:nvSpPr>
            <p:spPr>
              <a:xfrm rot="10800000">
                <a:off x="7121958" y="49934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2" y="1"/>
                    </a:moveTo>
                    <a:cubicBezTo>
                      <a:pt x="4648" y="1"/>
                      <a:pt x="3564" y="399"/>
                      <a:pt x="2688" y="1289"/>
                    </a:cubicBezTo>
                    <a:cubicBezTo>
                      <a:pt x="1" y="4017"/>
                      <a:pt x="1938" y="8612"/>
                      <a:pt x="5733" y="8612"/>
                    </a:cubicBezTo>
                    <a:cubicBezTo>
                      <a:pt x="5750" y="8612"/>
                      <a:pt x="5767" y="8612"/>
                      <a:pt x="5784" y="8612"/>
                    </a:cubicBezTo>
                    <a:cubicBezTo>
                      <a:pt x="8149" y="8612"/>
                      <a:pt x="10053" y="6666"/>
                      <a:pt x="10053" y="4323"/>
                    </a:cubicBezTo>
                    <a:cubicBezTo>
                      <a:pt x="10053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04" name="Google Shape;3304;p32"/>
              <p:cNvSpPr/>
              <p:nvPr/>
            </p:nvSpPr>
            <p:spPr>
              <a:xfrm rot="10800000">
                <a:off x="6892245" y="49934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07" y="1"/>
                    </a:moveTo>
                    <a:cubicBezTo>
                      <a:pt x="4645" y="1"/>
                      <a:pt x="3564" y="399"/>
                      <a:pt x="2687" y="1289"/>
                    </a:cubicBezTo>
                    <a:cubicBezTo>
                      <a:pt x="0" y="3996"/>
                      <a:pt x="1917" y="8612"/>
                      <a:pt x="5732" y="8612"/>
                    </a:cubicBezTo>
                    <a:cubicBezTo>
                      <a:pt x="5749" y="8612"/>
                      <a:pt x="5767" y="8612"/>
                      <a:pt x="5784" y="8612"/>
                    </a:cubicBezTo>
                    <a:cubicBezTo>
                      <a:pt x="8148" y="8612"/>
                      <a:pt x="10052" y="6687"/>
                      <a:pt x="10052" y="4323"/>
                    </a:cubicBezTo>
                    <a:cubicBezTo>
                      <a:pt x="10038" y="1723"/>
                      <a:pt x="7915" y="1"/>
                      <a:pt x="57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05" name="Google Shape;3305;p32"/>
            <p:cNvGrpSpPr/>
            <p:nvPr/>
          </p:nvGrpSpPr>
          <p:grpSpPr>
            <a:xfrm>
              <a:off x="8649523" y="2889815"/>
              <a:ext cx="248677" cy="481422"/>
              <a:chOff x="8675415" y="3004149"/>
              <a:chExt cx="236026" cy="463753"/>
            </a:xfrm>
          </p:grpSpPr>
          <p:sp>
            <p:nvSpPr>
              <p:cNvPr id="3306" name="Google Shape;3306;p32"/>
              <p:cNvSpPr/>
              <p:nvPr/>
            </p:nvSpPr>
            <p:spPr>
              <a:xfrm rot="10800000">
                <a:off x="8675415" y="3004149"/>
                <a:ext cx="236026" cy="463753"/>
              </a:xfrm>
              <a:custGeom>
                <a:rect b="b" l="l" r="r" t="t"/>
                <a:pathLst>
                  <a:path extrusionOk="0" h="24586" w="12513">
                    <a:moveTo>
                      <a:pt x="0" y="0"/>
                    </a:moveTo>
                    <a:lnTo>
                      <a:pt x="0" y="24586"/>
                    </a:lnTo>
                    <a:lnTo>
                      <a:pt x="12512" y="24586"/>
                    </a:lnTo>
                    <a:lnTo>
                      <a:pt x="1251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07" name="Google Shape;3307;p32"/>
              <p:cNvSpPr/>
              <p:nvPr/>
            </p:nvSpPr>
            <p:spPr>
              <a:xfrm rot="10800000">
                <a:off x="8710537" y="3277390"/>
                <a:ext cx="185909" cy="158935"/>
              </a:xfrm>
              <a:custGeom>
                <a:rect b="b" l="l" r="r" t="t"/>
                <a:pathLst>
                  <a:path extrusionOk="0" h="8426" w="9856">
                    <a:moveTo>
                      <a:pt x="5629" y="0"/>
                    </a:moveTo>
                    <a:cubicBezTo>
                      <a:pt x="1904" y="0"/>
                      <a:pt x="0" y="4499"/>
                      <a:pt x="2637" y="7156"/>
                    </a:cubicBezTo>
                    <a:cubicBezTo>
                      <a:pt x="3499" y="8033"/>
                      <a:pt x="4566" y="8425"/>
                      <a:pt x="5613" y="8425"/>
                    </a:cubicBezTo>
                    <a:cubicBezTo>
                      <a:pt x="7763" y="8425"/>
                      <a:pt x="9827" y="6767"/>
                      <a:pt x="9855" y="4248"/>
                    </a:cubicBezTo>
                    <a:cubicBezTo>
                      <a:pt x="9855" y="1904"/>
                      <a:pt x="7972" y="0"/>
                      <a:pt x="56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08" name="Google Shape;3308;p32"/>
              <p:cNvSpPr/>
              <p:nvPr/>
            </p:nvSpPr>
            <p:spPr>
              <a:xfrm rot="10800000">
                <a:off x="8710537" y="3052204"/>
                <a:ext cx="185796" cy="158766"/>
              </a:xfrm>
              <a:custGeom>
                <a:rect b="b" l="l" r="r" t="t"/>
                <a:pathLst>
                  <a:path extrusionOk="0" h="8417" w="9850">
                    <a:moveTo>
                      <a:pt x="5597" y="1"/>
                    </a:moveTo>
                    <a:cubicBezTo>
                      <a:pt x="1889" y="1"/>
                      <a:pt x="0" y="4505"/>
                      <a:pt x="2631" y="7156"/>
                    </a:cubicBezTo>
                    <a:cubicBezTo>
                      <a:pt x="3493" y="8026"/>
                      <a:pt x="4560" y="8416"/>
                      <a:pt x="5606" y="8416"/>
                    </a:cubicBezTo>
                    <a:cubicBezTo>
                      <a:pt x="7757" y="8416"/>
                      <a:pt x="9821" y="6768"/>
                      <a:pt x="9849" y="4248"/>
                    </a:cubicBezTo>
                    <a:cubicBezTo>
                      <a:pt x="9849" y="1905"/>
                      <a:pt x="7966" y="1"/>
                      <a:pt x="5623" y="1"/>
                    </a:cubicBezTo>
                    <a:cubicBezTo>
                      <a:pt x="5614" y="1"/>
                      <a:pt x="5605" y="1"/>
                      <a:pt x="5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09" name="Google Shape;3309;p32"/>
            <p:cNvGrpSpPr/>
            <p:nvPr/>
          </p:nvGrpSpPr>
          <p:grpSpPr>
            <a:xfrm>
              <a:off x="8905206" y="966810"/>
              <a:ext cx="237747" cy="521206"/>
              <a:chOff x="8916163" y="930485"/>
              <a:chExt cx="226576" cy="485068"/>
            </a:xfrm>
          </p:grpSpPr>
          <p:sp>
            <p:nvSpPr>
              <p:cNvPr id="3310" name="Google Shape;3310;p32"/>
              <p:cNvSpPr/>
              <p:nvPr/>
            </p:nvSpPr>
            <p:spPr>
              <a:xfrm rot="10800000">
                <a:off x="8916163" y="930485"/>
                <a:ext cx="226576" cy="485068"/>
              </a:xfrm>
              <a:custGeom>
                <a:rect b="b" l="l" r="r" t="t"/>
                <a:pathLst>
                  <a:path extrusionOk="0" h="25716" w="12012">
                    <a:moveTo>
                      <a:pt x="1" y="0"/>
                    </a:moveTo>
                    <a:lnTo>
                      <a:pt x="1" y="25715"/>
                    </a:lnTo>
                    <a:lnTo>
                      <a:pt x="12011" y="25715"/>
                    </a:lnTo>
                    <a:lnTo>
                      <a:pt x="120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1" name="Google Shape;3311;p32"/>
              <p:cNvSpPr/>
              <p:nvPr/>
            </p:nvSpPr>
            <p:spPr>
              <a:xfrm rot="10800000">
                <a:off x="8950115" y="1217817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4" y="1"/>
                      <a:pt x="0" y="4520"/>
                      <a:pt x="2637" y="7177"/>
                    </a:cubicBezTo>
                    <a:cubicBezTo>
                      <a:pt x="3490" y="8045"/>
                      <a:pt x="4549" y="8433"/>
                      <a:pt x="5589" y="8433"/>
                    </a:cubicBezTo>
                    <a:cubicBezTo>
                      <a:pt x="7736" y="8433"/>
                      <a:pt x="9806" y="6778"/>
                      <a:pt x="9835" y="4269"/>
                    </a:cubicBezTo>
                    <a:cubicBezTo>
                      <a:pt x="983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2" name="Google Shape;3312;p32"/>
              <p:cNvSpPr/>
              <p:nvPr/>
            </p:nvSpPr>
            <p:spPr>
              <a:xfrm rot="10800000">
                <a:off x="8950115" y="981501"/>
                <a:ext cx="185513" cy="158973"/>
              </a:xfrm>
              <a:custGeom>
                <a:rect b="b" l="l" r="r" t="t"/>
                <a:pathLst>
                  <a:path extrusionOk="0" h="8428" w="9835">
                    <a:moveTo>
                      <a:pt x="5629" y="1"/>
                    </a:moveTo>
                    <a:cubicBezTo>
                      <a:pt x="1884" y="1"/>
                      <a:pt x="0" y="4499"/>
                      <a:pt x="2637" y="7178"/>
                    </a:cubicBezTo>
                    <a:cubicBezTo>
                      <a:pt x="3494" y="8041"/>
                      <a:pt x="4550" y="8428"/>
                      <a:pt x="5586" y="8428"/>
                    </a:cubicBezTo>
                    <a:cubicBezTo>
                      <a:pt x="7738" y="8428"/>
                      <a:pt x="9806" y="6762"/>
                      <a:pt x="9835" y="4248"/>
                    </a:cubicBezTo>
                    <a:cubicBezTo>
                      <a:pt x="9835" y="1905"/>
                      <a:pt x="7951" y="1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13" name="Google Shape;3313;p32"/>
            <p:cNvGrpSpPr/>
            <p:nvPr/>
          </p:nvGrpSpPr>
          <p:grpSpPr>
            <a:xfrm>
              <a:off x="8650169" y="968168"/>
              <a:ext cx="241789" cy="518489"/>
              <a:chOff x="8690807" y="930485"/>
              <a:chExt cx="226161" cy="485068"/>
            </a:xfrm>
          </p:grpSpPr>
          <p:sp>
            <p:nvSpPr>
              <p:cNvPr id="3314" name="Google Shape;3314;p32"/>
              <p:cNvSpPr/>
              <p:nvPr/>
            </p:nvSpPr>
            <p:spPr>
              <a:xfrm rot="10800000">
                <a:off x="8690807" y="930485"/>
                <a:ext cx="226161" cy="485068"/>
              </a:xfrm>
              <a:custGeom>
                <a:rect b="b" l="l" r="r" t="t"/>
                <a:pathLst>
                  <a:path extrusionOk="0" h="25716" w="11990">
                    <a:moveTo>
                      <a:pt x="0" y="0"/>
                    </a:moveTo>
                    <a:lnTo>
                      <a:pt x="0" y="25715"/>
                    </a:lnTo>
                    <a:lnTo>
                      <a:pt x="11989" y="25715"/>
                    </a:lnTo>
                    <a:lnTo>
                      <a:pt x="119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5" name="Google Shape;3315;p32"/>
              <p:cNvSpPr/>
              <p:nvPr/>
            </p:nvSpPr>
            <p:spPr>
              <a:xfrm rot="10800000">
                <a:off x="8725929" y="1217817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3" y="1"/>
                      <a:pt x="0" y="4520"/>
                      <a:pt x="2636" y="7177"/>
                    </a:cubicBezTo>
                    <a:cubicBezTo>
                      <a:pt x="3497" y="8045"/>
                      <a:pt x="4557" y="8433"/>
                      <a:pt x="5598" y="8433"/>
                    </a:cubicBezTo>
                    <a:cubicBezTo>
                      <a:pt x="7746" y="8433"/>
                      <a:pt x="9806" y="6778"/>
                      <a:pt x="9834" y="4269"/>
                    </a:cubicBezTo>
                    <a:cubicBezTo>
                      <a:pt x="9834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6" name="Google Shape;3316;p32"/>
              <p:cNvSpPr/>
              <p:nvPr/>
            </p:nvSpPr>
            <p:spPr>
              <a:xfrm rot="10800000">
                <a:off x="8725533" y="981011"/>
                <a:ext cx="185909" cy="159067"/>
              </a:xfrm>
              <a:custGeom>
                <a:rect b="b" l="l" r="r" t="t"/>
                <a:pathLst>
                  <a:path extrusionOk="0" h="8433" w="9856">
                    <a:moveTo>
                      <a:pt x="5629" y="1"/>
                    </a:moveTo>
                    <a:cubicBezTo>
                      <a:pt x="1883" y="1"/>
                      <a:pt x="0" y="4520"/>
                      <a:pt x="2636" y="7178"/>
                    </a:cubicBezTo>
                    <a:cubicBezTo>
                      <a:pt x="3490" y="8045"/>
                      <a:pt x="4548" y="8433"/>
                      <a:pt x="5588" y="8433"/>
                    </a:cubicBezTo>
                    <a:cubicBezTo>
                      <a:pt x="7736" y="8433"/>
                      <a:pt x="9806" y="6778"/>
                      <a:pt x="9834" y="4269"/>
                    </a:cubicBezTo>
                    <a:cubicBezTo>
                      <a:pt x="985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17" name="Google Shape;3317;p32"/>
            <p:cNvGrpSpPr/>
            <p:nvPr/>
          </p:nvGrpSpPr>
          <p:grpSpPr>
            <a:xfrm>
              <a:off x="8407182" y="970843"/>
              <a:ext cx="229726" cy="695027"/>
              <a:chOff x="8447683" y="1640135"/>
              <a:chExt cx="229726" cy="695027"/>
            </a:xfrm>
          </p:grpSpPr>
          <p:sp>
            <p:nvSpPr>
              <p:cNvPr id="3318" name="Google Shape;3318;p32"/>
              <p:cNvSpPr/>
              <p:nvPr/>
            </p:nvSpPr>
            <p:spPr>
              <a:xfrm rot="10800000">
                <a:off x="8447683" y="1640135"/>
                <a:ext cx="229726" cy="695027"/>
              </a:xfrm>
              <a:custGeom>
                <a:rect b="b" l="l" r="r" t="t"/>
                <a:pathLst>
                  <a:path extrusionOk="0" h="36847" w="12179">
                    <a:moveTo>
                      <a:pt x="1" y="0"/>
                    </a:moveTo>
                    <a:lnTo>
                      <a:pt x="1" y="36847"/>
                    </a:lnTo>
                    <a:lnTo>
                      <a:pt x="12178" y="36847"/>
                    </a:lnTo>
                    <a:lnTo>
                      <a:pt x="121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9" name="Google Shape;3319;p32"/>
              <p:cNvSpPr/>
              <p:nvPr/>
            </p:nvSpPr>
            <p:spPr>
              <a:xfrm rot="10800000">
                <a:off x="8455189" y="2150836"/>
                <a:ext cx="187871" cy="160878"/>
              </a:xfrm>
              <a:custGeom>
                <a:rect b="b" l="l" r="r" t="t"/>
                <a:pathLst>
                  <a:path extrusionOk="0" h="8529" w="9960">
                    <a:moveTo>
                      <a:pt x="4307" y="0"/>
                    </a:moveTo>
                    <a:cubicBezTo>
                      <a:pt x="2136" y="0"/>
                      <a:pt x="49" y="1668"/>
                      <a:pt x="21" y="4218"/>
                    </a:cubicBezTo>
                    <a:cubicBezTo>
                      <a:pt x="0" y="6583"/>
                      <a:pt x="1904" y="8508"/>
                      <a:pt x="4269" y="8528"/>
                    </a:cubicBezTo>
                    <a:cubicBezTo>
                      <a:pt x="8056" y="8528"/>
                      <a:pt x="9960" y="3967"/>
                      <a:pt x="7302" y="1268"/>
                    </a:cubicBezTo>
                    <a:cubicBezTo>
                      <a:pt x="6434" y="393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0" name="Google Shape;3320;p32"/>
              <p:cNvSpPr/>
              <p:nvPr/>
            </p:nvSpPr>
            <p:spPr>
              <a:xfrm rot="10800000">
                <a:off x="8455189" y="1913238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293" y="0"/>
                    </a:moveTo>
                    <a:cubicBezTo>
                      <a:pt x="2117" y="0"/>
                      <a:pt x="35" y="1677"/>
                      <a:pt x="21" y="4227"/>
                    </a:cubicBezTo>
                    <a:cubicBezTo>
                      <a:pt x="0" y="6591"/>
                      <a:pt x="1904" y="8516"/>
                      <a:pt x="4269" y="8516"/>
                    </a:cubicBezTo>
                    <a:cubicBezTo>
                      <a:pt x="8056" y="8516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1" name="Google Shape;3321;p32"/>
              <p:cNvSpPr/>
              <p:nvPr/>
            </p:nvSpPr>
            <p:spPr>
              <a:xfrm rot="10800000">
                <a:off x="8455189" y="1674848"/>
                <a:ext cx="187871" cy="161048"/>
              </a:xfrm>
              <a:custGeom>
                <a:rect b="b" l="l" r="r" t="t"/>
                <a:pathLst>
                  <a:path extrusionOk="0" h="8538" w="9960">
                    <a:moveTo>
                      <a:pt x="4293" y="0"/>
                    </a:moveTo>
                    <a:cubicBezTo>
                      <a:pt x="2117" y="0"/>
                      <a:pt x="35" y="1677"/>
                      <a:pt x="21" y="4227"/>
                    </a:cubicBezTo>
                    <a:cubicBezTo>
                      <a:pt x="0" y="6591"/>
                      <a:pt x="1904" y="8516"/>
                      <a:pt x="4269" y="8537"/>
                    </a:cubicBezTo>
                    <a:cubicBezTo>
                      <a:pt x="8056" y="8537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22" name="Google Shape;3322;p32"/>
            <p:cNvGrpSpPr/>
            <p:nvPr/>
          </p:nvGrpSpPr>
          <p:grpSpPr>
            <a:xfrm>
              <a:off x="7936989" y="263767"/>
              <a:ext cx="229330" cy="695891"/>
              <a:chOff x="7981165" y="243746"/>
              <a:chExt cx="229330" cy="698195"/>
            </a:xfrm>
          </p:grpSpPr>
          <p:sp>
            <p:nvSpPr>
              <p:cNvPr id="3323" name="Google Shape;3323;p32"/>
              <p:cNvSpPr/>
              <p:nvPr/>
            </p:nvSpPr>
            <p:spPr>
              <a:xfrm rot="10800000">
                <a:off x="7981165" y="243746"/>
                <a:ext cx="229330" cy="698195"/>
              </a:xfrm>
              <a:custGeom>
                <a:rect b="b" l="l" r="r" t="t"/>
                <a:pathLst>
                  <a:path extrusionOk="0" h="37015" w="12158">
                    <a:moveTo>
                      <a:pt x="0" y="0"/>
                    </a:moveTo>
                    <a:lnTo>
                      <a:pt x="0" y="37014"/>
                    </a:lnTo>
                    <a:lnTo>
                      <a:pt x="12157" y="37014"/>
                    </a:lnTo>
                    <a:lnTo>
                      <a:pt x="1215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4" name="Google Shape;3324;p32"/>
              <p:cNvSpPr/>
              <p:nvPr/>
            </p:nvSpPr>
            <p:spPr>
              <a:xfrm rot="10800000">
                <a:off x="7994594" y="756428"/>
                <a:ext cx="181967" cy="155710"/>
              </a:xfrm>
              <a:custGeom>
                <a:rect b="b" l="l" r="r" t="t"/>
                <a:pathLst>
                  <a:path extrusionOk="0" h="8255" w="9647">
                    <a:moveTo>
                      <a:pt x="4181" y="0"/>
                    </a:moveTo>
                    <a:cubicBezTo>
                      <a:pt x="2075" y="0"/>
                      <a:pt x="50" y="1622"/>
                      <a:pt x="22" y="4091"/>
                    </a:cubicBezTo>
                    <a:cubicBezTo>
                      <a:pt x="1" y="6371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4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5" name="Google Shape;3325;p32"/>
              <p:cNvSpPr/>
              <p:nvPr/>
            </p:nvSpPr>
            <p:spPr>
              <a:xfrm rot="10800000">
                <a:off x="7994594" y="526319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0"/>
                    </a:moveTo>
                    <a:cubicBezTo>
                      <a:pt x="2075" y="0"/>
                      <a:pt x="50" y="1623"/>
                      <a:pt x="22" y="4091"/>
                    </a:cubicBezTo>
                    <a:cubicBezTo>
                      <a:pt x="1" y="6372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5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6" name="Google Shape;3326;p32"/>
              <p:cNvSpPr/>
              <p:nvPr/>
            </p:nvSpPr>
            <p:spPr>
              <a:xfrm rot="10800000">
                <a:off x="7994594" y="296228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1"/>
                    </a:moveTo>
                    <a:cubicBezTo>
                      <a:pt x="2075" y="1"/>
                      <a:pt x="50" y="1623"/>
                      <a:pt x="22" y="4092"/>
                    </a:cubicBezTo>
                    <a:cubicBezTo>
                      <a:pt x="1" y="6372"/>
                      <a:pt x="1842" y="8235"/>
                      <a:pt x="4144" y="8256"/>
                    </a:cubicBezTo>
                    <a:cubicBezTo>
                      <a:pt x="7805" y="8256"/>
                      <a:pt x="9647" y="3841"/>
                      <a:pt x="7073" y="1225"/>
                    </a:cubicBezTo>
                    <a:cubicBezTo>
                      <a:pt x="6235" y="380"/>
                      <a:pt x="5198" y="1"/>
                      <a:pt x="4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27" name="Google Shape;3327;p32"/>
            <p:cNvGrpSpPr/>
            <p:nvPr/>
          </p:nvGrpSpPr>
          <p:grpSpPr>
            <a:xfrm>
              <a:off x="8912773" y="2889933"/>
              <a:ext cx="232084" cy="929469"/>
              <a:chOff x="8911428" y="3017176"/>
              <a:chExt cx="232084" cy="929469"/>
            </a:xfrm>
          </p:grpSpPr>
          <p:sp>
            <p:nvSpPr>
              <p:cNvPr id="3328" name="Google Shape;3328;p32"/>
              <p:cNvSpPr/>
              <p:nvPr/>
            </p:nvSpPr>
            <p:spPr>
              <a:xfrm rot="10800000">
                <a:off x="8911428" y="3017176"/>
                <a:ext cx="232084" cy="929469"/>
              </a:xfrm>
              <a:custGeom>
                <a:rect b="b" l="l" r="r" t="t"/>
                <a:pathLst>
                  <a:path extrusionOk="0" h="49276" w="12304">
                    <a:moveTo>
                      <a:pt x="0" y="0"/>
                    </a:moveTo>
                    <a:lnTo>
                      <a:pt x="0" y="49275"/>
                    </a:lnTo>
                    <a:lnTo>
                      <a:pt x="12303" y="49275"/>
                    </a:lnTo>
                    <a:lnTo>
                      <a:pt x="1230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9" name="Google Shape;3329;p32"/>
              <p:cNvSpPr/>
              <p:nvPr/>
            </p:nvSpPr>
            <p:spPr>
              <a:xfrm rot="10800000">
                <a:off x="8920123" y="3732328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307" y="0"/>
                    </a:moveTo>
                    <a:cubicBezTo>
                      <a:pt x="2136" y="0"/>
                      <a:pt x="49" y="1677"/>
                      <a:pt x="21" y="4227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5"/>
                      <a:pt x="7302" y="1277"/>
                    </a:cubicBezTo>
                    <a:cubicBezTo>
                      <a:pt x="6434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0" name="Google Shape;3330;p32"/>
              <p:cNvSpPr/>
              <p:nvPr/>
            </p:nvSpPr>
            <p:spPr>
              <a:xfrm rot="10800000">
                <a:off x="8920123" y="3069256"/>
                <a:ext cx="187871" cy="160671"/>
              </a:xfrm>
              <a:custGeom>
                <a:rect b="b" l="l" r="r" t="t"/>
                <a:pathLst>
                  <a:path extrusionOk="0" h="8518" w="9960">
                    <a:moveTo>
                      <a:pt x="4307" y="1"/>
                    </a:moveTo>
                    <a:cubicBezTo>
                      <a:pt x="2136" y="1"/>
                      <a:pt x="49" y="1678"/>
                      <a:pt x="21" y="4228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6"/>
                      <a:pt x="7302" y="1278"/>
                    </a:cubicBezTo>
                    <a:cubicBezTo>
                      <a:pt x="6434" y="396"/>
                      <a:pt x="5361" y="1"/>
                      <a:pt x="43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1" name="Google Shape;3331;p32"/>
              <p:cNvSpPr/>
              <p:nvPr/>
            </p:nvSpPr>
            <p:spPr>
              <a:xfrm rot="10800000">
                <a:off x="8920123" y="3520383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6" y="1"/>
                    </a:moveTo>
                    <a:cubicBezTo>
                      <a:pt x="2125" y="1"/>
                      <a:pt x="35" y="1679"/>
                      <a:pt x="21" y="4234"/>
                    </a:cubicBezTo>
                    <a:cubicBezTo>
                      <a:pt x="0" y="6599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1" y="391"/>
                      <a:pt x="5358" y="1"/>
                      <a:pt x="43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2" name="Google Shape;3332;p32"/>
              <p:cNvSpPr/>
              <p:nvPr/>
            </p:nvSpPr>
            <p:spPr>
              <a:xfrm rot="10800000">
                <a:off x="8920123" y="3288312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19" y="1"/>
                    </a:moveTo>
                    <a:cubicBezTo>
                      <a:pt x="2144" y="1"/>
                      <a:pt x="49" y="1680"/>
                      <a:pt x="21" y="4234"/>
                    </a:cubicBezTo>
                    <a:cubicBezTo>
                      <a:pt x="0" y="6578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8" y="392"/>
                      <a:pt x="5369" y="1"/>
                      <a:pt x="43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33" name="Google Shape;3333;p32"/>
            <p:cNvGrpSpPr/>
            <p:nvPr/>
          </p:nvGrpSpPr>
          <p:grpSpPr>
            <a:xfrm>
              <a:off x="8649710" y="2432667"/>
              <a:ext cx="493379" cy="451275"/>
              <a:chOff x="8677401" y="2565264"/>
              <a:chExt cx="466111" cy="451908"/>
            </a:xfrm>
          </p:grpSpPr>
          <p:sp>
            <p:nvSpPr>
              <p:cNvPr id="3334" name="Google Shape;3334;p32"/>
              <p:cNvSpPr/>
              <p:nvPr/>
            </p:nvSpPr>
            <p:spPr>
              <a:xfrm rot="10800000">
                <a:off x="8677401" y="2565264"/>
                <a:ext cx="466111" cy="451908"/>
              </a:xfrm>
              <a:custGeom>
                <a:rect b="b" l="l" r="r" t="t"/>
                <a:pathLst>
                  <a:path extrusionOk="0" h="23958" w="24711">
                    <a:moveTo>
                      <a:pt x="0" y="0"/>
                    </a:moveTo>
                    <a:lnTo>
                      <a:pt x="0" y="23958"/>
                    </a:lnTo>
                    <a:lnTo>
                      <a:pt x="24711" y="23958"/>
                    </a:lnTo>
                    <a:lnTo>
                      <a:pt x="247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5" name="Google Shape;3335;p32"/>
              <p:cNvSpPr/>
              <p:nvPr/>
            </p:nvSpPr>
            <p:spPr>
              <a:xfrm rot="10800000">
                <a:off x="8923669" y="2836392"/>
                <a:ext cx="181967" cy="156106"/>
              </a:xfrm>
              <a:custGeom>
                <a:rect b="b" l="l" r="r" t="t"/>
                <a:pathLst>
                  <a:path extrusionOk="0" h="8276" w="9647">
                    <a:moveTo>
                      <a:pt x="4170" y="0"/>
                    </a:moveTo>
                    <a:cubicBezTo>
                      <a:pt x="2058" y="0"/>
                      <a:pt x="36" y="1627"/>
                      <a:pt x="22" y="4111"/>
                    </a:cubicBezTo>
                    <a:cubicBezTo>
                      <a:pt x="1" y="6392"/>
                      <a:pt x="1863" y="8254"/>
                      <a:pt x="4144" y="8275"/>
                    </a:cubicBezTo>
                    <a:cubicBezTo>
                      <a:pt x="7805" y="8254"/>
                      <a:pt x="9646" y="3839"/>
                      <a:pt x="7073" y="1224"/>
                    </a:cubicBezTo>
                    <a:cubicBezTo>
                      <a:pt x="6228" y="379"/>
                      <a:pt x="5189" y="0"/>
                      <a:pt x="41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6" name="Google Shape;3336;p32"/>
              <p:cNvSpPr/>
              <p:nvPr/>
            </p:nvSpPr>
            <p:spPr>
              <a:xfrm rot="10800000">
                <a:off x="8686072" y="2836392"/>
                <a:ext cx="182363" cy="156106"/>
              </a:xfrm>
              <a:custGeom>
                <a:rect b="b" l="l" r="r" t="t"/>
                <a:pathLst>
                  <a:path extrusionOk="0" h="8276" w="9668">
                    <a:moveTo>
                      <a:pt x="4179" y="0"/>
                    </a:moveTo>
                    <a:cubicBezTo>
                      <a:pt x="2068" y="0"/>
                      <a:pt x="36" y="1627"/>
                      <a:pt x="22" y="4111"/>
                    </a:cubicBezTo>
                    <a:cubicBezTo>
                      <a:pt x="1" y="6392"/>
                      <a:pt x="1863" y="8254"/>
                      <a:pt x="4144" y="8275"/>
                    </a:cubicBezTo>
                    <a:cubicBezTo>
                      <a:pt x="7805" y="8275"/>
                      <a:pt x="9667" y="3839"/>
                      <a:pt x="7073" y="1224"/>
                    </a:cubicBezTo>
                    <a:cubicBezTo>
                      <a:pt x="6235" y="379"/>
                      <a:pt x="5198" y="0"/>
                      <a:pt x="41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7" name="Google Shape;3337;p32"/>
              <p:cNvSpPr/>
              <p:nvPr/>
            </p:nvSpPr>
            <p:spPr>
              <a:xfrm rot="10800000">
                <a:off x="8686468" y="2600379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71" y="0"/>
                    </a:moveTo>
                    <a:cubicBezTo>
                      <a:pt x="2069" y="0"/>
                      <a:pt x="50" y="1626"/>
                      <a:pt x="22" y="4105"/>
                    </a:cubicBezTo>
                    <a:cubicBezTo>
                      <a:pt x="1" y="6385"/>
                      <a:pt x="1842" y="8248"/>
                      <a:pt x="4144" y="8268"/>
                    </a:cubicBezTo>
                    <a:cubicBezTo>
                      <a:pt x="7805" y="8268"/>
                      <a:pt x="9647" y="3854"/>
                      <a:pt x="7073" y="1238"/>
                    </a:cubicBezTo>
                    <a:cubicBezTo>
                      <a:pt x="6232" y="383"/>
                      <a:pt x="5192" y="0"/>
                      <a:pt x="4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8" name="Google Shape;3338;p32"/>
              <p:cNvSpPr/>
              <p:nvPr/>
            </p:nvSpPr>
            <p:spPr>
              <a:xfrm rot="10800000">
                <a:off x="8923669" y="2600379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67" y="0"/>
                    </a:moveTo>
                    <a:cubicBezTo>
                      <a:pt x="2060" y="0"/>
                      <a:pt x="36" y="1626"/>
                      <a:pt x="22" y="4105"/>
                    </a:cubicBezTo>
                    <a:cubicBezTo>
                      <a:pt x="1" y="6385"/>
                      <a:pt x="1842" y="8248"/>
                      <a:pt x="4144" y="8268"/>
                    </a:cubicBezTo>
                    <a:cubicBezTo>
                      <a:pt x="7805" y="8268"/>
                      <a:pt x="9646" y="3833"/>
                      <a:pt x="7073" y="1238"/>
                    </a:cubicBezTo>
                    <a:cubicBezTo>
                      <a:pt x="6232" y="383"/>
                      <a:pt x="5189" y="0"/>
                      <a:pt x="41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39" name="Google Shape;3339;p32"/>
            <p:cNvGrpSpPr/>
            <p:nvPr/>
          </p:nvGrpSpPr>
          <p:grpSpPr>
            <a:xfrm>
              <a:off x="8180616" y="490075"/>
              <a:ext cx="962218" cy="469695"/>
              <a:chOff x="8210498" y="469492"/>
              <a:chExt cx="933015" cy="469695"/>
            </a:xfrm>
          </p:grpSpPr>
          <p:sp>
            <p:nvSpPr>
              <p:cNvPr id="3340" name="Google Shape;3340;p32"/>
              <p:cNvSpPr/>
              <p:nvPr/>
            </p:nvSpPr>
            <p:spPr>
              <a:xfrm rot="10800000">
                <a:off x="8210498" y="469492"/>
                <a:ext cx="933015" cy="469695"/>
              </a:xfrm>
              <a:custGeom>
                <a:rect b="b" l="l" r="r" t="t"/>
                <a:pathLst>
                  <a:path extrusionOk="0" h="24901" w="49464">
                    <a:moveTo>
                      <a:pt x="0" y="1"/>
                    </a:moveTo>
                    <a:lnTo>
                      <a:pt x="0" y="24900"/>
                    </a:lnTo>
                    <a:lnTo>
                      <a:pt x="49463" y="24900"/>
                    </a:lnTo>
                    <a:lnTo>
                      <a:pt x="494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1" name="Google Shape;3341;p32"/>
              <p:cNvSpPr/>
              <p:nvPr/>
            </p:nvSpPr>
            <p:spPr>
              <a:xfrm rot="10800000">
                <a:off x="8921689" y="751694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3"/>
                      <a:pt x="21" y="4198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2" name="Google Shape;3342;p32"/>
              <p:cNvSpPr/>
              <p:nvPr/>
            </p:nvSpPr>
            <p:spPr>
              <a:xfrm rot="10800000">
                <a:off x="8697918" y="751694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0"/>
                      <a:pt x="42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3" name="Google Shape;3343;p32"/>
              <p:cNvSpPr/>
              <p:nvPr/>
            </p:nvSpPr>
            <p:spPr>
              <a:xfrm rot="10800000">
                <a:off x="8480051" y="751694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0"/>
                      <a:pt x="42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4" name="Google Shape;3344;p32"/>
              <p:cNvSpPr/>
              <p:nvPr/>
            </p:nvSpPr>
            <p:spPr>
              <a:xfrm rot="10800000">
                <a:off x="8252715" y="751694"/>
                <a:ext cx="186305" cy="159218"/>
              </a:xfrm>
              <a:custGeom>
                <a:rect b="b" l="l" r="r" t="t"/>
                <a:pathLst>
                  <a:path extrusionOk="0" h="8441" w="9877">
                    <a:moveTo>
                      <a:pt x="4276" y="0"/>
                    </a:moveTo>
                    <a:cubicBezTo>
                      <a:pt x="2121" y="0"/>
                      <a:pt x="50" y="1669"/>
                      <a:pt x="22" y="4193"/>
                    </a:cubicBezTo>
                    <a:cubicBezTo>
                      <a:pt x="1" y="6537"/>
                      <a:pt x="1905" y="8441"/>
                      <a:pt x="4248" y="8441"/>
                    </a:cubicBezTo>
                    <a:cubicBezTo>
                      <a:pt x="7993" y="8441"/>
                      <a:pt x="9877" y="3921"/>
                      <a:pt x="7240" y="1264"/>
                    </a:cubicBezTo>
                    <a:cubicBezTo>
                      <a:pt x="6381" y="391"/>
                      <a:pt x="5319" y="0"/>
                      <a:pt x="42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5" name="Google Shape;3345;p32"/>
              <p:cNvSpPr/>
              <p:nvPr/>
            </p:nvSpPr>
            <p:spPr>
              <a:xfrm rot="10800000">
                <a:off x="8921689" y="510549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4"/>
                      <a:pt x="21" y="4199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6" name="Google Shape;3346;p32"/>
              <p:cNvSpPr/>
              <p:nvPr/>
            </p:nvSpPr>
            <p:spPr>
              <a:xfrm rot="10800000">
                <a:off x="8697918" y="510549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1"/>
                      <a:pt x="42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7" name="Google Shape;3347;p32"/>
              <p:cNvSpPr/>
              <p:nvPr/>
            </p:nvSpPr>
            <p:spPr>
              <a:xfrm rot="10800000">
                <a:off x="8480051" y="510549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1"/>
                      <a:pt x="4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8" name="Google Shape;3348;p32"/>
              <p:cNvSpPr/>
              <p:nvPr/>
            </p:nvSpPr>
            <p:spPr>
              <a:xfrm rot="10800000">
                <a:off x="8279556" y="510549"/>
                <a:ext cx="159067" cy="160633"/>
              </a:xfrm>
              <a:custGeom>
                <a:rect b="b" l="l" r="r" t="t"/>
                <a:pathLst>
                  <a:path extrusionOk="0" h="8516" w="8433">
                    <a:moveTo>
                      <a:pt x="4206" y="0"/>
                    </a:moveTo>
                    <a:cubicBezTo>
                      <a:pt x="1884" y="0"/>
                      <a:pt x="1" y="1904"/>
                      <a:pt x="1" y="4269"/>
                    </a:cubicBezTo>
                    <a:cubicBezTo>
                      <a:pt x="1" y="6612"/>
                      <a:pt x="1884" y="8516"/>
                      <a:pt x="4206" y="8516"/>
                    </a:cubicBezTo>
                    <a:cubicBezTo>
                      <a:pt x="6550" y="8516"/>
                      <a:pt x="8433" y="6612"/>
                      <a:pt x="8433" y="4269"/>
                    </a:cubicBezTo>
                    <a:cubicBezTo>
                      <a:pt x="8433" y="1904"/>
                      <a:pt x="6550" y="0"/>
                      <a:pt x="4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49" name="Google Shape;3349;p32"/>
            <p:cNvGrpSpPr/>
            <p:nvPr/>
          </p:nvGrpSpPr>
          <p:grpSpPr>
            <a:xfrm>
              <a:off x="8650487" y="1493668"/>
              <a:ext cx="492699" cy="928676"/>
              <a:chOff x="8677401" y="1641329"/>
              <a:chExt cx="464942" cy="928676"/>
            </a:xfrm>
          </p:grpSpPr>
          <p:sp>
            <p:nvSpPr>
              <p:cNvPr id="3350" name="Google Shape;3350;p32"/>
              <p:cNvSpPr/>
              <p:nvPr/>
            </p:nvSpPr>
            <p:spPr>
              <a:xfrm rot="10800000">
                <a:off x="8677401" y="1641329"/>
                <a:ext cx="464942" cy="928676"/>
              </a:xfrm>
              <a:custGeom>
                <a:rect b="b" l="l" r="r" t="t"/>
                <a:pathLst>
                  <a:path extrusionOk="0" h="49234" w="24649">
                    <a:moveTo>
                      <a:pt x="1" y="1"/>
                    </a:moveTo>
                    <a:lnTo>
                      <a:pt x="1" y="49234"/>
                    </a:lnTo>
                    <a:lnTo>
                      <a:pt x="24649" y="49234"/>
                    </a:lnTo>
                    <a:lnTo>
                      <a:pt x="2464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1" name="Google Shape;3351;p32"/>
              <p:cNvSpPr/>
              <p:nvPr/>
            </p:nvSpPr>
            <p:spPr>
              <a:xfrm rot="10800000">
                <a:off x="8681960" y="2382436"/>
                <a:ext cx="188040" cy="160727"/>
              </a:xfrm>
              <a:custGeom>
                <a:rect b="b" l="l" r="r" t="t"/>
                <a:pathLst>
                  <a:path extrusionOk="0" h="8521" w="9969">
                    <a:moveTo>
                      <a:pt x="4299" y="0"/>
                    </a:moveTo>
                    <a:cubicBezTo>
                      <a:pt x="4282" y="0"/>
                      <a:pt x="4265" y="0"/>
                      <a:pt x="4248" y="0"/>
                    </a:cubicBezTo>
                    <a:cubicBezTo>
                      <a:pt x="1904" y="0"/>
                      <a:pt x="0" y="1904"/>
                      <a:pt x="21" y="4248"/>
                    </a:cubicBezTo>
                    <a:cubicBezTo>
                      <a:pt x="21" y="6817"/>
                      <a:pt x="2117" y="8520"/>
                      <a:pt x="4303" y="8520"/>
                    </a:cubicBezTo>
                    <a:cubicBezTo>
                      <a:pt x="5357" y="8520"/>
                      <a:pt x="6431" y="8125"/>
                      <a:pt x="7302" y="7240"/>
                    </a:cubicBezTo>
                    <a:cubicBezTo>
                      <a:pt x="9968" y="4553"/>
                      <a:pt x="8052" y="0"/>
                      <a:pt x="42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2" name="Google Shape;3352;p32"/>
              <p:cNvSpPr/>
              <p:nvPr/>
            </p:nvSpPr>
            <p:spPr>
              <a:xfrm rot="10800000">
                <a:off x="8681960" y="2145121"/>
                <a:ext cx="188040" cy="160841"/>
              </a:xfrm>
              <a:custGeom>
                <a:rect b="b" l="l" r="r" t="t"/>
                <a:pathLst>
                  <a:path extrusionOk="0" h="8527" w="9969">
                    <a:moveTo>
                      <a:pt x="4299" y="0"/>
                    </a:moveTo>
                    <a:cubicBezTo>
                      <a:pt x="4282" y="0"/>
                      <a:pt x="4265" y="0"/>
                      <a:pt x="4248" y="0"/>
                    </a:cubicBezTo>
                    <a:cubicBezTo>
                      <a:pt x="1904" y="0"/>
                      <a:pt x="0" y="1925"/>
                      <a:pt x="21" y="4248"/>
                    </a:cubicBezTo>
                    <a:cubicBezTo>
                      <a:pt x="21" y="6822"/>
                      <a:pt x="2125" y="8527"/>
                      <a:pt x="4315" y="8527"/>
                    </a:cubicBezTo>
                    <a:cubicBezTo>
                      <a:pt x="5365" y="8527"/>
                      <a:pt x="6435" y="8135"/>
                      <a:pt x="7302" y="7261"/>
                    </a:cubicBezTo>
                    <a:cubicBezTo>
                      <a:pt x="9968" y="4553"/>
                      <a:pt x="8052" y="0"/>
                      <a:pt x="42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3" name="Google Shape;3353;p32"/>
              <p:cNvSpPr/>
              <p:nvPr/>
            </p:nvSpPr>
            <p:spPr>
              <a:xfrm rot="10800000">
                <a:off x="8681564" y="1907825"/>
                <a:ext cx="188436" cy="160935"/>
              </a:xfrm>
              <a:custGeom>
                <a:rect b="b" l="l" r="r" t="t"/>
                <a:pathLst>
                  <a:path extrusionOk="0" h="8532" w="9990">
                    <a:moveTo>
                      <a:pt x="4299" y="0"/>
                    </a:moveTo>
                    <a:cubicBezTo>
                      <a:pt x="4282" y="0"/>
                      <a:pt x="4265" y="0"/>
                      <a:pt x="4248" y="1"/>
                    </a:cubicBezTo>
                    <a:cubicBezTo>
                      <a:pt x="1904" y="1"/>
                      <a:pt x="0" y="1926"/>
                      <a:pt x="21" y="4269"/>
                    </a:cubicBezTo>
                    <a:cubicBezTo>
                      <a:pt x="21" y="6839"/>
                      <a:pt x="2127" y="8532"/>
                      <a:pt x="4319" y="8532"/>
                    </a:cubicBezTo>
                    <a:cubicBezTo>
                      <a:pt x="5376" y="8532"/>
                      <a:pt x="6452" y="8139"/>
                      <a:pt x="7323" y="7261"/>
                    </a:cubicBezTo>
                    <a:cubicBezTo>
                      <a:pt x="9989" y="4553"/>
                      <a:pt x="8073" y="0"/>
                      <a:pt x="42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4" name="Google Shape;3354;p32"/>
              <p:cNvSpPr/>
              <p:nvPr/>
            </p:nvSpPr>
            <p:spPr>
              <a:xfrm rot="10800000">
                <a:off x="8681564" y="1678206"/>
                <a:ext cx="188436" cy="160859"/>
              </a:xfrm>
              <a:custGeom>
                <a:rect b="b" l="l" r="r" t="t"/>
                <a:pathLst>
                  <a:path extrusionOk="0" h="8528" w="9990">
                    <a:moveTo>
                      <a:pt x="4299" y="1"/>
                    </a:moveTo>
                    <a:cubicBezTo>
                      <a:pt x="4282" y="1"/>
                      <a:pt x="4265" y="1"/>
                      <a:pt x="4248" y="1"/>
                    </a:cubicBezTo>
                    <a:cubicBezTo>
                      <a:pt x="1904" y="1"/>
                      <a:pt x="0" y="1926"/>
                      <a:pt x="21" y="4249"/>
                    </a:cubicBezTo>
                    <a:cubicBezTo>
                      <a:pt x="21" y="6823"/>
                      <a:pt x="2125" y="8527"/>
                      <a:pt x="4322" y="8527"/>
                    </a:cubicBezTo>
                    <a:cubicBezTo>
                      <a:pt x="5375" y="8527"/>
                      <a:pt x="6449" y="8136"/>
                      <a:pt x="7323" y="7262"/>
                    </a:cubicBezTo>
                    <a:cubicBezTo>
                      <a:pt x="9989" y="4554"/>
                      <a:pt x="8073" y="1"/>
                      <a:pt x="4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5" name="Google Shape;3355;p32"/>
              <p:cNvSpPr/>
              <p:nvPr/>
            </p:nvSpPr>
            <p:spPr>
              <a:xfrm rot="10800000">
                <a:off x="8920349" y="2382436"/>
                <a:ext cx="188040" cy="160727"/>
              </a:xfrm>
              <a:custGeom>
                <a:rect b="b" l="l" r="r" t="t"/>
                <a:pathLst>
                  <a:path extrusionOk="0" h="8521" w="9969">
                    <a:moveTo>
                      <a:pt x="4279" y="0"/>
                    </a:moveTo>
                    <a:cubicBezTo>
                      <a:pt x="4261" y="0"/>
                      <a:pt x="4244" y="0"/>
                      <a:pt x="4227" y="0"/>
                    </a:cubicBezTo>
                    <a:cubicBezTo>
                      <a:pt x="1883" y="0"/>
                      <a:pt x="0" y="1904"/>
                      <a:pt x="0" y="4248"/>
                    </a:cubicBezTo>
                    <a:cubicBezTo>
                      <a:pt x="0" y="6817"/>
                      <a:pt x="2106" y="8520"/>
                      <a:pt x="4298" y="8520"/>
                    </a:cubicBezTo>
                    <a:cubicBezTo>
                      <a:pt x="5355" y="8520"/>
                      <a:pt x="6432" y="8125"/>
                      <a:pt x="7303" y="7240"/>
                    </a:cubicBezTo>
                    <a:cubicBezTo>
                      <a:pt x="9969" y="4553"/>
                      <a:pt x="8052" y="0"/>
                      <a:pt x="4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6" name="Google Shape;3356;p32"/>
              <p:cNvSpPr/>
              <p:nvPr/>
            </p:nvSpPr>
            <p:spPr>
              <a:xfrm rot="10800000">
                <a:off x="8920349" y="2145121"/>
                <a:ext cx="188040" cy="160841"/>
              </a:xfrm>
              <a:custGeom>
                <a:rect b="b" l="l" r="r" t="t"/>
                <a:pathLst>
                  <a:path extrusionOk="0" h="8527" w="9969">
                    <a:moveTo>
                      <a:pt x="4279" y="0"/>
                    </a:moveTo>
                    <a:cubicBezTo>
                      <a:pt x="4261" y="0"/>
                      <a:pt x="4244" y="0"/>
                      <a:pt x="4227" y="0"/>
                    </a:cubicBezTo>
                    <a:cubicBezTo>
                      <a:pt x="1883" y="0"/>
                      <a:pt x="0" y="1905"/>
                      <a:pt x="0" y="4248"/>
                    </a:cubicBezTo>
                    <a:cubicBezTo>
                      <a:pt x="0" y="6822"/>
                      <a:pt x="2114" y="8527"/>
                      <a:pt x="4310" y="8527"/>
                    </a:cubicBezTo>
                    <a:cubicBezTo>
                      <a:pt x="5363" y="8527"/>
                      <a:pt x="6435" y="8135"/>
                      <a:pt x="7303" y="7261"/>
                    </a:cubicBezTo>
                    <a:cubicBezTo>
                      <a:pt x="9969" y="4553"/>
                      <a:pt x="8052" y="0"/>
                      <a:pt x="4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7" name="Google Shape;3357;p32"/>
              <p:cNvSpPr/>
              <p:nvPr/>
            </p:nvSpPr>
            <p:spPr>
              <a:xfrm rot="10800000">
                <a:off x="8920349" y="1907825"/>
                <a:ext cx="188040" cy="160935"/>
              </a:xfrm>
              <a:custGeom>
                <a:rect b="b" l="l" r="r" t="t"/>
                <a:pathLst>
                  <a:path extrusionOk="0" h="8532" w="9969">
                    <a:moveTo>
                      <a:pt x="4279" y="0"/>
                    </a:moveTo>
                    <a:cubicBezTo>
                      <a:pt x="4261" y="0"/>
                      <a:pt x="4244" y="0"/>
                      <a:pt x="4227" y="1"/>
                    </a:cubicBezTo>
                    <a:cubicBezTo>
                      <a:pt x="1883" y="1"/>
                      <a:pt x="0" y="1926"/>
                      <a:pt x="0" y="4269"/>
                    </a:cubicBezTo>
                    <a:cubicBezTo>
                      <a:pt x="0" y="6839"/>
                      <a:pt x="2106" y="8532"/>
                      <a:pt x="4298" y="8532"/>
                    </a:cubicBezTo>
                    <a:cubicBezTo>
                      <a:pt x="5355" y="8532"/>
                      <a:pt x="6432" y="8139"/>
                      <a:pt x="7303" y="7261"/>
                    </a:cubicBezTo>
                    <a:cubicBezTo>
                      <a:pt x="9969" y="4553"/>
                      <a:pt x="8052" y="0"/>
                      <a:pt x="4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8" name="Google Shape;3358;p32"/>
              <p:cNvSpPr/>
              <p:nvPr/>
            </p:nvSpPr>
            <p:spPr>
              <a:xfrm rot="10800000">
                <a:off x="8920349" y="1678206"/>
                <a:ext cx="188040" cy="160859"/>
              </a:xfrm>
              <a:custGeom>
                <a:rect b="b" l="l" r="r" t="t"/>
                <a:pathLst>
                  <a:path extrusionOk="0" h="8528" w="9969">
                    <a:moveTo>
                      <a:pt x="4279" y="1"/>
                    </a:moveTo>
                    <a:cubicBezTo>
                      <a:pt x="4261" y="1"/>
                      <a:pt x="4244" y="1"/>
                      <a:pt x="4227" y="1"/>
                    </a:cubicBezTo>
                    <a:cubicBezTo>
                      <a:pt x="1883" y="1"/>
                      <a:pt x="0" y="1905"/>
                      <a:pt x="0" y="4249"/>
                    </a:cubicBezTo>
                    <a:cubicBezTo>
                      <a:pt x="0" y="6823"/>
                      <a:pt x="2114" y="8527"/>
                      <a:pt x="4310" y="8527"/>
                    </a:cubicBezTo>
                    <a:cubicBezTo>
                      <a:pt x="5363" y="8527"/>
                      <a:pt x="6435" y="8136"/>
                      <a:pt x="7303" y="7262"/>
                    </a:cubicBezTo>
                    <a:cubicBezTo>
                      <a:pt x="9969" y="4554"/>
                      <a:pt x="8052" y="1"/>
                      <a:pt x="42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59" name="Google Shape;3359;p32"/>
            <p:cNvGrpSpPr/>
            <p:nvPr/>
          </p:nvGrpSpPr>
          <p:grpSpPr>
            <a:xfrm>
              <a:off x="7491999" y="1045"/>
              <a:ext cx="674108" cy="251833"/>
              <a:chOff x="7536387" y="-182"/>
              <a:chExt cx="674108" cy="251833"/>
            </a:xfrm>
          </p:grpSpPr>
          <p:sp>
            <p:nvSpPr>
              <p:cNvPr id="3360" name="Google Shape;3360;p32"/>
              <p:cNvSpPr/>
              <p:nvPr/>
            </p:nvSpPr>
            <p:spPr>
              <a:xfrm rot="10800000">
                <a:off x="7536387" y="-182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1" name="Google Shape;3361;p32"/>
              <p:cNvSpPr/>
              <p:nvPr/>
            </p:nvSpPr>
            <p:spPr>
              <a:xfrm rot="10800000">
                <a:off x="8017871" y="40861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2" name="Google Shape;3362;p32"/>
              <p:cNvSpPr/>
              <p:nvPr/>
            </p:nvSpPr>
            <p:spPr>
              <a:xfrm rot="10800000">
                <a:off x="7788177" y="40861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3" name="Google Shape;3363;p32"/>
              <p:cNvSpPr/>
              <p:nvPr/>
            </p:nvSpPr>
            <p:spPr>
              <a:xfrm rot="10800000">
                <a:off x="7564388" y="40861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_1">
    <p:spTree>
      <p:nvGrpSpPr>
        <p:cNvPr id="3364" name="Shape 3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5" name="Google Shape;3365;p33"/>
          <p:cNvSpPr txBox="1"/>
          <p:nvPr>
            <p:ph type="title"/>
          </p:nvPr>
        </p:nvSpPr>
        <p:spPr>
          <a:xfrm>
            <a:off x="717700" y="347265"/>
            <a:ext cx="770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3366" name="Google Shape;3366;p33"/>
          <p:cNvSpPr txBox="1"/>
          <p:nvPr>
            <p:ph idx="1" type="body"/>
          </p:nvPr>
        </p:nvSpPr>
        <p:spPr>
          <a:xfrm>
            <a:off x="624051" y="1148811"/>
            <a:ext cx="8078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>
                <a:solidFill>
                  <a:schemeClr val="dk1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>
                <a:solidFill>
                  <a:schemeClr val="dk1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>
                <a:solidFill>
                  <a:schemeClr val="dk1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>
                <a:solidFill>
                  <a:schemeClr val="dk1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>
                <a:solidFill>
                  <a:schemeClr val="dk1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>
                <a:solidFill>
                  <a:schemeClr val="dk1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>
                <a:solidFill>
                  <a:schemeClr val="dk1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3367" name="Google Shape;3367;p33"/>
          <p:cNvGrpSpPr/>
          <p:nvPr/>
        </p:nvGrpSpPr>
        <p:grpSpPr>
          <a:xfrm>
            <a:off x="7666213" y="595"/>
            <a:ext cx="1477791" cy="1646413"/>
            <a:chOff x="7666213" y="595"/>
            <a:chExt cx="1477791" cy="1646413"/>
          </a:xfrm>
        </p:grpSpPr>
        <p:grpSp>
          <p:nvGrpSpPr>
            <p:cNvPr id="3368" name="Google Shape;3368;p33"/>
            <p:cNvGrpSpPr/>
            <p:nvPr/>
          </p:nvGrpSpPr>
          <p:grpSpPr>
            <a:xfrm flipH="1" rot="-5400000">
              <a:off x="8667607" y="485206"/>
              <a:ext cx="474807" cy="477976"/>
              <a:chOff x="458271" y="4665278"/>
              <a:chExt cx="474807" cy="477976"/>
            </a:xfrm>
          </p:grpSpPr>
          <p:sp>
            <p:nvSpPr>
              <p:cNvPr id="3369" name="Google Shape;3369;p33"/>
              <p:cNvSpPr/>
              <p:nvPr/>
            </p:nvSpPr>
            <p:spPr>
              <a:xfrm>
                <a:off x="458271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0" y="1"/>
                    </a:moveTo>
                    <a:lnTo>
                      <a:pt x="0" y="25339"/>
                    </a:lnTo>
                    <a:lnTo>
                      <a:pt x="25171" y="25339"/>
                    </a:lnTo>
                    <a:lnTo>
                      <a:pt x="251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0" name="Google Shape;3370;p33"/>
              <p:cNvSpPr/>
              <p:nvPr/>
            </p:nvSpPr>
            <p:spPr>
              <a:xfrm>
                <a:off x="718353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9" y="0"/>
                    </a:moveTo>
                    <a:cubicBezTo>
                      <a:pt x="1884" y="0"/>
                      <a:pt x="1" y="4499"/>
                      <a:pt x="2637" y="7135"/>
                    </a:cubicBezTo>
                    <a:cubicBezTo>
                      <a:pt x="3491" y="7995"/>
                      <a:pt x="4544" y="8381"/>
                      <a:pt x="5578" y="8381"/>
                    </a:cubicBezTo>
                    <a:cubicBezTo>
                      <a:pt x="7714" y="8381"/>
                      <a:pt x="9765" y="6736"/>
                      <a:pt x="9793" y="4227"/>
                    </a:cubicBezTo>
                    <a:cubicBezTo>
                      <a:pt x="9793" y="190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1" name="Google Shape;3371;p33"/>
              <p:cNvSpPr/>
              <p:nvPr/>
            </p:nvSpPr>
            <p:spPr>
              <a:xfrm>
                <a:off x="478398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608" y="0"/>
                    </a:moveTo>
                    <a:cubicBezTo>
                      <a:pt x="1884" y="0"/>
                      <a:pt x="0" y="4499"/>
                      <a:pt x="2637" y="7135"/>
                    </a:cubicBezTo>
                    <a:cubicBezTo>
                      <a:pt x="3490" y="7995"/>
                      <a:pt x="4544" y="8381"/>
                      <a:pt x="5578" y="8381"/>
                    </a:cubicBezTo>
                    <a:cubicBezTo>
                      <a:pt x="7713" y="8381"/>
                      <a:pt x="9764" y="6736"/>
                      <a:pt x="9793" y="4227"/>
                    </a:cubicBezTo>
                    <a:cubicBezTo>
                      <a:pt x="9793" y="190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2" name="Google Shape;3372;p33"/>
              <p:cNvSpPr/>
              <p:nvPr/>
            </p:nvSpPr>
            <p:spPr>
              <a:xfrm>
                <a:off x="478398" y="4712642"/>
                <a:ext cx="185117" cy="157879"/>
              </a:xfrm>
              <a:custGeom>
                <a:rect b="b" l="l" r="r" t="t"/>
                <a:pathLst>
                  <a:path extrusionOk="0" h="8370" w="9814">
                    <a:moveTo>
                      <a:pt x="5608" y="0"/>
                    </a:moveTo>
                    <a:cubicBezTo>
                      <a:pt x="1884" y="0"/>
                      <a:pt x="0" y="4478"/>
                      <a:pt x="2637" y="7115"/>
                    </a:cubicBezTo>
                    <a:cubicBezTo>
                      <a:pt x="3490" y="7982"/>
                      <a:pt x="4544" y="8370"/>
                      <a:pt x="5578" y="8370"/>
                    </a:cubicBezTo>
                    <a:cubicBezTo>
                      <a:pt x="7714" y="8370"/>
                      <a:pt x="9764" y="6715"/>
                      <a:pt x="9793" y="4206"/>
                    </a:cubicBezTo>
                    <a:cubicBezTo>
                      <a:pt x="9814" y="188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3" name="Google Shape;3373;p33"/>
              <p:cNvSpPr/>
              <p:nvPr/>
            </p:nvSpPr>
            <p:spPr>
              <a:xfrm>
                <a:off x="718353" y="4712642"/>
                <a:ext cx="184739" cy="157879"/>
              </a:xfrm>
              <a:custGeom>
                <a:rect b="b" l="l" r="r" t="t"/>
                <a:pathLst>
                  <a:path extrusionOk="0" h="8370" w="9794">
                    <a:moveTo>
                      <a:pt x="5609" y="0"/>
                    </a:moveTo>
                    <a:cubicBezTo>
                      <a:pt x="1884" y="0"/>
                      <a:pt x="1" y="4478"/>
                      <a:pt x="2637" y="7115"/>
                    </a:cubicBezTo>
                    <a:cubicBezTo>
                      <a:pt x="3491" y="7982"/>
                      <a:pt x="4545" y="8370"/>
                      <a:pt x="5579" y="8370"/>
                    </a:cubicBezTo>
                    <a:cubicBezTo>
                      <a:pt x="7714" y="8370"/>
                      <a:pt x="9765" y="6715"/>
                      <a:pt x="9793" y="4206"/>
                    </a:cubicBezTo>
                    <a:cubicBezTo>
                      <a:pt x="9793" y="188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74" name="Google Shape;3374;p33"/>
            <p:cNvGrpSpPr/>
            <p:nvPr/>
          </p:nvGrpSpPr>
          <p:grpSpPr>
            <a:xfrm flipH="1" rot="-5400000">
              <a:off x="8667607" y="-889"/>
              <a:ext cx="474807" cy="477976"/>
              <a:chOff x="826" y="4665278"/>
              <a:chExt cx="474807" cy="477976"/>
            </a:xfrm>
          </p:grpSpPr>
          <p:sp>
            <p:nvSpPr>
              <p:cNvPr id="3375" name="Google Shape;3375;p33"/>
              <p:cNvSpPr/>
              <p:nvPr/>
            </p:nvSpPr>
            <p:spPr>
              <a:xfrm>
                <a:off x="826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1" y="1"/>
                    </a:moveTo>
                    <a:lnTo>
                      <a:pt x="1" y="25339"/>
                    </a:lnTo>
                    <a:lnTo>
                      <a:pt x="25172" y="25339"/>
                    </a:lnTo>
                    <a:lnTo>
                      <a:pt x="2517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6" name="Google Shape;3376;p33"/>
              <p:cNvSpPr/>
              <p:nvPr/>
            </p:nvSpPr>
            <p:spPr>
              <a:xfrm>
                <a:off x="246327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587" y="0"/>
                    </a:moveTo>
                    <a:cubicBezTo>
                      <a:pt x="1863" y="0"/>
                      <a:pt x="0" y="4499"/>
                      <a:pt x="2616" y="7135"/>
                    </a:cubicBezTo>
                    <a:cubicBezTo>
                      <a:pt x="3476" y="7995"/>
                      <a:pt x="4534" y="8381"/>
                      <a:pt x="5571" y="8381"/>
                    </a:cubicBezTo>
                    <a:cubicBezTo>
                      <a:pt x="7711" y="8381"/>
                      <a:pt x="9758" y="6736"/>
                      <a:pt x="9772" y="4227"/>
                    </a:cubicBezTo>
                    <a:cubicBezTo>
                      <a:pt x="9793" y="190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7" name="Google Shape;3377;p33"/>
              <p:cNvSpPr/>
              <p:nvPr/>
            </p:nvSpPr>
            <p:spPr>
              <a:xfrm>
                <a:off x="21349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8" y="0"/>
                    </a:moveTo>
                    <a:cubicBezTo>
                      <a:pt x="1884" y="0"/>
                      <a:pt x="1" y="4478"/>
                      <a:pt x="2616" y="7135"/>
                    </a:cubicBezTo>
                    <a:cubicBezTo>
                      <a:pt x="3470" y="7995"/>
                      <a:pt x="4526" y="8381"/>
                      <a:pt x="5562" y="8381"/>
                    </a:cubicBezTo>
                    <a:cubicBezTo>
                      <a:pt x="7702" y="8381"/>
                      <a:pt x="9758" y="6736"/>
                      <a:pt x="9772" y="4227"/>
                    </a:cubicBezTo>
                    <a:cubicBezTo>
                      <a:pt x="9793" y="1904"/>
                      <a:pt x="7910" y="21"/>
                      <a:pt x="56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8" name="Google Shape;3378;p33"/>
              <p:cNvSpPr/>
              <p:nvPr/>
            </p:nvSpPr>
            <p:spPr>
              <a:xfrm>
                <a:off x="21462" y="4712642"/>
                <a:ext cx="184626" cy="157879"/>
              </a:xfrm>
              <a:custGeom>
                <a:rect b="b" l="l" r="r" t="t"/>
                <a:pathLst>
                  <a:path extrusionOk="0" h="8370" w="9788">
                    <a:moveTo>
                      <a:pt x="5577" y="0"/>
                    </a:moveTo>
                    <a:cubicBezTo>
                      <a:pt x="1869" y="0"/>
                      <a:pt x="1" y="4484"/>
                      <a:pt x="2610" y="7115"/>
                    </a:cubicBezTo>
                    <a:cubicBezTo>
                      <a:pt x="3464" y="7982"/>
                      <a:pt x="4520" y="8370"/>
                      <a:pt x="5556" y="8370"/>
                    </a:cubicBezTo>
                    <a:cubicBezTo>
                      <a:pt x="7696" y="8370"/>
                      <a:pt x="9752" y="6715"/>
                      <a:pt x="9766" y="4206"/>
                    </a:cubicBezTo>
                    <a:cubicBezTo>
                      <a:pt x="9787" y="1884"/>
                      <a:pt x="7904" y="0"/>
                      <a:pt x="5602" y="0"/>
                    </a:cubicBezTo>
                    <a:cubicBezTo>
                      <a:pt x="5594" y="0"/>
                      <a:pt x="5585" y="0"/>
                      <a:pt x="55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9" name="Google Shape;3379;p33"/>
              <p:cNvSpPr/>
              <p:nvPr/>
            </p:nvSpPr>
            <p:spPr>
              <a:xfrm>
                <a:off x="246327" y="4712642"/>
                <a:ext cx="184720" cy="157879"/>
              </a:xfrm>
              <a:custGeom>
                <a:rect b="b" l="l" r="r" t="t"/>
                <a:pathLst>
                  <a:path extrusionOk="0" h="8370" w="9793">
                    <a:moveTo>
                      <a:pt x="5587" y="0"/>
                    </a:moveTo>
                    <a:cubicBezTo>
                      <a:pt x="1863" y="0"/>
                      <a:pt x="0" y="4478"/>
                      <a:pt x="2616" y="7115"/>
                    </a:cubicBezTo>
                    <a:cubicBezTo>
                      <a:pt x="3469" y="7982"/>
                      <a:pt x="4525" y="8370"/>
                      <a:pt x="5562" y="8370"/>
                    </a:cubicBezTo>
                    <a:cubicBezTo>
                      <a:pt x="7702" y="8370"/>
                      <a:pt x="9758" y="6715"/>
                      <a:pt x="9772" y="4206"/>
                    </a:cubicBezTo>
                    <a:cubicBezTo>
                      <a:pt x="9793" y="188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80" name="Google Shape;3380;p33"/>
            <p:cNvGrpSpPr/>
            <p:nvPr/>
          </p:nvGrpSpPr>
          <p:grpSpPr>
            <a:xfrm flipH="1" rot="-5400000">
              <a:off x="7796975" y="-129992"/>
              <a:ext cx="241394" cy="502919"/>
              <a:chOff x="826" y="3727523"/>
              <a:chExt cx="226576" cy="485068"/>
            </a:xfrm>
          </p:grpSpPr>
          <p:sp>
            <p:nvSpPr>
              <p:cNvPr id="3381" name="Google Shape;3381;p33"/>
              <p:cNvSpPr/>
              <p:nvPr/>
            </p:nvSpPr>
            <p:spPr>
              <a:xfrm>
                <a:off x="826" y="3727523"/>
                <a:ext cx="226576" cy="485068"/>
              </a:xfrm>
              <a:custGeom>
                <a:rect b="b" l="l" r="r" t="t"/>
                <a:pathLst>
                  <a:path extrusionOk="0" h="25716" w="12012">
                    <a:moveTo>
                      <a:pt x="1" y="0"/>
                    </a:moveTo>
                    <a:lnTo>
                      <a:pt x="1" y="25715"/>
                    </a:lnTo>
                    <a:lnTo>
                      <a:pt x="12011" y="25715"/>
                    </a:lnTo>
                    <a:lnTo>
                      <a:pt x="120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2" name="Google Shape;3382;p33"/>
              <p:cNvSpPr/>
              <p:nvPr/>
            </p:nvSpPr>
            <p:spPr>
              <a:xfrm>
                <a:off x="7937" y="3766192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4" y="1"/>
                      <a:pt x="0" y="4520"/>
                      <a:pt x="2637" y="7177"/>
                    </a:cubicBezTo>
                    <a:cubicBezTo>
                      <a:pt x="3490" y="8045"/>
                      <a:pt x="4549" y="8433"/>
                      <a:pt x="5589" y="8433"/>
                    </a:cubicBezTo>
                    <a:cubicBezTo>
                      <a:pt x="7736" y="8433"/>
                      <a:pt x="9806" y="6778"/>
                      <a:pt x="9835" y="4269"/>
                    </a:cubicBezTo>
                    <a:cubicBezTo>
                      <a:pt x="983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3" name="Google Shape;3383;p33"/>
              <p:cNvSpPr/>
              <p:nvPr/>
            </p:nvSpPr>
            <p:spPr>
              <a:xfrm>
                <a:off x="7937" y="4002602"/>
                <a:ext cx="185513" cy="158973"/>
              </a:xfrm>
              <a:custGeom>
                <a:rect b="b" l="l" r="r" t="t"/>
                <a:pathLst>
                  <a:path extrusionOk="0" h="8428" w="9835">
                    <a:moveTo>
                      <a:pt x="5629" y="1"/>
                    </a:moveTo>
                    <a:cubicBezTo>
                      <a:pt x="1884" y="1"/>
                      <a:pt x="0" y="4499"/>
                      <a:pt x="2637" y="7178"/>
                    </a:cubicBezTo>
                    <a:cubicBezTo>
                      <a:pt x="3494" y="8041"/>
                      <a:pt x="4550" y="8428"/>
                      <a:pt x="5586" y="8428"/>
                    </a:cubicBezTo>
                    <a:cubicBezTo>
                      <a:pt x="7738" y="8428"/>
                      <a:pt x="9806" y="6762"/>
                      <a:pt x="9835" y="4248"/>
                    </a:cubicBezTo>
                    <a:cubicBezTo>
                      <a:pt x="9835" y="1905"/>
                      <a:pt x="7951" y="1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84" name="Google Shape;3384;p33"/>
            <p:cNvGrpSpPr/>
            <p:nvPr/>
          </p:nvGrpSpPr>
          <p:grpSpPr>
            <a:xfrm flipH="1" rot="-5400000">
              <a:off x="8681033" y="1184038"/>
              <a:ext cx="674108" cy="251833"/>
              <a:chOff x="933070" y="4891426"/>
              <a:chExt cx="674108" cy="251833"/>
            </a:xfrm>
          </p:grpSpPr>
          <p:sp>
            <p:nvSpPr>
              <p:cNvPr id="3385" name="Google Shape;3385;p33"/>
              <p:cNvSpPr/>
              <p:nvPr/>
            </p:nvSpPr>
            <p:spPr>
              <a:xfrm>
                <a:off x="933070" y="4891426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6" name="Google Shape;3386;p33"/>
              <p:cNvSpPr/>
              <p:nvPr/>
            </p:nvSpPr>
            <p:spPr>
              <a:xfrm>
                <a:off x="935560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7" name="Google Shape;3387;p33"/>
              <p:cNvSpPr/>
              <p:nvPr/>
            </p:nvSpPr>
            <p:spPr>
              <a:xfrm>
                <a:off x="1165254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8" name="Google Shape;3388;p33"/>
              <p:cNvSpPr/>
              <p:nvPr/>
            </p:nvSpPr>
            <p:spPr>
              <a:xfrm>
                <a:off x="1389157" y="4939545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89" name="Google Shape;3389;p33"/>
            <p:cNvGrpSpPr/>
            <p:nvPr/>
          </p:nvGrpSpPr>
          <p:grpSpPr>
            <a:xfrm flipH="1" rot="-5400000">
              <a:off x="7936410" y="246785"/>
              <a:ext cx="962075" cy="469695"/>
              <a:chOff x="646" y="4203901"/>
              <a:chExt cx="962075" cy="469695"/>
            </a:xfrm>
          </p:grpSpPr>
          <p:sp>
            <p:nvSpPr>
              <p:cNvPr id="3390" name="Google Shape;3390;p33"/>
              <p:cNvSpPr/>
              <p:nvPr/>
            </p:nvSpPr>
            <p:spPr>
              <a:xfrm>
                <a:off x="646" y="4203901"/>
                <a:ext cx="962075" cy="469695"/>
              </a:xfrm>
              <a:custGeom>
                <a:rect b="b" l="l" r="r" t="t"/>
                <a:pathLst>
                  <a:path extrusionOk="0" h="24901" w="49464">
                    <a:moveTo>
                      <a:pt x="0" y="1"/>
                    </a:moveTo>
                    <a:lnTo>
                      <a:pt x="0" y="24900"/>
                    </a:lnTo>
                    <a:lnTo>
                      <a:pt x="49463" y="24900"/>
                    </a:lnTo>
                    <a:lnTo>
                      <a:pt x="4946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1" name="Google Shape;3391;p33"/>
              <p:cNvSpPr/>
              <p:nvPr/>
            </p:nvSpPr>
            <p:spPr>
              <a:xfrm>
                <a:off x="35572" y="4232070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3"/>
                      <a:pt x="21" y="4198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2" name="Google Shape;3392;p33"/>
              <p:cNvSpPr/>
              <p:nvPr/>
            </p:nvSpPr>
            <p:spPr>
              <a:xfrm>
                <a:off x="259739" y="4232334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0"/>
                      <a:pt x="42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3" name="Google Shape;3393;p33"/>
              <p:cNvSpPr/>
              <p:nvPr/>
            </p:nvSpPr>
            <p:spPr>
              <a:xfrm>
                <a:off x="477209" y="4232334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0"/>
                      <a:pt x="4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4" name="Google Shape;3394;p33"/>
              <p:cNvSpPr/>
              <p:nvPr/>
            </p:nvSpPr>
            <p:spPr>
              <a:xfrm>
                <a:off x="704545" y="4232165"/>
                <a:ext cx="186305" cy="159218"/>
              </a:xfrm>
              <a:custGeom>
                <a:rect b="b" l="l" r="r" t="t"/>
                <a:pathLst>
                  <a:path extrusionOk="0" h="8441" w="9877">
                    <a:moveTo>
                      <a:pt x="4276" y="0"/>
                    </a:moveTo>
                    <a:cubicBezTo>
                      <a:pt x="2121" y="0"/>
                      <a:pt x="50" y="1669"/>
                      <a:pt x="22" y="4193"/>
                    </a:cubicBezTo>
                    <a:cubicBezTo>
                      <a:pt x="1" y="6537"/>
                      <a:pt x="1905" y="8441"/>
                      <a:pt x="4248" y="8441"/>
                    </a:cubicBezTo>
                    <a:cubicBezTo>
                      <a:pt x="7993" y="8441"/>
                      <a:pt x="9877" y="3921"/>
                      <a:pt x="7240" y="1264"/>
                    </a:cubicBezTo>
                    <a:cubicBezTo>
                      <a:pt x="6381" y="391"/>
                      <a:pt x="5319" y="0"/>
                      <a:pt x="42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5" name="Google Shape;3395;p33"/>
              <p:cNvSpPr/>
              <p:nvPr/>
            </p:nvSpPr>
            <p:spPr>
              <a:xfrm>
                <a:off x="35572" y="4473215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4"/>
                      <a:pt x="21" y="4199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6" name="Google Shape;3396;p33"/>
              <p:cNvSpPr/>
              <p:nvPr/>
            </p:nvSpPr>
            <p:spPr>
              <a:xfrm>
                <a:off x="259739" y="4473479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1"/>
                      <a:pt x="42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7" name="Google Shape;3397;p33"/>
              <p:cNvSpPr/>
              <p:nvPr/>
            </p:nvSpPr>
            <p:spPr>
              <a:xfrm>
                <a:off x="477209" y="4473479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1"/>
                      <a:pt x="42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8" name="Google Shape;3398;p33"/>
              <p:cNvSpPr/>
              <p:nvPr/>
            </p:nvSpPr>
            <p:spPr>
              <a:xfrm>
                <a:off x="704942" y="4471894"/>
                <a:ext cx="159067" cy="160633"/>
              </a:xfrm>
              <a:custGeom>
                <a:rect b="b" l="l" r="r" t="t"/>
                <a:pathLst>
                  <a:path extrusionOk="0" h="8516" w="8433">
                    <a:moveTo>
                      <a:pt x="4206" y="0"/>
                    </a:moveTo>
                    <a:cubicBezTo>
                      <a:pt x="1884" y="0"/>
                      <a:pt x="1" y="1904"/>
                      <a:pt x="1" y="4269"/>
                    </a:cubicBezTo>
                    <a:cubicBezTo>
                      <a:pt x="1" y="6612"/>
                      <a:pt x="1884" y="8516"/>
                      <a:pt x="4206" y="8516"/>
                    </a:cubicBezTo>
                    <a:cubicBezTo>
                      <a:pt x="6550" y="8516"/>
                      <a:pt x="8433" y="6612"/>
                      <a:pt x="8433" y="4269"/>
                    </a:cubicBezTo>
                    <a:cubicBezTo>
                      <a:pt x="8433" y="1904"/>
                      <a:pt x="6550" y="0"/>
                      <a:pt x="4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399" name="Google Shape;3399;p33"/>
          <p:cNvGrpSpPr/>
          <p:nvPr/>
        </p:nvGrpSpPr>
        <p:grpSpPr>
          <a:xfrm rot="10800000">
            <a:off x="-12" y="3498033"/>
            <a:ext cx="977487" cy="1645479"/>
            <a:chOff x="8167563" y="783"/>
            <a:chExt cx="977487" cy="1645479"/>
          </a:xfrm>
        </p:grpSpPr>
        <p:grpSp>
          <p:nvGrpSpPr>
            <p:cNvPr id="3400" name="Google Shape;3400;p33"/>
            <p:cNvGrpSpPr/>
            <p:nvPr/>
          </p:nvGrpSpPr>
          <p:grpSpPr>
            <a:xfrm flipH="1" rot="-5400000">
              <a:off x="8668659" y="485055"/>
              <a:ext cx="474807" cy="477976"/>
              <a:chOff x="458271" y="4665278"/>
              <a:chExt cx="474807" cy="477976"/>
            </a:xfrm>
          </p:grpSpPr>
          <p:sp>
            <p:nvSpPr>
              <p:cNvPr id="3401" name="Google Shape;3401;p33"/>
              <p:cNvSpPr/>
              <p:nvPr/>
            </p:nvSpPr>
            <p:spPr>
              <a:xfrm>
                <a:off x="458271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0" y="1"/>
                    </a:moveTo>
                    <a:lnTo>
                      <a:pt x="0" y="25339"/>
                    </a:lnTo>
                    <a:lnTo>
                      <a:pt x="25171" y="25339"/>
                    </a:lnTo>
                    <a:lnTo>
                      <a:pt x="251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2" name="Google Shape;3402;p33"/>
              <p:cNvSpPr/>
              <p:nvPr/>
            </p:nvSpPr>
            <p:spPr>
              <a:xfrm>
                <a:off x="718353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9" y="0"/>
                    </a:moveTo>
                    <a:cubicBezTo>
                      <a:pt x="1884" y="0"/>
                      <a:pt x="1" y="4499"/>
                      <a:pt x="2637" y="7135"/>
                    </a:cubicBezTo>
                    <a:cubicBezTo>
                      <a:pt x="3491" y="7995"/>
                      <a:pt x="4544" y="8381"/>
                      <a:pt x="5578" y="8381"/>
                    </a:cubicBezTo>
                    <a:cubicBezTo>
                      <a:pt x="7714" y="8381"/>
                      <a:pt x="9765" y="6736"/>
                      <a:pt x="9793" y="4227"/>
                    </a:cubicBezTo>
                    <a:cubicBezTo>
                      <a:pt x="9793" y="190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3" name="Google Shape;3403;p33"/>
              <p:cNvSpPr/>
              <p:nvPr/>
            </p:nvSpPr>
            <p:spPr>
              <a:xfrm>
                <a:off x="478398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608" y="0"/>
                    </a:moveTo>
                    <a:cubicBezTo>
                      <a:pt x="1884" y="0"/>
                      <a:pt x="0" y="4499"/>
                      <a:pt x="2637" y="7135"/>
                    </a:cubicBezTo>
                    <a:cubicBezTo>
                      <a:pt x="3490" y="7995"/>
                      <a:pt x="4544" y="8381"/>
                      <a:pt x="5578" y="8381"/>
                    </a:cubicBezTo>
                    <a:cubicBezTo>
                      <a:pt x="7713" y="8381"/>
                      <a:pt x="9764" y="6736"/>
                      <a:pt x="9793" y="4227"/>
                    </a:cubicBezTo>
                    <a:cubicBezTo>
                      <a:pt x="9793" y="190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4" name="Google Shape;3404;p33"/>
              <p:cNvSpPr/>
              <p:nvPr/>
            </p:nvSpPr>
            <p:spPr>
              <a:xfrm>
                <a:off x="478398" y="4712642"/>
                <a:ext cx="185117" cy="157879"/>
              </a:xfrm>
              <a:custGeom>
                <a:rect b="b" l="l" r="r" t="t"/>
                <a:pathLst>
                  <a:path extrusionOk="0" h="8370" w="9814">
                    <a:moveTo>
                      <a:pt x="5608" y="0"/>
                    </a:moveTo>
                    <a:cubicBezTo>
                      <a:pt x="1884" y="0"/>
                      <a:pt x="0" y="4478"/>
                      <a:pt x="2637" y="7115"/>
                    </a:cubicBezTo>
                    <a:cubicBezTo>
                      <a:pt x="3490" y="7982"/>
                      <a:pt x="4544" y="8370"/>
                      <a:pt x="5578" y="8370"/>
                    </a:cubicBezTo>
                    <a:cubicBezTo>
                      <a:pt x="7714" y="8370"/>
                      <a:pt x="9764" y="6715"/>
                      <a:pt x="9793" y="4206"/>
                    </a:cubicBezTo>
                    <a:cubicBezTo>
                      <a:pt x="9814" y="188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5" name="Google Shape;3405;p33"/>
              <p:cNvSpPr/>
              <p:nvPr/>
            </p:nvSpPr>
            <p:spPr>
              <a:xfrm>
                <a:off x="718353" y="4712642"/>
                <a:ext cx="184739" cy="157879"/>
              </a:xfrm>
              <a:custGeom>
                <a:rect b="b" l="l" r="r" t="t"/>
                <a:pathLst>
                  <a:path extrusionOk="0" h="8370" w="9794">
                    <a:moveTo>
                      <a:pt x="5609" y="0"/>
                    </a:moveTo>
                    <a:cubicBezTo>
                      <a:pt x="1884" y="0"/>
                      <a:pt x="1" y="4478"/>
                      <a:pt x="2637" y="7115"/>
                    </a:cubicBezTo>
                    <a:cubicBezTo>
                      <a:pt x="3491" y="7982"/>
                      <a:pt x="4545" y="8370"/>
                      <a:pt x="5579" y="8370"/>
                    </a:cubicBezTo>
                    <a:cubicBezTo>
                      <a:pt x="7714" y="8370"/>
                      <a:pt x="9765" y="6715"/>
                      <a:pt x="9793" y="4206"/>
                    </a:cubicBezTo>
                    <a:cubicBezTo>
                      <a:pt x="9793" y="188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406" name="Google Shape;3406;p33"/>
            <p:cNvGrpSpPr/>
            <p:nvPr/>
          </p:nvGrpSpPr>
          <p:grpSpPr>
            <a:xfrm flipH="1" rot="-5400000">
              <a:off x="8667607" y="-802"/>
              <a:ext cx="474807" cy="477976"/>
              <a:chOff x="826" y="4665278"/>
              <a:chExt cx="474807" cy="477976"/>
            </a:xfrm>
          </p:grpSpPr>
          <p:sp>
            <p:nvSpPr>
              <p:cNvPr id="3407" name="Google Shape;3407;p33"/>
              <p:cNvSpPr/>
              <p:nvPr/>
            </p:nvSpPr>
            <p:spPr>
              <a:xfrm>
                <a:off x="826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1" y="1"/>
                    </a:moveTo>
                    <a:lnTo>
                      <a:pt x="1" y="25339"/>
                    </a:lnTo>
                    <a:lnTo>
                      <a:pt x="25172" y="25339"/>
                    </a:lnTo>
                    <a:lnTo>
                      <a:pt x="2517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8" name="Google Shape;3408;p33"/>
              <p:cNvSpPr/>
              <p:nvPr/>
            </p:nvSpPr>
            <p:spPr>
              <a:xfrm>
                <a:off x="246327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587" y="0"/>
                    </a:moveTo>
                    <a:cubicBezTo>
                      <a:pt x="1863" y="0"/>
                      <a:pt x="0" y="4499"/>
                      <a:pt x="2616" y="7135"/>
                    </a:cubicBezTo>
                    <a:cubicBezTo>
                      <a:pt x="3476" y="7995"/>
                      <a:pt x="4534" y="8381"/>
                      <a:pt x="5571" y="8381"/>
                    </a:cubicBezTo>
                    <a:cubicBezTo>
                      <a:pt x="7711" y="8381"/>
                      <a:pt x="9758" y="6736"/>
                      <a:pt x="9772" y="4227"/>
                    </a:cubicBezTo>
                    <a:cubicBezTo>
                      <a:pt x="9793" y="190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9" name="Google Shape;3409;p33"/>
              <p:cNvSpPr/>
              <p:nvPr/>
            </p:nvSpPr>
            <p:spPr>
              <a:xfrm>
                <a:off x="21349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8" y="0"/>
                    </a:moveTo>
                    <a:cubicBezTo>
                      <a:pt x="1884" y="0"/>
                      <a:pt x="1" y="4478"/>
                      <a:pt x="2616" y="7135"/>
                    </a:cubicBezTo>
                    <a:cubicBezTo>
                      <a:pt x="3470" y="7995"/>
                      <a:pt x="4526" y="8381"/>
                      <a:pt x="5562" y="8381"/>
                    </a:cubicBezTo>
                    <a:cubicBezTo>
                      <a:pt x="7702" y="8381"/>
                      <a:pt x="9758" y="6736"/>
                      <a:pt x="9772" y="4227"/>
                    </a:cubicBezTo>
                    <a:cubicBezTo>
                      <a:pt x="9793" y="1904"/>
                      <a:pt x="7910" y="21"/>
                      <a:pt x="56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0" name="Google Shape;3410;p33"/>
              <p:cNvSpPr/>
              <p:nvPr/>
            </p:nvSpPr>
            <p:spPr>
              <a:xfrm>
                <a:off x="21462" y="4712642"/>
                <a:ext cx="184626" cy="157879"/>
              </a:xfrm>
              <a:custGeom>
                <a:rect b="b" l="l" r="r" t="t"/>
                <a:pathLst>
                  <a:path extrusionOk="0" h="8370" w="9788">
                    <a:moveTo>
                      <a:pt x="5577" y="0"/>
                    </a:moveTo>
                    <a:cubicBezTo>
                      <a:pt x="1869" y="0"/>
                      <a:pt x="1" y="4484"/>
                      <a:pt x="2610" y="7115"/>
                    </a:cubicBezTo>
                    <a:cubicBezTo>
                      <a:pt x="3464" y="7982"/>
                      <a:pt x="4520" y="8370"/>
                      <a:pt x="5556" y="8370"/>
                    </a:cubicBezTo>
                    <a:cubicBezTo>
                      <a:pt x="7696" y="8370"/>
                      <a:pt x="9752" y="6715"/>
                      <a:pt x="9766" y="4206"/>
                    </a:cubicBezTo>
                    <a:cubicBezTo>
                      <a:pt x="9787" y="1884"/>
                      <a:pt x="7904" y="0"/>
                      <a:pt x="5602" y="0"/>
                    </a:cubicBezTo>
                    <a:cubicBezTo>
                      <a:pt x="5594" y="0"/>
                      <a:pt x="5585" y="0"/>
                      <a:pt x="55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1" name="Google Shape;3411;p33"/>
              <p:cNvSpPr/>
              <p:nvPr/>
            </p:nvSpPr>
            <p:spPr>
              <a:xfrm>
                <a:off x="246327" y="4712642"/>
                <a:ext cx="184720" cy="157879"/>
              </a:xfrm>
              <a:custGeom>
                <a:rect b="b" l="l" r="r" t="t"/>
                <a:pathLst>
                  <a:path extrusionOk="0" h="8370" w="9793">
                    <a:moveTo>
                      <a:pt x="5587" y="0"/>
                    </a:moveTo>
                    <a:cubicBezTo>
                      <a:pt x="1863" y="0"/>
                      <a:pt x="0" y="4478"/>
                      <a:pt x="2616" y="7115"/>
                    </a:cubicBezTo>
                    <a:cubicBezTo>
                      <a:pt x="3469" y="7982"/>
                      <a:pt x="4525" y="8370"/>
                      <a:pt x="5562" y="8370"/>
                    </a:cubicBezTo>
                    <a:cubicBezTo>
                      <a:pt x="7702" y="8370"/>
                      <a:pt x="9758" y="6715"/>
                      <a:pt x="9772" y="4206"/>
                    </a:cubicBezTo>
                    <a:cubicBezTo>
                      <a:pt x="9793" y="188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412" name="Google Shape;3412;p33"/>
            <p:cNvGrpSpPr/>
            <p:nvPr/>
          </p:nvGrpSpPr>
          <p:grpSpPr>
            <a:xfrm flipH="1" rot="-5400000">
              <a:off x="8296809" y="-128463"/>
              <a:ext cx="226576" cy="485068"/>
              <a:chOff x="826" y="3727523"/>
              <a:chExt cx="226576" cy="485068"/>
            </a:xfrm>
          </p:grpSpPr>
          <p:sp>
            <p:nvSpPr>
              <p:cNvPr id="3413" name="Google Shape;3413;p33"/>
              <p:cNvSpPr/>
              <p:nvPr/>
            </p:nvSpPr>
            <p:spPr>
              <a:xfrm>
                <a:off x="826" y="3727523"/>
                <a:ext cx="226576" cy="485068"/>
              </a:xfrm>
              <a:custGeom>
                <a:rect b="b" l="l" r="r" t="t"/>
                <a:pathLst>
                  <a:path extrusionOk="0" h="25716" w="12012">
                    <a:moveTo>
                      <a:pt x="1" y="0"/>
                    </a:moveTo>
                    <a:lnTo>
                      <a:pt x="1" y="25715"/>
                    </a:lnTo>
                    <a:lnTo>
                      <a:pt x="12011" y="25715"/>
                    </a:lnTo>
                    <a:lnTo>
                      <a:pt x="120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4" name="Google Shape;3414;p33"/>
              <p:cNvSpPr/>
              <p:nvPr/>
            </p:nvSpPr>
            <p:spPr>
              <a:xfrm>
                <a:off x="7937" y="3766192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4" y="1"/>
                      <a:pt x="0" y="4520"/>
                      <a:pt x="2637" y="7177"/>
                    </a:cubicBezTo>
                    <a:cubicBezTo>
                      <a:pt x="3490" y="8045"/>
                      <a:pt x="4549" y="8433"/>
                      <a:pt x="5589" y="8433"/>
                    </a:cubicBezTo>
                    <a:cubicBezTo>
                      <a:pt x="7736" y="8433"/>
                      <a:pt x="9806" y="6778"/>
                      <a:pt x="9835" y="4269"/>
                    </a:cubicBezTo>
                    <a:cubicBezTo>
                      <a:pt x="983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5" name="Google Shape;3415;p33"/>
              <p:cNvSpPr/>
              <p:nvPr/>
            </p:nvSpPr>
            <p:spPr>
              <a:xfrm>
                <a:off x="7937" y="4002602"/>
                <a:ext cx="185513" cy="158973"/>
              </a:xfrm>
              <a:custGeom>
                <a:rect b="b" l="l" r="r" t="t"/>
                <a:pathLst>
                  <a:path extrusionOk="0" h="8428" w="9835">
                    <a:moveTo>
                      <a:pt x="5629" y="1"/>
                    </a:moveTo>
                    <a:cubicBezTo>
                      <a:pt x="1884" y="1"/>
                      <a:pt x="0" y="4499"/>
                      <a:pt x="2637" y="7178"/>
                    </a:cubicBezTo>
                    <a:cubicBezTo>
                      <a:pt x="3494" y="8041"/>
                      <a:pt x="4550" y="8428"/>
                      <a:pt x="5586" y="8428"/>
                    </a:cubicBezTo>
                    <a:cubicBezTo>
                      <a:pt x="7738" y="8428"/>
                      <a:pt x="9806" y="6762"/>
                      <a:pt x="9835" y="4248"/>
                    </a:cubicBezTo>
                    <a:cubicBezTo>
                      <a:pt x="9835" y="1905"/>
                      <a:pt x="7951" y="1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416" name="Google Shape;3416;p33"/>
            <p:cNvGrpSpPr/>
            <p:nvPr/>
          </p:nvGrpSpPr>
          <p:grpSpPr>
            <a:xfrm flipH="1" rot="-5400000">
              <a:off x="8681033" y="1183291"/>
              <a:ext cx="674108" cy="251833"/>
              <a:chOff x="933070" y="4891426"/>
              <a:chExt cx="674108" cy="251833"/>
            </a:xfrm>
          </p:grpSpPr>
          <p:sp>
            <p:nvSpPr>
              <p:cNvPr id="3417" name="Google Shape;3417;p33"/>
              <p:cNvSpPr/>
              <p:nvPr/>
            </p:nvSpPr>
            <p:spPr>
              <a:xfrm>
                <a:off x="933070" y="4891426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8" name="Google Shape;3418;p33"/>
              <p:cNvSpPr/>
              <p:nvPr/>
            </p:nvSpPr>
            <p:spPr>
              <a:xfrm>
                <a:off x="935560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9" name="Google Shape;3419;p33"/>
              <p:cNvSpPr/>
              <p:nvPr/>
            </p:nvSpPr>
            <p:spPr>
              <a:xfrm>
                <a:off x="1165254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20" name="Google Shape;3420;p33"/>
              <p:cNvSpPr/>
              <p:nvPr/>
            </p:nvSpPr>
            <p:spPr>
              <a:xfrm>
                <a:off x="1389157" y="4939545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2">
  <p:cSld name="CUSTOM_3_1_4">
    <p:spTree>
      <p:nvGrpSpPr>
        <p:cNvPr id="3421" name="Shape 3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2" name="Google Shape;3422;p34"/>
          <p:cNvSpPr/>
          <p:nvPr/>
        </p:nvSpPr>
        <p:spPr>
          <a:xfrm>
            <a:off x="4997228" y="1750031"/>
            <a:ext cx="885900" cy="885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3" name="Google Shape;3423;p34"/>
          <p:cNvSpPr/>
          <p:nvPr/>
        </p:nvSpPr>
        <p:spPr>
          <a:xfrm>
            <a:off x="846203" y="1750031"/>
            <a:ext cx="885900" cy="885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4" name="Google Shape;3424;p34"/>
          <p:cNvSpPr/>
          <p:nvPr/>
        </p:nvSpPr>
        <p:spPr>
          <a:xfrm>
            <a:off x="4997228" y="3284569"/>
            <a:ext cx="885900" cy="885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5" name="Google Shape;3425;p34"/>
          <p:cNvSpPr/>
          <p:nvPr/>
        </p:nvSpPr>
        <p:spPr>
          <a:xfrm>
            <a:off x="846203" y="3284569"/>
            <a:ext cx="885900" cy="885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6" name="Google Shape;3426;p34"/>
          <p:cNvSpPr txBox="1"/>
          <p:nvPr>
            <p:ph idx="1" type="subTitle"/>
          </p:nvPr>
        </p:nvSpPr>
        <p:spPr>
          <a:xfrm>
            <a:off x="1858672" y="1750025"/>
            <a:ext cx="2288100" cy="371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>
                <a:solidFill>
                  <a:schemeClr val="lt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9pPr>
          </a:lstStyle>
          <a:p/>
        </p:txBody>
      </p:sp>
      <p:sp>
        <p:nvSpPr>
          <p:cNvPr id="3427" name="Google Shape;3427;p34"/>
          <p:cNvSpPr txBox="1"/>
          <p:nvPr>
            <p:ph idx="2" type="subTitle"/>
          </p:nvPr>
        </p:nvSpPr>
        <p:spPr>
          <a:xfrm>
            <a:off x="1858672" y="2061589"/>
            <a:ext cx="2288100" cy="612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3428" name="Google Shape;3428;p34"/>
          <p:cNvSpPr txBox="1"/>
          <p:nvPr>
            <p:ph idx="3" type="subTitle"/>
          </p:nvPr>
        </p:nvSpPr>
        <p:spPr>
          <a:xfrm>
            <a:off x="6009697" y="1750025"/>
            <a:ext cx="2288100" cy="371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9pPr>
          </a:lstStyle>
          <a:p/>
        </p:txBody>
      </p:sp>
      <p:sp>
        <p:nvSpPr>
          <p:cNvPr id="3429" name="Google Shape;3429;p34"/>
          <p:cNvSpPr txBox="1"/>
          <p:nvPr>
            <p:ph idx="4" type="subTitle"/>
          </p:nvPr>
        </p:nvSpPr>
        <p:spPr>
          <a:xfrm>
            <a:off x="6009697" y="2061589"/>
            <a:ext cx="2288100" cy="612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3430" name="Google Shape;3430;p34"/>
          <p:cNvSpPr txBox="1"/>
          <p:nvPr>
            <p:ph idx="5" type="subTitle"/>
          </p:nvPr>
        </p:nvSpPr>
        <p:spPr>
          <a:xfrm>
            <a:off x="1858672" y="3284566"/>
            <a:ext cx="2288100" cy="371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9pPr>
          </a:lstStyle>
          <a:p/>
        </p:txBody>
      </p:sp>
      <p:sp>
        <p:nvSpPr>
          <p:cNvPr id="3431" name="Google Shape;3431;p34"/>
          <p:cNvSpPr txBox="1"/>
          <p:nvPr>
            <p:ph idx="6" type="subTitle"/>
          </p:nvPr>
        </p:nvSpPr>
        <p:spPr>
          <a:xfrm>
            <a:off x="1858672" y="3596149"/>
            <a:ext cx="2288100" cy="612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3432" name="Google Shape;3432;p34"/>
          <p:cNvSpPr txBox="1"/>
          <p:nvPr>
            <p:ph idx="7" type="subTitle"/>
          </p:nvPr>
        </p:nvSpPr>
        <p:spPr>
          <a:xfrm>
            <a:off x="6009697" y="3284566"/>
            <a:ext cx="2288100" cy="371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9pPr>
          </a:lstStyle>
          <a:p/>
        </p:txBody>
      </p:sp>
      <p:sp>
        <p:nvSpPr>
          <p:cNvPr id="3433" name="Google Shape;3433;p34"/>
          <p:cNvSpPr txBox="1"/>
          <p:nvPr>
            <p:ph idx="8" type="subTitle"/>
          </p:nvPr>
        </p:nvSpPr>
        <p:spPr>
          <a:xfrm>
            <a:off x="6009697" y="3596149"/>
            <a:ext cx="2288100" cy="612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3434" name="Google Shape;3434;p34"/>
          <p:cNvSpPr txBox="1"/>
          <p:nvPr>
            <p:ph type="title"/>
          </p:nvPr>
        </p:nvSpPr>
        <p:spPr>
          <a:xfrm>
            <a:off x="623105" y="343831"/>
            <a:ext cx="7704000" cy="612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/>
        </p:txBody>
      </p:sp>
      <p:sp>
        <p:nvSpPr>
          <p:cNvPr id="3435" name="Google Shape;3435;p34"/>
          <p:cNvSpPr txBox="1"/>
          <p:nvPr>
            <p:ph hasCustomPrompt="1" idx="9" type="title"/>
          </p:nvPr>
        </p:nvSpPr>
        <p:spPr>
          <a:xfrm>
            <a:off x="917851" y="1840625"/>
            <a:ext cx="754200" cy="704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436" name="Google Shape;3436;p34"/>
          <p:cNvSpPr txBox="1"/>
          <p:nvPr>
            <p:ph hasCustomPrompt="1" idx="13" type="title"/>
          </p:nvPr>
        </p:nvSpPr>
        <p:spPr>
          <a:xfrm>
            <a:off x="917851" y="3375174"/>
            <a:ext cx="754200" cy="704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437" name="Google Shape;3437;p34"/>
          <p:cNvSpPr txBox="1"/>
          <p:nvPr>
            <p:ph hasCustomPrompt="1" idx="14" type="title"/>
          </p:nvPr>
        </p:nvSpPr>
        <p:spPr>
          <a:xfrm>
            <a:off x="5061795" y="1840625"/>
            <a:ext cx="754200" cy="704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438" name="Google Shape;3438;p34"/>
          <p:cNvSpPr txBox="1"/>
          <p:nvPr>
            <p:ph hasCustomPrompt="1" idx="15" type="title"/>
          </p:nvPr>
        </p:nvSpPr>
        <p:spPr>
          <a:xfrm>
            <a:off x="5061795" y="3375174"/>
            <a:ext cx="754200" cy="704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grpSp>
        <p:nvGrpSpPr>
          <p:cNvPr id="3439" name="Google Shape;3439;p34"/>
          <p:cNvGrpSpPr/>
          <p:nvPr/>
        </p:nvGrpSpPr>
        <p:grpSpPr>
          <a:xfrm rot="10800000">
            <a:off x="-1728" y="3725728"/>
            <a:ext cx="1651774" cy="1417975"/>
            <a:chOff x="7492231" y="-7"/>
            <a:chExt cx="1651774" cy="1417975"/>
          </a:xfrm>
        </p:grpSpPr>
        <p:grpSp>
          <p:nvGrpSpPr>
            <p:cNvPr id="3440" name="Google Shape;3440;p34"/>
            <p:cNvGrpSpPr/>
            <p:nvPr/>
          </p:nvGrpSpPr>
          <p:grpSpPr>
            <a:xfrm rot="10800000">
              <a:off x="8180023" y="-2"/>
              <a:ext cx="474807" cy="477976"/>
              <a:chOff x="458271" y="4665278"/>
              <a:chExt cx="474807" cy="477976"/>
            </a:xfrm>
          </p:grpSpPr>
          <p:sp>
            <p:nvSpPr>
              <p:cNvPr id="3441" name="Google Shape;3441;p34"/>
              <p:cNvSpPr/>
              <p:nvPr/>
            </p:nvSpPr>
            <p:spPr>
              <a:xfrm>
                <a:off x="458271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0" y="1"/>
                    </a:moveTo>
                    <a:lnTo>
                      <a:pt x="0" y="25339"/>
                    </a:lnTo>
                    <a:lnTo>
                      <a:pt x="25171" y="25339"/>
                    </a:lnTo>
                    <a:lnTo>
                      <a:pt x="251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2" name="Google Shape;3442;p34"/>
              <p:cNvSpPr/>
              <p:nvPr/>
            </p:nvSpPr>
            <p:spPr>
              <a:xfrm>
                <a:off x="718353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9" y="0"/>
                    </a:moveTo>
                    <a:cubicBezTo>
                      <a:pt x="1884" y="0"/>
                      <a:pt x="1" y="4499"/>
                      <a:pt x="2637" y="7135"/>
                    </a:cubicBezTo>
                    <a:cubicBezTo>
                      <a:pt x="3491" y="7995"/>
                      <a:pt x="4544" y="8381"/>
                      <a:pt x="5578" y="8381"/>
                    </a:cubicBezTo>
                    <a:cubicBezTo>
                      <a:pt x="7714" y="8381"/>
                      <a:pt x="9765" y="6736"/>
                      <a:pt x="9793" y="4227"/>
                    </a:cubicBezTo>
                    <a:cubicBezTo>
                      <a:pt x="9793" y="190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3" name="Google Shape;3443;p34"/>
              <p:cNvSpPr/>
              <p:nvPr/>
            </p:nvSpPr>
            <p:spPr>
              <a:xfrm>
                <a:off x="478398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608" y="0"/>
                    </a:moveTo>
                    <a:cubicBezTo>
                      <a:pt x="1884" y="0"/>
                      <a:pt x="0" y="4499"/>
                      <a:pt x="2637" y="7135"/>
                    </a:cubicBezTo>
                    <a:cubicBezTo>
                      <a:pt x="3490" y="7995"/>
                      <a:pt x="4544" y="8381"/>
                      <a:pt x="5578" y="8381"/>
                    </a:cubicBezTo>
                    <a:cubicBezTo>
                      <a:pt x="7713" y="8381"/>
                      <a:pt x="9764" y="6736"/>
                      <a:pt x="9793" y="4227"/>
                    </a:cubicBezTo>
                    <a:cubicBezTo>
                      <a:pt x="9793" y="190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4" name="Google Shape;3444;p34"/>
              <p:cNvSpPr/>
              <p:nvPr/>
            </p:nvSpPr>
            <p:spPr>
              <a:xfrm>
                <a:off x="478398" y="4712642"/>
                <a:ext cx="185117" cy="157879"/>
              </a:xfrm>
              <a:custGeom>
                <a:rect b="b" l="l" r="r" t="t"/>
                <a:pathLst>
                  <a:path extrusionOk="0" h="8370" w="9814">
                    <a:moveTo>
                      <a:pt x="5608" y="0"/>
                    </a:moveTo>
                    <a:cubicBezTo>
                      <a:pt x="1884" y="0"/>
                      <a:pt x="0" y="4478"/>
                      <a:pt x="2637" y="7115"/>
                    </a:cubicBezTo>
                    <a:cubicBezTo>
                      <a:pt x="3490" y="7982"/>
                      <a:pt x="4544" y="8370"/>
                      <a:pt x="5578" y="8370"/>
                    </a:cubicBezTo>
                    <a:cubicBezTo>
                      <a:pt x="7714" y="8370"/>
                      <a:pt x="9764" y="6715"/>
                      <a:pt x="9793" y="4206"/>
                    </a:cubicBezTo>
                    <a:cubicBezTo>
                      <a:pt x="9814" y="188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5" name="Google Shape;3445;p34"/>
              <p:cNvSpPr/>
              <p:nvPr/>
            </p:nvSpPr>
            <p:spPr>
              <a:xfrm>
                <a:off x="718353" y="4712642"/>
                <a:ext cx="184739" cy="157879"/>
              </a:xfrm>
              <a:custGeom>
                <a:rect b="b" l="l" r="r" t="t"/>
                <a:pathLst>
                  <a:path extrusionOk="0" h="8370" w="9794">
                    <a:moveTo>
                      <a:pt x="5609" y="0"/>
                    </a:moveTo>
                    <a:cubicBezTo>
                      <a:pt x="1884" y="0"/>
                      <a:pt x="1" y="4478"/>
                      <a:pt x="2637" y="7115"/>
                    </a:cubicBezTo>
                    <a:cubicBezTo>
                      <a:pt x="3491" y="7982"/>
                      <a:pt x="4545" y="8370"/>
                      <a:pt x="5579" y="8370"/>
                    </a:cubicBezTo>
                    <a:cubicBezTo>
                      <a:pt x="7714" y="8370"/>
                      <a:pt x="9765" y="6715"/>
                      <a:pt x="9793" y="4206"/>
                    </a:cubicBezTo>
                    <a:cubicBezTo>
                      <a:pt x="9793" y="188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446" name="Google Shape;3446;p34"/>
            <p:cNvGrpSpPr/>
            <p:nvPr/>
          </p:nvGrpSpPr>
          <p:grpSpPr>
            <a:xfrm rot="10800000">
              <a:off x="8668424" y="-2"/>
              <a:ext cx="474807" cy="477976"/>
              <a:chOff x="826" y="4665278"/>
              <a:chExt cx="474807" cy="477976"/>
            </a:xfrm>
          </p:grpSpPr>
          <p:sp>
            <p:nvSpPr>
              <p:cNvPr id="3447" name="Google Shape;3447;p34"/>
              <p:cNvSpPr/>
              <p:nvPr/>
            </p:nvSpPr>
            <p:spPr>
              <a:xfrm>
                <a:off x="826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1" y="1"/>
                    </a:moveTo>
                    <a:lnTo>
                      <a:pt x="1" y="25339"/>
                    </a:lnTo>
                    <a:lnTo>
                      <a:pt x="25172" y="25339"/>
                    </a:lnTo>
                    <a:lnTo>
                      <a:pt x="2517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8" name="Google Shape;3448;p34"/>
              <p:cNvSpPr/>
              <p:nvPr/>
            </p:nvSpPr>
            <p:spPr>
              <a:xfrm>
                <a:off x="246327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587" y="0"/>
                    </a:moveTo>
                    <a:cubicBezTo>
                      <a:pt x="1863" y="0"/>
                      <a:pt x="0" y="4499"/>
                      <a:pt x="2616" y="7135"/>
                    </a:cubicBezTo>
                    <a:cubicBezTo>
                      <a:pt x="3476" y="7995"/>
                      <a:pt x="4534" y="8381"/>
                      <a:pt x="5571" y="8381"/>
                    </a:cubicBezTo>
                    <a:cubicBezTo>
                      <a:pt x="7711" y="8381"/>
                      <a:pt x="9758" y="6736"/>
                      <a:pt x="9772" y="4227"/>
                    </a:cubicBezTo>
                    <a:cubicBezTo>
                      <a:pt x="9793" y="190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9" name="Google Shape;3449;p34"/>
              <p:cNvSpPr/>
              <p:nvPr/>
            </p:nvSpPr>
            <p:spPr>
              <a:xfrm>
                <a:off x="21349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8" y="0"/>
                    </a:moveTo>
                    <a:cubicBezTo>
                      <a:pt x="1884" y="0"/>
                      <a:pt x="1" y="4478"/>
                      <a:pt x="2616" y="7135"/>
                    </a:cubicBezTo>
                    <a:cubicBezTo>
                      <a:pt x="3470" y="7995"/>
                      <a:pt x="4526" y="8381"/>
                      <a:pt x="5562" y="8381"/>
                    </a:cubicBezTo>
                    <a:cubicBezTo>
                      <a:pt x="7702" y="8381"/>
                      <a:pt x="9758" y="6736"/>
                      <a:pt x="9772" y="4227"/>
                    </a:cubicBezTo>
                    <a:cubicBezTo>
                      <a:pt x="9793" y="1904"/>
                      <a:pt x="7910" y="21"/>
                      <a:pt x="56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0" name="Google Shape;3450;p34"/>
              <p:cNvSpPr/>
              <p:nvPr/>
            </p:nvSpPr>
            <p:spPr>
              <a:xfrm>
                <a:off x="21462" y="4712642"/>
                <a:ext cx="184626" cy="157879"/>
              </a:xfrm>
              <a:custGeom>
                <a:rect b="b" l="l" r="r" t="t"/>
                <a:pathLst>
                  <a:path extrusionOk="0" h="8370" w="9788">
                    <a:moveTo>
                      <a:pt x="5577" y="0"/>
                    </a:moveTo>
                    <a:cubicBezTo>
                      <a:pt x="1869" y="0"/>
                      <a:pt x="1" y="4484"/>
                      <a:pt x="2610" y="7115"/>
                    </a:cubicBezTo>
                    <a:cubicBezTo>
                      <a:pt x="3464" y="7982"/>
                      <a:pt x="4520" y="8370"/>
                      <a:pt x="5556" y="8370"/>
                    </a:cubicBezTo>
                    <a:cubicBezTo>
                      <a:pt x="7696" y="8370"/>
                      <a:pt x="9752" y="6715"/>
                      <a:pt x="9766" y="4206"/>
                    </a:cubicBezTo>
                    <a:cubicBezTo>
                      <a:pt x="9787" y="1884"/>
                      <a:pt x="7904" y="0"/>
                      <a:pt x="5602" y="0"/>
                    </a:cubicBezTo>
                    <a:cubicBezTo>
                      <a:pt x="5594" y="0"/>
                      <a:pt x="5585" y="0"/>
                      <a:pt x="55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1" name="Google Shape;3451;p34"/>
              <p:cNvSpPr/>
              <p:nvPr/>
            </p:nvSpPr>
            <p:spPr>
              <a:xfrm>
                <a:off x="246327" y="4712642"/>
                <a:ext cx="184720" cy="157879"/>
              </a:xfrm>
              <a:custGeom>
                <a:rect b="b" l="l" r="r" t="t"/>
                <a:pathLst>
                  <a:path extrusionOk="0" h="8370" w="9793">
                    <a:moveTo>
                      <a:pt x="5587" y="0"/>
                    </a:moveTo>
                    <a:cubicBezTo>
                      <a:pt x="1863" y="0"/>
                      <a:pt x="0" y="4478"/>
                      <a:pt x="2616" y="7115"/>
                    </a:cubicBezTo>
                    <a:cubicBezTo>
                      <a:pt x="3469" y="7982"/>
                      <a:pt x="4525" y="8370"/>
                      <a:pt x="5562" y="8370"/>
                    </a:cubicBezTo>
                    <a:cubicBezTo>
                      <a:pt x="7702" y="8370"/>
                      <a:pt x="9758" y="6715"/>
                      <a:pt x="9772" y="4206"/>
                    </a:cubicBezTo>
                    <a:cubicBezTo>
                      <a:pt x="9793" y="188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452" name="Google Shape;3452;p34"/>
            <p:cNvGrpSpPr/>
            <p:nvPr/>
          </p:nvGrpSpPr>
          <p:grpSpPr>
            <a:xfrm rot="10800000">
              <a:off x="7492231" y="-7"/>
              <a:ext cx="674108" cy="251833"/>
              <a:chOff x="933070" y="4891426"/>
              <a:chExt cx="674108" cy="251833"/>
            </a:xfrm>
          </p:grpSpPr>
          <p:sp>
            <p:nvSpPr>
              <p:cNvPr id="3453" name="Google Shape;3453;p34"/>
              <p:cNvSpPr/>
              <p:nvPr/>
            </p:nvSpPr>
            <p:spPr>
              <a:xfrm>
                <a:off x="933070" y="4891426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4" name="Google Shape;3454;p34"/>
              <p:cNvSpPr/>
              <p:nvPr/>
            </p:nvSpPr>
            <p:spPr>
              <a:xfrm>
                <a:off x="935560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5" name="Google Shape;3455;p34"/>
              <p:cNvSpPr/>
              <p:nvPr/>
            </p:nvSpPr>
            <p:spPr>
              <a:xfrm>
                <a:off x="1165254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6" name="Google Shape;3456;p34"/>
              <p:cNvSpPr/>
              <p:nvPr/>
            </p:nvSpPr>
            <p:spPr>
              <a:xfrm>
                <a:off x="1389157" y="4939545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457" name="Google Shape;3457;p34"/>
            <p:cNvGrpSpPr/>
            <p:nvPr/>
          </p:nvGrpSpPr>
          <p:grpSpPr>
            <a:xfrm rot="10800000">
              <a:off x="8911920" y="488499"/>
              <a:ext cx="232084" cy="929469"/>
              <a:chOff x="53" y="1196432"/>
              <a:chExt cx="232084" cy="929469"/>
            </a:xfrm>
          </p:grpSpPr>
          <p:sp>
            <p:nvSpPr>
              <p:cNvPr id="3458" name="Google Shape;3458;p34"/>
              <p:cNvSpPr/>
              <p:nvPr/>
            </p:nvSpPr>
            <p:spPr>
              <a:xfrm>
                <a:off x="53" y="1196432"/>
                <a:ext cx="232084" cy="929469"/>
              </a:xfrm>
              <a:custGeom>
                <a:rect b="b" l="l" r="r" t="t"/>
                <a:pathLst>
                  <a:path extrusionOk="0" h="49276" w="12304">
                    <a:moveTo>
                      <a:pt x="0" y="0"/>
                    </a:moveTo>
                    <a:lnTo>
                      <a:pt x="0" y="49275"/>
                    </a:lnTo>
                    <a:lnTo>
                      <a:pt x="12303" y="49275"/>
                    </a:lnTo>
                    <a:lnTo>
                      <a:pt x="123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9" name="Google Shape;3459;p34"/>
              <p:cNvSpPr/>
              <p:nvPr/>
            </p:nvSpPr>
            <p:spPr>
              <a:xfrm>
                <a:off x="35572" y="1250097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307" y="0"/>
                    </a:moveTo>
                    <a:cubicBezTo>
                      <a:pt x="2136" y="0"/>
                      <a:pt x="49" y="1677"/>
                      <a:pt x="21" y="4227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5"/>
                      <a:pt x="7302" y="1277"/>
                    </a:cubicBezTo>
                    <a:cubicBezTo>
                      <a:pt x="6434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0" name="Google Shape;3460;p34"/>
              <p:cNvSpPr/>
              <p:nvPr/>
            </p:nvSpPr>
            <p:spPr>
              <a:xfrm>
                <a:off x="35572" y="1913150"/>
                <a:ext cx="187871" cy="160671"/>
              </a:xfrm>
              <a:custGeom>
                <a:rect b="b" l="l" r="r" t="t"/>
                <a:pathLst>
                  <a:path extrusionOk="0" h="8518" w="9960">
                    <a:moveTo>
                      <a:pt x="4307" y="1"/>
                    </a:moveTo>
                    <a:cubicBezTo>
                      <a:pt x="2136" y="1"/>
                      <a:pt x="49" y="1678"/>
                      <a:pt x="21" y="4228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6"/>
                      <a:pt x="7302" y="1278"/>
                    </a:cubicBezTo>
                    <a:cubicBezTo>
                      <a:pt x="6434" y="396"/>
                      <a:pt x="5361" y="1"/>
                      <a:pt x="43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1" name="Google Shape;3461;p34"/>
              <p:cNvSpPr/>
              <p:nvPr/>
            </p:nvSpPr>
            <p:spPr>
              <a:xfrm>
                <a:off x="35572" y="1461910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6" y="1"/>
                    </a:moveTo>
                    <a:cubicBezTo>
                      <a:pt x="2125" y="1"/>
                      <a:pt x="35" y="1679"/>
                      <a:pt x="21" y="4234"/>
                    </a:cubicBezTo>
                    <a:cubicBezTo>
                      <a:pt x="0" y="6599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1" y="391"/>
                      <a:pt x="5358" y="1"/>
                      <a:pt x="43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2" name="Google Shape;3462;p34"/>
              <p:cNvSpPr/>
              <p:nvPr/>
            </p:nvSpPr>
            <p:spPr>
              <a:xfrm>
                <a:off x="35572" y="1693981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19" y="1"/>
                    </a:moveTo>
                    <a:cubicBezTo>
                      <a:pt x="2144" y="1"/>
                      <a:pt x="49" y="1680"/>
                      <a:pt x="21" y="4234"/>
                    </a:cubicBezTo>
                    <a:cubicBezTo>
                      <a:pt x="0" y="6578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8" y="392"/>
                      <a:pt x="5369" y="1"/>
                      <a:pt x="43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463" name="Google Shape;3463;p34"/>
          <p:cNvGrpSpPr/>
          <p:nvPr/>
        </p:nvGrpSpPr>
        <p:grpSpPr>
          <a:xfrm rot="10800000">
            <a:off x="7501348" y="-7"/>
            <a:ext cx="1642656" cy="2410935"/>
            <a:chOff x="-1728" y="2732768"/>
            <a:chExt cx="1642656" cy="2410935"/>
          </a:xfrm>
        </p:grpSpPr>
        <p:grpSp>
          <p:nvGrpSpPr>
            <p:cNvPr id="3464" name="Google Shape;3464;p34"/>
            <p:cNvGrpSpPr/>
            <p:nvPr/>
          </p:nvGrpSpPr>
          <p:grpSpPr>
            <a:xfrm rot="10800000">
              <a:off x="478298" y="4665728"/>
              <a:ext cx="474807" cy="477976"/>
              <a:chOff x="8210487" y="-177"/>
              <a:chExt cx="474807" cy="477976"/>
            </a:xfrm>
          </p:grpSpPr>
          <p:sp>
            <p:nvSpPr>
              <p:cNvPr id="3465" name="Google Shape;3465;p34"/>
              <p:cNvSpPr/>
              <p:nvPr/>
            </p:nvSpPr>
            <p:spPr>
              <a:xfrm rot="10800000">
                <a:off x="8210487" y="-177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0" y="1"/>
                    </a:moveTo>
                    <a:lnTo>
                      <a:pt x="0" y="25339"/>
                    </a:lnTo>
                    <a:lnTo>
                      <a:pt x="25171" y="25339"/>
                    </a:lnTo>
                    <a:lnTo>
                      <a:pt x="251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6" name="Google Shape;3466;p34"/>
              <p:cNvSpPr/>
              <p:nvPr/>
            </p:nvSpPr>
            <p:spPr>
              <a:xfrm rot="10800000">
                <a:off x="8240473" y="48161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9" y="0"/>
                    </a:moveTo>
                    <a:cubicBezTo>
                      <a:pt x="1884" y="0"/>
                      <a:pt x="1" y="4499"/>
                      <a:pt x="2637" y="7135"/>
                    </a:cubicBezTo>
                    <a:cubicBezTo>
                      <a:pt x="3491" y="7995"/>
                      <a:pt x="4544" y="8381"/>
                      <a:pt x="5578" y="8381"/>
                    </a:cubicBezTo>
                    <a:cubicBezTo>
                      <a:pt x="7714" y="8381"/>
                      <a:pt x="9765" y="6736"/>
                      <a:pt x="9793" y="4227"/>
                    </a:cubicBezTo>
                    <a:cubicBezTo>
                      <a:pt x="9793" y="190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7" name="Google Shape;3467;p34"/>
              <p:cNvSpPr/>
              <p:nvPr/>
            </p:nvSpPr>
            <p:spPr>
              <a:xfrm rot="10800000">
                <a:off x="8480447" y="48161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608" y="0"/>
                    </a:moveTo>
                    <a:cubicBezTo>
                      <a:pt x="1884" y="0"/>
                      <a:pt x="0" y="4499"/>
                      <a:pt x="2637" y="7135"/>
                    </a:cubicBezTo>
                    <a:cubicBezTo>
                      <a:pt x="3490" y="7995"/>
                      <a:pt x="4544" y="8381"/>
                      <a:pt x="5578" y="8381"/>
                    </a:cubicBezTo>
                    <a:cubicBezTo>
                      <a:pt x="7713" y="8381"/>
                      <a:pt x="9764" y="6736"/>
                      <a:pt x="9793" y="4227"/>
                    </a:cubicBezTo>
                    <a:cubicBezTo>
                      <a:pt x="9793" y="190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8" name="Google Shape;3468;p34"/>
              <p:cNvSpPr/>
              <p:nvPr/>
            </p:nvSpPr>
            <p:spPr>
              <a:xfrm rot="10800000">
                <a:off x="8480051" y="272555"/>
                <a:ext cx="185117" cy="157879"/>
              </a:xfrm>
              <a:custGeom>
                <a:rect b="b" l="l" r="r" t="t"/>
                <a:pathLst>
                  <a:path extrusionOk="0" h="8370" w="9814">
                    <a:moveTo>
                      <a:pt x="5608" y="0"/>
                    </a:moveTo>
                    <a:cubicBezTo>
                      <a:pt x="1884" y="0"/>
                      <a:pt x="0" y="4478"/>
                      <a:pt x="2637" y="7115"/>
                    </a:cubicBezTo>
                    <a:cubicBezTo>
                      <a:pt x="3490" y="7982"/>
                      <a:pt x="4544" y="8370"/>
                      <a:pt x="5578" y="8370"/>
                    </a:cubicBezTo>
                    <a:cubicBezTo>
                      <a:pt x="7714" y="8370"/>
                      <a:pt x="9764" y="6715"/>
                      <a:pt x="9793" y="4206"/>
                    </a:cubicBezTo>
                    <a:cubicBezTo>
                      <a:pt x="9814" y="188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9" name="Google Shape;3469;p34"/>
              <p:cNvSpPr/>
              <p:nvPr/>
            </p:nvSpPr>
            <p:spPr>
              <a:xfrm rot="10800000">
                <a:off x="8240473" y="272555"/>
                <a:ext cx="184739" cy="157879"/>
              </a:xfrm>
              <a:custGeom>
                <a:rect b="b" l="l" r="r" t="t"/>
                <a:pathLst>
                  <a:path extrusionOk="0" h="8370" w="9794">
                    <a:moveTo>
                      <a:pt x="5609" y="0"/>
                    </a:moveTo>
                    <a:cubicBezTo>
                      <a:pt x="1884" y="0"/>
                      <a:pt x="1" y="4478"/>
                      <a:pt x="2637" y="7115"/>
                    </a:cubicBezTo>
                    <a:cubicBezTo>
                      <a:pt x="3491" y="7982"/>
                      <a:pt x="4545" y="8370"/>
                      <a:pt x="5579" y="8370"/>
                    </a:cubicBezTo>
                    <a:cubicBezTo>
                      <a:pt x="7714" y="8370"/>
                      <a:pt x="9765" y="6715"/>
                      <a:pt x="9793" y="4206"/>
                    </a:cubicBezTo>
                    <a:cubicBezTo>
                      <a:pt x="9793" y="188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470" name="Google Shape;3470;p34"/>
            <p:cNvGrpSpPr/>
            <p:nvPr/>
          </p:nvGrpSpPr>
          <p:grpSpPr>
            <a:xfrm rot="10800000">
              <a:off x="-1728" y="4665726"/>
              <a:ext cx="466118" cy="477976"/>
              <a:chOff x="8667932" y="-177"/>
              <a:chExt cx="474807" cy="477976"/>
            </a:xfrm>
          </p:grpSpPr>
          <p:sp>
            <p:nvSpPr>
              <p:cNvPr id="3471" name="Google Shape;3471;p34"/>
              <p:cNvSpPr/>
              <p:nvPr/>
            </p:nvSpPr>
            <p:spPr>
              <a:xfrm rot="10800000">
                <a:off x="8667932" y="-177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1" y="1"/>
                    </a:moveTo>
                    <a:lnTo>
                      <a:pt x="1" y="25339"/>
                    </a:lnTo>
                    <a:lnTo>
                      <a:pt x="25172" y="25339"/>
                    </a:lnTo>
                    <a:lnTo>
                      <a:pt x="2517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2" name="Google Shape;3472;p34"/>
              <p:cNvSpPr/>
              <p:nvPr/>
            </p:nvSpPr>
            <p:spPr>
              <a:xfrm rot="10800000">
                <a:off x="8712517" y="48161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587" y="0"/>
                    </a:moveTo>
                    <a:cubicBezTo>
                      <a:pt x="1863" y="0"/>
                      <a:pt x="0" y="4499"/>
                      <a:pt x="2616" y="7135"/>
                    </a:cubicBezTo>
                    <a:cubicBezTo>
                      <a:pt x="3476" y="7995"/>
                      <a:pt x="4534" y="8381"/>
                      <a:pt x="5571" y="8381"/>
                    </a:cubicBezTo>
                    <a:cubicBezTo>
                      <a:pt x="7711" y="8381"/>
                      <a:pt x="9758" y="6736"/>
                      <a:pt x="9772" y="4227"/>
                    </a:cubicBezTo>
                    <a:cubicBezTo>
                      <a:pt x="9793" y="190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3" name="Google Shape;3473;p34"/>
              <p:cNvSpPr/>
              <p:nvPr/>
            </p:nvSpPr>
            <p:spPr>
              <a:xfrm rot="10800000">
                <a:off x="8937477" y="48161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8" y="0"/>
                    </a:moveTo>
                    <a:cubicBezTo>
                      <a:pt x="1884" y="0"/>
                      <a:pt x="1" y="4478"/>
                      <a:pt x="2616" y="7135"/>
                    </a:cubicBezTo>
                    <a:cubicBezTo>
                      <a:pt x="3470" y="7995"/>
                      <a:pt x="4526" y="8381"/>
                      <a:pt x="5562" y="8381"/>
                    </a:cubicBezTo>
                    <a:cubicBezTo>
                      <a:pt x="7702" y="8381"/>
                      <a:pt x="9758" y="6736"/>
                      <a:pt x="9772" y="4227"/>
                    </a:cubicBezTo>
                    <a:cubicBezTo>
                      <a:pt x="9793" y="1904"/>
                      <a:pt x="7910" y="21"/>
                      <a:pt x="56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4" name="Google Shape;3474;p34"/>
              <p:cNvSpPr/>
              <p:nvPr/>
            </p:nvSpPr>
            <p:spPr>
              <a:xfrm rot="10800000">
                <a:off x="8937477" y="272555"/>
                <a:ext cx="184626" cy="157879"/>
              </a:xfrm>
              <a:custGeom>
                <a:rect b="b" l="l" r="r" t="t"/>
                <a:pathLst>
                  <a:path extrusionOk="0" h="8370" w="9788">
                    <a:moveTo>
                      <a:pt x="5577" y="0"/>
                    </a:moveTo>
                    <a:cubicBezTo>
                      <a:pt x="1869" y="0"/>
                      <a:pt x="1" y="4484"/>
                      <a:pt x="2610" y="7115"/>
                    </a:cubicBezTo>
                    <a:cubicBezTo>
                      <a:pt x="3464" y="7982"/>
                      <a:pt x="4520" y="8370"/>
                      <a:pt x="5556" y="8370"/>
                    </a:cubicBezTo>
                    <a:cubicBezTo>
                      <a:pt x="7696" y="8370"/>
                      <a:pt x="9752" y="6715"/>
                      <a:pt x="9766" y="4206"/>
                    </a:cubicBezTo>
                    <a:cubicBezTo>
                      <a:pt x="9787" y="1884"/>
                      <a:pt x="7904" y="0"/>
                      <a:pt x="5602" y="0"/>
                    </a:cubicBezTo>
                    <a:cubicBezTo>
                      <a:pt x="5594" y="0"/>
                      <a:pt x="5585" y="0"/>
                      <a:pt x="55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5" name="Google Shape;3475;p34"/>
              <p:cNvSpPr/>
              <p:nvPr/>
            </p:nvSpPr>
            <p:spPr>
              <a:xfrm rot="10800000">
                <a:off x="8712517" y="272555"/>
                <a:ext cx="184720" cy="157879"/>
              </a:xfrm>
              <a:custGeom>
                <a:rect b="b" l="l" r="r" t="t"/>
                <a:pathLst>
                  <a:path extrusionOk="0" h="8370" w="9793">
                    <a:moveTo>
                      <a:pt x="5587" y="0"/>
                    </a:moveTo>
                    <a:cubicBezTo>
                      <a:pt x="1863" y="0"/>
                      <a:pt x="0" y="4478"/>
                      <a:pt x="2616" y="7115"/>
                    </a:cubicBezTo>
                    <a:cubicBezTo>
                      <a:pt x="3469" y="7982"/>
                      <a:pt x="4525" y="8370"/>
                      <a:pt x="5562" y="8370"/>
                    </a:cubicBezTo>
                    <a:cubicBezTo>
                      <a:pt x="7702" y="8370"/>
                      <a:pt x="9758" y="6715"/>
                      <a:pt x="9772" y="4206"/>
                    </a:cubicBezTo>
                    <a:cubicBezTo>
                      <a:pt x="9793" y="188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476" name="Google Shape;3476;p34"/>
            <p:cNvGrpSpPr/>
            <p:nvPr/>
          </p:nvGrpSpPr>
          <p:grpSpPr>
            <a:xfrm rot="10800000">
              <a:off x="-1120" y="2732768"/>
              <a:ext cx="236726" cy="929469"/>
              <a:chOff x="8911428" y="3017176"/>
              <a:chExt cx="232084" cy="929469"/>
            </a:xfrm>
          </p:grpSpPr>
          <p:sp>
            <p:nvSpPr>
              <p:cNvPr id="3477" name="Google Shape;3477;p34"/>
              <p:cNvSpPr/>
              <p:nvPr/>
            </p:nvSpPr>
            <p:spPr>
              <a:xfrm rot="10800000">
                <a:off x="8911428" y="3017176"/>
                <a:ext cx="232084" cy="929469"/>
              </a:xfrm>
              <a:custGeom>
                <a:rect b="b" l="l" r="r" t="t"/>
                <a:pathLst>
                  <a:path extrusionOk="0" h="49276" w="12304">
                    <a:moveTo>
                      <a:pt x="0" y="0"/>
                    </a:moveTo>
                    <a:lnTo>
                      <a:pt x="0" y="49275"/>
                    </a:lnTo>
                    <a:lnTo>
                      <a:pt x="12303" y="49275"/>
                    </a:lnTo>
                    <a:lnTo>
                      <a:pt x="123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8" name="Google Shape;3478;p34"/>
              <p:cNvSpPr/>
              <p:nvPr/>
            </p:nvSpPr>
            <p:spPr>
              <a:xfrm rot="10800000">
                <a:off x="8920123" y="3732328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307" y="0"/>
                    </a:moveTo>
                    <a:cubicBezTo>
                      <a:pt x="2136" y="0"/>
                      <a:pt x="49" y="1677"/>
                      <a:pt x="21" y="4227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5"/>
                      <a:pt x="7302" y="1277"/>
                    </a:cubicBezTo>
                    <a:cubicBezTo>
                      <a:pt x="6434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9" name="Google Shape;3479;p34"/>
              <p:cNvSpPr/>
              <p:nvPr/>
            </p:nvSpPr>
            <p:spPr>
              <a:xfrm rot="10800000">
                <a:off x="8920123" y="3069256"/>
                <a:ext cx="187871" cy="160671"/>
              </a:xfrm>
              <a:custGeom>
                <a:rect b="b" l="l" r="r" t="t"/>
                <a:pathLst>
                  <a:path extrusionOk="0" h="8518" w="9960">
                    <a:moveTo>
                      <a:pt x="4307" y="1"/>
                    </a:moveTo>
                    <a:cubicBezTo>
                      <a:pt x="2136" y="1"/>
                      <a:pt x="49" y="1678"/>
                      <a:pt x="21" y="4228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6"/>
                      <a:pt x="7302" y="1278"/>
                    </a:cubicBezTo>
                    <a:cubicBezTo>
                      <a:pt x="6434" y="396"/>
                      <a:pt x="5361" y="1"/>
                      <a:pt x="43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0" name="Google Shape;3480;p34"/>
              <p:cNvSpPr/>
              <p:nvPr/>
            </p:nvSpPr>
            <p:spPr>
              <a:xfrm rot="10800000">
                <a:off x="8920123" y="3520383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6" y="1"/>
                    </a:moveTo>
                    <a:cubicBezTo>
                      <a:pt x="2125" y="1"/>
                      <a:pt x="35" y="1679"/>
                      <a:pt x="21" y="4234"/>
                    </a:cubicBezTo>
                    <a:cubicBezTo>
                      <a:pt x="0" y="6599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1" y="391"/>
                      <a:pt x="5358" y="1"/>
                      <a:pt x="43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1" name="Google Shape;3481;p34"/>
              <p:cNvSpPr/>
              <p:nvPr/>
            </p:nvSpPr>
            <p:spPr>
              <a:xfrm rot="10800000">
                <a:off x="8920123" y="3288312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19" y="1"/>
                    </a:moveTo>
                    <a:cubicBezTo>
                      <a:pt x="2144" y="1"/>
                      <a:pt x="49" y="1680"/>
                      <a:pt x="21" y="4234"/>
                    </a:cubicBezTo>
                    <a:cubicBezTo>
                      <a:pt x="0" y="6578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8" y="392"/>
                      <a:pt x="5369" y="1"/>
                      <a:pt x="43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482" name="Google Shape;3482;p34"/>
            <p:cNvGrpSpPr/>
            <p:nvPr/>
          </p:nvGrpSpPr>
          <p:grpSpPr>
            <a:xfrm rot="10800000">
              <a:off x="-1715" y="4202928"/>
              <a:ext cx="466111" cy="451908"/>
              <a:chOff x="8677401" y="2565264"/>
              <a:chExt cx="466111" cy="451908"/>
            </a:xfrm>
          </p:grpSpPr>
          <p:sp>
            <p:nvSpPr>
              <p:cNvPr id="3483" name="Google Shape;3483;p34"/>
              <p:cNvSpPr/>
              <p:nvPr/>
            </p:nvSpPr>
            <p:spPr>
              <a:xfrm rot="10800000">
                <a:off x="8677401" y="2565264"/>
                <a:ext cx="466111" cy="451908"/>
              </a:xfrm>
              <a:custGeom>
                <a:rect b="b" l="l" r="r" t="t"/>
                <a:pathLst>
                  <a:path extrusionOk="0" h="23958" w="24711">
                    <a:moveTo>
                      <a:pt x="0" y="0"/>
                    </a:moveTo>
                    <a:lnTo>
                      <a:pt x="0" y="23958"/>
                    </a:lnTo>
                    <a:lnTo>
                      <a:pt x="24711" y="23958"/>
                    </a:lnTo>
                    <a:lnTo>
                      <a:pt x="247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4" name="Google Shape;3484;p34"/>
              <p:cNvSpPr/>
              <p:nvPr/>
            </p:nvSpPr>
            <p:spPr>
              <a:xfrm rot="10800000">
                <a:off x="8923669" y="2836392"/>
                <a:ext cx="181967" cy="156106"/>
              </a:xfrm>
              <a:custGeom>
                <a:rect b="b" l="l" r="r" t="t"/>
                <a:pathLst>
                  <a:path extrusionOk="0" h="8276" w="9647">
                    <a:moveTo>
                      <a:pt x="4170" y="0"/>
                    </a:moveTo>
                    <a:cubicBezTo>
                      <a:pt x="2058" y="0"/>
                      <a:pt x="36" y="1627"/>
                      <a:pt x="22" y="4111"/>
                    </a:cubicBezTo>
                    <a:cubicBezTo>
                      <a:pt x="1" y="6392"/>
                      <a:pt x="1863" y="8254"/>
                      <a:pt x="4144" y="8275"/>
                    </a:cubicBezTo>
                    <a:cubicBezTo>
                      <a:pt x="7805" y="8254"/>
                      <a:pt x="9646" y="3839"/>
                      <a:pt x="7073" y="1224"/>
                    </a:cubicBezTo>
                    <a:cubicBezTo>
                      <a:pt x="6228" y="379"/>
                      <a:pt x="5189" y="0"/>
                      <a:pt x="41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5" name="Google Shape;3485;p34"/>
              <p:cNvSpPr/>
              <p:nvPr/>
            </p:nvSpPr>
            <p:spPr>
              <a:xfrm rot="10800000">
                <a:off x="8686072" y="2836392"/>
                <a:ext cx="182363" cy="156106"/>
              </a:xfrm>
              <a:custGeom>
                <a:rect b="b" l="l" r="r" t="t"/>
                <a:pathLst>
                  <a:path extrusionOk="0" h="8276" w="9668">
                    <a:moveTo>
                      <a:pt x="4179" y="0"/>
                    </a:moveTo>
                    <a:cubicBezTo>
                      <a:pt x="2068" y="0"/>
                      <a:pt x="36" y="1627"/>
                      <a:pt x="22" y="4111"/>
                    </a:cubicBezTo>
                    <a:cubicBezTo>
                      <a:pt x="1" y="6392"/>
                      <a:pt x="1863" y="8254"/>
                      <a:pt x="4144" y="8275"/>
                    </a:cubicBezTo>
                    <a:cubicBezTo>
                      <a:pt x="7805" y="8275"/>
                      <a:pt x="9667" y="3839"/>
                      <a:pt x="7073" y="1224"/>
                    </a:cubicBezTo>
                    <a:cubicBezTo>
                      <a:pt x="6235" y="379"/>
                      <a:pt x="5198" y="0"/>
                      <a:pt x="41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6" name="Google Shape;3486;p34"/>
              <p:cNvSpPr/>
              <p:nvPr/>
            </p:nvSpPr>
            <p:spPr>
              <a:xfrm rot="10800000">
                <a:off x="8686468" y="2600379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71" y="0"/>
                    </a:moveTo>
                    <a:cubicBezTo>
                      <a:pt x="2069" y="0"/>
                      <a:pt x="50" y="1626"/>
                      <a:pt x="22" y="4105"/>
                    </a:cubicBezTo>
                    <a:cubicBezTo>
                      <a:pt x="1" y="6385"/>
                      <a:pt x="1842" y="8248"/>
                      <a:pt x="4144" y="8268"/>
                    </a:cubicBezTo>
                    <a:cubicBezTo>
                      <a:pt x="7805" y="8268"/>
                      <a:pt x="9647" y="3854"/>
                      <a:pt x="7073" y="1238"/>
                    </a:cubicBezTo>
                    <a:cubicBezTo>
                      <a:pt x="6232" y="383"/>
                      <a:pt x="5192" y="0"/>
                      <a:pt x="4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7" name="Google Shape;3487;p34"/>
              <p:cNvSpPr/>
              <p:nvPr/>
            </p:nvSpPr>
            <p:spPr>
              <a:xfrm rot="10800000">
                <a:off x="8923669" y="2600379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67" y="0"/>
                    </a:moveTo>
                    <a:cubicBezTo>
                      <a:pt x="2060" y="0"/>
                      <a:pt x="36" y="1626"/>
                      <a:pt x="22" y="4105"/>
                    </a:cubicBezTo>
                    <a:cubicBezTo>
                      <a:pt x="1" y="6385"/>
                      <a:pt x="1842" y="8248"/>
                      <a:pt x="4144" y="8268"/>
                    </a:cubicBezTo>
                    <a:cubicBezTo>
                      <a:pt x="7805" y="8268"/>
                      <a:pt x="9646" y="3833"/>
                      <a:pt x="7073" y="1238"/>
                    </a:cubicBezTo>
                    <a:cubicBezTo>
                      <a:pt x="6232" y="383"/>
                      <a:pt x="5189" y="0"/>
                      <a:pt x="41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488" name="Google Shape;3488;p34"/>
            <p:cNvGrpSpPr/>
            <p:nvPr/>
          </p:nvGrpSpPr>
          <p:grpSpPr>
            <a:xfrm rot="10800000">
              <a:off x="966820" y="4891676"/>
              <a:ext cx="674108" cy="251833"/>
              <a:chOff x="7536387" y="-182"/>
              <a:chExt cx="674108" cy="251833"/>
            </a:xfrm>
          </p:grpSpPr>
          <p:sp>
            <p:nvSpPr>
              <p:cNvPr id="3489" name="Google Shape;3489;p34"/>
              <p:cNvSpPr/>
              <p:nvPr/>
            </p:nvSpPr>
            <p:spPr>
              <a:xfrm rot="10800000">
                <a:off x="7536387" y="-182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0" name="Google Shape;3490;p34"/>
              <p:cNvSpPr/>
              <p:nvPr/>
            </p:nvSpPr>
            <p:spPr>
              <a:xfrm rot="10800000">
                <a:off x="8017871" y="40861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1" name="Google Shape;3491;p34"/>
              <p:cNvSpPr/>
              <p:nvPr/>
            </p:nvSpPr>
            <p:spPr>
              <a:xfrm rot="10800000">
                <a:off x="7788177" y="40861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2" name="Google Shape;3492;p34"/>
              <p:cNvSpPr/>
              <p:nvPr/>
            </p:nvSpPr>
            <p:spPr>
              <a:xfrm rot="10800000">
                <a:off x="7564388" y="40861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493" name="Google Shape;3493;p34"/>
            <p:cNvGrpSpPr/>
            <p:nvPr/>
          </p:nvGrpSpPr>
          <p:grpSpPr>
            <a:xfrm rot="10800000">
              <a:off x="-1715" y="3672936"/>
              <a:ext cx="241789" cy="518489"/>
              <a:chOff x="8690807" y="930485"/>
              <a:chExt cx="226161" cy="485068"/>
            </a:xfrm>
          </p:grpSpPr>
          <p:sp>
            <p:nvSpPr>
              <p:cNvPr id="3494" name="Google Shape;3494;p34"/>
              <p:cNvSpPr/>
              <p:nvPr/>
            </p:nvSpPr>
            <p:spPr>
              <a:xfrm rot="10800000">
                <a:off x="8690807" y="930485"/>
                <a:ext cx="226161" cy="485068"/>
              </a:xfrm>
              <a:custGeom>
                <a:rect b="b" l="l" r="r" t="t"/>
                <a:pathLst>
                  <a:path extrusionOk="0" h="25716" w="11990">
                    <a:moveTo>
                      <a:pt x="0" y="0"/>
                    </a:moveTo>
                    <a:lnTo>
                      <a:pt x="0" y="25715"/>
                    </a:lnTo>
                    <a:lnTo>
                      <a:pt x="11989" y="25715"/>
                    </a:lnTo>
                    <a:lnTo>
                      <a:pt x="119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5" name="Google Shape;3495;p34"/>
              <p:cNvSpPr/>
              <p:nvPr/>
            </p:nvSpPr>
            <p:spPr>
              <a:xfrm rot="10800000">
                <a:off x="8725929" y="1217817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3" y="1"/>
                      <a:pt x="0" y="4520"/>
                      <a:pt x="2636" y="7177"/>
                    </a:cubicBezTo>
                    <a:cubicBezTo>
                      <a:pt x="3497" y="8045"/>
                      <a:pt x="4557" y="8433"/>
                      <a:pt x="5598" y="8433"/>
                    </a:cubicBezTo>
                    <a:cubicBezTo>
                      <a:pt x="7746" y="8433"/>
                      <a:pt x="9806" y="6778"/>
                      <a:pt x="9834" y="4269"/>
                    </a:cubicBezTo>
                    <a:cubicBezTo>
                      <a:pt x="9834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6" name="Google Shape;3496;p34"/>
              <p:cNvSpPr/>
              <p:nvPr/>
            </p:nvSpPr>
            <p:spPr>
              <a:xfrm rot="10800000">
                <a:off x="8725533" y="981011"/>
                <a:ext cx="185909" cy="159067"/>
              </a:xfrm>
              <a:custGeom>
                <a:rect b="b" l="l" r="r" t="t"/>
                <a:pathLst>
                  <a:path extrusionOk="0" h="8433" w="9856">
                    <a:moveTo>
                      <a:pt x="5629" y="1"/>
                    </a:moveTo>
                    <a:cubicBezTo>
                      <a:pt x="1883" y="1"/>
                      <a:pt x="0" y="4520"/>
                      <a:pt x="2636" y="7178"/>
                    </a:cubicBezTo>
                    <a:cubicBezTo>
                      <a:pt x="3490" y="8045"/>
                      <a:pt x="4548" y="8433"/>
                      <a:pt x="5588" y="8433"/>
                    </a:cubicBezTo>
                    <a:cubicBezTo>
                      <a:pt x="7736" y="8433"/>
                      <a:pt x="9806" y="6778"/>
                      <a:pt x="9834" y="4269"/>
                    </a:cubicBezTo>
                    <a:cubicBezTo>
                      <a:pt x="985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ally Blank">
  <p:cSld name="Really Blank">
    <p:spTree>
      <p:nvGrpSpPr>
        <p:cNvPr id="3497" name="Shape 34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3498" name="Shape 3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9" name="Google Shape;3499;p3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3500" name="Google Shape;3500;p36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3501" name="Google Shape;3501;p36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3502" name="Google Shape;3502;p3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03" name="Google Shape;3503;p3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04" name="Google Shape;3504;p3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_1">
    <p:spTree>
      <p:nvGrpSpPr>
        <p:cNvPr id="3505" name="Shape 3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mic-04.png" id="3506" name="Google Shape;3506;p37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7" name="Google Shape;3507;p37"/>
          <p:cNvSpPr/>
          <p:nvPr/>
        </p:nvSpPr>
        <p:spPr>
          <a:xfrm>
            <a:off x="1315275" y="921225"/>
            <a:ext cx="6411600" cy="3910500"/>
          </a:xfrm>
          <a:custGeom>
            <a:rect b="b" l="l" r="r" t="t"/>
            <a:pathLst>
              <a:path extrusionOk="0" h="120000" w="120000">
                <a:moveTo>
                  <a:pt x="18534" y="0"/>
                </a:moveTo>
                <a:lnTo>
                  <a:pt x="18534" y="19963"/>
                </a:lnTo>
                <a:lnTo>
                  <a:pt x="0" y="18348"/>
                </a:lnTo>
                <a:lnTo>
                  <a:pt x="18804" y="47467"/>
                </a:lnTo>
                <a:lnTo>
                  <a:pt x="18804" y="120000"/>
                </a:lnTo>
                <a:lnTo>
                  <a:pt x="120000" y="106691"/>
                </a:lnTo>
                <a:lnTo>
                  <a:pt x="116347" y="15305"/>
                </a:lnTo>
                <a:close/>
              </a:path>
            </a:pathLst>
          </a:custGeom>
          <a:solidFill>
            <a:srgbClr val="001936">
              <a:alpha val="21570"/>
            </a:srgbClr>
          </a:solidFill>
          <a:ln>
            <a:noFill/>
          </a:ln>
        </p:spPr>
      </p:sp>
      <p:sp>
        <p:nvSpPr>
          <p:cNvPr id="3508" name="Google Shape;3508;p37"/>
          <p:cNvSpPr/>
          <p:nvPr/>
        </p:nvSpPr>
        <p:spPr>
          <a:xfrm>
            <a:off x="1010475" y="616425"/>
            <a:ext cx="6411600" cy="3910500"/>
          </a:xfrm>
          <a:custGeom>
            <a:rect b="b" l="l" r="r" t="t"/>
            <a:pathLst>
              <a:path extrusionOk="0" h="120000" w="120000">
                <a:moveTo>
                  <a:pt x="18534" y="0"/>
                </a:moveTo>
                <a:lnTo>
                  <a:pt x="18534" y="19963"/>
                </a:lnTo>
                <a:lnTo>
                  <a:pt x="0" y="18348"/>
                </a:lnTo>
                <a:lnTo>
                  <a:pt x="18804" y="47467"/>
                </a:lnTo>
                <a:lnTo>
                  <a:pt x="18804" y="120000"/>
                </a:lnTo>
                <a:lnTo>
                  <a:pt x="120000" y="106691"/>
                </a:lnTo>
                <a:lnTo>
                  <a:pt x="116347" y="15305"/>
                </a:lnTo>
                <a:close/>
              </a:path>
            </a:pathLst>
          </a:custGeom>
          <a:solidFill>
            <a:srgbClr val="FFFFFF"/>
          </a:solidFill>
          <a:ln cap="flat" cmpd="sng" w="762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509" name="Google Shape;3509;p37"/>
          <p:cNvSpPr txBox="1"/>
          <p:nvPr>
            <p:ph type="ctrTitle"/>
          </p:nvPr>
        </p:nvSpPr>
        <p:spPr>
          <a:xfrm>
            <a:off x="2572125" y="2068625"/>
            <a:ext cx="42717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angers"/>
              <a:buNone/>
              <a:defRPr b="0" i="0" sz="6400" u="none" cap="none" strike="noStrik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angers"/>
              <a:buNone/>
              <a:defRPr sz="64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angers"/>
              <a:buNone/>
              <a:defRPr sz="64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angers"/>
              <a:buNone/>
              <a:defRPr sz="64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angers"/>
              <a:buNone/>
              <a:defRPr sz="64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angers"/>
              <a:buNone/>
              <a:defRPr sz="64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angers"/>
              <a:buNone/>
              <a:defRPr sz="64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angers"/>
              <a:buNone/>
              <a:defRPr sz="64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angers"/>
              <a:buNone/>
              <a:defRPr sz="64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4C5C64"/>
        </a:solidFill>
      </p:bgPr>
    </p:bg>
    <p:spTree>
      <p:nvGrpSpPr>
        <p:cNvPr id="3514" name="Shape 3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5" name="Google Shape;3515;p39"/>
          <p:cNvSpPr txBox="1"/>
          <p:nvPr>
            <p:ph type="ctrTitle"/>
          </p:nvPr>
        </p:nvSpPr>
        <p:spPr>
          <a:xfrm>
            <a:off x="-44575" y="766625"/>
            <a:ext cx="9188700" cy="251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osis"/>
              <a:buNone/>
              <a:defRPr b="1" i="0" sz="8000" u="none" cap="none" strike="noStrik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5200">
                <a:solidFill>
                  <a:srgbClr val="FFFFFF"/>
                </a:solidFill>
              </a:defRPr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5200">
                <a:solidFill>
                  <a:srgbClr val="FFFFFF"/>
                </a:solidFill>
              </a:defRPr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5200">
                <a:solidFill>
                  <a:srgbClr val="FFFFFF"/>
                </a:solidFill>
              </a:defRPr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5200">
                <a:solidFill>
                  <a:srgbClr val="FFFFFF"/>
                </a:solidFill>
              </a:defRPr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5200">
                <a:solidFill>
                  <a:srgbClr val="FFFFFF"/>
                </a:solidFill>
              </a:defRPr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5200">
                <a:solidFill>
                  <a:srgbClr val="FFFFFF"/>
                </a:solidFill>
              </a:defRPr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5200">
                <a:solidFill>
                  <a:srgbClr val="FFFFFF"/>
                </a:solidFill>
              </a:defRPr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516" name="Google Shape;3516;p39"/>
          <p:cNvSpPr txBox="1"/>
          <p:nvPr>
            <p:ph idx="1" type="subTitle"/>
          </p:nvPr>
        </p:nvSpPr>
        <p:spPr>
          <a:xfrm>
            <a:off x="311700" y="3276600"/>
            <a:ext cx="8520600" cy="6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  <a:defRPr b="0" i="0" sz="2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  <a:defRPr b="0" i="0" sz="2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  <a:defRPr b="0" i="0" sz="2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  <a:defRPr b="0" i="0" sz="2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  <a:defRPr b="0" i="0" sz="2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  <a:defRPr b="0" i="0" sz="2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  <a:defRPr b="0" i="0" sz="2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  <a:defRPr b="0" i="0" sz="2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  <a:defRPr b="0" i="0" sz="2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517" name="Google Shape;3517;p3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e">
  <p:cSld name="Title One">
    <p:spTree>
      <p:nvGrpSpPr>
        <p:cNvPr id="3518" name="Shape 3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9" name="Google Shape;3519;p40"/>
          <p:cNvSpPr txBox="1"/>
          <p:nvPr>
            <p:ph type="title"/>
          </p:nvPr>
        </p:nvSpPr>
        <p:spPr>
          <a:xfrm>
            <a:off x="311700" y="341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i="0" sz="3800" u="none" cap="none" strike="noStrike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/>
        </p:txBody>
      </p:sp>
      <p:sp>
        <p:nvSpPr>
          <p:cNvPr id="3520" name="Google Shape;3520;p40"/>
          <p:cNvSpPr txBox="1"/>
          <p:nvPr>
            <p:ph idx="1" type="subTitle"/>
          </p:nvPr>
        </p:nvSpPr>
        <p:spPr>
          <a:xfrm>
            <a:off x="2249850" y="606800"/>
            <a:ext cx="46443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457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521" name="Google Shape;3521;p40"/>
          <p:cNvSpPr/>
          <p:nvPr/>
        </p:nvSpPr>
        <p:spPr>
          <a:xfrm>
            <a:off x="8468475" y="152350"/>
            <a:ext cx="454500" cy="365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2" name="Google Shape;3522;p40"/>
          <p:cNvSpPr/>
          <p:nvPr/>
        </p:nvSpPr>
        <p:spPr>
          <a:xfrm>
            <a:off x="8468475" y="517700"/>
            <a:ext cx="454500" cy="89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3" name="Google Shape;3523;p40"/>
          <p:cNvSpPr txBox="1"/>
          <p:nvPr>
            <p:ph idx="12" type="sldNum"/>
          </p:nvPr>
        </p:nvSpPr>
        <p:spPr>
          <a:xfrm>
            <a:off x="8421382" y="1382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  <p:sp>
        <p:nvSpPr>
          <p:cNvPr id="3524" name="Google Shape;3524;p40"/>
          <p:cNvSpPr txBox="1"/>
          <p:nvPr/>
        </p:nvSpPr>
        <p:spPr>
          <a:xfrm>
            <a:off x="6819375" y="4714900"/>
            <a:ext cx="22368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Open Sans"/>
              <a:buNone/>
            </a:pPr>
            <a:r>
              <a:rPr b="0" i="0" lang="en" sz="1000" u="none" cap="none" strike="noStrik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freegoogleslidestemplates.com</a:t>
            </a:r>
            <a:endParaRPr/>
          </a:p>
        </p:txBody>
      </p:sp>
      <p:grpSp>
        <p:nvGrpSpPr>
          <p:cNvPr id="3525" name="Google Shape;3525;p40"/>
          <p:cNvGrpSpPr/>
          <p:nvPr/>
        </p:nvGrpSpPr>
        <p:grpSpPr>
          <a:xfrm>
            <a:off x="197973" y="4683259"/>
            <a:ext cx="297286" cy="365447"/>
            <a:chOff x="2149550" y="2870305"/>
            <a:chExt cx="378515" cy="465300"/>
          </a:xfrm>
        </p:grpSpPr>
        <p:sp>
          <p:nvSpPr>
            <p:cNvPr id="3526" name="Google Shape;3526;p40"/>
            <p:cNvSpPr/>
            <p:nvPr/>
          </p:nvSpPr>
          <p:spPr>
            <a:xfrm>
              <a:off x="2149568" y="2870305"/>
              <a:ext cx="378300" cy="465300"/>
            </a:xfrm>
            <a:custGeom>
              <a:rect b="b" l="l" r="r" t="t"/>
              <a:pathLst>
                <a:path extrusionOk="0" h="120000" w="120000">
                  <a:moveTo>
                    <a:pt x="117432" y="53748"/>
                  </a:moveTo>
                  <a:cubicBezTo>
                    <a:pt x="119484" y="54588"/>
                    <a:pt x="118980" y="55836"/>
                    <a:pt x="120000" y="57504"/>
                  </a:cubicBezTo>
                  <a:lnTo>
                    <a:pt x="120000" y="110832"/>
                  </a:lnTo>
                  <a:cubicBezTo>
                    <a:pt x="120000" y="115836"/>
                    <a:pt x="114876" y="120000"/>
                    <a:pt x="108720" y="120000"/>
                  </a:cubicBezTo>
                  <a:lnTo>
                    <a:pt x="11280" y="120000"/>
                  </a:lnTo>
                  <a:cubicBezTo>
                    <a:pt x="4104" y="120000"/>
                    <a:pt x="0" y="115836"/>
                    <a:pt x="0" y="110832"/>
                  </a:cubicBezTo>
                  <a:lnTo>
                    <a:pt x="0" y="8328"/>
                  </a:lnTo>
                  <a:cubicBezTo>
                    <a:pt x="0" y="3336"/>
                    <a:pt x="4104" y="0"/>
                    <a:pt x="10260" y="0"/>
                  </a:cubicBezTo>
                  <a:lnTo>
                    <a:pt x="84108" y="0"/>
                  </a:lnTo>
                  <a:cubicBezTo>
                    <a:pt x="86148" y="1668"/>
                    <a:pt x="86148" y="5004"/>
                    <a:pt x="86148" y="7500"/>
                  </a:cubicBezTo>
                  <a:lnTo>
                    <a:pt x="86148" y="26664"/>
                  </a:lnTo>
                  <a:cubicBezTo>
                    <a:pt x="86148" y="29172"/>
                    <a:pt x="89232" y="30828"/>
                    <a:pt x="90252" y="32496"/>
                  </a:cubicBezTo>
                  <a:cubicBezTo>
                    <a:pt x="97440" y="37500"/>
                    <a:pt x="103584" y="42504"/>
                    <a:pt x="109740" y="47496"/>
                  </a:cubicBezTo>
                  <a:cubicBezTo>
                    <a:pt x="110772" y="49164"/>
                    <a:pt x="112008" y="48744"/>
                    <a:pt x="115584" y="51744"/>
                  </a:cubicBezTo>
                </a:path>
              </a:pathLst>
            </a:custGeom>
            <a:solidFill>
              <a:srgbClr val="F7B600"/>
            </a:solidFill>
            <a:ln cap="flat" cmpd="sng" w="12700">
              <a:solidFill>
                <a:srgbClr val="FFC92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7" name="Google Shape;3527;p40"/>
            <p:cNvSpPr/>
            <p:nvPr/>
          </p:nvSpPr>
          <p:spPr>
            <a:xfrm>
              <a:off x="2414965" y="2870305"/>
              <a:ext cx="113100" cy="125700"/>
            </a:xfrm>
            <a:custGeom>
              <a:rect b="b" l="l" r="r" t="t"/>
              <a:pathLst>
                <a:path extrusionOk="0" h="120000" w="120000">
                  <a:moveTo>
                    <a:pt x="0" y="104615"/>
                  </a:moveTo>
                  <a:cubicBezTo>
                    <a:pt x="0" y="70769"/>
                    <a:pt x="0" y="33846"/>
                    <a:pt x="0" y="0"/>
                  </a:cubicBezTo>
                  <a:cubicBezTo>
                    <a:pt x="41142" y="33846"/>
                    <a:pt x="82285" y="67692"/>
                    <a:pt x="120000" y="104615"/>
                  </a:cubicBezTo>
                  <a:cubicBezTo>
                    <a:pt x="113142" y="110769"/>
                    <a:pt x="109714" y="110769"/>
                    <a:pt x="102857" y="110769"/>
                  </a:cubicBezTo>
                  <a:cubicBezTo>
                    <a:pt x="68571" y="110769"/>
                    <a:pt x="34285" y="120000"/>
                    <a:pt x="0" y="104615"/>
                  </a:cubicBezTo>
                  <a:close/>
                </a:path>
              </a:pathLst>
            </a:custGeom>
            <a:solidFill>
              <a:srgbClr val="FEE06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8" name="Google Shape;3528;p40"/>
            <p:cNvSpPr/>
            <p:nvPr/>
          </p:nvSpPr>
          <p:spPr>
            <a:xfrm>
              <a:off x="2414965" y="2980086"/>
              <a:ext cx="113100" cy="1131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cubicBezTo>
                    <a:pt x="112344" y="108684"/>
                    <a:pt x="17484" y="23088"/>
                    <a:pt x="0" y="0"/>
                  </a:cubicBezTo>
                  <a:close/>
                </a:path>
              </a:pathLst>
            </a:custGeom>
            <a:solidFill>
              <a:srgbClr val="D59D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9" name="Google Shape;3529;p40"/>
            <p:cNvSpPr/>
            <p:nvPr/>
          </p:nvSpPr>
          <p:spPr>
            <a:xfrm>
              <a:off x="2149550" y="3036900"/>
              <a:ext cx="378300" cy="22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Calibri"/>
                <a:buNone/>
              </a:pPr>
              <a:r>
                <a:rPr b="0" i="0" lang="en" sz="8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FGST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Right">
  <p:cSld name="Title Right">
    <p:spTree>
      <p:nvGrpSpPr>
        <p:cNvPr id="3530" name="Shape 3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1" name="Google Shape;3531;p41"/>
          <p:cNvSpPr txBox="1"/>
          <p:nvPr>
            <p:ph type="title"/>
          </p:nvPr>
        </p:nvSpPr>
        <p:spPr>
          <a:xfrm>
            <a:off x="4563000" y="34100"/>
            <a:ext cx="3905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i="0" sz="3800" u="none" cap="none" strike="noStrike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/>
        </p:txBody>
      </p:sp>
      <p:sp>
        <p:nvSpPr>
          <p:cNvPr id="3532" name="Google Shape;3532;p41"/>
          <p:cNvSpPr txBox="1"/>
          <p:nvPr>
            <p:ph idx="1" type="subTitle"/>
          </p:nvPr>
        </p:nvSpPr>
        <p:spPr>
          <a:xfrm>
            <a:off x="4563150" y="606800"/>
            <a:ext cx="39054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457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533" name="Google Shape;3533;p41"/>
          <p:cNvSpPr/>
          <p:nvPr/>
        </p:nvSpPr>
        <p:spPr>
          <a:xfrm>
            <a:off x="8468475" y="152350"/>
            <a:ext cx="454500" cy="365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4" name="Google Shape;3534;p41"/>
          <p:cNvSpPr/>
          <p:nvPr/>
        </p:nvSpPr>
        <p:spPr>
          <a:xfrm>
            <a:off x="8468475" y="517700"/>
            <a:ext cx="454500" cy="89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5" name="Google Shape;3535;p41"/>
          <p:cNvSpPr txBox="1"/>
          <p:nvPr>
            <p:ph idx="12" type="sldNum"/>
          </p:nvPr>
        </p:nvSpPr>
        <p:spPr>
          <a:xfrm>
            <a:off x="8421382" y="1382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  <p:sp>
        <p:nvSpPr>
          <p:cNvPr id="3536" name="Google Shape;3536;p41"/>
          <p:cNvSpPr txBox="1"/>
          <p:nvPr/>
        </p:nvSpPr>
        <p:spPr>
          <a:xfrm>
            <a:off x="6819375" y="4714900"/>
            <a:ext cx="22368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Open Sans"/>
              <a:buNone/>
            </a:pPr>
            <a:r>
              <a:rPr b="0" i="0" lang="en" sz="1000" u="none" cap="none" strike="noStrik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freegoogleslidestemplates.com</a:t>
            </a:r>
            <a:endParaRPr/>
          </a:p>
        </p:txBody>
      </p:sp>
      <p:grpSp>
        <p:nvGrpSpPr>
          <p:cNvPr id="3537" name="Google Shape;3537;p41"/>
          <p:cNvGrpSpPr/>
          <p:nvPr/>
        </p:nvGrpSpPr>
        <p:grpSpPr>
          <a:xfrm>
            <a:off x="197967" y="4683262"/>
            <a:ext cx="297286" cy="365447"/>
            <a:chOff x="2149550" y="2870305"/>
            <a:chExt cx="378515" cy="465300"/>
          </a:xfrm>
        </p:grpSpPr>
        <p:sp>
          <p:nvSpPr>
            <p:cNvPr id="3538" name="Google Shape;3538;p41"/>
            <p:cNvSpPr/>
            <p:nvPr/>
          </p:nvSpPr>
          <p:spPr>
            <a:xfrm>
              <a:off x="2149568" y="2870305"/>
              <a:ext cx="378300" cy="465300"/>
            </a:xfrm>
            <a:custGeom>
              <a:rect b="b" l="l" r="r" t="t"/>
              <a:pathLst>
                <a:path extrusionOk="0" h="120000" w="120000">
                  <a:moveTo>
                    <a:pt x="117432" y="53748"/>
                  </a:moveTo>
                  <a:cubicBezTo>
                    <a:pt x="119484" y="54588"/>
                    <a:pt x="118980" y="55836"/>
                    <a:pt x="120000" y="57504"/>
                  </a:cubicBezTo>
                  <a:lnTo>
                    <a:pt x="120000" y="110832"/>
                  </a:lnTo>
                  <a:cubicBezTo>
                    <a:pt x="120000" y="115836"/>
                    <a:pt x="114876" y="120000"/>
                    <a:pt x="108720" y="120000"/>
                  </a:cubicBezTo>
                  <a:lnTo>
                    <a:pt x="11280" y="120000"/>
                  </a:lnTo>
                  <a:cubicBezTo>
                    <a:pt x="4104" y="120000"/>
                    <a:pt x="0" y="115836"/>
                    <a:pt x="0" y="110832"/>
                  </a:cubicBezTo>
                  <a:lnTo>
                    <a:pt x="0" y="8328"/>
                  </a:lnTo>
                  <a:cubicBezTo>
                    <a:pt x="0" y="3336"/>
                    <a:pt x="4104" y="0"/>
                    <a:pt x="10260" y="0"/>
                  </a:cubicBezTo>
                  <a:lnTo>
                    <a:pt x="84108" y="0"/>
                  </a:lnTo>
                  <a:cubicBezTo>
                    <a:pt x="86148" y="1668"/>
                    <a:pt x="86148" y="5004"/>
                    <a:pt x="86148" y="7500"/>
                  </a:cubicBezTo>
                  <a:lnTo>
                    <a:pt x="86148" y="26664"/>
                  </a:lnTo>
                  <a:cubicBezTo>
                    <a:pt x="86148" y="29172"/>
                    <a:pt x="89232" y="30828"/>
                    <a:pt x="90252" y="32496"/>
                  </a:cubicBezTo>
                  <a:cubicBezTo>
                    <a:pt x="97440" y="37500"/>
                    <a:pt x="103584" y="42504"/>
                    <a:pt x="109740" y="47496"/>
                  </a:cubicBezTo>
                  <a:cubicBezTo>
                    <a:pt x="110772" y="49164"/>
                    <a:pt x="112008" y="48744"/>
                    <a:pt x="115584" y="51744"/>
                  </a:cubicBezTo>
                </a:path>
              </a:pathLst>
            </a:custGeom>
            <a:solidFill>
              <a:srgbClr val="F7B600"/>
            </a:solidFill>
            <a:ln cap="flat" cmpd="sng" w="12700">
              <a:solidFill>
                <a:srgbClr val="FFC92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9" name="Google Shape;3539;p41"/>
            <p:cNvSpPr/>
            <p:nvPr/>
          </p:nvSpPr>
          <p:spPr>
            <a:xfrm>
              <a:off x="2414965" y="2870305"/>
              <a:ext cx="113100" cy="125700"/>
            </a:xfrm>
            <a:custGeom>
              <a:rect b="b" l="l" r="r" t="t"/>
              <a:pathLst>
                <a:path extrusionOk="0" h="120000" w="120000">
                  <a:moveTo>
                    <a:pt x="0" y="104615"/>
                  </a:moveTo>
                  <a:cubicBezTo>
                    <a:pt x="0" y="70769"/>
                    <a:pt x="0" y="33846"/>
                    <a:pt x="0" y="0"/>
                  </a:cubicBezTo>
                  <a:cubicBezTo>
                    <a:pt x="41142" y="33846"/>
                    <a:pt x="82285" y="67692"/>
                    <a:pt x="120000" y="104615"/>
                  </a:cubicBezTo>
                  <a:cubicBezTo>
                    <a:pt x="113142" y="110769"/>
                    <a:pt x="109714" y="110769"/>
                    <a:pt x="102857" y="110769"/>
                  </a:cubicBezTo>
                  <a:cubicBezTo>
                    <a:pt x="68571" y="110769"/>
                    <a:pt x="34285" y="120000"/>
                    <a:pt x="0" y="104615"/>
                  </a:cubicBezTo>
                  <a:close/>
                </a:path>
              </a:pathLst>
            </a:custGeom>
            <a:solidFill>
              <a:srgbClr val="FEE06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0" name="Google Shape;3540;p41"/>
            <p:cNvSpPr/>
            <p:nvPr/>
          </p:nvSpPr>
          <p:spPr>
            <a:xfrm>
              <a:off x="2414965" y="2980086"/>
              <a:ext cx="113100" cy="1131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cubicBezTo>
                    <a:pt x="112344" y="108684"/>
                    <a:pt x="17484" y="23088"/>
                    <a:pt x="0" y="0"/>
                  </a:cubicBezTo>
                  <a:close/>
                </a:path>
              </a:pathLst>
            </a:custGeom>
            <a:solidFill>
              <a:srgbClr val="D59D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1" name="Google Shape;3541;p41"/>
            <p:cNvSpPr/>
            <p:nvPr/>
          </p:nvSpPr>
          <p:spPr>
            <a:xfrm>
              <a:off x="2149550" y="3036900"/>
              <a:ext cx="378300" cy="22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Calibri"/>
                <a:buNone/>
              </a:pPr>
              <a:r>
                <a:rPr b="0" i="0" lang="en" sz="8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FGST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5"/>
          <p:cNvSpPr txBox="1"/>
          <p:nvPr>
            <p:ph idx="1" type="subTitle"/>
          </p:nvPr>
        </p:nvSpPr>
        <p:spPr>
          <a:xfrm>
            <a:off x="1373388" y="3276211"/>
            <a:ext cx="3003300" cy="102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734" name="Google Shape;734;p5"/>
          <p:cNvSpPr txBox="1"/>
          <p:nvPr>
            <p:ph idx="2" type="subTitle"/>
          </p:nvPr>
        </p:nvSpPr>
        <p:spPr>
          <a:xfrm>
            <a:off x="4767325" y="3276211"/>
            <a:ext cx="3003300" cy="102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735" name="Google Shape;735;p5"/>
          <p:cNvSpPr txBox="1"/>
          <p:nvPr>
            <p:ph type="title"/>
          </p:nvPr>
        </p:nvSpPr>
        <p:spPr>
          <a:xfrm>
            <a:off x="2218500" y="502672"/>
            <a:ext cx="4707000" cy="88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300"/>
              <a:buNone/>
              <a:defRPr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300"/>
              <a:buNone/>
              <a:defRPr>
                <a:solidFill>
                  <a:schemeClr val="accent5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300"/>
              <a:buNone/>
              <a:defRPr>
                <a:solidFill>
                  <a:schemeClr val="accent5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300"/>
              <a:buNone/>
              <a:defRPr>
                <a:solidFill>
                  <a:schemeClr val="accent5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300"/>
              <a:buNone/>
              <a:defRPr>
                <a:solidFill>
                  <a:schemeClr val="accent5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300"/>
              <a:buNone/>
              <a:defRPr>
                <a:solidFill>
                  <a:schemeClr val="accent5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300"/>
              <a:buNone/>
              <a:defRPr>
                <a:solidFill>
                  <a:schemeClr val="accent5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300"/>
              <a:buNone/>
              <a:defRPr>
                <a:solidFill>
                  <a:schemeClr val="accent5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3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grpSp>
        <p:nvGrpSpPr>
          <p:cNvPr id="736" name="Google Shape;736;p5"/>
          <p:cNvGrpSpPr/>
          <p:nvPr/>
        </p:nvGrpSpPr>
        <p:grpSpPr>
          <a:xfrm rot="10800000">
            <a:off x="8182160" y="-2"/>
            <a:ext cx="474807" cy="477976"/>
            <a:chOff x="458271" y="4665278"/>
            <a:chExt cx="474807" cy="477976"/>
          </a:xfrm>
        </p:grpSpPr>
        <p:sp>
          <p:nvSpPr>
            <p:cNvPr id="737" name="Google Shape;737;p5"/>
            <p:cNvSpPr/>
            <p:nvPr/>
          </p:nvSpPr>
          <p:spPr>
            <a:xfrm>
              <a:off x="458271" y="4665278"/>
              <a:ext cx="474807" cy="477976"/>
            </a:xfrm>
            <a:custGeom>
              <a:rect b="b" l="l" r="r" t="t"/>
              <a:pathLst>
                <a:path extrusionOk="0" h="25340" w="25172">
                  <a:moveTo>
                    <a:pt x="0" y="1"/>
                  </a:moveTo>
                  <a:lnTo>
                    <a:pt x="0" y="25339"/>
                  </a:lnTo>
                  <a:lnTo>
                    <a:pt x="25171" y="25339"/>
                  </a:lnTo>
                  <a:lnTo>
                    <a:pt x="251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5"/>
            <p:cNvSpPr/>
            <p:nvPr/>
          </p:nvSpPr>
          <p:spPr>
            <a:xfrm>
              <a:off x="718353" y="4936829"/>
              <a:ext cx="184739" cy="158087"/>
            </a:xfrm>
            <a:custGeom>
              <a:rect b="b" l="l" r="r" t="t"/>
              <a:pathLst>
                <a:path extrusionOk="0" h="8381" w="9794">
                  <a:moveTo>
                    <a:pt x="5609" y="0"/>
                  </a:moveTo>
                  <a:cubicBezTo>
                    <a:pt x="1884" y="0"/>
                    <a:pt x="1" y="4499"/>
                    <a:pt x="2637" y="7135"/>
                  </a:cubicBezTo>
                  <a:cubicBezTo>
                    <a:pt x="3491" y="7995"/>
                    <a:pt x="4544" y="8381"/>
                    <a:pt x="5578" y="8381"/>
                  </a:cubicBezTo>
                  <a:cubicBezTo>
                    <a:pt x="7714" y="8381"/>
                    <a:pt x="9765" y="6736"/>
                    <a:pt x="9793" y="4227"/>
                  </a:cubicBezTo>
                  <a:cubicBezTo>
                    <a:pt x="9793" y="1904"/>
                    <a:pt x="7931" y="0"/>
                    <a:pt x="5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5"/>
            <p:cNvSpPr/>
            <p:nvPr/>
          </p:nvSpPr>
          <p:spPr>
            <a:xfrm>
              <a:off x="478398" y="4936829"/>
              <a:ext cx="184720" cy="158087"/>
            </a:xfrm>
            <a:custGeom>
              <a:rect b="b" l="l" r="r" t="t"/>
              <a:pathLst>
                <a:path extrusionOk="0" h="8381" w="9793">
                  <a:moveTo>
                    <a:pt x="5608" y="0"/>
                  </a:moveTo>
                  <a:cubicBezTo>
                    <a:pt x="1884" y="0"/>
                    <a:pt x="0" y="4499"/>
                    <a:pt x="2637" y="7135"/>
                  </a:cubicBezTo>
                  <a:cubicBezTo>
                    <a:pt x="3490" y="7995"/>
                    <a:pt x="4544" y="8381"/>
                    <a:pt x="5578" y="8381"/>
                  </a:cubicBezTo>
                  <a:cubicBezTo>
                    <a:pt x="7713" y="8381"/>
                    <a:pt x="9764" y="6736"/>
                    <a:pt x="9793" y="4227"/>
                  </a:cubicBezTo>
                  <a:cubicBezTo>
                    <a:pt x="9793" y="1904"/>
                    <a:pt x="7930" y="0"/>
                    <a:pt x="56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5"/>
            <p:cNvSpPr/>
            <p:nvPr/>
          </p:nvSpPr>
          <p:spPr>
            <a:xfrm>
              <a:off x="478398" y="4712642"/>
              <a:ext cx="185117" cy="157879"/>
            </a:xfrm>
            <a:custGeom>
              <a:rect b="b" l="l" r="r" t="t"/>
              <a:pathLst>
                <a:path extrusionOk="0" h="8370" w="9814">
                  <a:moveTo>
                    <a:pt x="5608" y="0"/>
                  </a:moveTo>
                  <a:cubicBezTo>
                    <a:pt x="1884" y="0"/>
                    <a:pt x="0" y="4478"/>
                    <a:pt x="2637" y="7115"/>
                  </a:cubicBezTo>
                  <a:cubicBezTo>
                    <a:pt x="3490" y="7982"/>
                    <a:pt x="4544" y="8370"/>
                    <a:pt x="5578" y="8370"/>
                  </a:cubicBezTo>
                  <a:cubicBezTo>
                    <a:pt x="7714" y="8370"/>
                    <a:pt x="9764" y="6715"/>
                    <a:pt x="9793" y="4206"/>
                  </a:cubicBezTo>
                  <a:cubicBezTo>
                    <a:pt x="9814" y="1884"/>
                    <a:pt x="7930" y="0"/>
                    <a:pt x="56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5"/>
            <p:cNvSpPr/>
            <p:nvPr/>
          </p:nvSpPr>
          <p:spPr>
            <a:xfrm>
              <a:off x="718353" y="4712642"/>
              <a:ext cx="184739" cy="157879"/>
            </a:xfrm>
            <a:custGeom>
              <a:rect b="b" l="l" r="r" t="t"/>
              <a:pathLst>
                <a:path extrusionOk="0" h="8370" w="9794">
                  <a:moveTo>
                    <a:pt x="5609" y="0"/>
                  </a:moveTo>
                  <a:cubicBezTo>
                    <a:pt x="1884" y="0"/>
                    <a:pt x="1" y="4478"/>
                    <a:pt x="2637" y="7115"/>
                  </a:cubicBezTo>
                  <a:cubicBezTo>
                    <a:pt x="3491" y="7982"/>
                    <a:pt x="4545" y="8370"/>
                    <a:pt x="5579" y="8370"/>
                  </a:cubicBezTo>
                  <a:cubicBezTo>
                    <a:pt x="7714" y="8370"/>
                    <a:pt x="9765" y="6715"/>
                    <a:pt x="9793" y="4206"/>
                  </a:cubicBezTo>
                  <a:cubicBezTo>
                    <a:pt x="9793" y="1884"/>
                    <a:pt x="7931" y="0"/>
                    <a:pt x="5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42" name="Google Shape;742;p5"/>
          <p:cNvGrpSpPr/>
          <p:nvPr/>
        </p:nvGrpSpPr>
        <p:grpSpPr>
          <a:xfrm rot="10800000">
            <a:off x="8668424" y="-2"/>
            <a:ext cx="474807" cy="477976"/>
            <a:chOff x="826" y="4665278"/>
            <a:chExt cx="474807" cy="477976"/>
          </a:xfrm>
        </p:grpSpPr>
        <p:sp>
          <p:nvSpPr>
            <p:cNvPr id="743" name="Google Shape;743;p5"/>
            <p:cNvSpPr/>
            <p:nvPr/>
          </p:nvSpPr>
          <p:spPr>
            <a:xfrm>
              <a:off x="826" y="4665278"/>
              <a:ext cx="474807" cy="477976"/>
            </a:xfrm>
            <a:custGeom>
              <a:rect b="b" l="l" r="r" t="t"/>
              <a:pathLst>
                <a:path extrusionOk="0" h="25340" w="25172">
                  <a:moveTo>
                    <a:pt x="1" y="1"/>
                  </a:moveTo>
                  <a:lnTo>
                    <a:pt x="1" y="25339"/>
                  </a:lnTo>
                  <a:lnTo>
                    <a:pt x="25172" y="25339"/>
                  </a:lnTo>
                  <a:lnTo>
                    <a:pt x="251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5"/>
            <p:cNvSpPr/>
            <p:nvPr/>
          </p:nvSpPr>
          <p:spPr>
            <a:xfrm>
              <a:off x="246327" y="4936829"/>
              <a:ext cx="184720" cy="158087"/>
            </a:xfrm>
            <a:custGeom>
              <a:rect b="b" l="l" r="r" t="t"/>
              <a:pathLst>
                <a:path extrusionOk="0" h="8381" w="9793">
                  <a:moveTo>
                    <a:pt x="5587" y="0"/>
                  </a:moveTo>
                  <a:cubicBezTo>
                    <a:pt x="1863" y="0"/>
                    <a:pt x="0" y="4499"/>
                    <a:pt x="2616" y="7135"/>
                  </a:cubicBezTo>
                  <a:cubicBezTo>
                    <a:pt x="3476" y="7995"/>
                    <a:pt x="4534" y="8381"/>
                    <a:pt x="5571" y="8381"/>
                  </a:cubicBezTo>
                  <a:cubicBezTo>
                    <a:pt x="7711" y="8381"/>
                    <a:pt x="9758" y="6736"/>
                    <a:pt x="9772" y="4227"/>
                  </a:cubicBezTo>
                  <a:cubicBezTo>
                    <a:pt x="9793" y="1904"/>
                    <a:pt x="7909" y="0"/>
                    <a:pt x="5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5"/>
            <p:cNvSpPr/>
            <p:nvPr/>
          </p:nvSpPr>
          <p:spPr>
            <a:xfrm>
              <a:off x="21349" y="4936829"/>
              <a:ext cx="184739" cy="158087"/>
            </a:xfrm>
            <a:custGeom>
              <a:rect b="b" l="l" r="r" t="t"/>
              <a:pathLst>
                <a:path extrusionOk="0" h="8381" w="9794">
                  <a:moveTo>
                    <a:pt x="5608" y="0"/>
                  </a:moveTo>
                  <a:cubicBezTo>
                    <a:pt x="1884" y="0"/>
                    <a:pt x="1" y="4478"/>
                    <a:pt x="2616" y="7135"/>
                  </a:cubicBezTo>
                  <a:cubicBezTo>
                    <a:pt x="3470" y="7995"/>
                    <a:pt x="4526" y="8381"/>
                    <a:pt x="5562" y="8381"/>
                  </a:cubicBezTo>
                  <a:cubicBezTo>
                    <a:pt x="7702" y="8381"/>
                    <a:pt x="9758" y="6736"/>
                    <a:pt x="9772" y="4227"/>
                  </a:cubicBezTo>
                  <a:cubicBezTo>
                    <a:pt x="9793" y="1904"/>
                    <a:pt x="7910" y="21"/>
                    <a:pt x="56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5"/>
            <p:cNvSpPr/>
            <p:nvPr/>
          </p:nvSpPr>
          <p:spPr>
            <a:xfrm>
              <a:off x="21462" y="4712642"/>
              <a:ext cx="184626" cy="157879"/>
            </a:xfrm>
            <a:custGeom>
              <a:rect b="b" l="l" r="r" t="t"/>
              <a:pathLst>
                <a:path extrusionOk="0" h="8370" w="9788">
                  <a:moveTo>
                    <a:pt x="5577" y="0"/>
                  </a:moveTo>
                  <a:cubicBezTo>
                    <a:pt x="1869" y="0"/>
                    <a:pt x="1" y="4484"/>
                    <a:pt x="2610" y="7115"/>
                  </a:cubicBezTo>
                  <a:cubicBezTo>
                    <a:pt x="3464" y="7982"/>
                    <a:pt x="4520" y="8370"/>
                    <a:pt x="5556" y="8370"/>
                  </a:cubicBezTo>
                  <a:cubicBezTo>
                    <a:pt x="7696" y="8370"/>
                    <a:pt x="9752" y="6715"/>
                    <a:pt x="9766" y="4206"/>
                  </a:cubicBezTo>
                  <a:cubicBezTo>
                    <a:pt x="9787" y="1884"/>
                    <a:pt x="7904" y="0"/>
                    <a:pt x="5602" y="0"/>
                  </a:cubicBezTo>
                  <a:cubicBezTo>
                    <a:pt x="5594" y="0"/>
                    <a:pt x="5585" y="0"/>
                    <a:pt x="55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5"/>
            <p:cNvSpPr/>
            <p:nvPr/>
          </p:nvSpPr>
          <p:spPr>
            <a:xfrm>
              <a:off x="246327" y="4712642"/>
              <a:ext cx="184720" cy="157879"/>
            </a:xfrm>
            <a:custGeom>
              <a:rect b="b" l="l" r="r" t="t"/>
              <a:pathLst>
                <a:path extrusionOk="0" h="8370" w="9793">
                  <a:moveTo>
                    <a:pt x="5587" y="0"/>
                  </a:moveTo>
                  <a:cubicBezTo>
                    <a:pt x="1863" y="0"/>
                    <a:pt x="0" y="4478"/>
                    <a:pt x="2616" y="7115"/>
                  </a:cubicBezTo>
                  <a:cubicBezTo>
                    <a:pt x="3469" y="7982"/>
                    <a:pt x="4525" y="8370"/>
                    <a:pt x="5562" y="8370"/>
                  </a:cubicBezTo>
                  <a:cubicBezTo>
                    <a:pt x="7702" y="8370"/>
                    <a:pt x="9758" y="6715"/>
                    <a:pt x="9772" y="4206"/>
                  </a:cubicBezTo>
                  <a:cubicBezTo>
                    <a:pt x="9793" y="1884"/>
                    <a:pt x="7909" y="0"/>
                    <a:pt x="5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48" name="Google Shape;748;p5"/>
          <p:cNvGrpSpPr/>
          <p:nvPr/>
        </p:nvGrpSpPr>
        <p:grpSpPr>
          <a:xfrm rot="10800000">
            <a:off x="6553658" y="-7"/>
            <a:ext cx="934995" cy="251833"/>
            <a:chOff x="1597309" y="4891426"/>
            <a:chExt cx="934995" cy="251833"/>
          </a:xfrm>
        </p:grpSpPr>
        <p:sp>
          <p:nvSpPr>
            <p:cNvPr id="749" name="Google Shape;749;p5"/>
            <p:cNvSpPr/>
            <p:nvPr/>
          </p:nvSpPr>
          <p:spPr>
            <a:xfrm>
              <a:off x="1597309" y="4891426"/>
              <a:ext cx="934995" cy="251833"/>
            </a:xfrm>
            <a:custGeom>
              <a:rect b="b" l="l" r="r" t="t"/>
              <a:pathLst>
                <a:path extrusionOk="0" h="13351" w="49569">
                  <a:moveTo>
                    <a:pt x="1" y="1"/>
                  </a:moveTo>
                  <a:lnTo>
                    <a:pt x="1" y="13350"/>
                  </a:lnTo>
                  <a:lnTo>
                    <a:pt x="49569" y="13350"/>
                  </a:lnTo>
                  <a:lnTo>
                    <a:pt x="495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5"/>
            <p:cNvSpPr/>
            <p:nvPr/>
          </p:nvSpPr>
          <p:spPr>
            <a:xfrm>
              <a:off x="1602666" y="4930680"/>
              <a:ext cx="190040" cy="162463"/>
            </a:xfrm>
            <a:custGeom>
              <a:rect b="b" l="l" r="r" t="t"/>
              <a:pathLst>
                <a:path extrusionOk="0" h="8613" w="10075">
                  <a:moveTo>
                    <a:pt x="5712" y="1"/>
                  </a:moveTo>
                  <a:cubicBezTo>
                    <a:pt x="4648" y="1"/>
                    <a:pt x="3564" y="399"/>
                    <a:pt x="2688" y="1289"/>
                  </a:cubicBezTo>
                  <a:cubicBezTo>
                    <a:pt x="1" y="3996"/>
                    <a:pt x="1938" y="8612"/>
                    <a:pt x="5754" y="8612"/>
                  </a:cubicBezTo>
                  <a:cubicBezTo>
                    <a:pt x="5771" y="8612"/>
                    <a:pt x="5788" y="8612"/>
                    <a:pt x="5806" y="8612"/>
                  </a:cubicBezTo>
                  <a:cubicBezTo>
                    <a:pt x="8149" y="8612"/>
                    <a:pt x="10074" y="6666"/>
                    <a:pt x="10053" y="4323"/>
                  </a:cubicBezTo>
                  <a:cubicBezTo>
                    <a:pt x="10053" y="1723"/>
                    <a:pt x="7925" y="1"/>
                    <a:pt x="57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5"/>
            <p:cNvSpPr/>
            <p:nvPr/>
          </p:nvSpPr>
          <p:spPr>
            <a:xfrm>
              <a:off x="2308762" y="4930680"/>
              <a:ext cx="189625" cy="162463"/>
            </a:xfrm>
            <a:custGeom>
              <a:rect b="b" l="l" r="r" t="t"/>
              <a:pathLst>
                <a:path extrusionOk="0" h="8613" w="10053">
                  <a:moveTo>
                    <a:pt x="5712" y="1"/>
                  </a:moveTo>
                  <a:cubicBezTo>
                    <a:pt x="4647" y="1"/>
                    <a:pt x="3564" y="399"/>
                    <a:pt x="2687" y="1289"/>
                  </a:cubicBezTo>
                  <a:cubicBezTo>
                    <a:pt x="0" y="3996"/>
                    <a:pt x="1917" y="8612"/>
                    <a:pt x="5732" y="8612"/>
                  </a:cubicBezTo>
                  <a:cubicBezTo>
                    <a:pt x="5750" y="8612"/>
                    <a:pt x="5767" y="8612"/>
                    <a:pt x="5784" y="8612"/>
                  </a:cubicBezTo>
                  <a:cubicBezTo>
                    <a:pt x="8148" y="8612"/>
                    <a:pt x="10052" y="6687"/>
                    <a:pt x="10052" y="4323"/>
                  </a:cubicBezTo>
                  <a:cubicBezTo>
                    <a:pt x="10052" y="1723"/>
                    <a:pt x="7925" y="1"/>
                    <a:pt x="57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5"/>
            <p:cNvSpPr/>
            <p:nvPr/>
          </p:nvSpPr>
          <p:spPr>
            <a:xfrm>
              <a:off x="1831983" y="4930680"/>
              <a:ext cx="189625" cy="162463"/>
            </a:xfrm>
            <a:custGeom>
              <a:rect b="b" l="l" r="r" t="t"/>
              <a:pathLst>
                <a:path extrusionOk="0" h="8613" w="10053">
                  <a:moveTo>
                    <a:pt x="5712" y="1"/>
                  </a:moveTo>
                  <a:cubicBezTo>
                    <a:pt x="4648" y="1"/>
                    <a:pt x="3564" y="399"/>
                    <a:pt x="2688" y="1289"/>
                  </a:cubicBezTo>
                  <a:cubicBezTo>
                    <a:pt x="1" y="4017"/>
                    <a:pt x="1938" y="8612"/>
                    <a:pt x="5733" y="8612"/>
                  </a:cubicBezTo>
                  <a:cubicBezTo>
                    <a:pt x="5750" y="8612"/>
                    <a:pt x="5767" y="8612"/>
                    <a:pt x="5784" y="8612"/>
                  </a:cubicBezTo>
                  <a:cubicBezTo>
                    <a:pt x="8149" y="8612"/>
                    <a:pt x="10053" y="6666"/>
                    <a:pt x="10053" y="4323"/>
                  </a:cubicBezTo>
                  <a:cubicBezTo>
                    <a:pt x="10053" y="1723"/>
                    <a:pt x="7925" y="1"/>
                    <a:pt x="57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5"/>
            <p:cNvSpPr/>
            <p:nvPr/>
          </p:nvSpPr>
          <p:spPr>
            <a:xfrm>
              <a:off x="2061696" y="4930680"/>
              <a:ext cx="189625" cy="162463"/>
            </a:xfrm>
            <a:custGeom>
              <a:rect b="b" l="l" r="r" t="t"/>
              <a:pathLst>
                <a:path extrusionOk="0" h="8613" w="10053">
                  <a:moveTo>
                    <a:pt x="5707" y="1"/>
                  </a:moveTo>
                  <a:cubicBezTo>
                    <a:pt x="4645" y="1"/>
                    <a:pt x="3564" y="399"/>
                    <a:pt x="2687" y="1289"/>
                  </a:cubicBezTo>
                  <a:cubicBezTo>
                    <a:pt x="0" y="3996"/>
                    <a:pt x="1917" y="8612"/>
                    <a:pt x="5732" y="8612"/>
                  </a:cubicBezTo>
                  <a:cubicBezTo>
                    <a:pt x="5749" y="8612"/>
                    <a:pt x="5767" y="8612"/>
                    <a:pt x="5784" y="8612"/>
                  </a:cubicBezTo>
                  <a:cubicBezTo>
                    <a:pt x="8148" y="8612"/>
                    <a:pt x="10052" y="6687"/>
                    <a:pt x="10052" y="4323"/>
                  </a:cubicBezTo>
                  <a:cubicBezTo>
                    <a:pt x="10038" y="1723"/>
                    <a:pt x="7915" y="1"/>
                    <a:pt x="57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54" name="Google Shape;754;p5"/>
          <p:cNvGrpSpPr/>
          <p:nvPr/>
        </p:nvGrpSpPr>
        <p:grpSpPr>
          <a:xfrm rot="10800000">
            <a:off x="8915755" y="977840"/>
            <a:ext cx="226576" cy="485068"/>
            <a:chOff x="826" y="3727523"/>
            <a:chExt cx="226576" cy="485068"/>
          </a:xfrm>
        </p:grpSpPr>
        <p:sp>
          <p:nvSpPr>
            <p:cNvPr id="755" name="Google Shape;755;p5"/>
            <p:cNvSpPr/>
            <p:nvPr/>
          </p:nvSpPr>
          <p:spPr>
            <a:xfrm>
              <a:off x="826" y="3727523"/>
              <a:ext cx="226576" cy="485068"/>
            </a:xfrm>
            <a:custGeom>
              <a:rect b="b" l="l" r="r" t="t"/>
              <a:pathLst>
                <a:path extrusionOk="0" h="25716" w="12012">
                  <a:moveTo>
                    <a:pt x="1" y="0"/>
                  </a:moveTo>
                  <a:lnTo>
                    <a:pt x="1" y="25715"/>
                  </a:lnTo>
                  <a:lnTo>
                    <a:pt x="12011" y="25715"/>
                  </a:lnTo>
                  <a:lnTo>
                    <a:pt x="120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5"/>
            <p:cNvSpPr/>
            <p:nvPr/>
          </p:nvSpPr>
          <p:spPr>
            <a:xfrm>
              <a:off x="7937" y="3766192"/>
              <a:ext cx="185513" cy="159067"/>
            </a:xfrm>
            <a:custGeom>
              <a:rect b="b" l="l" r="r" t="t"/>
              <a:pathLst>
                <a:path extrusionOk="0" h="8433" w="9835">
                  <a:moveTo>
                    <a:pt x="5629" y="1"/>
                  </a:moveTo>
                  <a:cubicBezTo>
                    <a:pt x="1884" y="1"/>
                    <a:pt x="0" y="4520"/>
                    <a:pt x="2637" y="7177"/>
                  </a:cubicBezTo>
                  <a:cubicBezTo>
                    <a:pt x="3490" y="8045"/>
                    <a:pt x="4549" y="8433"/>
                    <a:pt x="5589" y="8433"/>
                  </a:cubicBezTo>
                  <a:cubicBezTo>
                    <a:pt x="7736" y="8433"/>
                    <a:pt x="9806" y="6778"/>
                    <a:pt x="9835" y="4269"/>
                  </a:cubicBezTo>
                  <a:cubicBezTo>
                    <a:pt x="9835" y="1926"/>
                    <a:pt x="7951" y="22"/>
                    <a:pt x="56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5"/>
            <p:cNvSpPr/>
            <p:nvPr/>
          </p:nvSpPr>
          <p:spPr>
            <a:xfrm>
              <a:off x="7937" y="4002602"/>
              <a:ext cx="185513" cy="158973"/>
            </a:xfrm>
            <a:custGeom>
              <a:rect b="b" l="l" r="r" t="t"/>
              <a:pathLst>
                <a:path extrusionOk="0" h="8428" w="9835">
                  <a:moveTo>
                    <a:pt x="5629" y="1"/>
                  </a:moveTo>
                  <a:cubicBezTo>
                    <a:pt x="1884" y="1"/>
                    <a:pt x="0" y="4499"/>
                    <a:pt x="2637" y="7178"/>
                  </a:cubicBezTo>
                  <a:cubicBezTo>
                    <a:pt x="3494" y="8041"/>
                    <a:pt x="4550" y="8428"/>
                    <a:pt x="5586" y="8428"/>
                  </a:cubicBezTo>
                  <a:cubicBezTo>
                    <a:pt x="7738" y="8428"/>
                    <a:pt x="9806" y="6762"/>
                    <a:pt x="9835" y="4248"/>
                  </a:cubicBezTo>
                  <a:cubicBezTo>
                    <a:pt x="9835" y="1905"/>
                    <a:pt x="7951" y="1"/>
                    <a:pt x="56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58" name="Google Shape;758;p5"/>
          <p:cNvGrpSpPr/>
          <p:nvPr/>
        </p:nvGrpSpPr>
        <p:grpSpPr>
          <a:xfrm rot="10800000">
            <a:off x="8678794" y="977840"/>
            <a:ext cx="226161" cy="485068"/>
            <a:chOff x="247676" y="3727523"/>
            <a:chExt cx="226161" cy="485068"/>
          </a:xfrm>
        </p:grpSpPr>
        <p:sp>
          <p:nvSpPr>
            <p:cNvPr id="759" name="Google Shape;759;p5"/>
            <p:cNvSpPr/>
            <p:nvPr/>
          </p:nvSpPr>
          <p:spPr>
            <a:xfrm>
              <a:off x="247676" y="3727523"/>
              <a:ext cx="226161" cy="485068"/>
            </a:xfrm>
            <a:custGeom>
              <a:rect b="b" l="l" r="r" t="t"/>
              <a:pathLst>
                <a:path extrusionOk="0" h="25716" w="11990">
                  <a:moveTo>
                    <a:pt x="0" y="0"/>
                  </a:moveTo>
                  <a:lnTo>
                    <a:pt x="0" y="25715"/>
                  </a:lnTo>
                  <a:lnTo>
                    <a:pt x="11989" y="25715"/>
                  </a:lnTo>
                  <a:lnTo>
                    <a:pt x="119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5"/>
            <p:cNvSpPr/>
            <p:nvPr/>
          </p:nvSpPr>
          <p:spPr>
            <a:xfrm>
              <a:off x="253203" y="3766192"/>
              <a:ext cx="185513" cy="159067"/>
            </a:xfrm>
            <a:custGeom>
              <a:rect b="b" l="l" r="r" t="t"/>
              <a:pathLst>
                <a:path extrusionOk="0" h="8433" w="9835">
                  <a:moveTo>
                    <a:pt x="5629" y="1"/>
                  </a:moveTo>
                  <a:cubicBezTo>
                    <a:pt x="1883" y="1"/>
                    <a:pt x="0" y="4520"/>
                    <a:pt x="2636" y="7177"/>
                  </a:cubicBezTo>
                  <a:cubicBezTo>
                    <a:pt x="3497" y="8045"/>
                    <a:pt x="4557" y="8433"/>
                    <a:pt x="5598" y="8433"/>
                  </a:cubicBezTo>
                  <a:cubicBezTo>
                    <a:pt x="7746" y="8433"/>
                    <a:pt x="9806" y="6778"/>
                    <a:pt x="9834" y="4269"/>
                  </a:cubicBezTo>
                  <a:cubicBezTo>
                    <a:pt x="9834" y="1926"/>
                    <a:pt x="7951" y="22"/>
                    <a:pt x="56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5"/>
            <p:cNvSpPr/>
            <p:nvPr/>
          </p:nvSpPr>
          <p:spPr>
            <a:xfrm>
              <a:off x="253203" y="4002998"/>
              <a:ext cx="185909" cy="159067"/>
            </a:xfrm>
            <a:custGeom>
              <a:rect b="b" l="l" r="r" t="t"/>
              <a:pathLst>
                <a:path extrusionOk="0" h="8433" w="9856">
                  <a:moveTo>
                    <a:pt x="5629" y="1"/>
                  </a:moveTo>
                  <a:cubicBezTo>
                    <a:pt x="1883" y="1"/>
                    <a:pt x="0" y="4520"/>
                    <a:pt x="2636" y="7178"/>
                  </a:cubicBezTo>
                  <a:cubicBezTo>
                    <a:pt x="3490" y="8045"/>
                    <a:pt x="4548" y="8433"/>
                    <a:pt x="5588" y="8433"/>
                  </a:cubicBezTo>
                  <a:cubicBezTo>
                    <a:pt x="7736" y="8433"/>
                    <a:pt x="9806" y="6778"/>
                    <a:pt x="9834" y="4269"/>
                  </a:cubicBezTo>
                  <a:cubicBezTo>
                    <a:pt x="9855" y="1926"/>
                    <a:pt x="7951" y="22"/>
                    <a:pt x="56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62" name="Google Shape;762;p5"/>
          <p:cNvGrpSpPr/>
          <p:nvPr/>
        </p:nvGrpSpPr>
        <p:grpSpPr>
          <a:xfrm rot="10800000">
            <a:off x="7498555" y="-7"/>
            <a:ext cx="674108" cy="251833"/>
            <a:chOff x="933070" y="4891426"/>
            <a:chExt cx="674108" cy="251833"/>
          </a:xfrm>
        </p:grpSpPr>
        <p:sp>
          <p:nvSpPr>
            <p:cNvPr id="763" name="Google Shape;763;p5"/>
            <p:cNvSpPr/>
            <p:nvPr/>
          </p:nvSpPr>
          <p:spPr>
            <a:xfrm>
              <a:off x="933070" y="4891426"/>
              <a:ext cx="674108" cy="251833"/>
            </a:xfrm>
            <a:custGeom>
              <a:rect b="b" l="l" r="r" t="t"/>
              <a:pathLst>
                <a:path extrusionOk="0" h="13351" w="35738">
                  <a:moveTo>
                    <a:pt x="0" y="1"/>
                  </a:moveTo>
                  <a:lnTo>
                    <a:pt x="0" y="13350"/>
                  </a:lnTo>
                  <a:lnTo>
                    <a:pt x="35738" y="13350"/>
                  </a:lnTo>
                  <a:lnTo>
                    <a:pt x="357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5"/>
            <p:cNvSpPr/>
            <p:nvPr/>
          </p:nvSpPr>
          <p:spPr>
            <a:xfrm>
              <a:off x="935560" y="4939545"/>
              <a:ext cx="190134" cy="162670"/>
            </a:xfrm>
            <a:custGeom>
              <a:rect b="b" l="l" r="r" t="t"/>
              <a:pathLst>
                <a:path extrusionOk="0" h="8624" w="10080">
                  <a:moveTo>
                    <a:pt x="5726" y="0"/>
                  </a:moveTo>
                  <a:cubicBezTo>
                    <a:pt x="4662" y="0"/>
                    <a:pt x="3576" y="396"/>
                    <a:pt x="2693" y="1279"/>
                  </a:cubicBezTo>
                  <a:cubicBezTo>
                    <a:pt x="0" y="4014"/>
                    <a:pt x="1952" y="8623"/>
                    <a:pt x="5785" y="8623"/>
                  </a:cubicBezTo>
                  <a:cubicBezTo>
                    <a:pt x="5793" y="8623"/>
                    <a:pt x="5802" y="8623"/>
                    <a:pt x="5811" y="8623"/>
                  </a:cubicBezTo>
                  <a:cubicBezTo>
                    <a:pt x="8175" y="8602"/>
                    <a:pt x="10079" y="6677"/>
                    <a:pt x="10058" y="4313"/>
                  </a:cubicBezTo>
                  <a:cubicBezTo>
                    <a:pt x="10058" y="1713"/>
                    <a:pt x="7940" y="0"/>
                    <a:pt x="57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5"/>
            <p:cNvSpPr/>
            <p:nvPr/>
          </p:nvSpPr>
          <p:spPr>
            <a:xfrm>
              <a:off x="1165254" y="4939545"/>
              <a:ext cx="190134" cy="162670"/>
            </a:xfrm>
            <a:custGeom>
              <a:rect b="b" l="l" r="r" t="t"/>
              <a:pathLst>
                <a:path extrusionOk="0" h="8624" w="10080">
                  <a:moveTo>
                    <a:pt x="5717" y="0"/>
                  </a:moveTo>
                  <a:cubicBezTo>
                    <a:pt x="4653" y="0"/>
                    <a:pt x="3570" y="396"/>
                    <a:pt x="2694" y="1279"/>
                  </a:cubicBezTo>
                  <a:cubicBezTo>
                    <a:pt x="1" y="4014"/>
                    <a:pt x="1952" y="8623"/>
                    <a:pt x="5764" y="8623"/>
                  </a:cubicBezTo>
                  <a:cubicBezTo>
                    <a:pt x="5773" y="8623"/>
                    <a:pt x="5782" y="8623"/>
                    <a:pt x="5790" y="8623"/>
                  </a:cubicBezTo>
                  <a:cubicBezTo>
                    <a:pt x="8155" y="8602"/>
                    <a:pt x="10080" y="6677"/>
                    <a:pt x="10059" y="4313"/>
                  </a:cubicBezTo>
                  <a:cubicBezTo>
                    <a:pt x="10059" y="1713"/>
                    <a:pt x="7931" y="0"/>
                    <a:pt x="57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5"/>
            <p:cNvSpPr/>
            <p:nvPr/>
          </p:nvSpPr>
          <p:spPr>
            <a:xfrm>
              <a:off x="1389157" y="4939545"/>
              <a:ext cx="190021" cy="162670"/>
            </a:xfrm>
            <a:custGeom>
              <a:rect b="b" l="l" r="r" t="t"/>
              <a:pathLst>
                <a:path extrusionOk="0" h="8624" w="10074">
                  <a:moveTo>
                    <a:pt x="5711" y="0"/>
                  </a:moveTo>
                  <a:cubicBezTo>
                    <a:pt x="4647" y="0"/>
                    <a:pt x="3564" y="396"/>
                    <a:pt x="2687" y="1279"/>
                  </a:cubicBezTo>
                  <a:cubicBezTo>
                    <a:pt x="0" y="4008"/>
                    <a:pt x="1938" y="8623"/>
                    <a:pt x="5753" y="8623"/>
                  </a:cubicBezTo>
                  <a:cubicBezTo>
                    <a:pt x="5771" y="8623"/>
                    <a:pt x="5788" y="8623"/>
                    <a:pt x="5805" y="8623"/>
                  </a:cubicBezTo>
                  <a:cubicBezTo>
                    <a:pt x="8169" y="8602"/>
                    <a:pt x="10073" y="6677"/>
                    <a:pt x="10052" y="4313"/>
                  </a:cubicBezTo>
                  <a:cubicBezTo>
                    <a:pt x="10052" y="1713"/>
                    <a:pt x="7924" y="0"/>
                    <a:pt x="5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67" name="Google Shape;767;p5"/>
          <p:cNvGrpSpPr/>
          <p:nvPr/>
        </p:nvGrpSpPr>
        <p:grpSpPr>
          <a:xfrm rot="10800000">
            <a:off x="8438630" y="1716114"/>
            <a:ext cx="229726" cy="695027"/>
            <a:chOff x="466156" y="2807915"/>
            <a:chExt cx="229726" cy="695027"/>
          </a:xfrm>
        </p:grpSpPr>
        <p:sp>
          <p:nvSpPr>
            <p:cNvPr id="768" name="Google Shape;768;p5"/>
            <p:cNvSpPr/>
            <p:nvPr/>
          </p:nvSpPr>
          <p:spPr>
            <a:xfrm>
              <a:off x="466156" y="2807915"/>
              <a:ext cx="229726" cy="695027"/>
            </a:xfrm>
            <a:custGeom>
              <a:rect b="b" l="l" r="r" t="t"/>
              <a:pathLst>
                <a:path extrusionOk="0" h="36847" w="12179">
                  <a:moveTo>
                    <a:pt x="1" y="0"/>
                  </a:moveTo>
                  <a:lnTo>
                    <a:pt x="1" y="36847"/>
                  </a:lnTo>
                  <a:lnTo>
                    <a:pt x="12178" y="36847"/>
                  </a:lnTo>
                  <a:lnTo>
                    <a:pt x="121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5"/>
            <p:cNvSpPr/>
            <p:nvPr/>
          </p:nvSpPr>
          <p:spPr>
            <a:xfrm>
              <a:off x="500505" y="2831362"/>
              <a:ext cx="187871" cy="160878"/>
            </a:xfrm>
            <a:custGeom>
              <a:rect b="b" l="l" r="r" t="t"/>
              <a:pathLst>
                <a:path extrusionOk="0" h="8529" w="9960">
                  <a:moveTo>
                    <a:pt x="4307" y="0"/>
                  </a:moveTo>
                  <a:cubicBezTo>
                    <a:pt x="2136" y="0"/>
                    <a:pt x="49" y="1668"/>
                    <a:pt x="21" y="4218"/>
                  </a:cubicBezTo>
                  <a:cubicBezTo>
                    <a:pt x="0" y="6583"/>
                    <a:pt x="1904" y="8508"/>
                    <a:pt x="4269" y="8528"/>
                  </a:cubicBezTo>
                  <a:cubicBezTo>
                    <a:pt x="8056" y="8528"/>
                    <a:pt x="9960" y="3967"/>
                    <a:pt x="7302" y="1268"/>
                  </a:cubicBezTo>
                  <a:cubicBezTo>
                    <a:pt x="6434" y="393"/>
                    <a:pt x="5361" y="0"/>
                    <a:pt x="43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5"/>
            <p:cNvSpPr/>
            <p:nvPr/>
          </p:nvSpPr>
          <p:spPr>
            <a:xfrm>
              <a:off x="500505" y="3069186"/>
              <a:ext cx="187871" cy="160652"/>
            </a:xfrm>
            <a:custGeom>
              <a:rect b="b" l="l" r="r" t="t"/>
              <a:pathLst>
                <a:path extrusionOk="0" h="8517" w="9960">
                  <a:moveTo>
                    <a:pt x="4293" y="0"/>
                  </a:moveTo>
                  <a:cubicBezTo>
                    <a:pt x="2117" y="0"/>
                    <a:pt x="35" y="1677"/>
                    <a:pt x="21" y="4227"/>
                  </a:cubicBezTo>
                  <a:cubicBezTo>
                    <a:pt x="0" y="6591"/>
                    <a:pt x="1904" y="8516"/>
                    <a:pt x="4269" y="8516"/>
                  </a:cubicBezTo>
                  <a:cubicBezTo>
                    <a:pt x="8056" y="8516"/>
                    <a:pt x="9960" y="3955"/>
                    <a:pt x="7302" y="1277"/>
                  </a:cubicBezTo>
                  <a:cubicBezTo>
                    <a:pt x="6427" y="395"/>
                    <a:pt x="5349" y="0"/>
                    <a:pt x="42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5"/>
            <p:cNvSpPr/>
            <p:nvPr/>
          </p:nvSpPr>
          <p:spPr>
            <a:xfrm>
              <a:off x="500505" y="3307181"/>
              <a:ext cx="187871" cy="161048"/>
            </a:xfrm>
            <a:custGeom>
              <a:rect b="b" l="l" r="r" t="t"/>
              <a:pathLst>
                <a:path extrusionOk="0" h="8538" w="9960">
                  <a:moveTo>
                    <a:pt x="4293" y="0"/>
                  </a:moveTo>
                  <a:cubicBezTo>
                    <a:pt x="2117" y="0"/>
                    <a:pt x="35" y="1677"/>
                    <a:pt x="21" y="4227"/>
                  </a:cubicBezTo>
                  <a:cubicBezTo>
                    <a:pt x="0" y="6591"/>
                    <a:pt x="1904" y="8516"/>
                    <a:pt x="4269" y="8537"/>
                  </a:cubicBezTo>
                  <a:cubicBezTo>
                    <a:pt x="8056" y="8537"/>
                    <a:pt x="9960" y="3955"/>
                    <a:pt x="7302" y="1277"/>
                  </a:cubicBezTo>
                  <a:cubicBezTo>
                    <a:pt x="6427" y="395"/>
                    <a:pt x="5349" y="0"/>
                    <a:pt x="42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72" name="Google Shape;772;p5"/>
          <p:cNvGrpSpPr/>
          <p:nvPr/>
        </p:nvGrpSpPr>
        <p:grpSpPr>
          <a:xfrm rot="10800000">
            <a:off x="7937775" y="262484"/>
            <a:ext cx="234697" cy="705806"/>
            <a:chOff x="933070" y="4201135"/>
            <a:chExt cx="229330" cy="698195"/>
          </a:xfrm>
        </p:grpSpPr>
        <p:sp>
          <p:nvSpPr>
            <p:cNvPr id="773" name="Google Shape;773;p5"/>
            <p:cNvSpPr/>
            <p:nvPr/>
          </p:nvSpPr>
          <p:spPr>
            <a:xfrm>
              <a:off x="933070" y="4201135"/>
              <a:ext cx="229330" cy="698195"/>
            </a:xfrm>
            <a:custGeom>
              <a:rect b="b" l="l" r="r" t="t"/>
              <a:pathLst>
                <a:path extrusionOk="0" h="37015" w="12158">
                  <a:moveTo>
                    <a:pt x="0" y="0"/>
                  </a:moveTo>
                  <a:lnTo>
                    <a:pt x="0" y="37014"/>
                  </a:lnTo>
                  <a:lnTo>
                    <a:pt x="12157" y="37014"/>
                  </a:lnTo>
                  <a:lnTo>
                    <a:pt x="121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5"/>
            <p:cNvSpPr/>
            <p:nvPr/>
          </p:nvSpPr>
          <p:spPr>
            <a:xfrm>
              <a:off x="967004" y="4230939"/>
              <a:ext cx="181967" cy="155710"/>
            </a:xfrm>
            <a:custGeom>
              <a:rect b="b" l="l" r="r" t="t"/>
              <a:pathLst>
                <a:path extrusionOk="0" h="8255" w="9647">
                  <a:moveTo>
                    <a:pt x="4181" y="0"/>
                  </a:moveTo>
                  <a:cubicBezTo>
                    <a:pt x="2075" y="0"/>
                    <a:pt x="50" y="1622"/>
                    <a:pt x="22" y="4091"/>
                  </a:cubicBezTo>
                  <a:cubicBezTo>
                    <a:pt x="1" y="6371"/>
                    <a:pt x="1842" y="8234"/>
                    <a:pt x="4144" y="8255"/>
                  </a:cubicBezTo>
                  <a:cubicBezTo>
                    <a:pt x="7805" y="8255"/>
                    <a:pt x="9647" y="3840"/>
                    <a:pt x="7073" y="1224"/>
                  </a:cubicBezTo>
                  <a:cubicBezTo>
                    <a:pt x="6235" y="379"/>
                    <a:pt x="5198" y="0"/>
                    <a:pt x="4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5"/>
            <p:cNvSpPr/>
            <p:nvPr/>
          </p:nvSpPr>
          <p:spPr>
            <a:xfrm>
              <a:off x="967004" y="4461029"/>
              <a:ext cx="181967" cy="155729"/>
            </a:xfrm>
            <a:custGeom>
              <a:rect b="b" l="l" r="r" t="t"/>
              <a:pathLst>
                <a:path extrusionOk="0" h="8256" w="9647">
                  <a:moveTo>
                    <a:pt x="4181" y="0"/>
                  </a:moveTo>
                  <a:cubicBezTo>
                    <a:pt x="2075" y="0"/>
                    <a:pt x="50" y="1623"/>
                    <a:pt x="22" y="4091"/>
                  </a:cubicBezTo>
                  <a:cubicBezTo>
                    <a:pt x="1" y="6372"/>
                    <a:pt x="1842" y="8234"/>
                    <a:pt x="4144" y="8255"/>
                  </a:cubicBezTo>
                  <a:cubicBezTo>
                    <a:pt x="7805" y="8255"/>
                    <a:pt x="9647" y="3840"/>
                    <a:pt x="7073" y="1225"/>
                  </a:cubicBezTo>
                  <a:cubicBezTo>
                    <a:pt x="6235" y="379"/>
                    <a:pt x="5198" y="0"/>
                    <a:pt x="4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5"/>
            <p:cNvSpPr/>
            <p:nvPr/>
          </p:nvSpPr>
          <p:spPr>
            <a:xfrm>
              <a:off x="967004" y="4691120"/>
              <a:ext cx="181967" cy="155729"/>
            </a:xfrm>
            <a:custGeom>
              <a:rect b="b" l="l" r="r" t="t"/>
              <a:pathLst>
                <a:path extrusionOk="0" h="8256" w="9647">
                  <a:moveTo>
                    <a:pt x="4181" y="1"/>
                  </a:moveTo>
                  <a:cubicBezTo>
                    <a:pt x="2075" y="1"/>
                    <a:pt x="50" y="1623"/>
                    <a:pt x="22" y="4092"/>
                  </a:cubicBezTo>
                  <a:cubicBezTo>
                    <a:pt x="1" y="6372"/>
                    <a:pt x="1842" y="8235"/>
                    <a:pt x="4144" y="8256"/>
                  </a:cubicBezTo>
                  <a:cubicBezTo>
                    <a:pt x="7805" y="8256"/>
                    <a:pt x="9647" y="3841"/>
                    <a:pt x="7073" y="1225"/>
                  </a:cubicBezTo>
                  <a:cubicBezTo>
                    <a:pt x="6235" y="380"/>
                    <a:pt x="5198" y="1"/>
                    <a:pt x="4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77" name="Google Shape;777;p5"/>
          <p:cNvGrpSpPr/>
          <p:nvPr/>
        </p:nvGrpSpPr>
        <p:grpSpPr>
          <a:xfrm rot="10800000">
            <a:off x="8911920" y="3117292"/>
            <a:ext cx="232084" cy="929469"/>
            <a:chOff x="53" y="1196432"/>
            <a:chExt cx="232084" cy="929469"/>
          </a:xfrm>
        </p:grpSpPr>
        <p:sp>
          <p:nvSpPr>
            <p:cNvPr id="778" name="Google Shape;778;p5"/>
            <p:cNvSpPr/>
            <p:nvPr/>
          </p:nvSpPr>
          <p:spPr>
            <a:xfrm>
              <a:off x="53" y="1196432"/>
              <a:ext cx="232084" cy="929469"/>
            </a:xfrm>
            <a:custGeom>
              <a:rect b="b" l="l" r="r" t="t"/>
              <a:pathLst>
                <a:path extrusionOk="0" h="49276" w="12304">
                  <a:moveTo>
                    <a:pt x="0" y="0"/>
                  </a:moveTo>
                  <a:lnTo>
                    <a:pt x="0" y="49275"/>
                  </a:lnTo>
                  <a:lnTo>
                    <a:pt x="12303" y="49275"/>
                  </a:lnTo>
                  <a:lnTo>
                    <a:pt x="123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5"/>
            <p:cNvSpPr/>
            <p:nvPr/>
          </p:nvSpPr>
          <p:spPr>
            <a:xfrm>
              <a:off x="35572" y="1250097"/>
              <a:ext cx="187871" cy="160652"/>
            </a:xfrm>
            <a:custGeom>
              <a:rect b="b" l="l" r="r" t="t"/>
              <a:pathLst>
                <a:path extrusionOk="0" h="8517" w="9960">
                  <a:moveTo>
                    <a:pt x="4307" y="0"/>
                  </a:moveTo>
                  <a:cubicBezTo>
                    <a:pt x="2136" y="0"/>
                    <a:pt x="49" y="1677"/>
                    <a:pt x="21" y="4227"/>
                  </a:cubicBezTo>
                  <a:cubicBezTo>
                    <a:pt x="0" y="6592"/>
                    <a:pt x="1904" y="8517"/>
                    <a:pt x="4269" y="8517"/>
                  </a:cubicBezTo>
                  <a:cubicBezTo>
                    <a:pt x="8056" y="8517"/>
                    <a:pt x="9960" y="3955"/>
                    <a:pt x="7302" y="1277"/>
                  </a:cubicBezTo>
                  <a:cubicBezTo>
                    <a:pt x="6434" y="395"/>
                    <a:pt x="5361" y="0"/>
                    <a:pt x="43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5"/>
            <p:cNvSpPr/>
            <p:nvPr/>
          </p:nvSpPr>
          <p:spPr>
            <a:xfrm>
              <a:off x="35572" y="1913150"/>
              <a:ext cx="187871" cy="160671"/>
            </a:xfrm>
            <a:custGeom>
              <a:rect b="b" l="l" r="r" t="t"/>
              <a:pathLst>
                <a:path extrusionOk="0" h="8518" w="9960">
                  <a:moveTo>
                    <a:pt x="4307" y="1"/>
                  </a:moveTo>
                  <a:cubicBezTo>
                    <a:pt x="2136" y="1"/>
                    <a:pt x="49" y="1678"/>
                    <a:pt x="21" y="4228"/>
                  </a:cubicBezTo>
                  <a:cubicBezTo>
                    <a:pt x="0" y="6592"/>
                    <a:pt x="1904" y="8517"/>
                    <a:pt x="4269" y="8517"/>
                  </a:cubicBezTo>
                  <a:cubicBezTo>
                    <a:pt x="8056" y="8517"/>
                    <a:pt x="9960" y="3956"/>
                    <a:pt x="7302" y="1278"/>
                  </a:cubicBezTo>
                  <a:cubicBezTo>
                    <a:pt x="6434" y="396"/>
                    <a:pt x="5361" y="1"/>
                    <a:pt x="43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5"/>
            <p:cNvSpPr/>
            <p:nvPr/>
          </p:nvSpPr>
          <p:spPr>
            <a:xfrm>
              <a:off x="35572" y="1461910"/>
              <a:ext cx="187871" cy="160784"/>
            </a:xfrm>
            <a:custGeom>
              <a:rect b="b" l="l" r="r" t="t"/>
              <a:pathLst>
                <a:path extrusionOk="0" h="8524" w="9960">
                  <a:moveTo>
                    <a:pt x="4306" y="1"/>
                  </a:moveTo>
                  <a:cubicBezTo>
                    <a:pt x="2125" y="1"/>
                    <a:pt x="35" y="1679"/>
                    <a:pt x="21" y="4234"/>
                  </a:cubicBezTo>
                  <a:cubicBezTo>
                    <a:pt x="0" y="6599"/>
                    <a:pt x="1904" y="8524"/>
                    <a:pt x="4269" y="8524"/>
                  </a:cubicBezTo>
                  <a:cubicBezTo>
                    <a:pt x="8056" y="8524"/>
                    <a:pt x="9960" y="3962"/>
                    <a:pt x="7302" y="1263"/>
                  </a:cubicBezTo>
                  <a:cubicBezTo>
                    <a:pt x="6431" y="391"/>
                    <a:pt x="5358" y="1"/>
                    <a:pt x="43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5"/>
            <p:cNvSpPr/>
            <p:nvPr/>
          </p:nvSpPr>
          <p:spPr>
            <a:xfrm>
              <a:off x="35572" y="1693981"/>
              <a:ext cx="187871" cy="160784"/>
            </a:xfrm>
            <a:custGeom>
              <a:rect b="b" l="l" r="r" t="t"/>
              <a:pathLst>
                <a:path extrusionOk="0" h="8524" w="9960">
                  <a:moveTo>
                    <a:pt x="4319" y="1"/>
                  </a:moveTo>
                  <a:cubicBezTo>
                    <a:pt x="2144" y="1"/>
                    <a:pt x="49" y="1680"/>
                    <a:pt x="21" y="4234"/>
                  </a:cubicBezTo>
                  <a:cubicBezTo>
                    <a:pt x="0" y="6578"/>
                    <a:pt x="1904" y="8524"/>
                    <a:pt x="4269" y="8524"/>
                  </a:cubicBezTo>
                  <a:cubicBezTo>
                    <a:pt x="8056" y="8524"/>
                    <a:pt x="9960" y="3962"/>
                    <a:pt x="7302" y="1263"/>
                  </a:cubicBezTo>
                  <a:cubicBezTo>
                    <a:pt x="6438" y="392"/>
                    <a:pt x="5369" y="1"/>
                    <a:pt x="4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3" name="Google Shape;783;p5"/>
          <p:cNvGrpSpPr/>
          <p:nvPr/>
        </p:nvGrpSpPr>
        <p:grpSpPr>
          <a:xfrm rot="10800000">
            <a:off x="8239812" y="1472883"/>
            <a:ext cx="903023" cy="233273"/>
            <a:chOff x="1222" y="3501752"/>
            <a:chExt cx="903023" cy="233273"/>
          </a:xfrm>
        </p:grpSpPr>
        <p:sp>
          <p:nvSpPr>
            <p:cNvPr id="784" name="Google Shape;784;p5"/>
            <p:cNvSpPr/>
            <p:nvPr/>
          </p:nvSpPr>
          <p:spPr>
            <a:xfrm>
              <a:off x="1222" y="3501752"/>
              <a:ext cx="903023" cy="233273"/>
            </a:xfrm>
            <a:custGeom>
              <a:rect b="b" l="l" r="r" t="t"/>
              <a:pathLst>
                <a:path extrusionOk="0" h="12367" w="47874">
                  <a:moveTo>
                    <a:pt x="1" y="1"/>
                  </a:moveTo>
                  <a:lnTo>
                    <a:pt x="1" y="12367"/>
                  </a:lnTo>
                  <a:lnTo>
                    <a:pt x="47874" y="12367"/>
                  </a:lnTo>
                  <a:lnTo>
                    <a:pt x="478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5"/>
            <p:cNvSpPr/>
            <p:nvPr/>
          </p:nvSpPr>
          <p:spPr>
            <a:xfrm>
              <a:off x="7372" y="3537837"/>
              <a:ext cx="190021" cy="162463"/>
            </a:xfrm>
            <a:custGeom>
              <a:rect b="b" l="l" r="r" t="t"/>
              <a:pathLst>
                <a:path extrusionOk="0" h="8613" w="10074">
                  <a:moveTo>
                    <a:pt x="5724" y="0"/>
                  </a:moveTo>
                  <a:cubicBezTo>
                    <a:pt x="4659" y="0"/>
                    <a:pt x="3572" y="398"/>
                    <a:pt x="2688" y="1289"/>
                  </a:cubicBezTo>
                  <a:cubicBezTo>
                    <a:pt x="1" y="3997"/>
                    <a:pt x="1938" y="8613"/>
                    <a:pt x="5754" y="8613"/>
                  </a:cubicBezTo>
                  <a:cubicBezTo>
                    <a:pt x="5771" y="8613"/>
                    <a:pt x="5788" y="8613"/>
                    <a:pt x="5805" y="8612"/>
                  </a:cubicBezTo>
                  <a:cubicBezTo>
                    <a:pt x="8170" y="8591"/>
                    <a:pt x="10074" y="6667"/>
                    <a:pt x="10053" y="4302"/>
                  </a:cubicBezTo>
                  <a:cubicBezTo>
                    <a:pt x="10053" y="1717"/>
                    <a:pt x="7936" y="0"/>
                    <a:pt x="57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5"/>
            <p:cNvSpPr/>
            <p:nvPr/>
          </p:nvSpPr>
          <p:spPr>
            <a:xfrm>
              <a:off x="663726" y="3537837"/>
              <a:ext cx="189625" cy="162463"/>
            </a:xfrm>
            <a:custGeom>
              <a:rect b="b" l="l" r="r" t="t"/>
              <a:pathLst>
                <a:path extrusionOk="0" h="8613" w="10053">
                  <a:moveTo>
                    <a:pt x="5710" y="0"/>
                  </a:moveTo>
                  <a:cubicBezTo>
                    <a:pt x="4648" y="0"/>
                    <a:pt x="3565" y="398"/>
                    <a:pt x="2688" y="1289"/>
                  </a:cubicBezTo>
                  <a:cubicBezTo>
                    <a:pt x="1" y="3997"/>
                    <a:pt x="1917" y="8613"/>
                    <a:pt x="5733" y="8613"/>
                  </a:cubicBezTo>
                  <a:cubicBezTo>
                    <a:pt x="5750" y="8613"/>
                    <a:pt x="5767" y="8613"/>
                    <a:pt x="5784" y="8612"/>
                  </a:cubicBezTo>
                  <a:cubicBezTo>
                    <a:pt x="8149" y="8591"/>
                    <a:pt x="10053" y="6667"/>
                    <a:pt x="10053" y="4302"/>
                  </a:cubicBezTo>
                  <a:cubicBezTo>
                    <a:pt x="10039" y="1717"/>
                    <a:pt x="7918" y="0"/>
                    <a:pt x="57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5"/>
            <p:cNvSpPr/>
            <p:nvPr/>
          </p:nvSpPr>
          <p:spPr>
            <a:xfrm>
              <a:off x="216958" y="3537837"/>
              <a:ext cx="190021" cy="162463"/>
            </a:xfrm>
            <a:custGeom>
              <a:rect b="b" l="l" r="r" t="t"/>
              <a:pathLst>
                <a:path extrusionOk="0" h="8613" w="10074">
                  <a:moveTo>
                    <a:pt x="5730" y="0"/>
                  </a:moveTo>
                  <a:cubicBezTo>
                    <a:pt x="4668" y="0"/>
                    <a:pt x="3585" y="398"/>
                    <a:pt x="2708" y="1289"/>
                  </a:cubicBezTo>
                  <a:cubicBezTo>
                    <a:pt x="0" y="3997"/>
                    <a:pt x="1937" y="8613"/>
                    <a:pt x="5753" y="8613"/>
                  </a:cubicBezTo>
                  <a:cubicBezTo>
                    <a:pt x="5770" y="8613"/>
                    <a:pt x="5788" y="8613"/>
                    <a:pt x="5805" y="8612"/>
                  </a:cubicBezTo>
                  <a:cubicBezTo>
                    <a:pt x="8169" y="8591"/>
                    <a:pt x="10073" y="6667"/>
                    <a:pt x="10052" y="4302"/>
                  </a:cubicBezTo>
                  <a:cubicBezTo>
                    <a:pt x="10052" y="1717"/>
                    <a:pt x="7936" y="0"/>
                    <a:pt x="57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5"/>
            <p:cNvSpPr/>
            <p:nvPr/>
          </p:nvSpPr>
          <p:spPr>
            <a:xfrm>
              <a:off x="446651" y="3537837"/>
              <a:ext cx="189625" cy="162463"/>
            </a:xfrm>
            <a:custGeom>
              <a:rect b="b" l="l" r="r" t="t"/>
              <a:pathLst>
                <a:path extrusionOk="0" h="8613" w="10053">
                  <a:moveTo>
                    <a:pt x="5715" y="0"/>
                  </a:moveTo>
                  <a:cubicBezTo>
                    <a:pt x="4650" y="0"/>
                    <a:pt x="3565" y="398"/>
                    <a:pt x="2688" y="1289"/>
                  </a:cubicBezTo>
                  <a:cubicBezTo>
                    <a:pt x="1" y="3997"/>
                    <a:pt x="1938" y="8613"/>
                    <a:pt x="5733" y="8613"/>
                  </a:cubicBezTo>
                  <a:cubicBezTo>
                    <a:pt x="5750" y="8613"/>
                    <a:pt x="5767" y="8613"/>
                    <a:pt x="5784" y="8612"/>
                  </a:cubicBezTo>
                  <a:cubicBezTo>
                    <a:pt x="8149" y="8591"/>
                    <a:pt x="10053" y="6667"/>
                    <a:pt x="10053" y="4302"/>
                  </a:cubicBezTo>
                  <a:cubicBezTo>
                    <a:pt x="10053" y="1717"/>
                    <a:pt x="7927" y="0"/>
                    <a:pt x="5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9" name="Google Shape;789;p5"/>
          <p:cNvGrpSpPr/>
          <p:nvPr/>
        </p:nvGrpSpPr>
        <p:grpSpPr>
          <a:xfrm rot="10800000">
            <a:off x="8677893" y="2655835"/>
            <a:ext cx="466111" cy="451908"/>
            <a:chOff x="53" y="2125905"/>
            <a:chExt cx="466111" cy="451908"/>
          </a:xfrm>
        </p:grpSpPr>
        <p:sp>
          <p:nvSpPr>
            <p:cNvPr id="790" name="Google Shape;790;p5"/>
            <p:cNvSpPr/>
            <p:nvPr/>
          </p:nvSpPr>
          <p:spPr>
            <a:xfrm>
              <a:off x="53" y="2125905"/>
              <a:ext cx="466111" cy="451908"/>
            </a:xfrm>
            <a:custGeom>
              <a:rect b="b" l="l" r="r" t="t"/>
              <a:pathLst>
                <a:path extrusionOk="0" h="23958" w="24711">
                  <a:moveTo>
                    <a:pt x="0" y="0"/>
                  </a:moveTo>
                  <a:lnTo>
                    <a:pt x="0" y="23958"/>
                  </a:lnTo>
                  <a:lnTo>
                    <a:pt x="24711" y="23958"/>
                  </a:lnTo>
                  <a:lnTo>
                    <a:pt x="247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5"/>
            <p:cNvSpPr/>
            <p:nvPr/>
          </p:nvSpPr>
          <p:spPr>
            <a:xfrm>
              <a:off x="37930" y="2150578"/>
              <a:ext cx="181967" cy="156106"/>
            </a:xfrm>
            <a:custGeom>
              <a:rect b="b" l="l" r="r" t="t"/>
              <a:pathLst>
                <a:path extrusionOk="0" h="8276" w="9647">
                  <a:moveTo>
                    <a:pt x="4170" y="0"/>
                  </a:moveTo>
                  <a:cubicBezTo>
                    <a:pt x="2058" y="0"/>
                    <a:pt x="36" y="1627"/>
                    <a:pt x="22" y="4111"/>
                  </a:cubicBezTo>
                  <a:cubicBezTo>
                    <a:pt x="1" y="6392"/>
                    <a:pt x="1863" y="8254"/>
                    <a:pt x="4144" y="8275"/>
                  </a:cubicBezTo>
                  <a:cubicBezTo>
                    <a:pt x="7805" y="8254"/>
                    <a:pt x="9646" y="3839"/>
                    <a:pt x="7073" y="1224"/>
                  </a:cubicBezTo>
                  <a:cubicBezTo>
                    <a:pt x="6228" y="379"/>
                    <a:pt x="5189" y="0"/>
                    <a:pt x="41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5"/>
            <p:cNvSpPr/>
            <p:nvPr/>
          </p:nvSpPr>
          <p:spPr>
            <a:xfrm>
              <a:off x="275131" y="2150578"/>
              <a:ext cx="182363" cy="156106"/>
            </a:xfrm>
            <a:custGeom>
              <a:rect b="b" l="l" r="r" t="t"/>
              <a:pathLst>
                <a:path extrusionOk="0" h="8276" w="9668">
                  <a:moveTo>
                    <a:pt x="4179" y="0"/>
                  </a:moveTo>
                  <a:cubicBezTo>
                    <a:pt x="2068" y="0"/>
                    <a:pt x="36" y="1627"/>
                    <a:pt x="22" y="4111"/>
                  </a:cubicBezTo>
                  <a:cubicBezTo>
                    <a:pt x="1" y="6392"/>
                    <a:pt x="1863" y="8254"/>
                    <a:pt x="4144" y="8275"/>
                  </a:cubicBezTo>
                  <a:cubicBezTo>
                    <a:pt x="7805" y="8275"/>
                    <a:pt x="9667" y="3839"/>
                    <a:pt x="7073" y="1224"/>
                  </a:cubicBezTo>
                  <a:cubicBezTo>
                    <a:pt x="6235" y="379"/>
                    <a:pt x="5198" y="0"/>
                    <a:pt x="4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5"/>
            <p:cNvSpPr/>
            <p:nvPr/>
          </p:nvSpPr>
          <p:spPr>
            <a:xfrm>
              <a:off x="275131" y="2386724"/>
              <a:ext cx="181967" cy="155974"/>
            </a:xfrm>
            <a:custGeom>
              <a:rect b="b" l="l" r="r" t="t"/>
              <a:pathLst>
                <a:path extrusionOk="0" h="8269" w="9647">
                  <a:moveTo>
                    <a:pt x="4171" y="0"/>
                  </a:moveTo>
                  <a:cubicBezTo>
                    <a:pt x="2069" y="0"/>
                    <a:pt x="50" y="1626"/>
                    <a:pt x="22" y="4105"/>
                  </a:cubicBezTo>
                  <a:cubicBezTo>
                    <a:pt x="1" y="6385"/>
                    <a:pt x="1842" y="8248"/>
                    <a:pt x="4144" y="8268"/>
                  </a:cubicBezTo>
                  <a:cubicBezTo>
                    <a:pt x="7805" y="8268"/>
                    <a:pt x="9647" y="3854"/>
                    <a:pt x="7073" y="1238"/>
                  </a:cubicBezTo>
                  <a:cubicBezTo>
                    <a:pt x="6232" y="383"/>
                    <a:pt x="5192" y="0"/>
                    <a:pt x="4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5"/>
            <p:cNvSpPr/>
            <p:nvPr/>
          </p:nvSpPr>
          <p:spPr>
            <a:xfrm>
              <a:off x="37930" y="2386724"/>
              <a:ext cx="181967" cy="155974"/>
            </a:xfrm>
            <a:custGeom>
              <a:rect b="b" l="l" r="r" t="t"/>
              <a:pathLst>
                <a:path extrusionOk="0" h="8269" w="9647">
                  <a:moveTo>
                    <a:pt x="4167" y="0"/>
                  </a:moveTo>
                  <a:cubicBezTo>
                    <a:pt x="2060" y="0"/>
                    <a:pt x="36" y="1626"/>
                    <a:pt x="22" y="4105"/>
                  </a:cubicBezTo>
                  <a:cubicBezTo>
                    <a:pt x="1" y="6385"/>
                    <a:pt x="1842" y="8248"/>
                    <a:pt x="4144" y="8268"/>
                  </a:cubicBezTo>
                  <a:cubicBezTo>
                    <a:pt x="7805" y="8268"/>
                    <a:pt x="9646" y="3833"/>
                    <a:pt x="7073" y="1238"/>
                  </a:cubicBezTo>
                  <a:cubicBezTo>
                    <a:pt x="6232" y="383"/>
                    <a:pt x="5189" y="0"/>
                    <a:pt x="41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95" name="Google Shape;795;p5"/>
          <p:cNvGrpSpPr/>
          <p:nvPr/>
        </p:nvGrpSpPr>
        <p:grpSpPr>
          <a:xfrm rot="10800000">
            <a:off x="8182139" y="487878"/>
            <a:ext cx="960165" cy="480075"/>
            <a:chOff x="53" y="4203889"/>
            <a:chExt cx="933015" cy="469695"/>
          </a:xfrm>
        </p:grpSpPr>
        <p:sp>
          <p:nvSpPr>
            <p:cNvPr id="796" name="Google Shape;796;p5"/>
            <p:cNvSpPr/>
            <p:nvPr/>
          </p:nvSpPr>
          <p:spPr>
            <a:xfrm>
              <a:off x="53" y="4203889"/>
              <a:ext cx="933015" cy="469695"/>
            </a:xfrm>
            <a:custGeom>
              <a:rect b="b" l="l" r="r" t="t"/>
              <a:pathLst>
                <a:path extrusionOk="0" h="24901" w="49464">
                  <a:moveTo>
                    <a:pt x="0" y="1"/>
                  </a:moveTo>
                  <a:lnTo>
                    <a:pt x="0" y="24900"/>
                  </a:lnTo>
                  <a:lnTo>
                    <a:pt x="49463" y="24900"/>
                  </a:lnTo>
                  <a:lnTo>
                    <a:pt x="494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5"/>
            <p:cNvSpPr/>
            <p:nvPr/>
          </p:nvSpPr>
          <p:spPr>
            <a:xfrm>
              <a:off x="35572" y="4232070"/>
              <a:ext cx="186305" cy="159313"/>
            </a:xfrm>
            <a:custGeom>
              <a:rect b="b" l="l" r="r" t="t"/>
              <a:pathLst>
                <a:path extrusionOk="0" h="8446" w="9877">
                  <a:moveTo>
                    <a:pt x="4253" y="1"/>
                  </a:moveTo>
                  <a:cubicBezTo>
                    <a:pt x="2096" y="1"/>
                    <a:pt x="35" y="1663"/>
                    <a:pt x="21" y="4198"/>
                  </a:cubicBezTo>
                  <a:cubicBezTo>
                    <a:pt x="0" y="6542"/>
                    <a:pt x="1883" y="8446"/>
                    <a:pt x="4227" y="8446"/>
                  </a:cubicBezTo>
                  <a:cubicBezTo>
                    <a:pt x="7972" y="8446"/>
                    <a:pt x="9876" y="3926"/>
                    <a:pt x="7240" y="1269"/>
                  </a:cubicBezTo>
                  <a:cubicBezTo>
                    <a:pt x="6371" y="393"/>
                    <a:pt x="5301" y="1"/>
                    <a:pt x="42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5"/>
            <p:cNvSpPr/>
            <p:nvPr/>
          </p:nvSpPr>
          <p:spPr>
            <a:xfrm>
              <a:off x="259739" y="4232334"/>
              <a:ext cx="185909" cy="159049"/>
            </a:xfrm>
            <a:custGeom>
              <a:rect b="b" l="l" r="r" t="t"/>
              <a:pathLst>
                <a:path extrusionOk="0" h="8432" w="9856">
                  <a:moveTo>
                    <a:pt x="4270" y="0"/>
                  </a:moveTo>
                  <a:cubicBezTo>
                    <a:pt x="2122" y="0"/>
                    <a:pt x="50" y="1660"/>
                    <a:pt x="22" y="4184"/>
                  </a:cubicBezTo>
                  <a:cubicBezTo>
                    <a:pt x="1" y="6507"/>
                    <a:pt x="1884" y="8432"/>
                    <a:pt x="4227" y="8432"/>
                  </a:cubicBezTo>
                  <a:cubicBezTo>
                    <a:pt x="7973" y="8432"/>
                    <a:pt x="9856" y="3912"/>
                    <a:pt x="7219" y="1255"/>
                  </a:cubicBezTo>
                  <a:cubicBezTo>
                    <a:pt x="6367" y="389"/>
                    <a:pt x="5310" y="0"/>
                    <a:pt x="42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5"/>
            <p:cNvSpPr/>
            <p:nvPr/>
          </p:nvSpPr>
          <p:spPr>
            <a:xfrm>
              <a:off x="477209" y="4232334"/>
              <a:ext cx="186305" cy="159049"/>
            </a:xfrm>
            <a:custGeom>
              <a:rect b="b" l="l" r="r" t="t"/>
              <a:pathLst>
                <a:path extrusionOk="0" h="8432" w="9877">
                  <a:moveTo>
                    <a:pt x="4277" y="0"/>
                  </a:moveTo>
                  <a:cubicBezTo>
                    <a:pt x="2122" y="0"/>
                    <a:pt x="50" y="1660"/>
                    <a:pt x="22" y="4184"/>
                  </a:cubicBezTo>
                  <a:cubicBezTo>
                    <a:pt x="1" y="6507"/>
                    <a:pt x="1905" y="8432"/>
                    <a:pt x="4248" y="8432"/>
                  </a:cubicBezTo>
                  <a:cubicBezTo>
                    <a:pt x="7993" y="8432"/>
                    <a:pt x="9877" y="3912"/>
                    <a:pt x="7240" y="1255"/>
                  </a:cubicBezTo>
                  <a:cubicBezTo>
                    <a:pt x="6381" y="389"/>
                    <a:pt x="5319" y="0"/>
                    <a:pt x="4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5"/>
            <p:cNvSpPr/>
            <p:nvPr/>
          </p:nvSpPr>
          <p:spPr>
            <a:xfrm>
              <a:off x="704545" y="4232165"/>
              <a:ext cx="186305" cy="159218"/>
            </a:xfrm>
            <a:custGeom>
              <a:rect b="b" l="l" r="r" t="t"/>
              <a:pathLst>
                <a:path extrusionOk="0" h="8441" w="9877">
                  <a:moveTo>
                    <a:pt x="4276" y="0"/>
                  </a:moveTo>
                  <a:cubicBezTo>
                    <a:pt x="2121" y="0"/>
                    <a:pt x="50" y="1669"/>
                    <a:pt x="22" y="4193"/>
                  </a:cubicBezTo>
                  <a:cubicBezTo>
                    <a:pt x="1" y="6537"/>
                    <a:pt x="1905" y="8441"/>
                    <a:pt x="4248" y="8441"/>
                  </a:cubicBezTo>
                  <a:cubicBezTo>
                    <a:pt x="7993" y="8441"/>
                    <a:pt x="9877" y="3921"/>
                    <a:pt x="7240" y="1264"/>
                  </a:cubicBezTo>
                  <a:cubicBezTo>
                    <a:pt x="6381" y="391"/>
                    <a:pt x="5319" y="0"/>
                    <a:pt x="4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5"/>
            <p:cNvSpPr/>
            <p:nvPr/>
          </p:nvSpPr>
          <p:spPr>
            <a:xfrm>
              <a:off x="35572" y="4473215"/>
              <a:ext cx="186305" cy="159313"/>
            </a:xfrm>
            <a:custGeom>
              <a:rect b="b" l="l" r="r" t="t"/>
              <a:pathLst>
                <a:path extrusionOk="0" h="8446" w="9877">
                  <a:moveTo>
                    <a:pt x="4253" y="1"/>
                  </a:moveTo>
                  <a:cubicBezTo>
                    <a:pt x="2096" y="1"/>
                    <a:pt x="35" y="1664"/>
                    <a:pt x="21" y="4199"/>
                  </a:cubicBezTo>
                  <a:cubicBezTo>
                    <a:pt x="0" y="6542"/>
                    <a:pt x="1883" y="8446"/>
                    <a:pt x="4227" y="8446"/>
                  </a:cubicBezTo>
                  <a:cubicBezTo>
                    <a:pt x="7972" y="8446"/>
                    <a:pt x="9876" y="3926"/>
                    <a:pt x="7240" y="1269"/>
                  </a:cubicBezTo>
                  <a:cubicBezTo>
                    <a:pt x="6371" y="393"/>
                    <a:pt x="5301" y="1"/>
                    <a:pt x="42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5"/>
            <p:cNvSpPr/>
            <p:nvPr/>
          </p:nvSpPr>
          <p:spPr>
            <a:xfrm>
              <a:off x="259739" y="4473479"/>
              <a:ext cx="185909" cy="159049"/>
            </a:xfrm>
            <a:custGeom>
              <a:rect b="b" l="l" r="r" t="t"/>
              <a:pathLst>
                <a:path extrusionOk="0" h="8432" w="9856">
                  <a:moveTo>
                    <a:pt x="4270" y="1"/>
                  </a:moveTo>
                  <a:cubicBezTo>
                    <a:pt x="2122" y="1"/>
                    <a:pt x="50" y="1660"/>
                    <a:pt x="22" y="4185"/>
                  </a:cubicBezTo>
                  <a:cubicBezTo>
                    <a:pt x="1" y="6507"/>
                    <a:pt x="1884" y="8432"/>
                    <a:pt x="4227" y="8432"/>
                  </a:cubicBezTo>
                  <a:cubicBezTo>
                    <a:pt x="7973" y="8432"/>
                    <a:pt x="9856" y="3912"/>
                    <a:pt x="7219" y="1255"/>
                  </a:cubicBezTo>
                  <a:cubicBezTo>
                    <a:pt x="6367" y="389"/>
                    <a:pt x="5310" y="1"/>
                    <a:pt x="42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5"/>
            <p:cNvSpPr/>
            <p:nvPr/>
          </p:nvSpPr>
          <p:spPr>
            <a:xfrm>
              <a:off x="477209" y="4473479"/>
              <a:ext cx="186305" cy="159049"/>
            </a:xfrm>
            <a:custGeom>
              <a:rect b="b" l="l" r="r" t="t"/>
              <a:pathLst>
                <a:path extrusionOk="0" h="8432" w="9877">
                  <a:moveTo>
                    <a:pt x="4277" y="1"/>
                  </a:moveTo>
                  <a:cubicBezTo>
                    <a:pt x="2122" y="1"/>
                    <a:pt x="50" y="1660"/>
                    <a:pt x="22" y="4185"/>
                  </a:cubicBezTo>
                  <a:cubicBezTo>
                    <a:pt x="1" y="6507"/>
                    <a:pt x="1905" y="8432"/>
                    <a:pt x="4248" y="8432"/>
                  </a:cubicBezTo>
                  <a:cubicBezTo>
                    <a:pt x="7993" y="8432"/>
                    <a:pt x="9877" y="3912"/>
                    <a:pt x="7240" y="1255"/>
                  </a:cubicBezTo>
                  <a:cubicBezTo>
                    <a:pt x="6381" y="389"/>
                    <a:pt x="5319" y="1"/>
                    <a:pt x="42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5"/>
            <p:cNvSpPr/>
            <p:nvPr/>
          </p:nvSpPr>
          <p:spPr>
            <a:xfrm>
              <a:off x="704942" y="4471894"/>
              <a:ext cx="159067" cy="160633"/>
            </a:xfrm>
            <a:custGeom>
              <a:rect b="b" l="l" r="r" t="t"/>
              <a:pathLst>
                <a:path extrusionOk="0" h="8516" w="8433">
                  <a:moveTo>
                    <a:pt x="4206" y="0"/>
                  </a:moveTo>
                  <a:cubicBezTo>
                    <a:pt x="1884" y="0"/>
                    <a:pt x="1" y="1904"/>
                    <a:pt x="1" y="4269"/>
                  </a:cubicBezTo>
                  <a:cubicBezTo>
                    <a:pt x="1" y="6612"/>
                    <a:pt x="1884" y="8516"/>
                    <a:pt x="4206" y="8516"/>
                  </a:cubicBezTo>
                  <a:cubicBezTo>
                    <a:pt x="6550" y="8516"/>
                    <a:pt x="8433" y="6612"/>
                    <a:pt x="8433" y="4269"/>
                  </a:cubicBezTo>
                  <a:cubicBezTo>
                    <a:pt x="8433" y="1904"/>
                    <a:pt x="6550" y="0"/>
                    <a:pt x="42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05" name="Google Shape;805;p5"/>
          <p:cNvGrpSpPr/>
          <p:nvPr/>
        </p:nvGrpSpPr>
        <p:grpSpPr>
          <a:xfrm rot="10800000">
            <a:off x="8677893" y="1717309"/>
            <a:ext cx="464942" cy="928676"/>
            <a:chOff x="1222" y="2573071"/>
            <a:chExt cx="464942" cy="928676"/>
          </a:xfrm>
        </p:grpSpPr>
        <p:sp>
          <p:nvSpPr>
            <p:cNvPr id="806" name="Google Shape;806;p5"/>
            <p:cNvSpPr/>
            <p:nvPr/>
          </p:nvSpPr>
          <p:spPr>
            <a:xfrm>
              <a:off x="1222" y="2573071"/>
              <a:ext cx="464942" cy="928676"/>
            </a:xfrm>
            <a:custGeom>
              <a:rect b="b" l="l" r="r" t="t"/>
              <a:pathLst>
                <a:path extrusionOk="0" h="49234" w="24649">
                  <a:moveTo>
                    <a:pt x="1" y="1"/>
                  </a:moveTo>
                  <a:lnTo>
                    <a:pt x="1" y="49234"/>
                  </a:lnTo>
                  <a:lnTo>
                    <a:pt x="24649" y="49234"/>
                  </a:lnTo>
                  <a:lnTo>
                    <a:pt x="246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5"/>
            <p:cNvSpPr/>
            <p:nvPr/>
          </p:nvSpPr>
          <p:spPr>
            <a:xfrm>
              <a:off x="273565" y="2599913"/>
              <a:ext cx="188040" cy="160727"/>
            </a:xfrm>
            <a:custGeom>
              <a:rect b="b" l="l" r="r" t="t"/>
              <a:pathLst>
                <a:path extrusionOk="0" h="8521" w="9969">
                  <a:moveTo>
                    <a:pt x="4299" y="0"/>
                  </a:moveTo>
                  <a:cubicBezTo>
                    <a:pt x="4282" y="0"/>
                    <a:pt x="4265" y="0"/>
                    <a:pt x="4248" y="0"/>
                  </a:cubicBezTo>
                  <a:cubicBezTo>
                    <a:pt x="1904" y="0"/>
                    <a:pt x="0" y="1904"/>
                    <a:pt x="21" y="4248"/>
                  </a:cubicBezTo>
                  <a:cubicBezTo>
                    <a:pt x="21" y="6817"/>
                    <a:pt x="2117" y="8520"/>
                    <a:pt x="4303" y="8520"/>
                  </a:cubicBezTo>
                  <a:cubicBezTo>
                    <a:pt x="5357" y="8520"/>
                    <a:pt x="6431" y="8125"/>
                    <a:pt x="7302" y="7240"/>
                  </a:cubicBezTo>
                  <a:cubicBezTo>
                    <a:pt x="9968" y="4553"/>
                    <a:pt x="8052" y="0"/>
                    <a:pt x="4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5"/>
            <p:cNvSpPr/>
            <p:nvPr/>
          </p:nvSpPr>
          <p:spPr>
            <a:xfrm>
              <a:off x="273565" y="2837115"/>
              <a:ext cx="188040" cy="160841"/>
            </a:xfrm>
            <a:custGeom>
              <a:rect b="b" l="l" r="r" t="t"/>
              <a:pathLst>
                <a:path extrusionOk="0" h="8527" w="9969">
                  <a:moveTo>
                    <a:pt x="4299" y="0"/>
                  </a:moveTo>
                  <a:cubicBezTo>
                    <a:pt x="4282" y="0"/>
                    <a:pt x="4265" y="0"/>
                    <a:pt x="4248" y="0"/>
                  </a:cubicBezTo>
                  <a:cubicBezTo>
                    <a:pt x="1904" y="0"/>
                    <a:pt x="0" y="1925"/>
                    <a:pt x="21" y="4248"/>
                  </a:cubicBezTo>
                  <a:cubicBezTo>
                    <a:pt x="21" y="6822"/>
                    <a:pt x="2125" y="8527"/>
                    <a:pt x="4315" y="8527"/>
                  </a:cubicBezTo>
                  <a:cubicBezTo>
                    <a:pt x="5365" y="8527"/>
                    <a:pt x="6435" y="8135"/>
                    <a:pt x="7302" y="7261"/>
                  </a:cubicBezTo>
                  <a:cubicBezTo>
                    <a:pt x="9968" y="4553"/>
                    <a:pt x="8052" y="0"/>
                    <a:pt x="4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5"/>
            <p:cNvSpPr/>
            <p:nvPr/>
          </p:nvSpPr>
          <p:spPr>
            <a:xfrm>
              <a:off x="273565" y="3074317"/>
              <a:ext cx="188436" cy="160935"/>
            </a:xfrm>
            <a:custGeom>
              <a:rect b="b" l="l" r="r" t="t"/>
              <a:pathLst>
                <a:path extrusionOk="0" h="8532" w="9990">
                  <a:moveTo>
                    <a:pt x="4299" y="0"/>
                  </a:moveTo>
                  <a:cubicBezTo>
                    <a:pt x="4282" y="0"/>
                    <a:pt x="4265" y="0"/>
                    <a:pt x="4248" y="1"/>
                  </a:cubicBezTo>
                  <a:cubicBezTo>
                    <a:pt x="1904" y="1"/>
                    <a:pt x="0" y="1926"/>
                    <a:pt x="21" y="4269"/>
                  </a:cubicBezTo>
                  <a:cubicBezTo>
                    <a:pt x="21" y="6839"/>
                    <a:pt x="2127" y="8532"/>
                    <a:pt x="4319" y="8532"/>
                  </a:cubicBezTo>
                  <a:cubicBezTo>
                    <a:pt x="5376" y="8532"/>
                    <a:pt x="6452" y="8139"/>
                    <a:pt x="7323" y="7261"/>
                  </a:cubicBezTo>
                  <a:cubicBezTo>
                    <a:pt x="9989" y="4553"/>
                    <a:pt x="8073" y="0"/>
                    <a:pt x="4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5"/>
            <p:cNvSpPr/>
            <p:nvPr/>
          </p:nvSpPr>
          <p:spPr>
            <a:xfrm>
              <a:off x="273565" y="3304012"/>
              <a:ext cx="188436" cy="160859"/>
            </a:xfrm>
            <a:custGeom>
              <a:rect b="b" l="l" r="r" t="t"/>
              <a:pathLst>
                <a:path extrusionOk="0" h="8528" w="9990">
                  <a:moveTo>
                    <a:pt x="4299" y="1"/>
                  </a:moveTo>
                  <a:cubicBezTo>
                    <a:pt x="4282" y="1"/>
                    <a:pt x="4265" y="1"/>
                    <a:pt x="4248" y="1"/>
                  </a:cubicBezTo>
                  <a:cubicBezTo>
                    <a:pt x="1904" y="1"/>
                    <a:pt x="0" y="1926"/>
                    <a:pt x="21" y="4249"/>
                  </a:cubicBezTo>
                  <a:cubicBezTo>
                    <a:pt x="21" y="6823"/>
                    <a:pt x="2125" y="8527"/>
                    <a:pt x="4322" y="8527"/>
                  </a:cubicBezTo>
                  <a:cubicBezTo>
                    <a:pt x="5375" y="8527"/>
                    <a:pt x="6449" y="8136"/>
                    <a:pt x="7323" y="7262"/>
                  </a:cubicBezTo>
                  <a:cubicBezTo>
                    <a:pt x="9989" y="4554"/>
                    <a:pt x="8073" y="1"/>
                    <a:pt x="42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5"/>
            <p:cNvSpPr/>
            <p:nvPr/>
          </p:nvSpPr>
          <p:spPr>
            <a:xfrm>
              <a:off x="35176" y="2599913"/>
              <a:ext cx="188040" cy="160727"/>
            </a:xfrm>
            <a:custGeom>
              <a:rect b="b" l="l" r="r" t="t"/>
              <a:pathLst>
                <a:path extrusionOk="0" h="8521" w="9969">
                  <a:moveTo>
                    <a:pt x="4279" y="0"/>
                  </a:moveTo>
                  <a:cubicBezTo>
                    <a:pt x="4261" y="0"/>
                    <a:pt x="4244" y="0"/>
                    <a:pt x="4227" y="0"/>
                  </a:cubicBezTo>
                  <a:cubicBezTo>
                    <a:pt x="1883" y="0"/>
                    <a:pt x="0" y="1904"/>
                    <a:pt x="0" y="4248"/>
                  </a:cubicBezTo>
                  <a:cubicBezTo>
                    <a:pt x="0" y="6817"/>
                    <a:pt x="2106" y="8520"/>
                    <a:pt x="4298" y="8520"/>
                  </a:cubicBezTo>
                  <a:cubicBezTo>
                    <a:pt x="5355" y="8520"/>
                    <a:pt x="6432" y="8125"/>
                    <a:pt x="7303" y="7240"/>
                  </a:cubicBezTo>
                  <a:cubicBezTo>
                    <a:pt x="9969" y="4553"/>
                    <a:pt x="8052" y="0"/>
                    <a:pt x="42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5"/>
            <p:cNvSpPr/>
            <p:nvPr/>
          </p:nvSpPr>
          <p:spPr>
            <a:xfrm>
              <a:off x="35176" y="2837115"/>
              <a:ext cx="188040" cy="160841"/>
            </a:xfrm>
            <a:custGeom>
              <a:rect b="b" l="l" r="r" t="t"/>
              <a:pathLst>
                <a:path extrusionOk="0" h="8527" w="9969">
                  <a:moveTo>
                    <a:pt x="4279" y="0"/>
                  </a:moveTo>
                  <a:cubicBezTo>
                    <a:pt x="4261" y="0"/>
                    <a:pt x="4244" y="0"/>
                    <a:pt x="4227" y="0"/>
                  </a:cubicBezTo>
                  <a:cubicBezTo>
                    <a:pt x="1883" y="0"/>
                    <a:pt x="0" y="1905"/>
                    <a:pt x="0" y="4248"/>
                  </a:cubicBezTo>
                  <a:cubicBezTo>
                    <a:pt x="0" y="6822"/>
                    <a:pt x="2114" y="8527"/>
                    <a:pt x="4310" y="8527"/>
                  </a:cubicBezTo>
                  <a:cubicBezTo>
                    <a:pt x="5363" y="8527"/>
                    <a:pt x="6435" y="8135"/>
                    <a:pt x="7303" y="7261"/>
                  </a:cubicBezTo>
                  <a:cubicBezTo>
                    <a:pt x="9969" y="4553"/>
                    <a:pt x="8052" y="0"/>
                    <a:pt x="42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5"/>
            <p:cNvSpPr/>
            <p:nvPr/>
          </p:nvSpPr>
          <p:spPr>
            <a:xfrm>
              <a:off x="35176" y="3074317"/>
              <a:ext cx="188040" cy="160935"/>
            </a:xfrm>
            <a:custGeom>
              <a:rect b="b" l="l" r="r" t="t"/>
              <a:pathLst>
                <a:path extrusionOk="0" h="8532" w="9969">
                  <a:moveTo>
                    <a:pt x="4279" y="0"/>
                  </a:moveTo>
                  <a:cubicBezTo>
                    <a:pt x="4261" y="0"/>
                    <a:pt x="4244" y="0"/>
                    <a:pt x="4227" y="1"/>
                  </a:cubicBezTo>
                  <a:cubicBezTo>
                    <a:pt x="1883" y="1"/>
                    <a:pt x="0" y="1926"/>
                    <a:pt x="0" y="4269"/>
                  </a:cubicBezTo>
                  <a:cubicBezTo>
                    <a:pt x="0" y="6839"/>
                    <a:pt x="2106" y="8532"/>
                    <a:pt x="4298" y="8532"/>
                  </a:cubicBezTo>
                  <a:cubicBezTo>
                    <a:pt x="5355" y="8532"/>
                    <a:pt x="6432" y="8139"/>
                    <a:pt x="7303" y="7261"/>
                  </a:cubicBezTo>
                  <a:cubicBezTo>
                    <a:pt x="9969" y="4553"/>
                    <a:pt x="8052" y="0"/>
                    <a:pt x="42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5"/>
            <p:cNvSpPr/>
            <p:nvPr/>
          </p:nvSpPr>
          <p:spPr>
            <a:xfrm>
              <a:off x="35176" y="3304012"/>
              <a:ext cx="188040" cy="160859"/>
            </a:xfrm>
            <a:custGeom>
              <a:rect b="b" l="l" r="r" t="t"/>
              <a:pathLst>
                <a:path extrusionOk="0" h="8528" w="9969">
                  <a:moveTo>
                    <a:pt x="4279" y="1"/>
                  </a:moveTo>
                  <a:cubicBezTo>
                    <a:pt x="4261" y="1"/>
                    <a:pt x="4244" y="1"/>
                    <a:pt x="4227" y="1"/>
                  </a:cubicBezTo>
                  <a:cubicBezTo>
                    <a:pt x="1883" y="1"/>
                    <a:pt x="0" y="1905"/>
                    <a:pt x="0" y="4249"/>
                  </a:cubicBezTo>
                  <a:cubicBezTo>
                    <a:pt x="0" y="6823"/>
                    <a:pt x="2114" y="8527"/>
                    <a:pt x="4310" y="8527"/>
                  </a:cubicBezTo>
                  <a:cubicBezTo>
                    <a:pt x="5363" y="8527"/>
                    <a:pt x="6435" y="8136"/>
                    <a:pt x="7303" y="7262"/>
                  </a:cubicBezTo>
                  <a:cubicBezTo>
                    <a:pt x="9969" y="4554"/>
                    <a:pt x="8052" y="1"/>
                    <a:pt x="42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15" name="Google Shape;815;p5"/>
          <p:cNvGrpSpPr/>
          <p:nvPr/>
        </p:nvGrpSpPr>
        <p:grpSpPr>
          <a:xfrm rot="10800000">
            <a:off x="513557" y="2544503"/>
            <a:ext cx="231688" cy="912511"/>
            <a:chOff x="8445721" y="2335166"/>
            <a:chExt cx="231688" cy="912511"/>
          </a:xfrm>
        </p:grpSpPr>
        <p:sp>
          <p:nvSpPr>
            <p:cNvPr id="816" name="Google Shape;816;p5"/>
            <p:cNvSpPr/>
            <p:nvPr/>
          </p:nvSpPr>
          <p:spPr>
            <a:xfrm rot="10800000">
              <a:off x="8445721" y="2335166"/>
              <a:ext cx="231688" cy="912511"/>
            </a:xfrm>
            <a:custGeom>
              <a:rect b="b" l="l" r="r" t="t"/>
              <a:pathLst>
                <a:path extrusionOk="0" h="48377" w="12283">
                  <a:moveTo>
                    <a:pt x="1" y="1"/>
                  </a:moveTo>
                  <a:lnTo>
                    <a:pt x="1" y="48376"/>
                  </a:lnTo>
                  <a:lnTo>
                    <a:pt x="12283" y="48376"/>
                  </a:lnTo>
                  <a:lnTo>
                    <a:pt x="122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5"/>
            <p:cNvSpPr/>
            <p:nvPr/>
          </p:nvSpPr>
          <p:spPr>
            <a:xfrm rot="10800000">
              <a:off x="8455189" y="3050714"/>
              <a:ext cx="187871" cy="160784"/>
            </a:xfrm>
            <a:custGeom>
              <a:rect b="b" l="l" r="r" t="t"/>
              <a:pathLst>
                <a:path extrusionOk="0" h="8524" w="9960">
                  <a:moveTo>
                    <a:pt x="4306" y="1"/>
                  </a:moveTo>
                  <a:cubicBezTo>
                    <a:pt x="2125" y="1"/>
                    <a:pt x="35" y="1680"/>
                    <a:pt x="21" y="4234"/>
                  </a:cubicBezTo>
                  <a:cubicBezTo>
                    <a:pt x="0" y="6578"/>
                    <a:pt x="1904" y="8524"/>
                    <a:pt x="4269" y="8524"/>
                  </a:cubicBezTo>
                  <a:cubicBezTo>
                    <a:pt x="8056" y="8524"/>
                    <a:pt x="9960" y="3962"/>
                    <a:pt x="7302" y="1263"/>
                  </a:cubicBezTo>
                  <a:cubicBezTo>
                    <a:pt x="6431" y="392"/>
                    <a:pt x="5358" y="1"/>
                    <a:pt x="43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5"/>
            <p:cNvSpPr/>
            <p:nvPr/>
          </p:nvSpPr>
          <p:spPr>
            <a:xfrm rot="10800000">
              <a:off x="8455189" y="2387642"/>
              <a:ext cx="187871" cy="160803"/>
            </a:xfrm>
            <a:custGeom>
              <a:rect b="b" l="l" r="r" t="t"/>
              <a:pathLst>
                <a:path extrusionOk="0" h="8525" w="9960">
                  <a:moveTo>
                    <a:pt x="4303" y="1"/>
                  </a:moveTo>
                  <a:cubicBezTo>
                    <a:pt x="2123" y="1"/>
                    <a:pt x="35" y="1675"/>
                    <a:pt x="21" y="4214"/>
                  </a:cubicBezTo>
                  <a:cubicBezTo>
                    <a:pt x="0" y="6578"/>
                    <a:pt x="1904" y="8503"/>
                    <a:pt x="4269" y="8524"/>
                  </a:cubicBezTo>
                  <a:cubicBezTo>
                    <a:pt x="8056" y="8524"/>
                    <a:pt x="9960" y="3963"/>
                    <a:pt x="7302" y="1264"/>
                  </a:cubicBezTo>
                  <a:cubicBezTo>
                    <a:pt x="6430" y="391"/>
                    <a:pt x="5356" y="1"/>
                    <a:pt x="43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5"/>
            <p:cNvSpPr/>
            <p:nvPr/>
          </p:nvSpPr>
          <p:spPr>
            <a:xfrm rot="10800000">
              <a:off x="8455189" y="2838769"/>
              <a:ext cx="187871" cy="160784"/>
            </a:xfrm>
            <a:custGeom>
              <a:rect b="b" l="l" r="r" t="t"/>
              <a:pathLst>
                <a:path extrusionOk="0" h="8524" w="9960">
                  <a:moveTo>
                    <a:pt x="4303" y="0"/>
                  </a:moveTo>
                  <a:cubicBezTo>
                    <a:pt x="2123" y="0"/>
                    <a:pt x="35" y="1674"/>
                    <a:pt x="21" y="4213"/>
                  </a:cubicBezTo>
                  <a:cubicBezTo>
                    <a:pt x="0" y="6578"/>
                    <a:pt x="1904" y="8503"/>
                    <a:pt x="4269" y="8524"/>
                  </a:cubicBezTo>
                  <a:cubicBezTo>
                    <a:pt x="8056" y="8524"/>
                    <a:pt x="9960" y="3962"/>
                    <a:pt x="7302" y="1263"/>
                  </a:cubicBezTo>
                  <a:cubicBezTo>
                    <a:pt x="6430" y="391"/>
                    <a:pt x="5356" y="0"/>
                    <a:pt x="43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5"/>
            <p:cNvSpPr/>
            <p:nvPr/>
          </p:nvSpPr>
          <p:spPr>
            <a:xfrm rot="10800000">
              <a:off x="8455189" y="2607094"/>
              <a:ext cx="187871" cy="160652"/>
            </a:xfrm>
            <a:custGeom>
              <a:rect b="b" l="l" r="r" t="t"/>
              <a:pathLst>
                <a:path extrusionOk="0" h="8517" w="9960">
                  <a:moveTo>
                    <a:pt x="4293" y="0"/>
                  </a:moveTo>
                  <a:cubicBezTo>
                    <a:pt x="2117" y="0"/>
                    <a:pt x="35" y="1678"/>
                    <a:pt x="21" y="4227"/>
                  </a:cubicBezTo>
                  <a:cubicBezTo>
                    <a:pt x="0" y="6592"/>
                    <a:pt x="1904" y="8517"/>
                    <a:pt x="4269" y="8517"/>
                  </a:cubicBezTo>
                  <a:cubicBezTo>
                    <a:pt x="8056" y="8517"/>
                    <a:pt x="9960" y="3955"/>
                    <a:pt x="7302" y="1277"/>
                  </a:cubicBezTo>
                  <a:cubicBezTo>
                    <a:pt x="6427" y="395"/>
                    <a:pt x="5349" y="0"/>
                    <a:pt x="42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21" name="Google Shape;821;p5"/>
          <p:cNvGrpSpPr/>
          <p:nvPr/>
        </p:nvGrpSpPr>
        <p:grpSpPr>
          <a:xfrm rot="10800000">
            <a:off x="485369" y="4665528"/>
            <a:ext cx="474807" cy="477976"/>
            <a:chOff x="8210487" y="-177"/>
            <a:chExt cx="474807" cy="477976"/>
          </a:xfrm>
        </p:grpSpPr>
        <p:sp>
          <p:nvSpPr>
            <p:cNvPr id="822" name="Google Shape;822;p5"/>
            <p:cNvSpPr/>
            <p:nvPr/>
          </p:nvSpPr>
          <p:spPr>
            <a:xfrm rot="10800000">
              <a:off x="8210487" y="-177"/>
              <a:ext cx="474807" cy="477976"/>
            </a:xfrm>
            <a:custGeom>
              <a:rect b="b" l="l" r="r" t="t"/>
              <a:pathLst>
                <a:path extrusionOk="0" h="25340" w="25172">
                  <a:moveTo>
                    <a:pt x="0" y="1"/>
                  </a:moveTo>
                  <a:lnTo>
                    <a:pt x="0" y="25339"/>
                  </a:lnTo>
                  <a:lnTo>
                    <a:pt x="25171" y="25339"/>
                  </a:lnTo>
                  <a:lnTo>
                    <a:pt x="251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5"/>
            <p:cNvSpPr/>
            <p:nvPr/>
          </p:nvSpPr>
          <p:spPr>
            <a:xfrm rot="10800000">
              <a:off x="8240473" y="48161"/>
              <a:ext cx="184739" cy="158087"/>
            </a:xfrm>
            <a:custGeom>
              <a:rect b="b" l="l" r="r" t="t"/>
              <a:pathLst>
                <a:path extrusionOk="0" h="8381" w="9794">
                  <a:moveTo>
                    <a:pt x="5609" y="0"/>
                  </a:moveTo>
                  <a:cubicBezTo>
                    <a:pt x="1884" y="0"/>
                    <a:pt x="1" y="4499"/>
                    <a:pt x="2637" y="7135"/>
                  </a:cubicBezTo>
                  <a:cubicBezTo>
                    <a:pt x="3491" y="7995"/>
                    <a:pt x="4544" y="8381"/>
                    <a:pt x="5578" y="8381"/>
                  </a:cubicBezTo>
                  <a:cubicBezTo>
                    <a:pt x="7714" y="8381"/>
                    <a:pt x="9765" y="6736"/>
                    <a:pt x="9793" y="4227"/>
                  </a:cubicBezTo>
                  <a:cubicBezTo>
                    <a:pt x="9793" y="1904"/>
                    <a:pt x="7931" y="0"/>
                    <a:pt x="5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5"/>
            <p:cNvSpPr/>
            <p:nvPr/>
          </p:nvSpPr>
          <p:spPr>
            <a:xfrm rot="10800000">
              <a:off x="8480447" y="48161"/>
              <a:ext cx="184720" cy="158087"/>
            </a:xfrm>
            <a:custGeom>
              <a:rect b="b" l="l" r="r" t="t"/>
              <a:pathLst>
                <a:path extrusionOk="0" h="8381" w="9793">
                  <a:moveTo>
                    <a:pt x="5608" y="0"/>
                  </a:moveTo>
                  <a:cubicBezTo>
                    <a:pt x="1884" y="0"/>
                    <a:pt x="0" y="4499"/>
                    <a:pt x="2637" y="7135"/>
                  </a:cubicBezTo>
                  <a:cubicBezTo>
                    <a:pt x="3490" y="7995"/>
                    <a:pt x="4544" y="8381"/>
                    <a:pt x="5578" y="8381"/>
                  </a:cubicBezTo>
                  <a:cubicBezTo>
                    <a:pt x="7713" y="8381"/>
                    <a:pt x="9764" y="6736"/>
                    <a:pt x="9793" y="4227"/>
                  </a:cubicBezTo>
                  <a:cubicBezTo>
                    <a:pt x="9793" y="1904"/>
                    <a:pt x="7930" y="0"/>
                    <a:pt x="56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5"/>
            <p:cNvSpPr/>
            <p:nvPr/>
          </p:nvSpPr>
          <p:spPr>
            <a:xfrm rot="10800000">
              <a:off x="8480051" y="272555"/>
              <a:ext cx="185117" cy="157879"/>
            </a:xfrm>
            <a:custGeom>
              <a:rect b="b" l="l" r="r" t="t"/>
              <a:pathLst>
                <a:path extrusionOk="0" h="8370" w="9814">
                  <a:moveTo>
                    <a:pt x="5608" y="0"/>
                  </a:moveTo>
                  <a:cubicBezTo>
                    <a:pt x="1884" y="0"/>
                    <a:pt x="0" y="4478"/>
                    <a:pt x="2637" y="7115"/>
                  </a:cubicBezTo>
                  <a:cubicBezTo>
                    <a:pt x="3490" y="7982"/>
                    <a:pt x="4544" y="8370"/>
                    <a:pt x="5578" y="8370"/>
                  </a:cubicBezTo>
                  <a:cubicBezTo>
                    <a:pt x="7714" y="8370"/>
                    <a:pt x="9764" y="6715"/>
                    <a:pt x="9793" y="4206"/>
                  </a:cubicBezTo>
                  <a:cubicBezTo>
                    <a:pt x="9814" y="1884"/>
                    <a:pt x="7930" y="0"/>
                    <a:pt x="56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5"/>
            <p:cNvSpPr/>
            <p:nvPr/>
          </p:nvSpPr>
          <p:spPr>
            <a:xfrm rot="10800000">
              <a:off x="8240473" y="272555"/>
              <a:ext cx="184739" cy="157879"/>
            </a:xfrm>
            <a:custGeom>
              <a:rect b="b" l="l" r="r" t="t"/>
              <a:pathLst>
                <a:path extrusionOk="0" h="8370" w="9794">
                  <a:moveTo>
                    <a:pt x="5609" y="0"/>
                  </a:moveTo>
                  <a:cubicBezTo>
                    <a:pt x="1884" y="0"/>
                    <a:pt x="1" y="4478"/>
                    <a:pt x="2637" y="7115"/>
                  </a:cubicBezTo>
                  <a:cubicBezTo>
                    <a:pt x="3491" y="7982"/>
                    <a:pt x="4545" y="8370"/>
                    <a:pt x="5579" y="8370"/>
                  </a:cubicBezTo>
                  <a:cubicBezTo>
                    <a:pt x="7714" y="8370"/>
                    <a:pt x="9765" y="6715"/>
                    <a:pt x="9793" y="4206"/>
                  </a:cubicBezTo>
                  <a:cubicBezTo>
                    <a:pt x="9793" y="1884"/>
                    <a:pt x="7931" y="0"/>
                    <a:pt x="5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27" name="Google Shape;827;p5"/>
          <p:cNvGrpSpPr/>
          <p:nvPr/>
        </p:nvGrpSpPr>
        <p:grpSpPr>
          <a:xfrm rot="10800000">
            <a:off x="1209" y="4665528"/>
            <a:ext cx="474807" cy="477976"/>
            <a:chOff x="8667932" y="-177"/>
            <a:chExt cx="474807" cy="477976"/>
          </a:xfrm>
        </p:grpSpPr>
        <p:sp>
          <p:nvSpPr>
            <p:cNvPr id="828" name="Google Shape;828;p5"/>
            <p:cNvSpPr/>
            <p:nvPr/>
          </p:nvSpPr>
          <p:spPr>
            <a:xfrm rot="10800000">
              <a:off x="8667932" y="-177"/>
              <a:ext cx="474807" cy="477976"/>
            </a:xfrm>
            <a:custGeom>
              <a:rect b="b" l="l" r="r" t="t"/>
              <a:pathLst>
                <a:path extrusionOk="0" h="25340" w="25172">
                  <a:moveTo>
                    <a:pt x="1" y="1"/>
                  </a:moveTo>
                  <a:lnTo>
                    <a:pt x="1" y="25339"/>
                  </a:lnTo>
                  <a:lnTo>
                    <a:pt x="25172" y="25339"/>
                  </a:lnTo>
                  <a:lnTo>
                    <a:pt x="251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5"/>
            <p:cNvSpPr/>
            <p:nvPr/>
          </p:nvSpPr>
          <p:spPr>
            <a:xfrm rot="10800000">
              <a:off x="8712517" y="48161"/>
              <a:ext cx="184720" cy="158087"/>
            </a:xfrm>
            <a:custGeom>
              <a:rect b="b" l="l" r="r" t="t"/>
              <a:pathLst>
                <a:path extrusionOk="0" h="8381" w="9793">
                  <a:moveTo>
                    <a:pt x="5587" y="0"/>
                  </a:moveTo>
                  <a:cubicBezTo>
                    <a:pt x="1863" y="0"/>
                    <a:pt x="0" y="4499"/>
                    <a:pt x="2616" y="7135"/>
                  </a:cubicBezTo>
                  <a:cubicBezTo>
                    <a:pt x="3476" y="7995"/>
                    <a:pt x="4534" y="8381"/>
                    <a:pt x="5571" y="8381"/>
                  </a:cubicBezTo>
                  <a:cubicBezTo>
                    <a:pt x="7711" y="8381"/>
                    <a:pt x="9758" y="6736"/>
                    <a:pt x="9772" y="4227"/>
                  </a:cubicBezTo>
                  <a:cubicBezTo>
                    <a:pt x="9793" y="1904"/>
                    <a:pt x="7909" y="0"/>
                    <a:pt x="5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5"/>
            <p:cNvSpPr/>
            <p:nvPr/>
          </p:nvSpPr>
          <p:spPr>
            <a:xfrm rot="10800000">
              <a:off x="8937477" y="48161"/>
              <a:ext cx="184739" cy="158087"/>
            </a:xfrm>
            <a:custGeom>
              <a:rect b="b" l="l" r="r" t="t"/>
              <a:pathLst>
                <a:path extrusionOk="0" h="8381" w="9794">
                  <a:moveTo>
                    <a:pt x="5608" y="0"/>
                  </a:moveTo>
                  <a:cubicBezTo>
                    <a:pt x="1884" y="0"/>
                    <a:pt x="1" y="4478"/>
                    <a:pt x="2616" y="7135"/>
                  </a:cubicBezTo>
                  <a:cubicBezTo>
                    <a:pt x="3470" y="7995"/>
                    <a:pt x="4526" y="8381"/>
                    <a:pt x="5562" y="8381"/>
                  </a:cubicBezTo>
                  <a:cubicBezTo>
                    <a:pt x="7702" y="8381"/>
                    <a:pt x="9758" y="6736"/>
                    <a:pt x="9772" y="4227"/>
                  </a:cubicBezTo>
                  <a:cubicBezTo>
                    <a:pt x="9793" y="1904"/>
                    <a:pt x="7910" y="21"/>
                    <a:pt x="56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5"/>
            <p:cNvSpPr/>
            <p:nvPr/>
          </p:nvSpPr>
          <p:spPr>
            <a:xfrm rot="10800000">
              <a:off x="8937477" y="272555"/>
              <a:ext cx="184626" cy="157879"/>
            </a:xfrm>
            <a:custGeom>
              <a:rect b="b" l="l" r="r" t="t"/>
              <a:pathLst>
                <a:path extrusionOk="0" h="8370" w="9788">
                  <a:moveTo>
                    <a:pt x="5577" y="0"/>
                  </a:moveTo>
                  <a:cubicBezTo>
                    <a:pt x="1869" y="0"/>
                    <a:pt x="1" y="4484"/>
                    <a:pt x="2610" y="7115"/>
                  </a:cubicBezTo>
                  <a:cubicBezTo>
                    <a:pt x="3464" y="7982"/>
                    <a:pt x="4520" y="8370"/>
                    <a:pt x="5556" y="8370"/>
                  </a:cubicBezTo>
                  <a:cubicBezTo>
                    <a:pt x="7696" y="8370"/>
                    <a:pt x="9752" y="6715"/>
                    <a:pt x="9766" y="4206"/>
                  </a:cubicBezTo>
                  <a:cubicBezTo>
                    <a:pt x="9787" y="1884"/>
                    <a:pt x="7904" y="0"/>
                    <a:pt x="5602" y="0"/>
                  </a:cubicBezTo>
                  <a:cubicBezTo>
                    <a:pt x="5594" y="0"/>
                    <a:pt x="5585" y="0"/>
                    <a:pt x="55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5"/>
            <p:cNvSpPr/>
            <p:nvPr/>
          </p:nvSpPr>
          <p:spPr>
            <a:xfrm rot="10800000">
              <a:off x="8712517" y="272555"/>
              <a:ext cx="184720" cy="157879"/>
            </a:xfrm>
            <a:custGeom>
              <a:rect b="b" l="l" r="r" t="t"/>
              <a:pathLst>
                <a:path extrusionOk="0" h="8370" w="9793">
                  <a:moveTo>
                    <a:pt x="5587" y="0"/>
                  </a:moveTo>
                  <a:cubicBezTo>
                    <a:pt x="1863" y="0"/>
                    <a:pt x="0" y="4478"/>
                    <a:pt x="2616" y="7115"/>
                  </a:cubicBezTo>
                  <a:cubicBezTo>
                    <a:pt x="3469" y="7982"/>
                    <a:pt x="4525" y="8370"/>
                    <a:pt x="5562" y="8370"/>
                  </a:cubicBezTo>
                  <a:cubicBezTo>
                    <a:pt x="7702" y="8370"/>
                    <a:pt x="9758" y="6715"/>
                    <a:pt x="9772" y="4206"/>
                  </a:cubicBezTo>
                  <a:cubicBezTo>
                    <a:pt x="9793" y="1884"/>
                    <a:pt x="7909" y="0"/>
                    <a:pt x="5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33" name="Google Shape;833;p5"/>
          <p:cNvGrpSpPr/>
          <p:nvPr/>
        </p:nvGrpSpPr>
        <p:grpSpPr>
          <a:xfrm rot="10800000">
            <a:off x="1661912" y="4894001"/>
            <a:ext cx="934995" cy="251833"/>
            <a:chOff x="6611261" y="-182"/>
            <a:chExt cx="934995" cy="251833"/>
          </a:xfrm>
        </p:grpSpPr>
        <p:sp>
          <p:nvSpPr>
            <p:cNvPr id="834" name="Google Shape;834;p5"/>
            <p:cNvSpPr/>
            <p:nvPr/>
          </p:nvSpPr>
          <p:spPr>
            <a:xfrm rot="10800000">
              <a:off x="6611261" y="-182"/>
              <a:ext cx="934995" cy="251833"/>
            </a:xfrm>
            <a:custGeom>
              <a:rect b="b" l="l" r="r" t="t"/>
              <a:pathLst>
                <a:path extrusionOk="0" h="13351" w="49569">
                  <a:moveTo>
                    <a:pt x="1" y="1"/>
                  </a:moveTo>
                  <a:lnTo>
                    <a:pt x="1" y="13350"/>
                  </a:lnTo>
                  <a:lnTo>
                    <a:pt x="49569" y="13350"/>
                  </a:lnTo>
                  <a:lnTo>
                    <a:pt x="495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5"/>
            <p:cNvSpPr/>
            <p:nvPr/>
          </p:nvSpPr>
          <p:spPr>
            <a:xfrm rot="10800000">
              <a:off x="7350859" y="49934"/>
              <a:ext cx="190040" cy="162463"/>
            </a:xfrm>
            <a:custGeom>
              <a:rect b="b" l="l" r="r" t="t"/>
              <a:pathLst>
                <a:path extrusionOk="0" h="8613" w="10075">
                  <a:moveTo>
                    <a:pt x="5712" y="1"/>
                  </a:moveTo>
                  <a:cubicBezTo>
                    <a:pt x="4648" y="1"/>
                    <a:pt x="3564" y="399"/>
                    <a:pt x="2688" y="1289"/>
                  </a:cubicBezTo>
                  <a:cubicBezTo>
                    <a:pt x="1" y="3996"/>
                    <a:pt x="1938" y="8612"/>
                    <a:pt x="5754" y="8612"/>
                  </a:cubicBezTo>
                  <a:cubicBezTo>
                    <a:pt x="5771" y="8612"/>
                    <a:pt x="5788" y="8612"/>
                    <a:pt x="5806" y="8612"/>
                  </a:cubicBezTo>
                  <a:cubicBezTo>
                    <a:pt x="8149" y="8612"/>
                    <a:pt x="10074" y="6666"/>
                    <a:pt x="10053" y="4323"/>
                  </a:cubicBezTo>
                  <a:cubicBezTo>
                    <a:pt x="10053" y="1723"/>
                    <a:pt x="7925" y="1"/>
                    <a:pt x="57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5"/>
            <p:cNvSpPr/>
            <p:nvPr/>
          </p:nvSpPr>
          <p:spPr>
            <a:xfrm rot="10800000">
              <a:off x="6645178" y="49934"/>
              <a:ext cx="189625" cy="162463"/>
            </a:xfrm>
            <a:custGeom>
              <a:rect b="b" l="l" r="r" t="t"/>
              <a:pathLst>
                <a:path extrusionOk="0" h="8613" w="10053">
                  <a:moveTo>
                    <a:pt x="5712" y="1"/>
                  </a:moveTo>
                  <a:cubicBezTo>
                    <a:pt x="4647" y="1"/>
                    <a:pt x="3564" y="399"/>
                    <a:pt x="2687" y="1289"/>
                  </a:cubicBezTo>
                  <a:cubicBezTo>
                    <a:pt x="0" y="3996"/>
                    <a:pt x="1917" y="8612"/>
                    <a:pt x="5732" y="8612"/>
                  </a:cubicBezTo>
                  <a:cubicBezTo>
                    <a:pt x="5750" y="8612"/>
                    <a:pt x="5767" y="8612"/>
                    <a:pt x="5784" y="8612"/>
                  </a:cubicBezTo>
                  <a:cubicBezTo>
                    <a:pt x="8148" y="8612"/>
                    <a:pt x="10052" y="6687"/>
                    <a:pt x="10052" y="4323"/>
                  </a:cubicBezTo>
                  <a:cubicBezTo>
                    <a:pt x="10052" y="1723"/>
                    <a:pt x="7925" y="1"/>
                    <a:pt x="57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5"/>
            <p:cNvSpPr/>
            <p:nvPr/>
          </p:nvSpPr>
          <p:spPr>
            <a:xfrm rot="10800000">
              <a:off x="7121958" y="49934"/>
              <a:ext cx="189625" cy="162463"/>
            </a:xfrm>
            <a:custGeom>
              <a:rect b="b" l="l" r="r" t="t"/>
              <a:pathLst>
                <a:path extrusionOk="0" h="8613" w="10053">
                  <a:moveTo>
                    <a:pt x="5712" y="1"/>
                  </a:moveTo>
                  <a:cubicBezTo>
                    <a:pt x="4648" y="1"/>
                    <a:pt x="3564" y="399"/>
                    <a:pt x="2688" y="1289"/>
                  </a:cubicBezTo>
                  <a:cubicBezTo>
                    <a:pt x="1" y="4017"/>
                    <a:pt x="1938" y="8612"/>
                    <a:pt x="5733" y="8612"/>
                  </a:cubicBezTo>
                  <a:cubicBezTo>
                    <a:pt x="5750" y="8612"/>
                    <a:pt x="5767" y="8612"/>
                    <a:pt x="5784" y="8612"/>
                  </a:cubicBezTo>
                  <a:cubicBezTo>
                    <a:pt x="8149" y="8612"/>
                    <a:pt x="10053" y="6666"/>
                    <a:pt x="10053" y="4323"/>
                  </a:cubicBezTo>
                  <a:cubicBezTo>
                    <a:pt x="10053" y="1723"/>
                    <a:pt x="7925" y="1"/>
                    <a:pt x="57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5"/>
            <p:cNvSpPr/>
            <p:nvPr/>
          </p:nvSpPr>
          <p:spPr>
            <a:xfrm rot="10800000">
              <a:off x="6892245" y="49934"/>
              <a:ext cx="189625" cy="162463"/>
            </a:xfrm>
            <a:custGeom>
              <a:rect b="b" l="l" r="r" t="t"/>
              <a:pathLst>
                <a:path extrusionOk="0" h="8613" w="10053">
                  <a:moveTo>
                    <a:pt x="5707" y="1"/>
                  </a:moveTo>
                  <a:cubicBezTo>
                    <a:pt x="4645" y="1"/>
                    <a:pt x="3564" y="399"/>
                    <a:pt x="2687" y="1289"/>
                  </a:cubicBezTo>
                  <a:cubicBezTo>
                    <a:pt x="0" y="3996"/>
                    <a:pt x="1917" y="8612"/>
                    <a:pt x="5732" y="8612"/>
                  </a:cubicBezTo>
                  <a:cubicBezTo>
                    <a:pt x="5749" y="8612"/>
                    <a:pt x="5767" y="8612"/>
                    <a:pt x="5784" y="8612"/>
                  </a:cubicBezTo>
                  <a:cubicBezTo>
                    <a:pt x="8148" y="8612"/>
                    <a:pt x="10052" y="6687"/>
                    <a:pt x="10052" y="4323"/>
                  </a:cubicBezTo>
                  <a:cubicBezTo>
                    <a:pt x="10038" y="1723"/>
                    <a:pt x="7915" y="1"/>
                    <a:pt x="57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39" name="Google Shape;839;p5"/>
          <p:cNvGrpSpPr/>
          <p:nvPr/>
        </p:nvGrpSpPr>
        <p:grpSpPr>
          <a:xfrm rot="10800000">
            <a:off x="254105" y="1658171"/>
            <a:ext cx="245751" cy="463753"/>
            <a:chOff x="8675415" y="3004149"/>
            <a:chExt cx="236026" cy="463753"/>
          </a:xfrm>
        </p:grpSpPr>
        <p:sp>
          <p:nvSpPr>
            <p:cNvPr id="840" name="Google Shape;840;p5"/>
            <p:cNvSpPr/>
            <p:nvPr/>
          </p:nvSpPr>
          <p:spPr>
            <a:xfrm rot="10800000">
              <a:off x="8675415" y="3004149"/>
              <a:ext cx="236026" cy="463753"/>
            </a:xfrm>
            <a:custGeom>
              <a:rect b="b" l="l" r="r" t="t"/>
              <a:pathLst>
                <a:path extrusionOk="0" h="24586" w="12513">
                  <a:moveTo>
                    <a:pt x="0" y="0"/>
                  </a:moveTo>
                  <a:lnTo>
                    <a:pt x="0" y="24586"/>
                  </a:lnTo>
                  <a:lnTo>
                    <a:pt x="12512" y="24586"/>
                  </a:lnTo>
                  <a:lnTo>
                    <a:pt x="125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5"/>
            <p:cNvSpPr/>
            <p:nvPr/>
          </p:nvSpPr>
          <p:spPr>
            <a:xfrm rot="10800000">
              <a:off x="8710537" y="3277390"/>
              <a:ext cx="185909" cy="158935"/>
            </a:xfrm>
            <a:custGeom>
              <a:rect b="b" l="l" r="r" t="t"/>
              <a:pathLst>
                <a:path extrusionOk="0" h="8426" w="9856">
                  <a:moveTo>
                    <a:pt x="5629" y="0"/>
                  </a:moveTo>
                  <a:cubicBezTo>
                    <a:pt x="1904" y="0"/>
                    <a:pt x="0" y="4499"/>
                    <a:pt x="2637" y="7156"/>
                  </a:cubicBezTo>
                  <a:cubicBezTo>
                    <a:pt x="3499" y="8033"/>
                    <a:pt x="4566" y="8425"/>
                    <a:pt x="5613" y="8425"/>
                  </a:cubicBezTo>
                  <a:cubicBezTo>
                    <a:pt x="7763" y="8425"/>
                    <a:pt x="9827" y="6767"/>
                    <a:pt x="9855" y="4248"/>
                  </a:cubicBezTo>
                  <a:cubicBezTo>
                    <a:pt x="9855" y="1904"/>
                    <a:pt x="7972" y="0"/>
                    <a:pt x="56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5"/>
            <p:cNvSpPr/>
            <p:nvPr/>
          </p:nvSpPr>
          <p:spPr>
            <a:xfrm rot="10800000">
              <a:off x="8710537" y="3052204"/>
              <a:ext cx="185796" cy="158766"/>
            </a:xfrm>
            <a:custGeom>
              <a:rect b="b" l="l" r="r" t="t"/>
              <a:pathLst>
                <a:path extrusionOk="0" h="8417" w="9850">
                  <a:moveTo>
                    <a:pt x="5597" y="1"/>
                  </a:moveTo>
                  <a:cubicBezTo>
                    <a:pt x="1889" y="1"/>
                    <a:pt x="0" y="4505"/>
                    <a:pt x="2631" y="7156"/>
                  </a:cubicBezTo>
                  <a:cubicBezTo>
                    <a:pt x="3493" y="8026"/>
                    <a:pt x="4560" y="8416"/>
                    <a:pt x="5606" y="8416"/>
                  </a:cubicBezTo>
                  <a:cubicBezTo>
                    <a:pt x="7757" y="8416"/>
                    <a:pt x="9821" y="6768"/>
                    <a:pt x="9849" y="4248"/>
                  </a:cubicBezTo>
                  <a:cubicBezTo>
                    <a:pt x="9849" y="1905"/>
                    <a:pt x="7966" y="1"/>
                    <a:pt x="5623" y="1"/>
                  </a:cubicBezTo>
                  <a:cubicBezTo>
                    <a:pt x="5614" y="1"/>
                    <a:pt x="5605" y="1"/>
                    <a:pt x="55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43" name="Google Shape;843;p5"/>
          <p:cNvGrpSpPr/>
          <p:nvPr/>
        </p:nvGrpSpPr>
        <p:grpSpPr>
          <a:xfrm rot="10800000">
            <a:off x="256971" y="3646664"/>
            <a:ext cx="241789" cy="518489"/>
            <a:chOff x="8690807" y="930485"/>
            <a:chExt cx="226161" cy="485068"/>
          </a:xfrm>
        </p:grpSpPr>
        <p:sp>
          <p:nvSpPr>
            <p:cNvPr id="844" name="Google Shape;844;p5"/>
            <p:cNvSpPr/>
            <p:nvPr/>
          </p:nvSpPr>
          <p:spPr>
            <a:xfrm rot="10800000">
              <a:off x="8690807" y="930485"/>
              <a:ext cx="226161" cy="485068"/>
            </a:xfrm>
            <a:custGeom>
              <a:rect b="b" l="l" r="r" t="t"/>
              <a:pathLst>
                <a:path extrusionOk="0" h="25716" w="11990">
                  <a:moveTo>
                    <a:pt x="0" y="0"/>
                  </a:moveTo>
                  <a:lnTo>
                    <a:pt x="0" y="25715"/>
                  </a:lnTo>
                  <a:lnTo>
                    <a:pt x="11989" y="25715"/>
                  </a:lnTo>
                  <a:lnTo>
                    <a:pt x="119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5"/>
            <p:cNvSpPr/>
            <p:nvPr/>
          </p:nvSpPr>
          <p:spPr>
            <a:xfrm rot="10800000">
              <a:off x="8725929" y="1217817"/>
              <a:ext cx="185513" cy="159067"/>
            </a:xfrm>
            <a:custGeom>
              <a:rect b="b" l="l" r="r" t="t"/>
              <a:pathLst>
                <a:path extrusionOk="0" h="8433" w="9835">
                  <a:moveTo>
                    <a:pt x="5629" y="1"/>
                  </a:moveTo>
                  <a:cubicBezTo>
                    <a:pt x="1883" y="1"/>
                    <a:pt x="0" y="4520"/>
                    <a:pt x="2636" y="7177"/>
                  </a:cubicBezTo>
                  <a:cubicBezTo>
                    <a:pt x="3497" y="8045"/>
                    <a:pt x="4557" y="8433"/>
                    <a:pt x="5598" y="8433"/>
                  </a:cubicBezTo>
                  <a:cubicBezTo>
                    <a:pt x="7746" y="8433"/>
                    <a:pt x="9806" y="6778"/>
                    <a:pt x="9834" y="4269"/>
                  </a:cubicBezTo>
                  <a:cubicBezTo>
                    <a:pt x="9834" y="1926"/>
                    <a:pt x="7951" y="22"/>
                    <a:pt x="56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5"/>
            <p:cNvSpPr/>
            <p:nvPr/>
          </p:nvSpPr>
          <p:spPr>
            <a:xfrm rot="10800000">
              <a:off x="8725533" y="981011"/>
              <a:ext cx="185909" cy="159067"/>
            </a:xfrm>
            <a:custGeom>
              <a:rect b="b" l="l" r="r" t="t"/>
              <a:pathLst>
                <a:path extrusionOk="0" h="8433" w="9856">
                  <a:moveTo>
                    <a:pt x="5629" y="1"/>
                  </a:moveTo>
                  <a:cubicBezTo>
                    <a:pt x="1883" y="1"/>
                    <a:pt x="0" y="4520"/>
                    <a:pt x="2636" y="7178"/>
                  </a:cubicBezTo>
                  <a:cubicBezTo>
                    <a:pt x="3490" y="8045"/>
                    <a:pt x="4548" y="8433"/>
                    <a:pt x="5588" y="8433"/>
                  </a:cubicBezTo>
                  <a:cubicBezTo>
                    <a:pt x="7736" y="8433"/>
                    <a:pt x="9806" y="6778"/>
                    <a:pt x="9834" y="4269"/>
                  </a:cubicBezTo>
                  <a:cubicBezTo>
                    <a:pt x="9855" y="1926"/>
                    <a:pt x="7951" y="22"/>
                    <a:pt x="56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47" name="Google Shape;847;p5"/>
          <p:cNvGrpSpPr/>
          <p:nvPr/>
        </p:nvGrpSpPr>
        <p:grpSpPr>
          <a:xfrm rot="10800000">
            <a:off x="512791" y="3470127"/>
            <a:ext cx="229726" cy="695027"/>
            <a:chOff x="8447683" y="1640135"/>
            <a:chExt cx="229726" cy="695027"/>
          </a:xfrm>
        </p:grpSpPr>
        <p:sp>
          <p:nvSpPr>
            <p:cNvPr id="848" name="Google Shape;848;p5"/>
            <p:cNvSpPr/>
            <p:nvPr/>
          </p:nvSpPr>
          <p:spPr>
            <a:xfrm rot="10800000">
              <a:off x="8447683" y="1640135"/>
              <a:ext cx="229726" cy="695027"/>
            </a:xfrm>
            <a:custGeom>
              <a:rect b="b" l="l" r="r" t="t"/>
              <a:pathLst>
                <a:path extrusionOk="0" h="36847" w="12179">
                  <a:moveTo>
                    <a:pt x="1" y="0"/>
                  </a:moveTo>
                  <a:lnTo>
                    <a:pt x="1" y="36847"/>
                  </a:lnTo>
                  <a:lnTo>
                    <a:pt x="12178" y="36847"/>
                  </a:lnTo>
                  <a:lnTo>
                    <a:pt x="121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5"/>
            <p:cNvSpPr/>
            <p:nvPr/>
          </p:nvSpPr>
          <p:spPr>
            <a:xfrm rot="10800000">
              <a:off x="8455189" y="2150836"/>
              <a:ext cx="187871" cy="160878"/>
            </a:xfrm>
            <a:custGeom>
              <a:rect b="b" l="l" r="r" t="t"/>
              <a:pathLst>
                <a:path extrusionOk="0" h="8529" w="9960">
                  <a:moveTo>
                    <a:pt x="4307" y="0"/>
                  </a:moveTo>
                  <a:cubicBezTo>
                    <a:pt x="2136" y="0"/>
                    <a:pt x="49" y="1668"/>
                    <a:pt x="21" y="4218"/>
                  </a:cubicBezTo>
                  <a:cubicBezTo>
                    <a:pt x="0" y="6583"/>
                    <a:pt x="1904" y="8508"/>
                    <a:pt x="4269" y="8528"/>
                  </a:cubicBezTo>
                  <a:cubicBezTo>
                    <a:pt x="8056" y="8528"/>
                    <a:pt x="9960" y="3967"/>
                    <a:pt x="7302" y="1268"/>
                  </a:cubicBezTo>
                  <a:cubicBezTo>
                    <a:pt x="6434" y="393"/>
                    <a:pt x="5361" y="0"/>
                    <a:pt x="43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5"/>
            <p:cNvSpPr/>
            <p:nvPr/>
          </p:nvSpPr>
          <p:spPr>
            <a:xfrm rot="10800000">
              <a:off x="8455189" y="1913238"/>
              <a:ext cx="187871" cy="160652"/>
            </a:xfrm>
            <a:custGeom>
              <a:rect b="b" l="l" r="r" t="t"/>
              <a:pathLst>
                <a:path extrusionOk="0" h="8517" w="9960">
                  <a:moveTo>
                    <a:pt x="4293" y="0"/>
                  </a:moveTo>
                  <a:cubicBezTo>
                    <a:pt x="2117" y="0"/>
                    <a:pt x="35" y="1677"/>
                    <a:pt x="21" y="4227"/>
                  </a:cubicBezTo>
                  <a:cubicBezTo>
                    <a:pt x="0" y="6591"/>
                    <a:pt x="1904" y="8516"/>
                    <a:pt x="4269" y="8516"/>
                  </a:cubicBezTo>
                  <a:cubicBezTo>
                    <a:pt x="8056" y="8516"/>
                    <a:pt x="9960" y="3955"/>
                    <a:pt x="7302" y="1277"/>
                  </a:cubicBezTo>
                  <a:cubicBezTo>
                    <a:pt x="6427" y="395"/>
                    <a:pt x="5349" y="0"/>
                    <a:pt x="42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5"/>
            <p:cNvSpPr/>
            <p:nvPr/>
          </p:nvSpPr>
          <p:spPr>
            <a:xfrm rot="10800000">
              <a:off x="8455189" y="1674848"/>
              <a:ext cx="187871" cy="161048"/>
            </a:xfrm>
            <a:custGeom>
              <a:rect b="b" l="l" r="r" t="t"/>
              <a:pathLst>
                <a:path extrusionOk="0" h="8538" w="9960">
                  <a:moveTo>
                    <a:pt x="4293" y="0"/>
                  </a:moveTo>
                  <a:cubicBezTo>
                    <a:pt x="2117" y="0"/>
                    <a:pt x="35" y="1677"/>
                    <a:pt x="21" y="4227"/>
                  </a:cubicBezTo>
                  <a:cubicBezTo>
                    <a:pt x="0" y="6591"/>
                    <a:pt x="1904" y="8516"/>
                    <a:pt x="4269" y="8537"/>
                  </a:cubicBezTo>
                  <a:cubicBezTo>
                    <a:pt x="8056" y="8537"/>
                    <a:pt x="9960" y="3955"/>
                    <a:pt x="7302" y="1277"/>
                  </a:cubicBezTo>
                  <a:cubicBezTo>
                    <a:pt x="6427" y="395"/>
                    <a:pt x="5349" y="0"/>
                    <a:pt x="42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52" name="Google Shape;852;p5"/>
          <p:cNvGrpSpPr/>
          <p:nvPr/>
        </p:nvGrpSpPr>
        <p:grpSpPr>
          <a:xfrm rot="10800000">
            <a:off x="975445" y="4173397"/>
            <a:ext cx="234697" cy="710553"/>
            <a:chOff x="7981165" y="243746"/>
            <a:chExt cx="229330" cy="698195"/>
          </a:xfrm>
        </p:grpSpPr>
        <p:sp>
          <p:nvSpPr>
            <p:cNvPr id="853" name="Google Shape;853;p5"/>
            <p:cNvSpPr/>
            <p:nvPr/>
          </p:nvSpPr>
          <p:spPr>
            <a:xfrm rot="10800000">
              <a:off x="7981165" y="243746"/>
              <a:ext cx="229330" cy="698195"/>
            </a:xfrm>
            <a:custGeom>
              <a:rect b="b" l="l" r="r" t="t"/>
              <a:pathLst>
                <a:path extrusionOk="0" h="37015" w="12158">
                  <a:moveTo>
                    <a:pt x="0" y="0"/>
                  </a:moveTo>
                  <a:lnTo>
                    <a:pt x="0" y="37014"/>
                  </a:lnTo>
                  <a:lnTo>
                    <a:pt x="12157" y="37014"/>
                  </a:lnTo>
                  <a:lnTo>
                    <a:pt x="121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5"/>
            <p:cNvSpPr/>
            <p:nvPr/>
          </p:nvSpPr>
          <p:spPr>
            <a:xfrm rot="10800000">
              <a:off x="7994594" y="756428"/>
              <a:ext cx="181967" cy="155710"/>
            </a:xfrm>
            <a:custGeom>
              <a:rect b="b" l="l" r="r" t="t"/>
              <a:pathLst>
                <a:path extrusionOk="0" h="8255" w="9647">
                  <a:moveTo>
                    <a:pt x="4181" y="0"/>
                  </a:moveTo>
                  <a:cubicBezTo>
                    <a:pt x="2075" y="0"/>
                    <a:pt x="50" y="1622"/>
                    <a:pt x="22" y="4091"/>
                  </a:cubicBezTo>
                  <a:cubicBezTo>
                    <a:pt x="1" y="6371"/>
                    <a:pt x="1842" y="8234"/>
                    <a:pt x="4144" y="8255"/>
                  </a:cubicBezTo>
                  <a:cubicBezTo>
                    <a:pt x="7805" y="8255"/>
                    <a:pt x="9647" y="3840"/>
                    <a:pt x="7073" y="1224"/>
                  </a:cubicBezTo>
                  <a:cubicBezTo>
                    <a:pt x="6235" y="379"/>
                    <a:pt x="5198" y="0"/>
                    <a:pt x="4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5"/>
            <p:cNvSpPr/>
            <p:nvPr/>
          </p:nvSpPr>
          <p:spPr>
            <a:xfrm rot="10800000">
              <a:off x="7994594" y="526319"/>
              <a:ext cx="181967" cy="155729"/>
            </a:xfrm>
            <a:custGeom>
              <a:rect b="b" l="l" r="r" t="t"/>
              <a:pathLst>
                <a:path extrusionOk="0" h="8256" w="9647">
                  <a:moveTo>
                    <a:pt x="4181" y="0"/>
                  </a:moveTo>
                  <a:cubicBezTo>
                    <a:pt x="2075" y="0"/>
                    <a:pt x="50" y="1623"/>
                    <a:pt x="22" y="4091"/>
                  </a:cubicBezTo>
                  <a:cubicBezTo>
                    <a:pt x="1" y="6372"/>
                    <a:pt x="1842" y="8234"/>
                    <a:pt x="4144" y="8255"/>
                  </a:cubicBezTo>
                  <a:cubicBezTo>
                    <a:pt x="7805" y="8255"/>
                    <a:pt x="9647" y="3840"/>
                    <a:pt x="7073" y="1225"/>
                  </a:cubicBezTo>
                  <a:cubicBezTo>
                    <a:pt x="6235" y="379"/>
                    <a:pt x="5198" y="0"/>
                    <a:pt x="4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5"/>
            <p:cNvSpPr/>
            <p:nvPr/>
          </p:nvSpPr>
          <p:spPr>
            <a:xfrm rot="10800000">
              <a:off x="7994594" y="296228"/>
              <a:ext cx="181967" cy="155729"/>
            </a:xfrm>
            <a:custGeom>
              <a:rect b="b" l="l" r="r" t="t"/>
              <a:pathLst>
                <a:path extrusionOk="0" h="8256" w="9647">
                  <a:moveTo>
                    <a:pt x="4181" y="1"/>
                  </a:moveTo>
                  <a:cubicBezTo>
                    <a:pt x="2075" y="1"/>
                    <a:pt x="50" y="1623"/>
                    <a:pt x="22" y="4092"/>
                  </a:cubicBezTo>
                  <a:cubicBezTo>
                    <a:pt x="1" y="6372"/>
                    <a:pt x="1842" y="8235"/>
                    <a:pt x="4144" y="8256"/>
                  </a:cubicBezTo>
                  <a:cubicBezTo>
                    <a:pt x="7805" y="8256"/>
                    <a:pt x="9647" y="3841"/>
                    <a:pt x="7073" y="1225"/>
                  </a:cubicBezTo>
                  <a:cubicBezTo>
                    <a:pt x="6235" y="380"/>
                    <a:pt x="5198" y="1"/>
                    <a:pt x="4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57" name="Google Shape;857;p5"/>
          <p:cNvGrpSpPr/>
          <p:nvPr/>
        </p:nvGrpSpPr>
        <p:grpSpPr>
          <a:xfrm rot="10800000">
            <a:off x="820" y="1192526"/>
            <a:ext cx="240578" cy="929469"/>
            <a:chOff x="8911428" y="3017176"/>
            <a:chExt cx="232084" cy="929469"/>
          </a:xfrm>
        </p:grpSpPr>
        <p:sp>
          <p:nvSpPr>
            <p:cNvPr id="858" name="Google Shape;858;p5"/>
            <p:cNvSpPr/>
            <p:nvPr/>
          </p:nvSpPr>
          <p:spPr>
            <a:xfrm rot="10800000">
              <a:off x="8911428" y="3017176"/>
              <a:ext cx="232084" cy="929469"/>
            </a:xfrm>
            <a:custGeom>
              <a:rect b="b" l="l" r="r" t="t"/>
              <a:pathLst>
                <a:path extrusionOk="0" h="49276" w="12304">
                  <a:moveTo>
                    <a:pt x="0" y="0"/>
                  </a:moveTo>
                  <a:lnTo>
                    <a:pt x="0" y="49275"/>
                  </a:lnTo>
                  <a:lnTo>
                    <a:pt x="12303" y="49275"/>
                  </a:lnTo>
                  <a:lnTo>
                    <a:pt x="123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5"/>
            <p:cNvSpPr/>
            <p:nvPr/>
          </p:nvSpPr>
          <p:spPr>
            <a:xfrm rot="10800000">
              <a:off x="8920123" y="3732328"/>
              <a:ext cx="187871" cy="160652"/>
            </a:xfrm>
            <a:custGeom>
              <a:rect b="b" l="l" r="r" t="t"/>
              <a:pathLst>
                <a:path extrusionOk="0" h="8517" w="9960">
                  <a:moveTo>
                    <a:pt x="4307" y="0"/>
                  </a:moveTo>
                  <a:cubicBezTo>
                    <a:pt x="2136" y="0"/>
                    <a:pt x="49" y="1677"/>
                    <a:pt x="21" y="4227"/>
                  </a:cubicBezTo>
                  <a:cubicBezTo>
                    <a:pt x="0" y="6592"/>
                    <a:pt x="1904" y="8517"/>
                    <a:pt x="4269" y="8517"/>
                  </a:cubicBezTo>
                  <a:cubicBezTo>
                    <a:pt x="8056" y="8517"/>
                    <a:pt x="9960" y="3955"/>
                    <a:pt x="7302" y="1277"/>
                  </a:cubicBezTo>
                  <a:cubicBezTo>
                    <a:pt x="6434" y="395"/>
                    <a:pt x="5361" y="0"/>
                    <a:pt x="43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5"/>
            <p:cNvSpPr/>
            <p:nvPr/>
          </p:nvSpPr>
          <p:spPr>
            <a:xfrm rot="10800000">
              <a:off x="8920123" y="3069256"/>
              <a:ext cx="187871" cy="160671"/>
            </a:xfrm>
            <a:custGeom>
              <a:rect b="b" l="l" r="r" t="t"/>
              <a:pathLst>
                <a:path extrusionOk="0" h="8518" w="9960">
                  <a:moveTo>
                    <a:pt x="4307" y="1"/>
                  </a:moveTo>
                  <a:cubicBezTo>
                    <a:pt x="2136" y="1"/>
                    <a:pt x="49" y="1678"/>
                    <a:pt x="21" y="4228"/>
                  </a:cubicBezTo>
                  <a:cubicBezTo>
                    <a:pt x="0" y="6592"/>
                    <a:pt x="1904" y="8517"/>
                    <a:pt x="4269" y="8517"/>
                  </a:cubicBezTo>
                  <a:cubicBezTo>
                    <a:pt x="8056" y="8517"/>
                    <a:pt x="9960" y="3956"/>
                    <a:pt x="7302" y="1278"/>
                  </a:cubicBezTo>
                  <a:cubicBezTo>
                    <a:pt x="6434" y="396"/>
                    <a:pt x="5361" y="1"/>
                    <a:pt x="43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5"/>
            <p:cNvSpPr/>
            <p:nvPr/>
          </p:nvSpPr>
          <p:spPr>
            <a:xfrm rot="10800000">
              <a:off x="8920123" y="3520383"/>
              <a:ext cx="187871" cy="160784"/>
            </a:xfrm>
            <a:custGeom>
              <a:rect b="b" l="l" r="r" t="t"/>
              <a:pathLst>
                <a:path extrusionOk="0" h="8524" w="9960">
                  <a:moveTo>
                    <a:pt x="4306" y="1"/>
                  </a:moveTo>
                  <a:cubicBezTo>
                    <a:pt x="2125" y="1"/>
                    <a:pt x="35" y="1679"/>
                    <a:pt x="21" y="4234"/>
                  </a:cubicBezTo>
                  <a:cubicBezTo>
                    <a:pt x="0" y="6599"/>
                    <a:pt x="1904" y="8524"/>
                    <a:pt x="4269" y="8524"/>
                  </a:cubicBezTo>
                  <a:cubicBezTo>
                    <a:pt x="8056" y="8524"/>
                    <a:pt x="9960" y="3962"/>
                    <a:pt x="7302" y="1263"/>
                  </a:cubicBezTo>
                  <a:cubicBezTo>
                    <a:pt x="6431" y="391"/>
                    <a:pt x="5358" y="1"/>
                    <a:pt x="43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5"/>
            <p:cNvSpPr/>
            <p:nvPr/>
          </p:nvSpPr>
          <p:spPr>
            <a:xfrm rot="10800000">
              <a:off x="8920123" y="3288312"/>
              <a:ext cx="187871" cy="160784"/>
            </a:xfrm>
            <a:custGeom>
              <a:rect b="b" l="l" r="r" t="t"/>
              <a:pathLst>
                <a:path extrusionOk="0" h="8524" w="9960">
                  <a:moveTo>
                    <a:pt x="4319" y="1"/>
                  </a:moveTo>
                  <a:cubicBezTo>
                    <a:pt x="2144" y="1"/>
                    <a:pt x="49" y="1680"/>
                    <a:pt x="21" y="4234"/>
                  </a:cubicBezTo>
                  <a:cubicBezTo>
                    <a:pt x="0" y="6578"/>
                    <a:pt x="1904" y="8524"/>
                    <a:pt x="4269" y="8524"/>
                  </a:cubicBezTo>
                  <a:cubicBezTo>
                    <a:pt x="8056" y="8524"/>
                    <a:pt x="9960" y="3962"/>
                    <a:pt x="7302" y="1263"/>
                  </a:cubicBezTo>
                  <a:cubicBezTo>
                    <a:pt x="6438" y="392"/>
                    <a:pt x="5369" y="1"/>
                    <a:pt x="4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63" name="Google Shape;863;p5"/>
          <p:cNvGrpSpPr/>
          <p:nvPr/>
        </p:nvGrpSpPr>
        <p:grpSpPr>
          <a:xfrm rot="10800000">
            <a:off x="599" y="2133922"/>
            <a:ext cx="500464" cy="483541"/>
            <a:chOff x="8677401" y="2565264"/>
            <a:chExt cx="466111" cy="451908"/>
          </a:xfrm>
        </p:grpSpPr>
        <p:sp>
          <p:nvSpPr>
            <p:cNvPr id="864" name="Google Shape;864;p5"/>
            <p:cNvSpPr/>
            <p:nvPr/>
          </p:nvSpPr>
          <p:spPr>
            <a:xfrm rot="10800000">
              <a:off x="8677401" y="2565264"/>
              <a:ext cx="466111" cy="451908"/>
            </a:xfrm>
            <a:custGeom>
              <a:rect b="b" l="l" r="r" t="t"/>
              <a:pathLst>
                <a:path extrusionOk="0" h="23958" w="24711">
                  <a:moveTo>
                    <a:pt x="0" y="0"/>
                  </a:moveTo>
                  <a:lnTo>
                    <a:pt x="0" y="23958"/>
                  </a:lnTo>
                  <a:lnTo>
                    <a:pt x="24711" y="23958"/>
                  </a:lnTo>
                  <a:lnTo>
                    <a:pt x="247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5"/>
            <p:cNvSpPr/>
            <p:nvPr/>
          </p:nvSpPr>
          <p:spPr>
            <a:xfrm rot="10800000">
              <a:off x="8923669" y="2836392"/>
              <a:ext cx="181967" cy="156106"/>
            </a:xfrm>
            <a:custGeom>
              <a:rect b="b" l="l" r="r" t="t"/>
              <a:pathLst>
                <a:path extrusionOk="0" h="8276" w="9647">
                  <a:moveTo>
                    <a:pt x="4170" y="0"/>
                  </a:moveTo>
                  <a:cubicBezTo>
                    <a:pt x="2058" y="0"/>
                    <a:pt x="36" y="1627"/>
                    <a:pt x="22" y="4111"/>
                  </a:cubicBezTo>
                  <a:cubicBezTo>
                    <a:pt x="1" y="6392"/>
                    <a:pt x="1863" y="8254"/>
                    <a:pt x="4144" y="8275"/>
                  </a:cubicBezTo>
                  <a:cubicBezTo>
                    <a:pt x="7805" y="8254"/>
                    <a:pt x="9646" y="3839"/>
                    <a:pt x="7073" y="1224"/>
                  </a:cubicBezTo>
                  <a:cubicBezTo>
                    <a:pt x="6228" y="379"/>
                    <a:pt x="5189" y="0"/>
                    <a:pt x="41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5"/>
            <p:cNvSpPr/>
            <p:nvPr/>
          </p:nvSpPr>
          <p:spPr>
            <a:xfrm rot="10800000">
              <a:off x="8686072" y="2836392"/>
              <a:ext cx="182363" cy="156106"/>
            </a:xfrm>
            <a:custGeom>
              <a:rect b="b" l="l" r="r" t="t"/>
              <a:pathLst>
                <a:path extrusionOk="0" h="8276" w="9668">
                  <a:moveTo>
                    <a:pt x="4179" y="0"/>
                  </a:moveTo>
                  <a:cubicBezTo>
                    <a:pt x="2068" y="0"/>
                    <a:pt x="36" y="1627"/>
                    <a:pt x="22" y="4111"/>
                  </a:cubicBezTo>
                  <a:cubicBezTo>
                    <a:pt x="1" y="6392"/>
                    <a:pt x="1863" y="8254"/>
                    <a:pt x="4144" y="8275"/>
                  </a:cubicBezTo>
                  <a:cubicBezTo>
                    <a:pt x="7805" y="8275"/>
                    <a:pt x="9667" y="3839"/>
                    <a:pt x="7073" y="1224"/>
                  </a:cubicBezTo>
                  <a:cubicBezTo>
                    <a:pt x="6235" y="379"/>
                    <a:pt x="5198" y="0"/>
                    <a:pt x="4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5"/>
            <p:cNvSpPr/>
            <p:nvPr/>
          </p:nvSpPr>
          <p:spPr>
            <a:xfrm rot="10800000">
              <a:off x="8686468" y="2600379"/>
              <a:ext cx="181967" cy="155974"/>
            </a:xfrm>
            <a:custGeom>
              <a:rect b="b" l="l" r="r" t="t"/>
              <a:pathLst>
                <a:path extrusionOk="0" h="8269" w="9647">
                  <a:moveTo>
                    <a:pt x="4171" y="0"/>
                  </a:moveTo>
                  <a:cubicBezTo>
                    <a:pt x="2069" y="0"/>
                    <a:pt x="50" y="1626"/>
                    <a:pt x="22" y="4105"/>
                  </a:cubicBezTo>
                  <a:cubicBezTo>
                    <a:pt x="1" y="6385"/>
                    <a:pt x="1842" y="8248"/>
                    <a:pt x="4144" y="8268"/>
                  </a:cubicBezTo>
                  <a:cubicBezTo>
                    <a:pt x="7805" y="8268"/>
                    <a:pt x="9647" y="3854"/>
                    <a:pt x="7073" y="1238"/>
                  </a:cubicBezTo>
                  <a:cubicBezTo>
                    <a:pt x="6232" y="383"/>
                    <a:pt x="5192" y="0"/>
                    <a:pt x="4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5"/>
            <p:cNvSpPr/>
            <p:nvPr/>
          </p:nvSpPr>
          <p:spPr>
            <a:xfrm rot="10800000">
              <a:off x="8923669" y="2600379"/>
              <a:ext cx="181967" cy="155974"/>
            </a:xfrm>
            <a:custGeom>
              <a:rect b="b" l="l" r="r" t="t"/>
              <a:pathLst>
                <a:path extrusionOk="0" h="8269" w="9647">
                  <a:moveTo>
                    <a:pt x="4167" y="0"/>
                  </a:moveTo>
                  <a:cubicBezTo>
                    <a:pt x="2060" y="0"/>
                    <a:pt x="36" y="1626"/>
                    <a:pt x="22" y="4105"/>
                  </a:cubicBezTo>
                  <a:cubicBezTo>
                    <a:pt x="1" y="6385"/>
                    <a:pt x="1842" y="8248"/>
                    <a:pt x="4144" y="8268"/>
                  </a:cubicBezTo>
                  <a:cubicBezTo>
                    <a:pt x="7805" y="8268"/>
                    <a:pt x="9646" y="3833"/>
                    <a:pt x="7073" y="1238"/>
                  </a:cubicBezTo>
                  <a:cubicBezTo>
                    <a:pt x="6232" y="383"/>
                    <a:pt x="5189" y="0"/>
                    <a:pt x="41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69" name="Google Shape;869;p5"/>
          <p:cNvGrpSpPr/>
          <p:nvPr/>
        </p:nvGrpSpPr>
        <p:grpSpPr>
          <a:xfrm rot="10800000">
            <a:off x="1083" y="4173212"/>
            <a:ext cx="960165" cy="480075"/>
            <a:chOff x="8210498" y="469492"/>
            <a:chExt cx="933015" cy="469695"/>
          </a:xfrm>
        </p:grpSpPr>
        <p:sp>
          <p:nvSpPr>
            <p:cNvPr id="870" name="Google Shape;870;p5"/>
            <p:cNvSpPr/>
            <p:nvPr/>
          </p:nvSpPr>
          <p:spPr>
            <a:xfrm rot="10800000">
              <a:off x="8210498" y="469492"/>
              <a:ext cx="933015" cy="469695"/>
            </a:xfrm>
            <a:custGeom>
              <a:rect b="b" l="l" r="r" t="t"/>
              <a:pathLst>
                <a:path extrusionOk="0" h="24901" w="49464">
                  <a:moveTo>
                    <a:pt x="0" y="1"/>
                  </a:moveTo>
                  <a:lnTo>
                    <a:pt x="0" y="24900"/>
                  </a:lnTo>
                  <a:lnTo>
                    <a:pt x="49463" y="24900"/>
                  </a:lnTo>
                  <a:lnTo>
                    <a:pt x="494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5"/>
            <p:cNvSpPr/>
            <p:nvPr/>
          </p:nvSpPr>
          <p:spPr>
            <a:xfrm rot="10800000">
              <a:off x="8921689" y="751694"/>
              <a:ext cx="186305" cy="159313"/>
            </a:xfrm>
            <a:custGeom>
              <a:rect b="b" l="l" r="r" t="t"/>
              <a:pathLst>
                <a:path extrusionOk="0" h="8446" w="9877">
                  <a:moveTo>
                    <a:pt x="4253" y="1"/>
                  </a:moveTo>
                  <a:cubicBezTo>
                    <a:pt x="2096" y="1"/>
                    <a:pt x="35" y="1663"/>
                    <a:pt x="21" y="4198"/>
                  </a:cubicBezTo>
                  <a:cubicBezTo>
                    <a:pt x="0" y="6542"/>
                    <a:pt x="1883" y="8446"/>
                    <a:pt x="4227" y="8446"/>
                  </a:cubicBezTo>
                  <a:cubicBezTo>
                    <a:pt x="7972" y="8446"/>
                    <a:pt x="9876" y="3926"/>
                    <a:pt x="7240" y="1269"/>
                  </a:cubicBezTo>
                  <a:cubicBezTo>
                    <a:pt x="6371" y="393"/>
                    <a:pt x="5301" y="1"/>
                    <a:pt x="42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5"/>
            <p:cNvSpPr/>
            <p:nvPr/>
          </p:nvSpPr>
          <p:spPr>
            <a:xfrm rot="10800000">
              <a:off x="8697918" y="751694"/>
              <a:ext cx="185909" cy="159049"/>
            </a:xfrm>
            <a:custGeom>
              <a:rect b="b" l="l" r="r" t="t"/>
              <a:pathLst>
                <a:path extrusionOk="0" h="8432" w="9856">
                  <a:moveTo>
                    <a:pt x="4270" y="0"/>
                  </a:moveTo>
                  <a:cubicBezTo>
                    <a:pt x="2122" y="0"/>
                    <a:pt x="50" y="1660"/>
                    <a:pt x="22" y="4184"/>
                  </a:cubicBezTo>
                  <a:cubicBezTo>
                    <a:pt x="1" y="6507"/>
                    <a:pt x="1884" y="8432"/>
                    <a:pt x="4227" y="8432"/>
                  </a:cubicBezTo>
                  <a:cubicBezTo>
                    <a:pt x="7973" y="8432"/>
                    <a:pt x="9856" y="3912"/>
                    <a:pt x="7219" y="1255"/>
                  </a:cubicBezTo>
                  <a:cubicBezTo>
                    <a:pt x="6367" y="389"/>
                    <a:pt x="5310" y="0"/>
                    <a:pt x="42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5"/>
            <p:cNvSpPr/>
            <p:nvPr/>
          </p:nvSpPr>
          <p:spPr>
            <a:xfrm rot="10800000">
              <a:off x="8480051" y="751694"/>
              <a:ext cx="186305" cy="159049"/>
            </a:xfrm>
            <a:custGeom>
              <a:rect b="b" l="l" r="r" t="t"/>
              <a:pathLst>
                <a:path extrusionOk="0" h="8432" w="9877">
                  <a:moveTo>
                    <a:pt x="4277" y="0"/>
                  </a:moveTo>
                  <a:cubicBezTo>
                    <a:pt x="2122" y="0"/>
                    <a:pt x="50" y="1660"/>
                    <a:pt x="22" y="4184"/>
                  </a:cubicBezTo>
                  <a:cubicBezTo>
                    <a:pt x="1" y="6507"/>
                    <a:pt x="1905" y="8432"/>
                    <a:pt x="4248" y="8432"/>
                  </a:cubicBezTo>
                  <a:cubicBezTo>
                    <a:pt x="7993" y="8432"/>
                    <a:pt x="9877" y="3912"/>
                    <a:pt x="7240" y="1255"/>
                  </a:cubicBezTo>
                  <a:cubicBezTo>
                    <a:pt x="6381" y="389"/>
                    <a:pt x="5319" y="0"/>
                    <a:pt x="4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5"/>
            <p:cNvSpPr/>
            <p:nvPr/>
          </p:nvSpPr>
          <p:spPr>
            <a:xfrm rot="10800000">
              <a:off x="8252715" y="751694"/>
              <a:ext cx="186305" cy="159218"/>
            </a:xfrm>
            <a:custGeom>
              <a:rect b="b" l="l" r="r" t="t"/>
              <a:pathLst>
                <a:path extrusionOk="0" h="8441" w="9877">
                  <a:moveTo>
                    <a:pt x="4276" y="0"/>
                  </a:moveTo>
                  <a:cubicBezTo>
                    <a:pt x="2121" y="0"/>
                    <a:pt x="50" y="1669"/>
                    <a:pt x="22" y="4193"/>
                  </a:cubicBezTo>
                  <a:cubicBezTo>
                    <a:pt x="1" y="6537"/>
                    <a:pt x="1905" y="8441"/>
                    <a:pt x="4248" y="8441"/>
                  </a:cubicBezTo>
                  <a:cubicBezTo>
                    <a:pt x="7993" y="8441"/>
                    <a:pt x="9877" y="3921"/>
                    <a:pt x="7240" y="1264"/>
                  </a:cubicBezTo>
                  <a:cubicBezTo>
                    <a:pt x="6381" y="391"/>
                    <a:pt x="5319" y="0"/>
                    <a:pt x="4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5"/>
            <p:cNvSpPr/>
            <p:nvPr/>
          </p:nvSpPr>
          <p:spPr>
            <a:xfrm rot="10800000">
              <a:off x="8921689" y="510549"/>
              <a:ext cx="186305" cy="159313"/>
            </a:xfrm>
            <a:custGeom>
              <a:rect b="b" l="l" r="r" t="t"/>
              <a:pathLst>
                <a:path extrusionOk="0" h="8446" w="9877">
                  <a:moveTo>
                    <a:pt x="4253" y="1"/>
                  </a:moveTo>
                  <a:cubicBezTo>
                    <a:pt x="2096" y="1"/>
                    <a:pt x="35" y="1664"/>
                    <a:pt x="21" y="4199"/>
                  </a:cubicBezTo>
                  <a:cubicBezTo>
                    <a:pt x="0" y="6542"/>
                    <a:pt x="1883" y="8446"/>
                    <a:pt x="4227" y="8446"/>
                  </a:cubicBezTo>
                  <a:cubicBezTo>
                    <a:pt x="7972" y="8446"/>
                    <a:pt x="9876" y="3926"/>
                    <a:pt x="7240" y="1269"/>
                  </a:cubicBezTo>
                  <a:cubicBezTo>
                    <a:pt x="6371" y="393"/>
                    <a:pt x="5301" y="1"/>
                    <a:pt x="42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5"/>
            <p:cNvSpPr/>
            <p:nvPr/>
          </p:nvSpPr>
          <p:spPr>
            <a:xfrm rot="10800000">
              <a:off x="8697918" y="510549"/>
              <a:ext cx="185909" cy="159049"/>
            </a:xfrm>
            <a:custGeom>
              <a:rect b="b" l="l" r="r" t="t"/>
              <a:pathLst>
                <a:path extrusionOk="0" h="8432" w="9856">
                  <a:moveTo>
                    <a:pt x="4270" y="1"/>
                  </a:moveTo>
                  <a:cubicBezTo>
                    <a:pt x="2122" y="1"/>
                    <a:pt x="50" y="1660"/>
                    <a:pt x="22" y="4185"/>
                  </a:cubicBezTo>
                  <a:cubicBezTo>
                    <a:pt x="1" y="6507"/>
                    <a:pt x="1884" y="8432"/>
                    <a:pt x="4227" y="8432"/>
                  </a:cubicBezTo>
                  <a:cubicBezTo>
                    <a:pt x="7973" y="8432"/>
                    <a:pt x="9856" y="3912"/>
                    <a:pt x="7219" y="1255"/>
                  </a:cubicBezTo>
                  <a:cubicBezTo>
                    <a:pt x="6367" y="389"/>
                    <a:pt x="5310" y="1"/>
                    <a:pt x="42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5"/>
            <p:cNvSpPr/>
            <p:nvPr/>
          </p:nvSpPr>
          <p:spPr>
            <a:xfrm rot="10800000">
              <a:off x="8480051" y="510549"/>
              <a:ext cx="186305" cy="159049"/>
            </a:xfrm>
            <a:custGeom>
              <a:rect b="b" l="l" r="r" t="t"/>
              <a:pathLst>
                <a:path extrusionOk="0" h="8432" w="9877">
                  <a:moveTo>
                    <a:pt x="4277" y="1"/>
                  </a:moveTo>
                  <a:cubicBezTo>
                    <a:pt x="2122" y="1"/>
                    <a:pt x="50" y="1660"/>
                    <a:pt x="22" y="4185"/>
                  </a:cubicBezTo>
                  <a:cubicBezTo>
                    <a:pt x="1" y="6507"/>
                    <a:pt x="1905" y="8432"/>
                    <a:pt x="4248" y="8432"/>
                  </a:cubicBezTo>
                  <a:cubicBezTo>
                    <a:pt x="7993" y="8432"/>
                    <a:pt x="9877" y="3912"/>
                    <a:pt x="7240" y="1255"/>
                  </a:cubicBezTo>
                  <a:cubicBezTo>
                    <a:pt x="6381" y="389"/>
                    <a:pt x="5319" y="1"/>
                    <a:pt x="42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5"/>
            <p:cNvSpPr/>
            <p:nvPr/>
          </p:nvSpPr>
          <p:spPr>
            <a:xfrm rot="10800000">
              <a:off x="8279556" y="510549"/>
              <a:ext cx="159067" cy="160633"/>
            </a:xfrm>
            <a:custGeom>
              <a:rect b="b" l="l" r="r" t="t"/>
              <a:pathLst>
                <a:path extrusionOk="0" h="8516" w="8433">
                  <a:moveTo>
                    <a:pt x="4206" y="0"/>
                  </a:moveTo>
                  <a:cubicBezTo>
                    <a:pt x="1884" y="0"/>
                    <a:pt x="1" y="1904"/>
                    <a:pt x="1" y="4269"/>
                  </a:cubicBezTo>
                  <a:cubicBezTo>
                    <a:pt x="1" y="6612"/>
                    <a:pt x="1884" y="8516"/>
                    <a:pt x="4206" y="8516"/>
                  </a:cubicBezTo>
                  <a:cubicBezTo>
                    <a:pt x="6550" y="8516"/>
                    <a:pt x="8433" y="6612"/>
                    <a:pt x="8433" y="4269"/>
                  </a:cubicBezTo>
                  <a:cubicBezTo>
                    <a:pt x="8433" y="1904"/>
                    <a:pt x="6550" y="0"/>
                    <a:pt x="42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79" name="Google Shape;879;p5"/>
          <p:cNvGrpSpPr/>
          <p:nvPr/>
        </p:nvGrpSpPr>
        <p:grpSpPr>
          <a:xfrm rot="10800000">
            <a:off x="2633" y="2629095"/>
            <a:ext cx="497906" cy="1004828"/>
            <a:chOff x="8677401" y="1641329"/>
            <a:chExt cx="464942" cy="928676"/>
          </a:xfrm>
        </p:grpSpPr>
        <p:sp>
          <p:nvSpPr>
            <p:cNvPr id="880" name="Google Shape;880;p5"/>
            <p:cNvSpPr/>
            <p:nvPr/>
          </p:nvSpPr>
          <p:spPr>
            <a:xfrm rot="10800000">
              <a:off x="8677401" y="1641329"/>
              <a:ext cx="464942" cy="928676"/>
            </a:xfrm>
            <a:custGeom>
              <a:rect b="b" l="l" r="r" t="t"/>
              <a:pathLst>
                <a:path extrusionOk="0" h="49234" w="24649">
                  <a:moveTo>
                    <a:pt x="1" y="1"/>
                  </a:moveTo>
                  <a:lnTo>
                    <a:pt x="1" y="49234"/>
                  </a:lnTo>
                  <a:lnTo>
                    <a:pt x="24649" y="49234"/>
                  </a:lnTo>
                  <a:lnTo>
                    <a:pt x="246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5"/>
            <p:cNvSpPr/>
            <p:nvPr/>
          </p:nvSpPr>
          <p:spPr>
            <a:xfrm rot="10800000">
              <a:off x="8681960" y="2382436"/>
              <a:ext cx="188040" cy="160727"/>
            </a:xfrm>
            <a:custGeom>
              <a:rect b="b" l="l" r="r" t="t"/>
              <a:pathLst>
                <a:path extrusionOk="0" h="8521" w="9969">
                  <a:moveTo>
                    <a:pt x="4299" y="0"/>
                  </a:moveTo>
                  <a:cubicBezTo>
                    <a:pt x="4282" y="0"/>
                    <a:pt x="4265" y="0"/>
                    <a:pt x="4248" y="0"/>
                  </a:cubicBezTo>
                  <a:cubicBezTo>
                    <a:pt x="1904" y="0"/>
                    <a:pt x="0" y="1904"/>
                    <a:pt x="21" y="4248"/>
                  </a:cubicBezTo>
                  <a:cubicBezTo>
                    <a:pt x="21" y="6817"/>
                    <a:pt x="2117" y="8520"/>
                    <a:pt x="4303" y="8520"/>
                  </a:cubicBezTo>
                  <a:cubicBezTo>
                    <a:pt x="5357" y="8520"/>
                    <a:pt x="6431" y="8125"/>
                    <a:pt x="7302" y="7240"/>
                  </a:cubicBezTo>
                  <a:cubicBezTo>
                    <a:pt x="9968" y="4553"/>
                    <a:pt x="8052" y="0"/>
                    <a:pt x="4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5"/>
            <p:cNvSpPr/>
            <p:nvPr/>
          </p:nvSpPr>
          <p:spPr>
            <a:xfrm rot="10800000">
              <a:off x="8681960" y="2145121"/>
              <a:ext cx="188040" cy="160841"/>
            </a:xfrm>
            <a:custGeom>
              <a:rect b="b" l="l" r="r" t="t"/>
              <a:pathLst>
                <a:path extrusionOk="0" h="8527" w="9969">
                  <a:moveTo>
                    <a:pt x="4299" y="0"/>
                  </a:moveTo>
                  <a:cubicBezTo>
                    <a:pt x="4282" y="0"/>
                    <a:pt x="4265" y="0"/>
                    <a:pt x="4248" y="0"/>
                  </a:cubicBezTo>
                  <a:cubicBezTo>
                    <a:pt x="1904" y="0"/>
                    <a:pt x="0" y="1925"/>
                    <a:pt x="21" y="4248"/>
                  </a:cubicBezTo>
                  <a:cubicBezTo>
                    <a:pt x="21" y="6822"/>
                    <a:pt x="2125" y="8527"/>
                    <a:pt x="4315" y="8527"/>
                  </a:cubicBezTo>
                  <a:cubicBezTo>
                    <a:pt x="5365" y="8527"/>
                    <a:pt x="6435" y="8135"/>
                    <a:pt x="7302" y="7261"/>
                  </a:cubicBezTo>
                  <a:cubicBezTo>
                    <a:pt x="9968" y="4553"/>
                    <a:pt x="8052" y="0"/>
                    <a:pt x="4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5"/>
            <p:cNvSpPr/>
            <p:nvPr/>
          </p:nvSpPr>
          <p:spPr>
            <a:xfrm rot="10800000">
              <a:off x="8681564" y="1907825"/>
              <a:ext cx="188436" cy="160935"/>
            </a:xfrm>
            <a:custGeom>
              <a:rect b="b" l="l" r="r" t="t"/>
              <a:pathLst>
                <a:path extrusionOk="0" h="8532" w="9990">
                  <a:moveTo>
                    <a:pt x="4299" y="0"/>
                  </a:moveTo>
                  <a:cubicBezTo>
                    <a:pt x="4282" y="0"/>
                    <a:pt x="4265" y="0"/>
                    <a:pt x="4248" y="1"/>
                  </a:cubicBezTo>
                  <a:cubicBezTo>
                    <a:pt x="1904" y="1"/>
                    <a:pt x="0" y="1926"/>
                    <a:pt x="21" y="4269"/>
                  </a:cubicBezTo>
                  <a:cubicBezTo>
                    <a:pt x="21" y="6839"/>
                    <a:pt x="2127" y="8532"/>
                    <a:pt x="4319" y="8532"/>
                  </a:cubicBezTo>
                  <a:cubicBezTo>
                    <a:pt x="5376" y="8532"/>
                    <a:pt x="6452" y="8139"/>
                    <a:pt x="7323" y="7261"/>
                  </a:cubicBezTo>
                  <a:cubicBezTo>
                    <a:pt x="9989" y="4553"/>
                    <a:pt x="8073" y="0"/>
                    <a:pt x="4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5"/>
            <p:cNvSpPr/>
            <p:nvPr/>
          </p:nvSpPr>
          <p:spPr>
            <a:xfrm rot="10800000">
              <a:off x="8681564" y="1678206"/>
              <a:ext cx="188436" cy="160859"/>
            </a:xfrm>
            <a:custGeom>
              <a:rect b="b" l="l" r="r" t="t"/>
              <a:pathLst>
                <a:path extrusionOk="0" h="8528" w="9990">
                  <a:moveTo>
                    <a:pt x="4299" y="1"/>
                  </a:moveTo>
                  <a:cubicBezTo>
                    <a:pt x="4282" y="1"/>
                    <a:pt x="4265" y="1"/>
                    <a:pt x="4248" y="1"/>
                  </a:cubicBezTo>
                  <a:cubicBezTo>
                    <a:pt x="1904" y="1"/>
                    <a:pt x="0" y="1926"/>
                    <a:pt x="21" y="4249"/>
                  </a:cubicBezTo>
                  <a:cubicBezTo>
                    <a:pt x="21" y="6823"/>
                    <a:pt x="2125" y="8527"/>
                    <a:pt x="4322" y="8527"/>
                  </a:cubicBezTo>
                  <a:cubicBezTo>
                    <a:pt x="5375" y="8527"/>
                    <a:pt x="6449" y="8136"/>
                    <a:pt x="7323" y="7262"/>
                  </a:cubicBezTo>
                  <a:cubicBezTo>
                    <a:pt x="9989" y="4554"/>
                    <a:pt x="8073" y="1"/>
                    <a:pt x="42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5"/>
            <p:cNvSpPr/>
            <p:nvPr/>
          </p:nvSpPr>
          <p:spPr>
            <a:xfrm rot="10800000">
              <a:off x="8920349" y="2382436"/>
              <a:ext cx="188040" cy="160727"/>
            </a:xfrm>
            <a:custGeom>
              <a:rect b="b" l="l" r="r" t="t"/>
              <a:pathLst>
                <a:path extrusionOk="0" h="8521" w="9969">
                  <a:moveTo>
                    <a:pt x="4279" y="0"/>
                  </a:moveTo>
                  <a:cubicBezTo>
                    <a:pt x="4261" y="0"/>
                    <a:pt x="4244" y="0"/>
                    <a:pt x="4227" y="0"/>
                  </a:cubicBezTo>
                  <a:cubicBezTo>
                    <a:pt x="1883" y="0"/>
                    <a:pt x="0" y="1904"/>
                    <a:pt x="0" y="4248"/>
                  </a:cubicBezTo>
                  <a:cubicBezTo>
                    <a:pt x="0" y="6817"/>
                    <a:pt x="2106" y="8520"/>
                    <a:pt x="4298" y="8520"/>
                  </a:cubicBezTo>
                  <a:cubicBezTo>
                    <a:pt x="5355" y="8520"/>
                    <a:pt x="6432" y="8125"/>
                    <a:pt x="7303" y="7240"/>
                  </a:cubicBezTo>
                  <a:cubicBezTo>
                    <a:pt x="9969" y="4553"/>
                    <a:pt x="8052" y="0"/>
                    <a:pt x="42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5"/>
            <p:cNvSpPr/>
            <p:nvPr/>
          </p:nvSpPr>
          <p:spPr>
            <a:xfrm rot="10800000">
              <a:off x="8920349" y="2145121"/>
              <a:ext cx="188040" cy="160841"/>
            </a:xfrm>
            <a:custGeom>
              <a:rect b="b" l="l" r="r" t="t"/>
              <a:pathLst>
                <a:path extrusionOk="0" h="8527" w="9969">
                  <a:moveTo>
                    <a:pt x="4279" y="0"/>
                  </a:moveTo>
                  <a:cubicBezTo>
                    <a:pt x="4261" y="0"/>
                    <a:pt x="4244" y="0"/>
                    <a:pt x="4227" y="0"/>
                  </a:cubicBezTo>
                  <a:cubicBezTo>
                    <a:pt x="1883" y="0"/>
                    <a:pt x="0" y="1905"/>
                    <a:pt x="0" y="4248"/>
                  </a:cubicBezTo>
                  <a:cubicBezTo>
                    <a:pt x="0" y="6822"/>
                    <a:pt x="2114" y="8527"/>
                    <a:pt x="4310" y="8527"/>
                  </a:cubicBezTo>
                  <a:cubicBezTo>
                    <a:pt x="5363" y="8527"/>
                    <a:pt x="6435" y="8135"/>
                    <a:pt x="7303" y="7261"/>
                  </a:cubicBezTo>
                  <a:cubicBezTo>
                    <a:pt x="9969" y="4553"/>
                    <a:pt x="8052" y="0"/>
                    <a:pt x="42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5"/>
            <p:cNvSpPr/>
            <p:nvPr/>
          </p:nvSpPr>
          <p:spPr>
            <a:xfrm rot="10800000">
              <a:off x="8920349" y="1907825"/>
              <a:ext cx="188040" cy="160935"/>
            </a:xfrm>
            <a:custGeom>
              <a:rect b="b" l="l" r="r" t="t"/>
              <a:pathLst>
                <a:path extrusionOk="0" h="8532" w="9969">
                  <a:moveTo>
                    <a:pt x="4279" y="0"/>
                  </a:moveTo>
                  <a:cubicBezTo>
                    <a:pt x="4261" y="0"/>
                    <a:pt x="4244" y="0"/>
                    <a:pt x="4227" y="1"/>
                  </a:cubicBezTo>
                  <a:cubicBezTo>
                    <a:pt x="1883" y="1"/>
                    <a:pt x="0" y="1926"/>
                    <a:pt x="0" y="4269"/>
                  </a:cubicBezTo>
                  <a:cubicBezTo>
                    <a:pt x="0" y="6839"/>
                    <a:pt x="2106" y="8532"/>
                    <a:pt x="4298" y="8532"/>
                  </a:cubicBezTo>
                  <a:cubicBezTo>
                    <a:pt x="5355" y="8532"/>
                    <a:pt x="6432" y="8139"/>
                    <a:pt x="7303" y="7261"/>
                  </a:cubicBezTo>
                  <a:cubicBezTo>
                    <a:pt x="9969" y="4553"/>
                    <a:pt x="8052" y="0"/>
                    <a:pt x="42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5"/>
            <p:cNvSpPr/>
            <p:nvPr/>
          </p:nvSpPr>
          <p:spPr>
            <a:xfrm rot="10800000">
              <a:off x="8920349" y="1678206"/>
              <a:ext cx="188040" cy="160859"/>
            </a:xfrm>
            <a:custGeom>
              <a:rect b="b" l="l" r="r" t="t"/>
              <a:pathLst>
                <a:path extrusionOk="0" h="8528" w="9969">
                  <a:moveTo>
                    <a:pt x="4279" y="1"/>
                  </a:moveTo>
                  <a:cubicBezTo>
                    <a:pt x="4261" y="1"/>
                    <a:pt x="4244" y="1"/>
                    <a:pt x="4227" y="1"/>
                  </a:cubicBezTo>
                  <a:cubicBezTo>
                    <a:pt x="1883" y="1"/>
                    <a:pt x="0" y="1905"/>
                    <a:pt x="0" y="4249"/>
                  </a:cubicBezTo>
                  <a:cubicBezTo>
                    <a:pt x="0" y="6823"/>
                    <a:pt x="2114" y="8527"/>
                    <a:pt x="4310" y="8527"/>
                  </a:cubicBezTo>
                  <a:cubicBezTo>
                    <a:pt x="5363" y="8527"/>
                    <a:pt x="6435" y="8136"/>
                    <a:pt x="7303" y="7262"/>
                  </a:cubicBezTo>
                  <a:cubicBezTo>
                    <a:pt x="9969" y="4554"/>
                    <a:pt x="8052" y="1"/>
                    <a:pt x="42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89" name="Google Shape;889;p5"/>
          <p:cNvGrpSpPr/>
          <p:nvPr/>
        </p:nvGrpSpPr>
        <p:grpSpPr>
          <a:xfrm rot="10800000">
            <a:off x="973980" y="4894001"/>
            <a:ext cx="674108" cy="251833"/>
            <a:chOff x="7536387" y="-182"/>
            <a:chExt cx="674108" cy="251833"/>
          </a:xfrm>
        </p:grpSpPr>
        <p:sp>
          <p:nvSpPr>
            <p:cNvPr id="890" name="Google Shape;890;p5"/>
            <p:cNvSpPr/>
            <p:nvPr/>
          </p:nvSpPr>
          <p:spPr>
            <a:xfrm rot="10800000">
              <a:off x="7536387" y="-182"/>
              <a:ext cx="674108" cy="251833"/>
            </a:xfrm>
            <a:custGeom>
              <a:rect b="b" l="l" r="r" t="t"/>
              <a:pathLst>
                <a:path extrusionOk="0" h="13351" w="35738">
                  <a:moveTo>
                    <a:pt x="0" y="1"/>
                  </a:moveTo>
                  <a:lnTo>
                    <a:pt x="0" y="13350"/>
                  </a:lnTo>
                  <a:lnTo>
                    <a:pt x="35738" y="13350"/>
                  </a:lnTo>
                  <a:lnTo>
                    <a:pt x="357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5"/>
            <p:cNvSpPr/>
            <p:nvPr/>
          </p:nvSpPr>
          <p:spPr>
            <a:xfrm rot="10800000">
              <a:off x="8017871" y="40861"/>
              <a:ext cx="190134" cy="162670"/>
            </a:xfrm>
            <a:custGeom>
              <a:rect b="b" l="l" r="r" t="t"/>
              <a:pathLst>
                <a:path extrusionOk="0" h="8624" w="10080">
                  <a:moveTo>
                    <a:pt x="5726" y="0"/>
                  </a:moveTo>
                  <a:cubicBezTo>
                    <a:pt x="4662" y="0"/>
                    <a:pt x="3576" y="396"/>
                    <a:pt x="2693" y="1279"/>
                  </a:cubicBezTo>
                  <a:cubicBezTo>
                    <a:pt x="0" y="4014"/>
                    <a:pt x="1952" y="8623"/>
                    <a:pt x="5785" y="8623"/>
                  </a:cubicBezTo>
                  <a:cubicBezTo>
                    <a:pt x="5793" y="8623"/>
                    <a:pt x="5802" y="8623"/>
                    <a:pt x="5811" y="8623"/>
                  </a:cubicBezTo>
                  <a:cubicBezTo>
                    <a:pt x="8175" y="8602"/>
                    <a:pt x="10079" y="6677"/>
                    <a:pt x="10058" y="4313"/>
                  </a:cubicBezTo>
                  <a:cubicBezTo>
                    <a:pt x="10058" y="1713"/>
                    <a:pt x="7940" y="0"/>
                    <a:pt x="57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5"/>
            <p:cNvSpPr/>
            <p:nvPr/>
          </p:nvSpPr>
          <p:spPr>
            <a:xfrm rot="10800000">
              <a:off x="7788177" y="40861"/>
              <a:ext cx="190134" cy="162670"/>
            </a:xfrm>
            <a:custGeom>
              <a:rect b="b" l="l" r="r" t="t"/>
              <a:pathLst>
                <a:path extrusionOk="0" h="8624" w="10080">
                  <a:moveTo>
                    <a:pt x="5717" y="0"/>
                  </a:moveTo>
                  <a:cubicBezTo>
                    <a:pt x="4653" y="0"/>
                    <a:pt x="3570" y="396"/>
                    <a:pt x="2694" y="1279"/>
                  </a:cubicBezTo>
                  <a:cubicBezTo>
                    <a:pt x="1" y="4014"/>
                    <a:pt x="1952" y="8623"/>
                    <a:pt x="5764" y="8623"/>
                  </a:cubicBezTo>
                  <a:cubicBezTo>
                    <a:pt x="5773" y="8623"/>
                    <a:pt x="5782" y="8623"/>
                    <a:pt x="5790" y="8623"/>
                  </a:cubicBezTo>
                  <a:cubicBezTo>
                    <a:pt x="8155" y="8602"/>
                    <a:pt x="10080" y="6677"/>
                    <a:pt x="10059" y="4313"/>
                  </a:cubicBezTo>
                  <a:cubicBezTo>
                    <a:pt x="10059" y="1713"/>
                    <a:pt x="7931" y="0"/>
                    <a:pt x="57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5"/>
            <p:cNvSpPr/>
            <p:nvPr/>
          </p:nvSpPr>
          <p:spPr>
            <a:xfrm rot="10800000">
              <a:off x="7564388" y="40861"/>
              <a:ext cx="190021" cy="162670"/>
            </a:xfrm>
            <a:custGeom>
              <a:rect b="b" l="l" r="r" t="t"/>
              <a:pathLst>
                <a:path extrusionOk="0" h="8624" w="10074">
                  <a:moveTo>
                    <a:pt x="5711" y="0"/>
                  </a:moveTo>
                  <a:cubicBezTo>
                    <a:pt x="4647" y="0"/>
                    <a:pt x="3564" y="396"/>
                    <a:pt x="2687" y="1279"/>
                  </a:cubicBezTo>
                  <a:cubicBezTo>
                    <a:pt x="0" y="4008"/>
                    <a:pt x="1938" y="8623"/>
                    <a:pt x="5753" y="8623"/>
                  </a:cubicBezTo>
                  <a:cubicBezTo>
                    <a:pt x="5771" y="8623"/>
                    <a:pt x="5788" y="8623"/>
                    <a:pt x="5805" y="8623"/>
                  </a:cubicBezTo>
                  <a:cubicBezTo>
                    <a:pt x="8169" y="8602"/>
                    <a:pt x="10073" y="6677"/>
                    <a:pt x="10052" y="4313"/>
                  </a:cubicBezTo>
                  <a:cubicBezTo>
                    <a:pt x="10052" y="1713"/>
                    <a:pt x="7924" y="0"/>
                    <a:pt x="5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4" name="Google Shape;894;p5"/>
          <p:cNvGrpSpPr/>
          <p:nvPr/>
        </p:nvGrpSpPr>
        <p:grpSpPr>
          <a:xfrm rot="10800000">
            <a:off x="1164" y="3646664"/>
            <a:ext cx="241789" cy="518489"/>
            <a:chOff x="8690807" y="930485"/>
            <a:chExt cx="226161" cy="485068"/>
          </a:xfrm>
        </p:grpSpPr>
        <p:sp>
          <p:nvSpPr>
            <p:cNvPr id="895" name="Google Shape;895;p5"/>
            <p:cNvSpPr/>
            <p:nvPr/>
          </p:nvSpPr>
          <p:spPr>
            <a:xfrm rot="10800000">
              <a:off x="8690807" y="930485"/>
              <a:ext cx="226161" cy="485068"/>
            </a:xfrm>
            <a:custGeom>
              <a:rect b="b" l="l" r="r" t="t"/>
              <a:pathLst>
                <a:path extrusionOk="0" h="25716" w="11990">
                  <a:moveTo>
                    <a:pt x="0" y="0"/>
                  </a:moveTo>
                  <a:lnTo>
                    <a:pt x="0" y="25715"/>
                  </a:lnTo>
                  <a:lnTo>
                    <a:pt x="11989" y="25715"/>
                  </a:lnTo>
                  <a:lnTo>
                    <a:pt x="119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5"/>
            <p:cNvSpPr/>
            <p:nvPr/>
          </p:nvSpPr>
          <p:spPr>
            <a:xfrm rot="10800000">
              <a:off x="8725929" y="1217817"/>
              <a:ext cx="185513" cy="159067"/>
            </a:xfrm>
            <a:custGeom>
              <a:rect b="b" l="l" r="r" t="t"/>
              <a:pathLst>
                <a:path extrusionOk="0" h="8433" w="9835">
                  <a:moveTo>
                    <a:pt x="5629" y="1"/>
                  </a:moveTo>
                  <a:cubicBezTo>
                    <a:pt x="1883" y="1"/>
                    <a:pt x="0" y="4520"/>
                    <a:pt x="2636" y="7177"/>
                  </a:cubicBezTo>
                  <a:cubicBezTo>
                    <a:pt x="3497" y="8045"/>
                    <a:pt x="4557" y="8433"/>
                    <a:pt x="5598" y="8433"/>
                  </a:cubicBezTo>
                  <a:cubicBezTo>
                    <a:pt x="7746" y="8433"/>
                    <a:pt x="9806" y="6778"/>
                    <a:pt x="9834" y="4269"/>
                  </a:cubicBezTo>
                  <a:cubicBezTo>
                    <a:pt x="9834" y="1926"/>
                    <a:pt x="7951" y="22"/>
                    <a:pt x="56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5"/>
            <p:cNvSpPr/>
            <p:nvPr/>
          </p:nvSpPr>
          <p:spPr>
            <a:xfrm rot="10800000">
              <a:off x="8725533" y="981011"/>
              <a:ext cx="185909" cy="159067"/>
            </a:xfrm>
            <a:custGeom>
              <a:rect b="b" l="l" r="r" t="t"/>
              <a:pathLst>
                <a:path extrusionOk="0" h="8433" w="9856">
                  <a:moveTo>
                    <a:pt x="5629" y="1"/>
                  </a:moveTo>
                  <a:cubicBezTo>
                    <a:pt x="1883" y="1"/>
                    <a:pt x="0" y="4520"/>
                    <a:pt x="2636" y="7178"/>
                  </a:cubicBezTo>
                  <a:cubicBezTo>
                    <a:pt x="3490" y="8045"/>
                    <a:pt x="4548" y="8433"/>
                    <a:pt x="5588" y="8433"/>
                  </a:cubicBezTo>
                  <a:cubicBezTo>
                    <a:pt x="7736" y="8433"/>
                    <a:pt x="9806" y="6778"/>
                    <a:pt x="9834" y="4269"/>
                  </a:cubicBezTo>
                  <a:cubicBezTo>
                    <a:pt x="9855" y="1926"/>
                    <a:pt x="7951" y="22"/>
                    <a:pt x="56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8" name="Google Shape;898;p5"/>
          <p:cNvSpPr txBox="1"/>
          <p:nvPr>
            <p:ph idx="3" type="subTitle"/>
          </p:nvPr>
        </p:nvSpPr>
        <p:spPr>
          <a:xfrm>
            <a:off x="1682238" y="2903683"/>
            <a:ext cx="2385600" cy="44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Nunito Sans Black"/>
              <a:buNone/>
              <a:defRPr sz="2200"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899" name="Google Shape;899;p5"/>
          <p:cNvSpPr txBox="1"/>
          <p:nvPr>
            <p:ph idx="4" type="subTitle"/>
          </p:nvPr>
        </p:nvSpPr>
        <p:spPr>
          <a:xfrm>
            <a:off x="5076169" y="2903683"/>
            <a:ext cx="2385600" cy="44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Nunito Sans Black"/>
              <a:buNone/>
              <a:defRPr sz="2200"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ally Blank">
  <p:cSld name="Really Blank">
    <p:spTree>
      <p:nvGrpSpPr>
        <p:cNvPr id="3542" name="Shape 3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543" name="Shape 3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4" name="Google Shape;3544;p43"/>
          <p:cNvSpPr txBox="1"/>
          <p:nvPr/>
        </p:nvSpPr>
        <p:spPr>
          <a:xfrm>
            <a:off x="6819375" y="4714900"/>
            <a:ext cx="22368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Open Sans"/>
              <a:buNone/>
            </a:pPr>
            <a:r>
              <a:rPr b="0" i="0" lang="en" sz="1000" u="none" cap="none" strike="noStrik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freegoogleslidestemplates.com</a:t>
            </a:r>
            <a:endParaRPr/>
          </a:p>
        </p:txBody>
      </p:sp>
      <p:sp>
        <p:nvSpPr>
          <p:cNvPr id="3545" name="Google Shape;3545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8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None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546" name="Google Shape;3546;p43"/>
          <p:cNvSpPr/>
          <p:nvPr/>
        </p:nvSpPr>
        <p:spPr>
          <a:xfrm>
            <a:off x="8468475" y="152350"/>
            <a:ext cx="454500" cy="365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7" name="Google Shape;3547;p43"/>
          <p:cNvSpPr/>
          <p:nvPr/>
        </p:nvSpPr>
        <p:spPr>
          <a:xfrm>
            <a:off x="8468475" y="517700"/>
            <a:ext cx="454500" cy="89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8" name="Google Shape;3548;p43"/>
          <p:cNvSpPr txBox="1"/>
          <p:nvPr>
            <p:ph idx="12" type="sldNum"/>
          </p:nvPr>
        </p:nvSpPr>
        <p:spPr>
          <a:xfrm>
            <a:off x="8421382" y="1382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  <p:grpSp>
        <p:nvGrpSpPr>
          <p:cNvPr id="3549" name="Google Shape;3549;p43"/>
          <p:cNvGrpSpPr/>
          <p:nvPr/>
        </p:nvGrpSpPr>
        <p:grpSpPr>
          <a:xfrm>
            <a:off x="197967" y="4683262"/>
            <a:ext cx="297286" cy="365447"/>
            <a:chOff x="2149550" y="2870305"/>
            <a:chExt cx="378515" cy="465300"/>
          </a:xfrm>
        </p:grpSpPr>
        <p:sp>
          <p:nvSpPr>
            <p:cNvPr id="3550" name="Google Shape;3550;p43"/>
            <p:cNvSpPr/>
            <p:nvPr/>
          </p:nvSpPr>
          <p:spPr>
            <a:xfrm>
              <a:off x="2149568" y="2870305"/>
              <a:ext cx="378300" cy="465300"/>
            </a:xfrm>
            <a:custGeom>
              <a:rect b="b" l="l" r="r" t="t"/>
              <a:pathLst>
                <a:path extrusionOk="0" h="120000" w="120000">
                  <a:moveTo>
                    <a:pt x="117432" y="53748"/>
                  </a:moveTo>
                  <a:cubicBezTo>
                    <a:pt x="119484" y="54588"/>
                    <a:pt x="118980" y="55836"/>
                    <a:pt x="120000" y="57504"/>
                  </a:cubicBezTo>
                  <a:lnTo>
                    <a:pt x="120000" y="110832"/>
                  </a:lnTo>
                  <a:cubicBezTo>
                    <a:pt x="120000" y="115836"/>
                    <a:pt x="114876" y="120000"/>
                    <a:pt x="108720" y="120000"/>
                  </a:cubicBezTo>
                  <a:lnTo>
                    <a:pt x="11280" y="120000"/>
                  </a:lnTo>
                  <a:cubicBezTo>
                    <a:pt x="4104" y="120000"/>
                    <a:pt x="0" y="115836"/>
                    <a:pt x="0" y="110832"/>
                  </a:cubicBezTo>
                  <a:lnTo>
                    <a:pt x="0" y="8328"/>
                  </a:lnTo>
                  <a:cubicBezTo>
                    <a:pt x="0" y="3336"/>
                    <a:pt x="4104" y="0"/>
                    <a:pt x="10260" y="0"/>
                  </a:cubicBezTo>
                  <a:lnTo>
                    <a:pt x="84108" y="0"/>
                  </a:lnTo>
                  <a:cubicBezTo>
                    <a:pt x="86148" y="1668"/>
                    <a:pt x="86148" y="5004"/>
                    <a:pt x="86148" y="7500"/>
                  </a:cubicBezTo>
                  <a:lnTo>
                    <a:pt x="86148" y="26664"/>
                  </a:lnTo>
                  <a:cubicBezTo>
                    <a:pt x="86148" y="29172"/>
                    <a:pt x="89232" y="30828"/>
                    <a:pt x="90252" y="32496"/>
                  </a:cubicBezTo>
                  <a:cubicBezTo>
                    <a:pt x="97440" y="37500"/>
                    <a:pt x="103584" y="42504"/>
                    <a:pt x="109740" y="47496"/>
                  </a:cubicBezTo>
                  <a:cubicBezTo>
                    <a:pt x="110772" y="49164"/>
                    <a:pt x="112008" y="48744"/>
                    <a:pt x="115584" y="51744"/>
                  </a:cubicBezTo>
                </a:path>
              </a:pathLst>
            </a:custGeom>
            <a:solidFill>
              <a:srgbClr val="F7B600"/>
            </a:solidFill>
            <a:ln cap="flat" cmpd="sng" w="12700">
              <a:solidFill>
                <a:srgbClr val="FFC92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1" name="Google Shape;3551;p43"/>
            <p:cNvSpPr/>
            <p:nvPr/>
          </p:nvSpPr>
          <p:spPr>
            <a:xfrm>
              <a:off x="2414965" y="2870305"/>
              <a:ext cx="113100" cy="125700"/>
            </a:xfrm>
            <a:custGeom>
              <a:rect b="b" l="l" r="r" t="t"/>
              <a:pathLst>
                <a:path extrusionOk="0" h="120000" w="120000">
                  <a:moveTo>
                    <a:pt x="0" y="104615"/>
                  </a:moveTo>
                  <a:cubicBezTo>
                    <a:pt x="0" y="70769"/>
                    <a:pt x="0" y="33846"/>
                    <a:pt x="0" y="0"/>
                  </a:cubicBezTo>
                  <a:cubicBezTo>
                    <a:pt x="41142" y="33846"/>
                    <a:pt x="82285" y="67692"/>
                    <a:pt x="120000" y="104615"/>
                  </a:cubicBezTo>
                  <a:cubicBezTo>
                    <a:pt x="113142" y="110769"/>
                    <a:pt x="109714" y="110769"/>
                    <a:pt x="102857" y="110769"/>
                  </a:cubicBezTo>
                  <a:cubicBezTo>
                    <a:pt x="68571" y="110769"/>
                    <a:pt x="34285" y="120000"/>
                    <a:pt x="0" y="104615"/>
                  </a:cubicBezTo>
                  <a:close/>
                </a:path>
              </a:pathLst>
            </a:custGeom>
            <a:solidFill>
              <a:srgbClr val="FEE06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2" name="Google Shape;3552;p43"/>
            <p:cNvSpPr/>
            <p:nvPr/>
          </p:nvSpPr>
          <p:spPr>
            <a:xfrm>
              <a:off x="2414965" y="2980086"/>
              <a:ext cx="113100" cy="1131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cubicBezTo>
                    <a:pt x="112344" y="108684"/>
                    <a:pt x="17484" y="23088"/>
                    <a:pt x="0" y="0"/>
                  </a:cubicBezTo>
                  <a:close/>
                </a:path>
              </a:pathLst>
            </a:custGeom>
            <a:solidFill>
              <a:srgbClr val="D59D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3" name="Google Shape;3553;p43"/>
            <p:cNvSpPr/>
            <p:nvPr/>
          </p:nvSpPr>
          <p:spPr>
            <a:xfrm>
              <a:off x="2149550" y="3036900"/>
              <a:ext cx="378300" cy="22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Calibri"/>
                <a:buNone/>
              </a:pPr>
              <a:r>
                <a:rPr b="0" i="0" lang="en" sz="8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FGST</a:t>
              </a:r>
              <a:endParaRPr/>
            </a:p>
          </p:txBody>
        </p:sp>
      </p:grpSp>
      <p:sp>
        <p:nvSpPr>
          <p:cNvPr id="3554" name="Google Shape;3554;p43"/>
          <p:cNvSpPr txBox="1"/>
          <p:nvPr>
            <p:ph type="title"/>
          </p:nvPr>
        </p:nvSpPr>
        <p:spPr>
          <a:xfrm>
            <a:off x="311700" y="341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i="0" sz="3800" u="none" cap="none" strike="noStrike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/>
        </p:txBody>
      </p:sp>
      <p:sp>
        <p:nvSpPr>
          <p:cNvPr id="3555" name="Google Shape;3555;p43"/>
          <p:cNvSpPr txBox="1"/>
          <p:nvPr>
            <p:ph idx="2" type="subTitle"/>
          </p:nvPr>
        </p:nvSpPr>
        <p:spPr>
          <a:xfrm>
            <a:off x="2249850" y="606800"/>
            <a:ext cx="46443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457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556" name="Shape 3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7" name="Google Shape;3557;p4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None/>
              <a:defRPr b="0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558" name="Google Shape;3558;p4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None/>
              <a:defRPr b="0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559" name="Google Shape;3559;p44"/>
          <p:cNvSpPr txBox="1"/>
          <p:nvPr/>
        </p:nvSpPr>
        <p:spPr>
          <a:xfrm>
            <a:off x="6819375" y="4714900"/>
            <a:ext cx="22368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Open Sans"/>
              <a:buNone/>
            </a:pPr>
            <a:r>
              <a:rPr b="0" i="0" lang="en" sz="1000" u="none" cap="none" strike="noStrik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freegoogleslidestemplates.com</a:t>
            </a:r>
            <a:endParaRPr/>
          </a:p>
        </p:txBody>
      </p:sp>
      <p:sp>
        <p:nvSpPr>
          <p:cNvPr id="3560" name="Google Shape;3560;p44"/>
          <p:cNvSpPr/>
          <p:nvPr/>
        </p:nvSpPr>
        <p:spPr>
          <a:xfrm>
            <a:off x="8468475" y="152350"/>
            <a:ext cx="454500" cy="365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1" name="Google Shape;3561;p44"/>
          <p:cNvSpPr/>
          <p:nvPr/>
        </p:nvSpPr>
        <p:spPr>
          <a:xfrm>
            <a:off x="8468475" y="517700"/>
            <a:ext cx="454500" cy="89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2" name="Google Shape;3562;p44"/>
          <p:cNvSpPr txBox="1"/>
          <p:nvPr>
            <p:ph idx="12" type="sldNum"/>
          </p:nvPr>
        </p:nvSpPr>
        <p:spPr>
          <a:xfrm>
            <a:off x="8421382" y="1382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  <p:grpSp>
        <p:nvGrpSpPr>
          <p:cNvPr id="3563" name="Google Shape;3563;p44"/>
          <p:cNvGrpSpPr/>
          <p:nvPr/>
        </p:nvGrpSpPr>
        <p:grpSpPr>
          <a:xfrm>
            <a:off x="197967" y="4683262"/>
            <a:ext cx="297286" cy="365447"/>
            <a:chOff x="2149550" y="2870305"/>
            <a:chExt cx="378515" cy="465300"/>
          </a:xfrm>
        </p:grpSpPr>
        <p:sp>
          <p:nvSpPr>
            <p:cNvPr id="3564" name="Google Shape;3564;p44"/>
            <p:cNvSpPr/>
            <p:nvPr/>
          </p:nvSpPr>
          <p:spPr>
            <a:xfrm>
              <a:off x="2149568" y="2870305"/>
              <a:ext cx="378300" cy="465300"/>
            </a:xfrm>
            <a:custGeom>
              <a:rect b="b" l="l" r="r" t="t"/>
              <a:pathLst>
                <a:path extrusionOk="0" h="120000" w="120000">
                  <a:moveTo>
                    <a:pt x="117432" y="53748"/>
                  </a:moveTo>
                  <a:cubicBezTo>
                    <a:pt x="119484" y="54588"/>
                    <a:pt x="118980" y="55836"/>
                    <a:pt x="120000" y="57504"/>
                  </a:cubicBezTo>
                  <a:lnTo>
                    <a:pt x="120000" y="110832"/>
                  </a:lnTo>
                  <a:cubicBezTo>
                    <a:pt x="120000" y="115836"/>
                    <a:pt x="114876" y="120000"/>
                    <a:pt x="108720" y="120000"/>
                  </a:cubicBezTo>
                  <a:lnTo>
                    <a:pt x="11280" y="120000"/>
                  </a:lnTo>
                  <a:cubicBezTo>
                    <a:pt x="4104" y="120000"/>
                    <a:pt x="0" y="115836"/>
                    <a:pt x="0" y="110832"/>
                  </a:cubicBezTo>
                  <a:lnTo>
                    <a:pt x="0" y="8328"/>
                  </a:lnTo>
                  <a:cubicBezTo>
                    <a:pt x="0" y="3336"/>
                    <a:pt x="4104" y="0"/>
                    <a:pt x="10260" y="0"/>
                  </a:cubicBezTo>
                  <a:lnTo>
                    <a:pt x="84108" y="0"/>
                  </a:lnTo>
                  <a:cubicBezTo>
                    <a:pt x="86148" y="1668"/>
                    <a:pt x="86148" y="5004"/>
                    <a:pt x="86148" y="7500"/>
                  </a:cubicBezTo>
                  <a:lnTo>
                    <a:pt x="86148" y="26664"/>
                  </a:lnTo>
                  <a:cubicBezTo>
                    <a:pt x="86148" y="29172"/>
                    <a:pt x="89232" y="30828"/>
                    <a:pt x="90252" y="32496"/>
                  </a:cubicBezTo>
                  <a:cubicBezTo>
                    <a:pt x="97440" y="37500"/>
                    <a:pt x="103584" y="42504"/>
                    <a:pt x="109740" y="47496"/>
                  </a:cubicBezTo>
                  <a:cubicBezTo>
                    <a:pt x="110772" y="49164"/>
                    <a:pt x="112008" y="48744"/>
                    <a:pt x="115584" y="51744"/>
                  </a:cubicBezTo>
                </a:path>
              </a:pathLst>
            </a:custGeom>
            <a:solidFill>
              <a:srgbClr val="F7B600"/>
            </a:solidFill>
            <a:ln cap="flat" cmpd="sng" w="12700">
              <a:solidFill>
                <a:srgbClr val="FFC92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5" name="Google Shape;3565;p44"/>
            <p:cNvSpPr/>
            <p:nvPr/>
          </p:nvSpPr>
          <p:spPr>
            <a:xfrm>
              <a:off x="2414965" y="2870305"/>
              <a:ext cx="113100" cy="125700"/>
            </a:xfrm>
            <a:custGeom>
              <a:rect b="b" l="l" r="r" t="t"/>
              <a:pathLst>
                <a:path extrusionOk="0" h="120000" w="120000">
                  <a:moveTo>
                    <a:pt x="0" y="104615"/>
                  </a:moveTo>
                  <a:cubicBezTo>
                    <a:pt x="0" y="70769"/>
                    <a:pt x="0" y="33846"/>
                    <a:pt x="0" y="0"/>
                  </a:cubicBezTo>
                  <a:cubicBezTo>
                    <a:pt x="41142" y="33846"/>
                    <a:pt x="82285" y="67692"/>
                    <a:pt x="120000" y="104615"/>
                  </a:cubicBezTo>
                  <a:cubicBezTo>
                    <a:pt x="113142" y="110769"/>
                    <a:pt x="109714" y="110769"/>
                    <a:pt x="102857" y="110769"/>
                  </a:cubicBezTo>
                  <a:cubicBezTo>
                    <a:pt x="68571" y="110769"/>
                    <a:pt x="34285" y="120000"/>
                    <a:pt x="0" y="104615"/>
                  </a:cubicBezTo>
                  <a:close/>
                </a:path>
              </a:pathLst>
            </a:custGeom>
            <a:solidFill>
              <a:srgbClr val="FEE06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6" name="Google Shape;3566;p44"/>
            <p:cNvSpPr/>
            <p:nvPr/>
          </p:nvSpPr>
          <p:spPr>
            <a:xfrm>
              <a:off x="2414965" y="2980086"/>
              <a:ext cx="113100" cy="1131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cubicBezTo>
                    <a:pt x="112344" y="108684"/>
                    <a:pt x="17484" y="23088"/>
                    <a:pt x="0" y="0"/>
                  </a:cubicBezTo>
                  <a:close/>
                </a:path>
              </a:pathLst>
            </a:custGeom>
            <a:solidFill>
              <a:srgbClr val="D59D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7" name="Google Shape;3567;p44"/>
            <p:cNvSpPr/>
            <p:nvPr/>
          </p:nvSpPr>
          <p:spPr>
            <a:xfrm>
              <a:off x="2149550" y="3036900"/>
              <a:ext cx="378300" cy="22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Calibri"/>
                <a:buNone/>
              </a:pPr>
              <a:r>
                <a:rPr b="0" i="0" lang="en" sz="8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FGST</a:t>
              </a:r>
              <a:endParaRPr/>
            </a:p>
          </p:txBody>
        </p:sp>
      </p:grpSp>
      <p:sp>
        <p:nvSpPr>
          <p:cNvPr id="3568" name="Google Shape;3568;p44"/>
          <p:cNvSpPr txBox="1"/>
          <p:nvPr>
            <p:ph type="title"/>
          </p:nvPr>
        </p:nvSpPr>
        <p:spPr>
          <a:xfrm>
            <a:off x="311700" y="341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i="0" sz="3800" u="none" cap="none" strike="noStrike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/>
        </p:txBody>
      </p:sp>
      <p:sp>
        <p:nvSpPr>
          <p:cNvPr id="3569" name="Google Shape;3569;p44"/>
          <p:cNvSpPr txBox="1"/>
          <p:nvPr>
            <p:ph idx="3" type="subTitle"/>
          </p:nvPr>
        </p:nvSpPr>
        <p:spPr>
          <a:xfrm>
            <a:off x="2249850" y="606800"/>
            <a:ext cx="46443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457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_slide">
  <p:cSld name="blank_slide">
    <p:bg>
      <p:bgPr>
        <a:noFill/>
      </p:bgPr>
    </p:bg>
    <p:spTree>
      <p:nvGrpSpPr>
        <p:cNvPr id="3570" name="Shape 3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1" name="Google Shape;3571;p45"/>
          <p:cNvSpPr txBox="1"/>
          <p:nvPr>
            <p:ph idx="12" type="sldNum"/>
          </p:nvPr>
        </p:nvSpPr>
        <p:spPr>
          <a:xfrm>
            <a:off x="8556782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572" name="Shape 3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" name="Google Shape;3573;p4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i="0" sz="5100" u="none" cap="none" strike="noStrike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900">
                <a:solidFill>
                  <a:schemeClr val="dk1"/>
                </a:solidFill>
              </a:defRPr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900">
                <a:solidFill>
                  <a:schemeClr val="dk1"/>
                </a:solidFill>
              </a:defRPr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900">
                <a:solidFill>
                  <a:schemeClr val="dk1"/>
                </a:solidFill>
              </a:defRPr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900">
                <a:solidFill>
                  <a:schemeClr val="dk1"/>
                </a:solidFill>
              </a:defRPr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900">
                <a:solidFill>
                  <a:schemeClr val="dk1"/>
                </a:solidFill>
              </a:defRPr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900">
                <a:solidFill>
                  <a:schemeClr val="dk1"/>
                </a:solidFill>
              </a:defRPr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900">
                <a:solidFill>
                  <a:schemeClr val="dk1"/>
                </a:solidFill>
              </a:defRPr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74" name="Google Shape;3574;p46"/>
          <p:cNvSpPr/>
          <p:nvPr/>
        </p:nvSpPr>
        <p:spPr>
          <a:xfrm>
            <a:off x="8468475" y="152350"/>
            <a:ext cx="454500" cy="365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5" name="Google Shape;3575;p46"/>
          <p:cNvSpPr/>
          <p:nvPr/>
        </p:nvSpPr>
        <p:spPr>
          <a:xfrm>
            <a:off x="8468475" y="517700"/>
            <a:ext cx="454500" cy="89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6" name="Google Shape;3576;p46"/>
          <p:cNvSpPr txBox="1"/>
          <p:nvPr>
            <p:ph idx="12" type="sldNum"/>
          </p:nvPr>
        </p:nvSpPr>
        <p:spPr>
          <a:xfrm>
            <a:off x="8421382" y="1382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  <p:sp>
        <p:nvSpPr>
          <p:cNvPr id="3577" name="Google Shape;3577;p46"/>
          <p:cNvSpPr txBox="1"/>
          <p:nvPr/>
        </p:nvSpPr>
        <p:spPr>
          <a:xfrm>
            <a:off x="6819375" y="4714900"/>
            <a:ext cx="22368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Open Sans"/>
              <a:buNone/>
            </a:pPr>
            <a:r>
              <a:rPr b="0" i="0" lang="en" sz="1000" u="none" cap="none" strike="noStrik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freegoogleslidestemplates.com</a:t>
            </a:r>
            <a:endParaRPr/>
          </a:p>
        </p:txBody>
      </p:sp>
      <p:grpSp>
        <p:nvGrpSpPr>
          <p:cNvPr id="3578" name="Google Shape;3578;p46"/>
          <p:cNvGrpSpPr/>
          <p:nvPr/>
        </p:nvGrpSpPr>
        <p:grpSpPr>
          <a:xfrm>
            <a:off x="197967" y="4683262"/>
            <a:ext cx="297286" cy="365447"/>
            <a:chOff x="2149550" y="2870305"/>
            <a:chExt cx="378515" cy="465300"/>
          </a:xfrm>
        </p:grpSpPr>
        <p:sp>
          <p:nvSpPr>
            <p:cNvPr id="3579" name="Google Shape;3579;p46"/>
            <p:cNvSpPr/>
            <p:nvPr/>
          </p:nvSpPr>
          <p:spPr>
            <a:xfrm>
              <a:off x="2149568" y="2870305"/>
              <a:ext cx="378300" cy="465300"/>
            </a:xfrm>
            <a:custGeom>
              <a:rect b="b" l="l" r="r" t="t"/>
              <a:pathLst>
                <a:path extrusionOk="0" h="120000" w="120000">
                  <a:moveTo>
                    <a:pt x="117432" y="53748"/>
                  </a:moveTo>
                  <a:cubicBezTo>
                    <a:pt x="119484" y="54588"/>
                    <a:pt x="118980" y="55836"/>
                    <a:pt x="120000" y="57504"/>
                  </a:cubicBezTo>
                  <a:lnTo>
                    <a:pt x="120000" y="110832"/>
                  </a:lnTo>
                  <a:cubicBezTo>
                    <a:pt x="120000" y="115836"/>
                    <a:pt x="114876" y="120000"/>
                    <a:pt x="108720" y="120000"/>
                  </a:cubicBezTo>
                  <a:lnTo>
                    <a:pt x="11280" y="120000"/>
                  </a:lnTo>
                  <a:cubicBezTo>
                    <a:pt x="4104" y="120000"/>
                    <a:pt x="0" y="115836"/>
                    <a:pt x="0" y="110832"/>
                  </a:cubicBezTo>
                  <a:lnTo>
                    <a:pt x="0" y="8328"/>
                  </a:lnTo>
                  <a:cubicBezTo>
                    <a:pt x="0" y="3336"/>
                    <a:pt x="4104" y="0"/>
                    <a:pt x="10260" y="0"/>
                  </a:cubicBezTo>
                  <a:lnTo>
                    <a:pt x="84108" y="0"/>
                  </a:lnTo>
                  <a:cubicBezTo>
                    <a:pt x="86148" y="1668"/>
                    <a:pt x="86148" y="5004"/>
                    <a:pt x="86148" y="7500"/>
                  </a:cubicBezTo>
                  <a:lnTo>
                    <a:pt x="86148" y="26664"/>
                  </a:lnTo>
                  <a:cubicBezTo>
                    <a:pt x="86148" y="29172"/>
                    <a:pt x="89232" y="30828"/>
                    <a:pt x="90252" y="32496"/>
                  </a:cubicBezTo>
                  <a:cubicBezTo>
                    <a:pt x="97440" y="37500"/>
                    <a:pt x="103584" y="42504"/>
                    <a:pt x="109740" y="47496"/>
                  </a:cubicBezTo>
                  <a:cubicBezTo>
                    <a:pt x="110772" y="49164"/>
                    <a:pt x="112008" y="48744"/>
                    <a:pt x="115584" y="51744"/>
                  </a:cubicBezTo>
                </a:path>
              </a:pathLst>
            </a:custGeom>
            <a:solidFill>
              <a:srgbClr val="F7B600"/>
            </a:solidFill>
            <a:ln cap="flat" cmpd="sng" w="12700">
              <a:solidFill>
                <a:srgbClr val="FFC92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0" name="Google Shape;3580;p46"/>
            <p:cNvSpPr/>
            <p:nvPr/>
          </p:nvSpPr>
          <p:spPr>
            <a:xfrm>
              <a:off x="2414965" y="2870305"/>
              <a:ext cx="113100" cy="125700"/>
            </a:xfrm>
            <a:custGeom>
              <a:rect b="b" l="l" r="r" t="t"/>
              <a:pathLst>
                <a:path extrusionOk="0" h="120000" w="120000">
                  <a:moveTo>
                    <a:pt x="0" y="104615"/>
                  </a:moveTo>
                  <a:cubicBezTo>
                    <a:pt x="0" y="70769"/>
                    <a:pt x="0" y="33846"/>
                    <a:pt x="0" y="0"/>
                  </a:cubicBezTo>
                  <a:cubicBezTo>
                    <a:pt x="41142" y="33846"/>
                    <a:pt x="82285" y="67692"/>
                    <a:pt x="120000" y="104615"/>
                  </a:cubicBezTo>
                  <a:cubicBezTo>
                    <a:pt x="113142" y="110769"/>
                    <a:pt x="109714" y="110769"/>
                    <a:pt x="102857" y="110769"/>
                  </a:cubicBezTo>
                  <a:cubicBezTo>
                    <a:pt x="68571" y="110769"/>
                    <a:pt x="34285" y="120000"/>
                    <a:pt x="0" y="104615"/>
                  </a:cubicBezTo>
                  <a:close/>
                </a:path>
              </a:pathLst>
            </a:custGeom>
            <a:solidFill>
              <a:srgbClr val="FEE06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1" name="Google Shape;3581;p46"/>
            <p:cNvSpPr/>
            <p:nvPr/>
          </p:nvSpPr>
          <p:spPr>
            <a:xfrm>
              <a:off x="2414965" y="2980086"/>
              <a:ext cx="113100" cy="1131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cubicBezTo>
                    <a:pt x="112344" y="108684"/>
                    <a:pt x="17484" y="23088"/>
                    <a:pt x="0" y="0"/>
                  </a:cubicBezTo>
                  <a:close/>
                </a:path>
              </a:pathLst>
            </a:custGeom>
            <a:solidFill>
              <a:srgbClr val="D59D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2" name="Google Shape;3582;p46"/>
            <p:cNvSpPr/>
            <p:nvPr/>
          </p:nvSpPr>
          <p:spPr>
            <a:xfrm>
              <a:off x="2149550" y="3036900"/>
              <a:ext cx="378300" cy="22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Calibri"/>
                <a:buNone/>
              </a:pPr>
              <a:r>
                <a:rPr b="0" i="0" lang="en" sz="8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FGST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83" name="Shape 3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" name="Google Shape;3584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85" name="Google Shape;3585;p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3586" name="Shape 3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7" name="Google Shape;3587;p4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88" name="Google Shape;3588;p4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89" name="Google Shape;3589;p4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 point">
    <p:spTree>
      <p:nvGrpSpPr>
        <p:cNvPr id="3590" name="Shape 3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92" name="Google Shape;3592;p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 title and description">
    <p:spTree>
      <p:nvGrpSpPr>
        <p:cNvPr id="3593" name="Shape 3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" name="Google Shape;3594;p5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5" name="Google Shape;3595;p5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96" name="Google Shape;3596;p5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97" name="Google Shape;3597;p5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98" name="Google Shape;3598;p5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">
    <p:spTree>
      <p:nvGrpSpPr>
        <p:cNvPr id="3599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5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01" name="Google Shape;3601;p5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6"/>
          <p:cNvSpPr txBox="1"/>
          <p:nvPr>
            <p:ph type="title"/>
          </p:nvPr>
        </p:nvSpPr>
        <p:spPr>
          <a:xfrm>
            <a:off x="720000" y="343909"/>
            <a:ext cx="770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 sz="3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902" name="Google Shape;902;p6"/>
          <p:cNvGrpSpPr/>
          <p:nvPr/>
        </p:nvGrpSpPr>
        <p:grpSpPr>
          <a:xfrm flipH="1">
            <a:off x="-5" y="783"/>
            <a:ext cx="977487" cy="1645479"/>
            <a:chOff x="8167563" y="783"/>
            <a:chExt cx="977487" cy="1645479"/>
          </a:xfrm>
        </p:grpSpPr>
        <p:grpSp>
          <p:nvGrpSpPr>
            <p:cNvPr id="903" name="Google Shape;903;p6"/>
            <p:cNvGrpSpPr/>
            <p:nvPr/>
          </p:nvGrpSpPr>
          <p:grpSpPr>
            <a:xfrm flipH="1" rot="-5400000">
              <a:off x="8668659" y="485055"/>
              <a:ext cx="474807" cy="477976"/>
              <a:chOff x="458271" y="4665278"/>
              <a:chExt cx="474807" cy="47797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458271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0" y="1"/>
                    </a:moveTo>
                    <a:lnTo>
                      <a:pt x="0" y="25339"/>
                    </a:lnTo>
                    <a:lnTo>
                      <a:pt x="25171" y="25339"/>
                    </a:lnTo>
                    <a:lnTo>
                      <a:pt x="251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718353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9" y="0"/>
                    </a:moveTo>
                    <a:cubicBezTo>
                      <a:pt x="1884" y="0"/>
                      <a:pt x="1" y="4499"/>
                      <a:pt x="2637" y="7135"/>
                    </a:cubicBezTo>
                    <a:cubicBezTo>
                      <a:pt x="3491" y="7995"/>
                      <a:pt x="4544" y="8381"/>
                      <a:pt x="5578" y="8381"/>
                    </a:cubicBezTo>
                    <a:cubicBezTo>
                      <a:pt x="7714" y="8381"/>
                      <a:pt x="9765" y="6736"/>
                      <a:pt x="9793" y="4227"/>
                    </a:cubicBezTo>
                    <a:cubicBezTo>
                      <a:pt x="9793" y="190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478398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608" y="0"/>
                    </a:moveTo>
                    <a:cubicBezTo>
                      <a:pt x="1884" y="0"/>
                      <a:pt x="0" y="4499"/>
                      <a:pt x="2637" y="7135"/>
                    </a:cubicBezTo>
                    <a:cubicBezTo>
                      <a:pt x="3490" y="7995"/>
                      <a:pt x="4544" y="8381"/>
                      <a:pt x="5578" y="8381"/>
                    </a:cubicBezTo>
                    <a:cubicBezTo>
                      <a:pt x="7713" y="8381"/>
                      <a:pt x="9764" y="6736"/>
                      <a:pt x="9793" y="4227"/>
                    </a:cubicBezTo>
                    <a:cubicBezTo>
                      <a:pt x="9793" y="190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7" name="Google Shape;907;p6"/>
              <p:cNvSpPr/>
              <p:nvPr/>
            </p:nvSpPr>
            <p:spPr>
              <a:xfrm>
                <a:off x="478398" y="4712642"/>
                <a:ext cx="185117" cy="157879"/>
              </a:xfrm>
              <a:custGeom>
                <a:rect b="b" l="l" r="r" t="t"/>
                <a:pathLst>
                  <a:path extrusionOk="0" h="8370" w="9814">
                    <a:moveTo>
                      <a:pt x="5608" y="0"/>
                    </a:moveTo>
                    <a:cubicBezTo>
                      <a:pt x="1884" y="0"/>
                      <a:pt x="0" y="4478"/>
                      <a:pt x="2637" y="7115"/>
                    </a:cubicBezTo>
                    <a:cubicBezTo>
                      <a:pt x="3490" y="7982"/>
                      <a:pt x="4544" y="8370"/>
                      <a:pt x="5578" y="8370"/>
                    </a:cubicBezTo>
                    <a:cubicBezTo>
                      <a:pt x="7714" y="8370"/>
                      <a:pt x="9764" y="6715"/>
                      <a:pt x="9793" y="4206"/>
                    </a:cubicBezTo>
                    <a:cubicBezTo>
                      <a:pt x="9814" y="188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8" name="Google Shape;908;p6"/>
              <p:cNvSpPr/>
              <p:nvPr/>
            </p:nvSpPr>
            <p:spPr>
              <a:xfrm>
                <a:off x="718353" y="4712642"/>
                <a:ext cx="184739" cy="157879"/>
              </a:xfrm>
              <a:custGeom>
                <a:rect b="b" l="l" r="r" t="t"/>
                <a:pathLst>
                  <a:path extrusionOk="0" h="8370" w="9794">
                    <a:moveTo>
                      <a:pt x="5609" y="0"/>
                    </a:moveTo>
                    <a:cubicBezTo>
                      <a:pt x="1884" y="0"/>
                      <a:pt x="1" y="4478"/>
                      <a:pt x="2637" y="7115"/>
                    </a:cubicBezTo>
                    <a:cubicBezTo>
                      <a:pt x="3491" y="7982"/>
                      <a:pt x="4545" y="8370"/>
                      <a:pt x="5579" y="8370"/>
                    </a:cubicBezTo>
                    <a:cubicBezTo>
                      <a:pt x="7714" y="8370"/>
                      <a:pt x="9765" y="6715"/>
                      <a:pt x="9793" y="4206"/>
                    </a:cubicBezTo>
                    <a:cubicBezTo>
                      <a:pt x="9793" y="188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09" name="Google Shape;909;p6"/>
            <p:cNvGrpSpPr/>
            <p:nvPr/>
          </p:nvGrpSpPr>
          <p:grpSpPr>
            <a:xfrm flipH="1" rot="-5400000">
              <a:off x="8667607" y="-802"/>
              <a:ext cx="474807" cy="477976"/>
              <a:chOff x="826" y="4665278"/>
              <a:chExt cx="474807" cy="477976"/>
            </a:xfrm>
          </p:grpSpPr>
          <p:sp>
            <p:nvSpPr>
              <p:cNvPr id="910" name="Google Shape;910;p6"/>
              <p:cNvSpPr/>
              <p:nvPr/>
            </p:nvSpPr>
            <p:spPr>
              <a:xfrm>
                <a:off x="826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1" y="1"/>
                    </a:moveTo>
                    <a:lnTo>
                      <a:pt x="1" y="25339"/>
                    </a:lnTo>
                    <a:lnTo>
                      <a:pt x="25172" y="25339"/>
                    </a:lnTo>
                    <a:lnTo>
                      <a:pt x="2517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1" name="Google Shape;911;p6"/>
              <p:cNvSpPr/>
              <p:nvPr/>
            </p:nvSpPr>
            <p:spPr>
              <a:xfrm>
                <a:off x="246327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587" y="0"/>
                    </a:moveTo>
                    <a:cubicBezTo>
                      <a:pt x="1863" y="0"/>
                      <a:pt x="0" y="4499"/>
                      <a:pt x="2616" y="7135"/>
                    </a:cubicBezTo>
                    <a:cubicBezTo>
                      <a:pt x="3476" y="7995"/>
                      <a:pt x="4534" y="8381"/>
                      <a:pt x="5571" y="8381"/>
                    </a:cubicBezTo>
                    <a:cubicBezTo>
                      <a:pt x="7711" y="8381"/>
                      <a:pt x="9758" y="6736"/>
                      <a:pt x="9772" y="4227"/>
                    </a:cubicBezTo>
                    <a:cubicBezTo>
                      <a:pt x="9793" y="190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21349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8" y="0"/>
                    </a:moveTo>
                    <a:cubicBezTo>
                      <a:pt x="1884" y="0"/>
                      <a:pt x="1" y="4478"/>
                      <a:pt x="2616" y="7135"/>
                    </a:cubicBezTo>
                    <a:cubicBezTo>
                      <a:pt x="3470" y="7995"/>
                      <a:pt x="4526" y="8381"/>
                      <a:pt x="5562" y="8381"/>
                    </a:cubicBezTo>
                    <a:cubicBezTo>
                      <a:pt x="7702" y="8381"/>
                      <a:pt x="9758" y="6736"/>
                      <a:pt x="9772" y="4227"/>
                    </a:cubicBezTo>
                    <a:cubicBezTo>
                      <a:pt x="9793" y="1904"/>
                      <a:pt x="7910" y="21"/>
                      <a:pt x="56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3" name="Google Shape;913;p6"/>
              <p:cNvSpPr/>
              <p:nvPr/>
            </p:nvSpPr>
            <p:spPr>
              <a:xfrm>
                <a:off x="21462" y="4712642"/>
                <a:ext cx="184626" cy="157879"/>
              </a:xfrm>
              <a:custGeom>
                <a:rect b="b" l="l" r="r" t="t"/>
                <a:pathLst>
                  <a:path extrusionOk="0" h="8370" w="9788">
                    <a:moveTo>
                      <a:pt x="5577" y="0"/>
                    </a:moveTo>
                    <a:cubicBezTo>
                      <a:pt x="1869" y="0"/>
                      <a:pt x="1" y="4484"/>
                      <a:pt x="2610" y="7115"/>
                    </a:cubicBezTo>
                    <a:cubicBezTo>
                      <a:pt x="3464" y="7982"/>
                      <a:pt x="4520" y="8370"/>
                      <a:pt x="5556" y="8370"/>
                    </a:cubicBezTo>
                    <a:cubicBezTo>
                      <a:pt x="7696" y="8370"/>
                      <a:pt x="9752" y="6715"/>
                      <a:pt x="9766" y="4206"/>
                    </a:cubicBezTo>
                    <a:cubicBezTo>
                      <a:pt x="9787" y="1884"/>
                      <a:pt x="7904" y="0"/>
                      <a:pt x="5602" y="0"/>
                    </a:cubicBezTo>
                    <a:cubicBezTo>
                      <a:pt x="5594" y="0"/>
                      <a:pt x="5585" y="0"/>
                      <a:pt x="55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4" name="Google Shape;914;p6"/>
              <p:cNvSpPr/>
              <p:nvPr/>
            </p:nvSpPr>
            <p:spPr>
              <a:xfrm>
                <a:off x="246327" y="4712642"/>
                <a:ext cx="184720" cy="157879"/>
              </a:xfrm>
              <a:custGeom>
                <a:rect b="b" l="l" r="r" t="t"/>
                <a:pathLst>
                  <a:path extrusionOk="0" h="8370" w="9793">
                    <a:moveTo>
                      <a:pt x="5587" y="0"/>
                    </a:moveTo>
                    <a:cubicBezTo>
                      <a:pt x="1863" y="0"/>
                      <a:pt x="0" y="4478"/>
                      <a:pt x="2616" y="7115"/>
                    </a:cubicBezTo>
                    <a:cubicBezTo>
                      <a:pt x="3469" y="7982"/>
                      <a:pt x="4525" y="8370"/>
                      <a:pt x="5562" y="8370"/>
                    </a:cubicBezTo>
                    <a:cubicBezTo>
                      <a:pt x="7702" y="8370"/>
                      <a:pt x="9758" y="6715"/>
                      <a:pt x="9772" y="4206"/>
                    </a:cubicBezTo>
                    <a:cubicBezTo>
                      <a:pt x="9793" y="188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15" name="Google Shape;915;p6"/>
            <p:cNvGrpSpPr/>
            <p:nvPr/>
          </p:nvGrpSpPr>
          <p:grpSpPr>
            <a:xfrm flipH="1" rot="-5400000">
              <a:off x="8296809" y="-128463"/>
              <a:ext cx="226576" cy="485068"/>
              <a:chOff x="826" y="3727523"/>
              <a:chExt cx="226576" cy="485068"/>
            </a:xfrm>
          </p:grpSpPr>
          <p:sp>
            <p:nvSpPr>
              <p:cNvPr id="916" name="Google Shape;916;p6"/>
              <p:cNvSpPr/>
              <p:nvPr/>
            </p:nvSpPr>
            <p:spPr>
              <a:xfrm>
                <a:off x="826" y="3727523"/>
                <a:ext cx="226576" cy="485068"/>
              </a:xfrm>
              <a:custGeom>
                <a:rect b="b" l="l" r="r" t="t"/>
                <a:pathLst>
                  <a:path extrusionOk="0" h="25716" w="12012">
                    <a:moveTo>
                      <a:pt x="1" y="0"/>
                    </a:moveTo>
                    <a:lnTo>
                      <a:pt x="1" y="25715"/>
                    </a:lnTo>
                    <a:lnTo>
                      <a:pt x="12011" y="25715"/>
                    </a:lnTo>
                    <a:lnTo>
                      <a:pt x="120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7" name="Google Shape;917;p6"/>
              <p:cNvSpPr/>
              <p:nvPr/>
            </p:nvSpPr>
            <p:spPr>
              <a:xfrm>
                <a:off x="7937" y="3766192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4" y="1"/>
                      <a:pt x="0" y="4520"/>
                      <a:pt x="2637" y="7177"/>
                    </a:cubicBezTo>
                    <a:cubicBezTo>
                      <a:pt x="3490" y="8045"/>
                      <a:pt x="4549" y="8433"/>
                      <a:pt x="5589" y="8433"/>
                    </a:cubicBezTo>
                    <a:cubicBezTo>
                      <a:pt x="7736" y="8433"/>
                      <a:pt x="9806" y="6778"/>
                      <a:pt x="9835" y="4269"/>
                    </a:cubicBezTo>
                    <a:cubicBezTo>
                      <a:pt x="983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8" name="Google Shape;918;p6"/>
              <p:cNvSpPr/>
              <p:nvPr/>
            </p:nvSpPr>
            <p:spPr>
              <a:xfrm>
                <a:off x="7937" y="4002602"/>
                <a:ext cx="185513" cy="158973"/>
              </a:xfrm>
              <a:custGeom>
                <a:rect b="b" l="l" r="r" t="t"/>
                <a:pathLst>
                  <a:path extrusionOk="0" h="8428" w="9835">
                    <a:moveTo>
                      <a:pt x="5629" y="1"/>
                    </a:moveTo>
                    <a:cubicBezTo>
                      <a:pt x="1884" y="1"/>
                      <a:pt x="0" y="4499"/>
                      <a:pt x="2637" y="7178"/>
                    </a:cubicBezTo>
                    <a:cubicBezTo>
                      <a:pt x="3494" y="8041"/>
                      <a:pt x="4550" y="8428"/>
                      <a:pt x="5586" y="8428"/>
                    </a:cubicBezTo>
                    <a:cubicBezTo>
                      <a:pt x="7738" y="8428"/>
                      <a:pt x="9806" y="6762"/>
                      <a:pt x="9835" y="4248"/>
                    </a:cubicBezTo>
                    <a:cubicBezTo>
                      <a:pt x="9835" y="1905"/>
                      <a:pt x="7951" y="1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19" name="Google Shape;919;p6"/>
            <p:cNvGrpSpPr/>
            <p:nvPr/>
          </p:nvGrpSpPr>
          <p:grpSpPr>
            <a:xfrm flipH="1" rot="-5400000">
              <a:off x="8681033" y="1183291"/>
              <a:ext cx="674108" cy="251833"/>
              <a:chOff x="933070" y="4891426"/>
              <a:chExt cx="674108" cy="251833"/>
            </a:xfrm>
          </p:grpSpPr>
          <p:sp>
            <p:nvSpPr>
              <p:cNvPr id="920" name="Google Shape;920;p6"/>
              <p:cNvSpPr/>
              <p:nvPr/>
            </p:nvSpPr>
            <p:spPr>
              <a:xfrm>
                <a:off x="933070" y="4891426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1" name="Google Shape;921;p6"/>
              <p:cNvSpPr/>
              <p:nvPr/>
            </p:nvSpPr>
            <p:spPr>
              <a:xfrm>
                <a:off x="935560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2" name="Google Shape;922;p6"/>
              <p:cNvSpPr/>
              <p:nvPr/>
            </p:nvSpPr>
            <p:spPr>
              <a:xfrm>
                <a:off x="1165254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3" name="Google Shape;923;p6"/>
              <p:cNvSpPr/>
              <p:nvPr/>
            </p:nvSpPr>
            <p:spPr>
              <a:xfrm>
                <a:off x="1389157" y="4939545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924" name="Google Shape;924;p6"/>
          <p:cNvGrpSpPr/>
          <p:nvPr/>
        </p:nvGrpSpPr>
        <p:grpSpPr>
          <a:xfrm flipH="1">
            <a:off x="8168189" y="3494228"/>
            <a:ext cx="976861" cy="1648509"/>
            <a:chOff x="-5" y="3494228"/>
            <a:chExt cx="976861" cy="1648509"/>
          </a:xfrm>
        </p:grpSpPr>
        <p:grpSp>
          <p:nvGrpSpPr>
            <p:cNvPr id="925" name="Google Shape;925;p6"/>
            <p:cNvGrpSpPr/>
            <p:nvPr/>
          </p:nvGrpSpPr>
          <p:grpSpPr>
            <a:xfrm flipH="1" rot="5400000">
              <a:off x="1585" y="4180425"/>
              <a:ext cx="474807" cy="477976"/>
              <a:chOff x="458271" y="4665278"/>
              <a:chExt cx="474807" cy="477976"/>
            </a:xfrm>
          </p:grpSpPr>
          <p:sp>
            <p:nvSpPr>
              <p:cNvPr id="926" name="Google Shape;926;p6"/>
              <p:cNvSpPr/>
              <p:nvPr/>
            </p:nvSpPr>
            <p:spPr>
              <a:xfrm>
                <a:off x="458271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0" y="1"/>
                    </a:moveTo>
                    <a:lnTo>
                      <a:pt x="0" y="25339"/>
                    </a:lnTo>
                    <a:lnTo>
                      <a:pt x="25171" y="25339"/>
                    </a:lnTo>
                    <a:lnTo>
                      <a:pt x="251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7" name="Google Shape;927;p6"/>
              <p:cNvSpPr/>
              <p:nvPr/>
            </p:nvSpPr>
            <p:spPr>
              <a:xfrm>
                <a:off x="718353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9" y="0"/>
                    </a:moveTo>
                    <a:cubicBezTo>
                      <a:pt x="1884" y="0"/>
                      <a:pt x="1" y="4499"/>
                      <a:pt x="2637" y="7135"/>
                    </a:cubicBezTo>
                    <a:cubicBezTo>
                      <a:pt x="3491" y="7995"/>
                      <a:pt x="4544" y="8381"/>
                      <a:pt x="5578" y="8381"/>
                    </a:cubicBezTo>
                    <a:cubicBezTo>
                      <a:pt x="7714" y="8381"/>
                      <a:pt x="9765" y="6736"/>
                      <a:pt x="9793" y="4227"/>
                    </a:cubicBezTo>
                    <a:cubicBezTo>
                      <a:pt x="9793" y="190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8" name="Google Shape;928;p6"/>
              <p:cNvSpPr/>
              <p:nvPr/>
            </p:nvSpPr>
            <p:spPr>
              <a:xfrm>
                <a:off x="478398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608" y="0"/>
                    </a:moveTo>
                    <a:cubicBezTo>
                      <a:pt x="1884" y="0"/>
                      <a:pt x="0" y="4499"/>
                      <a:pt x="2637" y="7135"/>
                    </a:cubicBezTo>
                    <a:cubicBezTo>
                      <a:pt x="3490" y="7995"/>
                      <a:pt x="4544" y="8381"/>
                      <a:pt x="5578" y="8381"/>
                    </a:cubicBezTo>
                    <a:cubicBezTo>
                      <a:pt x="7713" y="8381"/>
                      <a:pt x="9764" y="6736"/>
                      <a:pt x="9793" y="4227"/>
                    </a:cubicBezTo>
                    <a:cubicBezTo>
                      <a:pt x="9793" y="190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9" name="Google Shape;929;p6"/>
              <p:cNvSpPr/>
              <p:nvPr/>
            </p:nvSpPr>
            <p:spPr>
              <a:xfrm>
                <a:off x="478398" y="4712642"/>
                <a:ext cx="185117" cy="157879"/>
              </a:xfrm>
              <a:custGeom>
                <a:rect b="b" l="l" r="r" t="t"/>
                <a:pathLst>
                  <a:path extrusionOk="0" h="8370" w="9814">
                    <a:moveTo>
                      <a:pt x="5608" y="0"/>
                    </a:moveTo>
                    <a:cubicBezTo>
                      <a:pt x="1884" y="0"/>
                      <a:pt x="0" y="4478"/>
                      <a:pt x="2637" y="7115"/>
                    </a:cubicBezTo>
                    <a:cubicBezTo>
                      <a:pt x="3490" y="7982"/>
                      <a:pt x="4544" y="8370"/>
                      <a:pt x="5578" y="8370"/>
                    </a:cubicBezTo>
                    <a:cubicBezTo>
                      <a:pt x="7714" y="8370"/>
                      <a:pt x="9764" y="6715"/>
                      <a:pt x="9793" y="4206"/>
                    </a:cubicBezTo>
                    <a:cubicBezTo>
                      <a:pt x="9814" y="188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0" name="Google Shape;930;p6"/>
              <p:cNvSpPr/>
              <p:nvPr/>
            </p:nvSpPr>
            <p:spPr>
              <a:xfrm>
                <a:off x="718353" y="4712642"/>
                <a:ext cx="184739" cy="157879"/>
              </a:xfrm>
              <a:custGeom>
                <a:rect b="b" l="l" r="r" t="t"/>
                <a:pathLst>
                  <a:path extrusionOk="0" h="8370" w="9794">
                    <a:moveTo>
                      <a:pt x="5609" y="0"/>
                    </a:moveTo>
                    <a:cubicBezTo>
                      <a:pt x="1884" y="0"/>
                      <a:pt x="1" y="4478"/>
                      <a:pt x="2637" y="7115"/>
                    </a:cubicBezTo>
                    <a:cubicBezTo>
                      <a:pt x="3491" y="7982"/>
                      <a:pt x="4545" y="8370"/>
                      <a:pt x="5579" y="8370"/>
                    </a:cubicBezTo>
                    <a:cubicBezTo>
                      <a:pt x="7714" y="8370"/>
                      <a:pt x="9765" y="6715"/>
                      <a:pt x="9793" y="4206"/>
                    </a:cubicBezTo>
                    <a:cubicBezTo>
                      <a:pt x="9793" y="188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31" name="Google Shape;931;p6"/>
            <p:cNvGrpSpPr/>
            <p:nvPr/>
          </p:nvGrpSpPr>
          <p:grpSpPr>
            <a:xfrm flipH="1" rot="5400000">
              <a:off x="1585" y="4666345"/>
              <a:ext cx="474807" cy="477976"/>
              <a:chOff x="826" y="4665278"/>
              <a:chExt cx="474807" cy="477976"/>
            </a:xfrm>
          </p:grpSpPr>
          <p:sp>
            <p:nvSpPr>
              <p:cNvPr id="932" name="Google Shape;932;p6"/>
              <p:cNvSpPr/>
              <p:nvPr/>
            </p:nvSpPr>
            <p:spPr>
              <a:xfrm>
                <a:off x="826" y="4665278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1" y="1"/>
                    </a:moveTo>
                    <a:lnTo>
                      <a:pt x="1" y="25339"/>
                    </a:lnTo>
                    <a:lnTo>
                      <a:pt x="25172" y="25339"/>
                    </a:lnTo>
                    <a:lnTo>
                      <a:pt x="2517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3" name="Google Shape;933;p6"/>
              <p:cNvSpPr/>
              <p:nvPr/>
            </p:nvSpPr>
            <p:spPr>
              <a:xfrm>
                <a:off x="246327" y="4936829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587" y="0"/>
                    </a:moveTo>
                    <a:cubicBezTo>
                      <a:pt x="1863" y="0"/>
                      <a:pt x="0" y="4499"/>
                      <a:pt x="2616" y="7135"/>
                    </a:cubicBezTo>
                    <a:cubicBezTo>
                      <a:pt x="3476" y="7995"/>
                      <a:pt x="4534" y="8381"/>
                      <a:pt x="5571" y="8381"/>
                    </a:cubicBezTo>
                    <a:cubicBezTo>
                      <a:pt x="7711" y="8381"/>
                      <a:pt x="9758" y="6736"/>
                      <a:pt x="9772" y="4227"/>
                    </a:cubicBezTo>
                    <a:cubicBezTo>
                      <a:pt x="9793" y="190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4" name="Google Shape;934;p6"/>
              <p:cNvSpPr/>
              <p:nvPr/>
            </p:nvSpPr>
            <p:spPr>
              <a:xfrm>
                <a:off x="21349" y="4936829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8" y="0"/>
                    </a:moveTo>
                    <a:cubicBezTo>
                      <a:pt x="1884" y="0"/>
                      <a:pt x="1" y="4478"/>
                      <a:pt x="2616" y="7135"/>
                    </a:cubicBezTo>
                    <a:cubicBezTo>
                      <a:pt x="3470" y="7995"/>
                      <a:pt x="4526" y="8381"/>
                      <a:pt x="5562" y="8381"/>
                    </a:cubicBezTo>
                    <a:cubicBezTo>
                      <a:pt x="7702" y="8381"/>
                      <a:pt x="9758" y="6736"/>
                      <a:pt x="9772" y="4227"/>
                    </a:cubicBezTo>
                    <a:cubicBezTo>
                      <a:pt x="9793" y="1904"/>
                      <a:pt x="7910" y="21"/>
                      <a:pt x="56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5" name="Google Shape;935;p6"/>
              <p:cNvSpPr/>
              <p:nvPr/>
            </p:nvSpPr>
            <p:spPr>
              <a:xfrm>
                <a:off x="21462" y="4712642"/>
                <a:ext cx="184626" cy="157879"/>
              </a:xfrm>
              <a:custGeom>
                <a:rect b="b" l="l" r="r" t="t"/>
                <a:pathLst>
                  <a:path extrusionOk="0" h="8370" w="9788">
                    <a:moveTo>
                      <a:pt x="5577" y="0"/>
                    </a:moveTo>
                    <a:cubicBezTo>
                      <a:pt x="1869" y="0"/>
                      <a:pt x="1" y="4484"/>
                      <a:pt x="2610" y="7115"/>
                    </a:cubicBezTo>
                    <a:cubicBezTo>
                      <a:pt x="3464" y="7982"/>
                      <a:pt x="4520" y="8370"/>
                      <a:pt x="5556" y="8370"/>
                    </a:cubicBezTo>
                    <a:cubicBezTo>
                      <a:pt x="7696" y="8370"/>
                      <a:pt x="9752" y="6715"/>
                      <a:pt x="9766" y="4206"/>
                    </a:cubicBezTo>
                    <a:cubicBezTo>
                      <a:pt x="9787" y="1884"/>
                      <a:pt x="7904" y="0"/>
                      <a:pt x="5602" y="0"/>
                    </a:cubicBezTo>
                    <a:cubicBezTo>
                      <a:pt x="5594" y="0"/>
                      <a:pt x="5585" y="0"/>
                      <a:pt x="55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6" name="Google Shape;936;p6"/>
              <p:cNvSpPr/>
              <p:nvPr/>
            </p:nvSpPr>
            <p:spPr>
              <a:xfrm>
                <a:off x="246327" y="4712642"/>
                <a:ext cx="184720" cy="157879"/>
              </a:xfrm>
              <a:custGeom>
                <a:rect b="b" l="l" r="r" t="t"/>
                <a:pathLst>
                  <a:path extrusionOk="0" h="8370" w="9793">
                    <a:moveTo>
                      <a:pt x="5587" y="0"/>
                    </a:moveTo>
                    <a:cubicBezTo>
                      <a:pt x="1863" y="0"/>
                      <a:pt x="0" y="4478"/>
                      <a:pt x="2616" y="7115"/>
                    </a:cubicBezTo>
                    <a:cubicBezTo>
                      <a:pt x="3469" y="7982"/>
                      <a:pt x="4525" y="8370"/>
                      <a:pt x="5562" y="8370"/>
                    </a:cubicBezTo>
                    <a:cubicBezTo>
                      <a:pt x="7702" y="8370"/>
                      <a:pt x="9758" y="6715"/>
                      <a:pt x="9772" y="4206"/>
                    </a:cubicBezTo>
                    <a:cubicBezTo>
                      <a:pt x="9793" y="1884"/>
                      <a:pt x="7909" y="0"/>
                      <a:pt x="55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37" name="Google Shape;937;p6"/>
            <p:cNvGrpSpPr/>
            <p:nvPr/>
          </p:nvGrpSpPr>
          <p:grpSpPr>
            <a:xfrm flipH="1" rot="5400000">
              <a:off x="621033" y="4786914"/>
              <a:ext cx="226576" cy="485068"/>
              <a:chOff x="826" y="3727523"/>
              <a:chExt cx="226576" cy="485068"/>
            </a:xfrm>
          </p:grpSpPr>
          <p:sp>
            <p:nvSpPr>
              <p:cNvPr id="938" name="Google Shape;938;p6"/>
              <p:cNvSpPr/>
              <p:nvPr/>
            </p:nvSpPr>
            <p:spPr>
              <a:xfrm>
                <a:off x="826" y="3727523"/>
                <a:ext cx="226576" cy="485068"/>
              </a:xfrm>
              <a:custGeom>
                <a:rect b="b" l="l" r="r" t="t"/>
                <a:pathLst>
                  <a:path extrusionOk="0" h="25716" w="12012">
                    <a:moveTo>
                      <a:pt x="1" y="0"/>
                    </a:moveTo>
                    <a:lnTo>
                      <a:pt x="1" y="25715"/>
                    </a:lnTo>
                    <a:lnTo>
                      <a:pt x="12011" y="25715"/>
                    </a:lnTo>
                    <a:lnTo>
                      <a:pt x="120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9" name="Google Shape;939;p6"/>
              <p:cNvSpPr/>
              <p:nvPr/>
            </p:nvSpPr>
            <p:spPr>
              <a:xfrm>
                <a:off x="7937" y="3766192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4" y="1"/>
                      <a:pt x="0" y="4520"/>
                      <a:pt x="2637" y="7177"/>
                    </a:cubicBezTo>
                    <a:cubicBezTo>
                      <a:pt x="3490" y="8045"/>
                      <a:pt x="4549" y="8433"/>
                      <a:pt x="5589" y="8433"/>
                    </a:cubicBezTo>
                    <a:cubicBezTo>
                      <a:pt x="7736" y="8433"/>
                      <a:pt x="9806" y="6778"/>
                      <a:pt x="9835" y="4269"/>
                    </a:cubicBezTo>
                    <a:cubicBezTo>
                      <a:pt x="983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0" name="Google Shape;940;p6"/>
              <p:cNvSpPr/>
              <p:nvPr/>
            </p:nvSpPr>
            <p:spPr>
              <a:xfrm>
                <a:off x="7937" y="4002602"/>
                <a:ext cx="185513" cy="158973"/>
              </a:xfrm>
              <a:custGeom>
                <a:rect b="b" l="l" r="r" t="t"/>
                <a:pathLst>
                  <a:path extrusionOk="0" h="8428" w="9835">
                    <a:moveTo>
                      <a:pt x="5629" y="1"/>
                    </a:moveTo>
                    <a:cubicBezTo>
                      <a:pt x="1884" y="1"/>
                      <a:pt x="0" y="4499"/>
                      <a:pt x="2637" y="7178"/>
                    </a:cubicBezTo>
                    <a:cubicBezTo>
                      <a:pt x="3494" y="8041"/>
                      <a:pt x="4550" y="8428"/>
                      <a:pt x="5586" y="8428"/>
                    </a:cubicBezTo>
                    <a:cubicBezTo>
                      <a:pt x="7738" y="8428"/>
                      <a:pt x="9806" y="6762"/>
                      <a:pt x="9835" y="4248"/>
                    </a:cubicBezTo>
                    <a:cubicBezTo>
                      <a:pt x="9835" y="1905"/>
                      <a:pt x="7951" y="1"/>
                      <a:pt x="56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41" name="Google Shape;941;p6"/>
            <p:cNvGrpSpPr/>
            <p:nvPr/>
          </p:nvGrpSpPr>
          <p:grpSpPr>
            <a:xfrm flipH="1" rot="5400000">
              <a:off x="-211143" y="3705365"/>
              <a:ext cx="674108" cy="251833"/>
              <a:chOff x="933070" y="4891426"/>
              <a:chExt cx="674108" cy="251833"/>
            </a:xfrm>
          </p:grpSpPr>
          <p:sp>
            <p:nvSpPr>
              <p:cNvPr id="942" name="Google Shape;942;p6"/>
              <p:cNvSpPr/>
              <p:nvPr/>
            </p:nvSpPr>
            <p:spPr>
              <a:xfrm>
                <a:off x="933070" y="4891426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3" name="Google Shape;943;p6"/>
              <p:cNvSpPr/>
              <p:nvPr/>
            </p:nvSpPr>
            <p:spPr>
              <a:xfrm>
                <a:off x="935560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4" name="Google Shape;944;p6"/>
              <p:cNvSpPr/>
              <p:nvPr/>
            </p:nvSpPr>
            <p:spPr>
              <a:xfrm>
                <a:off x="1165254" y="4939545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5" name="Google Shape;945;p6"/>
              <p:cNvSpPr/>
              <p:nvPr/>
            </p:nvSpPr>
            <p:spPr>
              <a:xfrm>
                <a:off x="1389157" y="4939545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3602" name="Shape 3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3" name="Google Shape;3603;p52"/>
          <p:cNvSpPr txBox="1"/>
          <p:nvPr/>
        </p:nvSpPr>
        <p:spPr>
          <a:xfrm>
            <a:off x="6819375" y="4714900"/>
            <a:ext cx="22368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Open Sans"/>
              <a:buNone/>
            </a:pPr>
            <a:r>
              <a:rPr b="0" i="0" lang="en" sz="1000" u="none" cap="none" strike="noStrik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freegoogleslidestemplates.com</a:t>
            </a:r>
            <a:endParaRPr/>
          </a:p>
        </p:txBody>
      </p:sp>
      <p:sp>
        <p:nvSpPr>
          <p:cNvPr id="3604" name="Google Shape;3604;p52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Dosis"/>
              <a:buNone/>
              <a:defRPr b="0" i="0" sz="12500" u="none" cap="none" strike="noStrike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sz="125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sz="125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sz="125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sz="125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sz="125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sz="125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sz="125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sz="125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/>
        </p:txBody>
      </p:sp>
      <p:sp>
        <p:nvSpPr>
          <p:cNvPr id="3605" name="Google Shape;3605;p5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8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286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286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286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286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286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None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606" name="Google Shape;3606;p52"/>
          <p:cNvSpPr/>
          <p:nvPr/>
        </p:nvSpPr>
        <p:spPr>
          <a:xfrm>
            <a:off x="8468475" y="152350"/>
            <a:ext cx="454500" cy="365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7" name="Google Shape;3607;p52"/>
          <p:cNvSpPr/>
          <p:nvPr/>
        </p:nvSpPr>
        <p:spPr>
          <a:xfrm>
            <a:off x="8468475" y="517700"/>
            <a:ext cx="454500" cy="89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8" name="Google Shape;3608;p52"/>
          <p:cNvSpPr txBox="1"/>
          <p:nvPr>
            <p:ph idx="12" type="sldNum"/>
          </p:nvPr>
        </p:nvSpPr>
        <p:spPr>
          <a:xfrm>
            <a:off x="8421382" y="1382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  <p:grpSp>
        <p:nvGrpSpPr>
          <p:cNvPr id="3609" name="Google Shape;3609;p52"/>
          <p:cNvGrpSpPr/>
          <p:nvPr/>
        </p:nvGrpSpPr>
        <p:grpSpPr>
          <a:xfrm>
            <a:off x="197967" y="4683262"/>
            <a:ext cx="297286" cy="365447"/>
            <a:chOff x="2149550" y="2870305"/>
            <a:chExt cx="378515" cy="465300"/>
          </a:xfrm>
        </p:grpSpPr>
        <p:sp>
          <p:nvSpPr>
            <p:cNvPr id="3610" name="Google Shape;3610;p52"/>
            <p:cNvSpPr/>
            <p:nvPr/>
          </p:nvSpPr>
          <p:spPr>
            <a:xfrm>
              <a:off x="2149568" y="2870305"/>
              <a:ext cx="378300" cy="465300"/>
            </a:xfrm>
            <a:custGeom>
              <a:rect b="b" l="l" r="r" t="t"/>
              <a:pathLst>
                <a:path extrusionOk="0" h="120000" w="120000">
                  <a:moveTo>
                    <a:pt x="117432" y="53748"/>
                  </a:moveTo>
                  <a:cubicBezTo>
                    <a:pt x="119484" y="54588"/>
                    <a:pt x="118980" y="55836"/>
                    <a:pt x="120000" y="57504"/>
                  </a:cubicBezTo>
                  <a:lnTo>
                    <a:pt x="120000" y="110832"/>
                  </a:lnTo>
                  <a:cubicBezTo>
                    <a:pt x="120000" y="115836"/>
                    <a:pt x="114876" y="120000"/>
                    <a:pt x="108720" y="120000"/>
                  </a:cubicBezTo>
                  <a:lnTo>
                    <a:pt x="11280" y="120000"/>
                  </a:lnTo>
                  <a:cubicBezTo>
                    <a:pt x="4104" y="120000"/>
                    <a:pt x="0" y="115836"/>
                    <a:pt x="0" y="110832"/>
                  </a:cubicBezTo>
                  <a:lnTo>
                    <a:pt x="0" y="8328"/>
                  </a:lnTo>
                  <a:cubicBezTo>
                    <a:pt x="0" y="3336"/>
                    <a:pt x="4104" y="0"/>
                    <a:pt x="10260" y="0"/>
                  </a:cubicBezTo>
                  <a:lnTo>
                    <a:pt x="84108" y="0"/>
                  </a:lnTo>
                  <a:cubicBezTo>
                    <a:pt x="86148" y="1668"/>
                    <a:pt x="86148" y="5004"/>
                    <a:pt x="86148" y="7500"/>
                  </a:cubicBezTo>
                  <a:lnTo>
                    <a:pt x="86148" y="26664"/>
                  </a:lnTo>
                  <a:cubicBezTo>
                    <a:pt x="86148" y="29172"/>
                    <a:pt x="89232" y="30828"/>
                    <a:pt x="90252" y="32496"/>
                  </a:cubicBezTo>
                  <a:cubicBezTo>
                    <a:pt x="97440" y="37500"/>
                    <a:pt x="103584" y="42504"/>
                    <a:pt x="109740" y="47496"/>
                  </a:cubicBezTo>
                  <a:cubicBezTo>
                    <a:pt x="110772" y="49164"/>
                    <a:pt x="112008" y="48744"/>
                    <a:pt x="115584" y="51744"/>
                  </a:cubicBezTo>
                </a:path>
              </a:pathLst>
            </a:custGeom>
            <a:solidFill>
              <a:srgbClr val="F7B600"/>
            </a:solidFill>
            <a:ln cap="flat" cmpd="sng" w="12700">
              <a:solidFill>
                <a:srgbClr val="FFC92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1" name="Google Shape;3611;p52"/>
            <p:cNvSpPr/>
            <p:nvPr/>
          </p:nvSpPr>
          <p:spPr>
            <a:xfrm>
              <a:off x="2414965" y="2870305"/>
              <a:ext cx="113100" cy="125700"/>
            </a:xfrm>
            <a:custGeom>
              <a:rect b="b" l="l" r="r" t="t"/>
              <a:pathLst>
                <a:path extrusionOk="0" h="120000" w="120000">
                  <a:moveTo>
                    <a:pt x="0" y="104615"/>
                  </a:moveTo>
                  <a:cubicBezTo>
                    <a:pt x="0" y="70769"/>
                    <a:pt x="0" y="33846"/>
                    <a:pt x="0" y="0"/>
                  </a:cubicBezTo>
                  <a:cubicBezTo>
                    <a:pt x="41142" y="33846"/>
                    <a:pt x="82285" y="67692"/>
                    <a:pt x="120000" y="104615"/>
                  </a:cubicBezTo>
                  <a:cubicBezTo>
                    <a:pt x="113142" y="110769"/>
                    <a:pt x="109714" y="110769"/>
                    <a:pt x="102857" y="110769"/>
                  </a:cubicBezTo>
                  <a:cubicBezTo>
                    <a:pt x="68571" y="110769"/>
                    <a:pt x="34285" y="120000"/>
                    <a:pt x="0" y="104615"/>
                  </a:cubicBezTo>
                  <a:close/>
                </a:path>
              </a:pathLst>
            </a:custGeom>
            <a:solidFill>
              <a:srgbClr val="FEE06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2" name="Google Shape;3612;p52"/>
            <p:cNvSpPr/>
            <p:nvPr/>
          </p:nvSpPr>
          <p:spPr>
            <a:xfrm>
              <a:off x="2414965" y="2980086"/>
              <a:ext cx="113100" cy="1131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cubicBezTo>
                    <a:pt x="112344" y="108684"/>
                    <a:pt x="17484" y="23088"/>
                    <a:pt x="0" y="0"/>
                  </a:cubicBezTo>
                  <a:close/>
                </a:path>
              </a:pathLst>
            </a:custGeom>
            <a:solidFill>
              <a:srgbClr val="D59D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3" name="Google Shape;3613;p52"/>
            <p:cNvSpPr/>
            <p:nvPr/>
          </p:nvSpPr>
          <p:spPr>
            <a:xfrm>
              <a:off x="2149550" y="3036900"/>
              <a:ext cx="378300" cy="22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Calibri"/>
                <a:buNone/>
              </a:pPr>
              <a:r>
                <a:rPr b="0" i="0" lang="en" sz="8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FGST</a:t>
              </a:r>
              <a:endParaRPr/>
            </a:p>
          </p:txBody>
        </p:sp>
      </p:grpSp>
      <p:sp>
        <p:nvSpPr>
          <p:cNvPr id="3614" name="Google Shape;3614;p52"/>
          <p:cNvSpPr txBox="1"/>
          <p:nvPr>
            <p:ph idx="2" type="title"/>
          </p:nvPr>
        </p:nvSpPr>
        <p:spPr>
          <a:xfrm>
            <a:off x="311700" y="341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i="0" sz="3800" u="none" cap="none" strike="noStrike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/>
        </p:txBody>
      </p:sp>
      <p:sp>
        <p:nvSpPr>
          <p:cNvPr id="3615" name="Google Shape;3615;p52"/>
          <p:cNvSpPr txBox="1"/>
          <p:nvPr>
            <p:ph idx="3" type="subTitle"/>
          </p:nvPr>
        </p:nvSpPr>
        <p:spPr>
          <a:xfrm>
            <a:off x="2249850" y="606800"/>
            <a:ext cx="46443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457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616" name="Shape 3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7" name="Google Shape;3617;p5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">
    <p:spTree>
      <p:nvGrpSpPr>
        <p:cNvPr id="3618" name="Shape 3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9" name="Google Shape;3619;p54"/>
          <p:cNvSpPr txBox="1"/>
          <p:nvPr>
            <p:ph type="title"/>
          </p:nvPr>
        </p:nvSpPr>
        <p:spPr>
          <a:xfrm>
            <a:off x="892969" y="133945"/>
            <a:ext cx="73581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21590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44450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66040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88900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1104900" lvl="5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1320800" lvl="6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1549400" lvl="7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1765300" lvl="8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620" name="Google Shape;3620;p54"/>
          <p:cNvSpPr txBox="1"/>
          <p:nvPr>
            <p:ph idx="1" type="body"/>
          </p:nvPr>
        </p:nvSpPr>
        <p:spPr>
          <a:xfrm>
            <a:off x="892969" y="1460004"/>
            <a:ext cx="7358100" cy="301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1000" lvl="0" marL="457200" marR="0" rtl="0" algn="l">
              <a:spcBef>
                <a:spcPts val="2700"/>
              </a:spcBef>
              <a:spcAft>
                <a:spcPts val="0"/>
              </a:spcAft>
              <a:buSzPts val="2400"/>
              <a:buFont typeface="Helvetica Neue"/>
              <a:buChar char="•"/>
              <a:defRPr b="0" i="0" sz="24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spcBef>
                <a:spcPts val="2700"/>
              </a:spcBef>
              <a:spcAft>
                <a:spcPts val="0"/>
              </a:spcAft>
              <a:buSzPts val="2400"/>
              <a:buFont typeface="Helvetica Neue"/>
              <a:buChar char="•"/>
              <a:defRPr b="0" i="0" sz="24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81000" lvl="2" marL="1371600" marR="0" rtl="0" algn="l">
              <a:spcBef>
                <a:spcPts val="2700"/>
              </a:spcBef>
              <a:spcAft>
                <a:spcPts val="0"/>
              </a:spcAft>
              <a:buSzPts val="2400"/>
              <a:buFont typeface="Helvetica Neue"/>
              <a:buChar char="•"/>
              <a:defRPr b="0" i="0" sz="24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81000" lvl="3" marL="1828800" marR="0" rtl="0" algn="l">
              <a:spcBef>
                <a:spcPts val="2700"/>
              </a:spcBef>
              <a:spcAft>
                <a:spcPts val="0"/>
              </a:spcAft>
              <a:buSzPts val="2400"/>
              <a:buFont typeface="Helvetica Neue"/>
              <a:buChar char="•"/>
              <a:defRPr b="0" i="0" sz="24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81000" lvl="4" marL="2286000" marR="0" rtl="0" algn="l">
              <a:spcBef>
                <a:spcPts val="2700"/>
              </a:spcBef>
              <a:spcAft>
                <a:spcPts val="0"/>
              </a:spcAft>
              <a:buSzPts val="2400"/>
              <a:buFont typeface="Helvetica Neue"/>
              <a:buChar char="•"/>
              <a:defRPr b="0" i="0" sz="24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81000" lvl="5" marL="2743200" marR="0" rtl="0" algn="l">
              <a:spcBef>
                <a:spcPts val="2700"/>
              </a:spcBef>
              <a:spcAft>
                <a:spcPts val="0"/>
              </a:spcAft>
              <a:buSzPts val="2400"/>
              <a:buFont typeface="Helvetica Neue"/>
              <a:buChar char="•"/>
              <a:defRPr b="0" i="0" sz="24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81000" lvl="6" marL="3200400" marR="0" rtl="0" algn="l">
              <a:spcBef>
                <a:spcPts val="2700"/>
              </a:spcBef>
              <a:spcAft>
                <a:spcPts val="0"/>
              </a:spcAft>
              <a:buSzPts val="2400"/>
              <a:buFont typeface="Helvetica Neue"/>
              <a:buChar char="•"/>
              <a:defRPr b="0" i="0" sz="24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81000" lvl="7" marL="3657600" marR="0" rtl="0" algn="l">
              <a:spcBef>
                <a:spcPts val="2700"/>
              </a:spcBef>
              <a:spcAft>
                <a:spcPts val="0"/>
              </a:spcAft>
              <a:buSzPts val="2400"/>
              <a:buFont typeface="Helvetica Neue"/>
              <a:buChar char="•"/>
              <a:defRPr b="0" i="0" sz="24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81000" lvl="8" marL="4114800" marR="0" rtl="0" algn="l">
              <a:spcBef>
                <a:spcPts val="2700"/>
              </a:spcBef>
              <a:spcAft>
                <a:spcPts val="1600"/>
              </a:spcAft>
              <a:buSzPts val="2400"/>
              <a:buFont typeface="Helvetica Neue"/>
              <a:buChar char="•"/>
              <a:defRPr b="0" i="0" sz="24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3621" name="Shape 3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2" name="Google Shape;3622;p55"/>
          <p:cNvSpPr txBox="1"/>
          <p:nvPr>
            <p:ph type="title"/>
          </p:nvPr>
        </p:nvSpPr>
        <p:spPr>
          <a:xfrm>
            <a:off x="892969" y="133945"/>
            <a:ext cx="73581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21590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44450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66040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88900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1104900" lvl="5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1320800" lvl="6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1549400" lvl="7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1765300" lvl="8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623" name="Google Shape;3623;p55"/>
          <p:cNvSpPr txBox="1"/>
          <p:nvPr>
            <p:ph idx="1" type="body"/>
          </p:nvPr>
        </p:nvSpPr>
        <p:spPr>
          <a:xfrm>
            <a:off x="892969" y="1460004"/>
            <a:ext cx="7358100" cy="301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1000" lvl="0" marL="457200" marR="0" rtl="0" algn="l">
              <a:spcBef>
                <a:spcPts val="2700"/>
              </a:spcBef>
              <a:spcAft>
                <a:spcPts val="0"/>
              </a:spcAft>
              <a:buSzPts val="2400"/>
              <a:buFont typeface="Helvetica Neue"/>
              <a:buChar char="•"/>
              <a:defRPr b="0" i="0" sz="24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spcBef>
                <a:spcPts val="2700"/>
              </a:spcBef>
              <a:spcAft>
                <a:spcPts val="0"/>
              </a:spcAft>
              <a:buSzPts val="2400"/>
              <a:buFont typeface="Helvetica Neue"/>
              <a:buChar char="•"/>
              <a:defRPr b="0" i="0" sz="24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81000" lvl="2" marL="1371600" marR="0" rtl="0" algn="l">
              <a:spcBef>
                <a:spcPts val="2700"/>
              </a:spcBef>
              <a:spcAft>
                <a:spcPts val="0"/>
              </a:spcAft>
              <a:buSzPts val="2400"/>
              <a:buFont typeface="Helvetica Neue"/>
              <a:buChar char="•"/>
              <a:defRPr b="0" i="0" sz="24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81000" lvl="3" marL="1828800" marR="0" rtl="0" algn="l">
              <a:spcBef>
                <a:spcPts val="2700"/>
              </a:spcBef>
              <a:spcAft>
                <a:spcPts val="0"/>
              </a:spcAft>
              <a:buSzPts val="2400"/>
              <a:buFont typeface="Helvetica Neue"/>
              <a:buChar char="•"/>
              <a:defRPr b="0" i="0" sz="24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81000" lvl="4" marL="2286000" marR="0" rtl="0" algn="l">
              <a:spcBef>
                <a:spcPts val="2700"/>
              </a:spcBef>
              <a:spcAft>
                <a:spcPts val="0"/>
              </a:spcAft>
              <a:buSzPts val="2400"/>
              <a:buFont typeface="Helvetica Neue"/>
              <a:buChar char="•"/>
              <a:defRPr b="0" i="0" sz="24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81000" lvl="5" marL="2743200" marR="0" rtl="0" algn="l">
              <a:spcBef>
                <a:spcPts val="2700"/>
              </a:spcBef>
              <a:spcAft>
                <a:spcPts val="0"/>
              </a:spcAft>
              <a:buSzPts val="2400"/>
              <a:buFont typeface="Helvetica Neue"/>
              <a:buChar char="•"/>
              <a:defRPr b="0" i="0" sz="24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81000" lvl="6" marL="3200400" marR="0" rtl="0" algn="l">
              <a:spcBef>
                <a:spcPts val="2700"/>
              </a:spcBef>
              <a:spcAft>
                <a:spcPts val="0"/>
              </a:spcAft>
              <a:buSzPts val="2400"/>
              <a:buFont typeface="Helvetica Neue"/>
              <a:buChar char="•"/>
              <a:defRPr b="0" i="0" sz="24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81000" lvl="7" marL="3657600" marR="0" rtl="0" algn="l">
              <a:spcBef>
                <a:spcPts val="2700"/>
              </a:spcBef>
              <a:spcAft>
                <a:spcPts val="0"/>
              </a:spcAft>
              <a:buSzPts val="2400"/>
              <a:buFont typeface="Helvetica Neue"/>
              <a:buChar char="•"/>
              <a:defRPr b="0" i="0" sz="24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81000" lvl="8" marL="4114800" marR="0" rtl="0" algn="l">
              <a:spcBef>
                <a:spcPts val="2700"/>
              </a:spcBef>
              <a:spcAft>
                <a:spcPts val="1600"/>
              </a:spcAft>
              <a:buSzPts val="2400"/>
              <a:buFont typeface="Helvetica Neue"/>
              <a:buChar char="•"/>
              <a:defRPr b="0" i="0" sz="24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624" name="Google Shape;3624;p55"/>
          <p:cNvSpPr txBox="1"/>
          <p:nvPr>
            <p:ph idx="10" type="dt"/>
          </p:nvPr>
        </p:nvSpPr>
        <p:spPr>
          <a:xfrm>
            <a:off x="457199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900"/>
              <a:buNone/>
              <a:defRPr sz="23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215900" lvl="1" marL="0" marR="0" rtl="0" algn="ctr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23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444500" lvl="2" marL="0" marR="0" rtl="0" algn="ctr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23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660400" lvl="3" marL="0" marR="0" rtl="0" algn="ctr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23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889000" lvl="4" marL="0" marR="0" rtl="0" algn="ctr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23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1104900" lvl="5" marL="0" marR="0" rtl="0" algn="ctr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23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1320800" lvl="6" marL="0" marR="0" rtl="0" algn="ctr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23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1549400" lvl="7" marL="0" marR="0" rtl="0" algn="ctr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23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1765300" lvl="8" marL="0" marR="0" rtl="0" algn="ctr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23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625" name="Google Shape;3625;p55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900"/>
              <a:buNone/>
              <a:defRPr sz="23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215900" lvl="1" marL="0" marR="0" rtl="0" algn="ctr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23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444500" lvl="2" marL="0" marR="0" rtl="0" algn="ctr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23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660400" lvl="3" marL="0" marR="0" rtl="0" algn="ctr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23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889000" lvl="4" marL="0" marR="0" rtl="0" algn="ctr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23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1104900" lvl="5" marL="0" marR="0" rtl="0" algn="ctr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23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1320800" lvl="6" marL="0" marR="0" rtl="0" algn="ctr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23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1549400" lvl="7" marL="0" marR="0" rtl="0" algn="ctr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23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1765300" lvl="8" marL="0" marR="0" rtl="0" algn="ctr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23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626" name="Google Shape;3626;p55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1900" lIns="83800" spcFirstLastPara="1" rIns="83800" wrap="square" tIns="41900">
            <a:noAutofit/>
          </a:bodyPr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Helvetica Neue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Clr>
                <a:schemeClr val="dk1"/>
              </a:buClr>
              <a:buFont typeface="Helvetica Neue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Clr>
                <a:schemeClr val="dk1"/>
              </a:buClr>
              <a:buFont typeface="Helvetica Neue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Clr>
                <a:schemeClr val="dk1"/>
              </a:buClr>
              <a:buFont typeface="Helvetica Neue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Clr>
                <a:schemeClr val="dk1"/>
              </a:buClr>
              <a:buFont typeface="Helvetica Neue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Clr>
                <a:schemeClr val="dk1"/>
              </a:buClr>
              <a:buFont typeface="Helvetica Neue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Clr>
                <a:schemeClr val="dk1"/>
              </a:buClr>
              <a:buFont typeface="Helvetica Neue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Clr>
                <a:schemeClr val="dk1"/>
              </a:buClr>
              <a:buFont typeface="Helvetica Neue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Clr>
                <a:schemeClr val="dk1"/>
              </a:buClr>
              <a:buFont typeface="Helvetica Neue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631" name="Shape 3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2" name="Google Shape;3632;p5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2475" lIns="92475" spcFirstLastPara="1" rIns="92475" wrap="square" tIns="9247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/>
        </p:txBody>
      </p:sp>
      <p:sp>
        <p:nvSpPr>
          <p:cNvPr id="3633" name="Google Shape;3633;p5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2475" lIns="92475" spcFirstLastPara="1" rIns="92475" wrap="square" tIns="924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3634" name="Google Shape;3634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2475" lIns="92475" spcFirstLastPara="1" rIns="92475" wrap="square" tIns="9247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635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p5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2475" lIns="92475" spcFirstLastPara="1" rIns="92475" wrap="square" tIns="9247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3637" name="Google Shape;3637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2475" lIns="92475" spcFirstLastPara="1" rIns="92475" wrap="square" tIns="9247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638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9" name="Google Shape;3639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2475" lIns="92475" spcFirstLastPara="1" rIns="92475" wrap="square" tIns="9247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3640" name="Google Shape;3640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2475" lIns="92475" spcFirstLastPara="1" rIns="92475" wrap="square" tIns="9247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41" name="Google Shape;3641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2475" lIns="92475" spcFirstLastPara="1" rIns="92475" wrap="square" tIns="9247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642" name="Shape 3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3" name="Google Shape;3643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2475" lIns="92475" spcFirstLastPara="1" rIns="92475" wrap="square" tIns="9247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3644" name="Google Shape;3644;p6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2475" lIns="92475" spcFirstLastPara="1" rIns="92475" wrap="square" tIns="9247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45" name="Google Shape;3645;p6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2475" lIns="92475" spcFirstLastPara="1" rIns="92475" wrap="square" tIns="9247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46" name="Google Shape;3646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2475" lIns="92475" spcFirstLastPara="1" rIns="92475" wrap="square" tIns="9247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47" name="Shape 3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8" name="Google Shape;3648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2475" lIns="92475" spcFirstLastPara="1" rIns="92475" wrap="square" tIns="9247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3649" name="Google Shape;3649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2475" lIns="92475" spcFirstLastPara="1" rIns="92475" wrap="square" tIns="9247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50" name="Shape 3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1" name="Google Shape;3651;p6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2475" lIns="92475" spcFirstLastPara="1" rIns="92475" wrap="square" tIns="9247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52" name="Google Shape;3652;p6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2475" lIns="92475" spcFirstLastPara="1" rIns="92475" wrap="square" tIns="9247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53" name="Google Shape;3653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2475" lIns="92475" spcFirstLastPara="1" rIns="92475" wrap="square" tIns="9247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7"/>
          <p:cNvSpPr txBox="1"/>
          <p:nvPr>
            <p:ph type="title"/>
          </p:nvPr>
        </p:nvSpPr>
        <p:spPr>
          <a:xfrm>
            <a:off x="2974500" y="1580363"/>
            <a:ext cx="3195000" cy="121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0"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48" name="Google Shape;948;p7"/>
          <p:cNvSpPr txBox="1"/>
          <p:nvPr>
            <p:ph idx="1" type="subTitle"/>
          </p:nvPr>
        </p:nvSpPr>
        <p:spPr>
          <a:xfrm flipH="1">
            <a:off x="1858350" y="2896238"/>
            <a:ext cx="54273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tamaran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grpSp>
        <p:nvGrpSpPr>
          <p:cNvPr id="949" name="Google Shape;949;p7"/>
          <p:cNvGrpSpPr/>
          <p:nvPr/>
        </p:nvGrpSpPr>
        <p:grpSpPr>
          <a:xfrm>
            <a:off x="-699868" y="-564"/>
            <a:ext cx="4055896" cy="3124016"/>
            <a:chOff x="-699868" y="-564"/>
            <a:chExt cx="4055896" cy="3124016"/>
          </a:xfrm>
        </p:grpSpPr>
        <p:grpSp>
          <p:nvGrpSpPr>
            <p:cNvPr id="950" name="Google Shape;950;p7"/>
            <p:cNvGrpSpPr/>
            <p:nvPr/>
          </p:nvGrpSpPr>
          <p:grpSpPr>
            <a:xfrm flipH="1">
              <a:off x="488444" y="741001"/>
              <a:ext cx="219463" cy="219462"/>
              <a:chOff x="7759356" y="714196"/>
              <a:chExt cx="233273" cy="233669"/>
            </a:xfrm>
          </p:grpSpPr>
          <p:sp>
            <p:nvSpPr>
              <p:cNvPr id="951" name="Google Shape;951;p7"/>
              <p:cNvSpPr/>
              <p:nvPr/>
            </p:nvSpPr>
            <p:spPr>
              <a:xfrm rot="10800000">
                <a:off x="7759356" y="714196"/>
                <a:ext cx="233273" cy="233669"/>
              </a:xfrm>
              <a:custGeom>
                <a:rect b="b" l="l" r="r" t="t"/>
                <a:pathLst>
                  <a:path extrusionOk="0" h="12388" w="12367">
                    <a:moveTo>
                      <a:pt x="0" y="1"/>
                    </a:moveTo>
                    <a:lnTo>
                      <a:pt x="0" y="12387"/>
                    </a:lnTo>
                    <a:lnTo>
                      <a:pt x="12366" y="12387"/>
                    </a:lnTo>
                    <a:lnTo>
                      <a:pt x="12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 rot="10800000">
                <a:off x="7775539" y="755240"/>
                <a:ext cx="175648" cy="150447"/>
              </a:xfrm>
              <a:custGeom>
                <a:rect b="b" l="l" r="r" t="t"/>
                <a:pathLst>
                  <a:path extrusionOk="0" h="7976" w="9312">
                    <a:moveTo>
                      <a:pt x="4019" y="1"/>
                    </a:moveTo>
                    <a:cubicBezTo>
                      <a:pt x="1985" y="1"/>
                      <a:pt x="28" y="1576"/>
                      <a:pt x="0" y="3958"/>
                    </a:cubicBezTo>
                    <a:cubicBezTo>
                      <a:pt x="0" y="6176"/>
                      <a:pt x="1779" y="7975"/>
                      <a:pt x="3997" y="7975"/>
                    </a:cubicBezTo>
                    <a:cubicBezTo>
                      <a:pt x="7533" y="7975"/>
                      <a:pt x="9311" y="3707"/>
                      <a:pt x="6821" y="1196"/>
                    </a:cubicBezTo>
                    <a:cubicBezTo>
                      <a:pt x="6009" y="370"/>
                      <a:pt x="5005" y="1"/>
                      <a:pt x="40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53" name="Google Shape;953;p7"/>
            <p:cNvGrpSpPr/>
            <p:nvPr/>
          </p:nvGrpSpPr>
          <p:grpSpPr>
            <a:xfrm flipH="1">
              <a:off x="961690" y="1224908"/>
              <a:ext cx="218784" cy="651124"/>
              <a:chOff x="7305872" y="1180727"/>
              <a:chExt cx="233669" cy="695423"/>
            </a:xfrm>
          </p:grpSpPr>
          <p:grpSp>
            <p:nvGrpSpPr>
              <p:cNvPr id="954" name="Google Shape;954;p7"/>
              <p:cNvGrpSpPr/>
              <p:nvPr/>
            </p:nvGrpSpPr>
            <p:grpSpPr>
              <a:xfrm>
                <a:off x="7305872" y="1180727"/>
                <a:ext cx="233669" cy="695423"/>
                <a:chOff x="7305872" y="1180727"/>
                <a:chExt cx="233669" cy="695423"/>
              </a:xfrm>
            </p:grpSpPr>
            <p:sp>
              <p:nvSpPr>
                <p:cNvPr id="955" name="Google Shape;955;p7"/>
                <p:cNvSpPr/>
                <p:nvPr/>
              </p:nvSpPr>
              <p:spPr>
                <a:xfrm rot="10800000">
                  <a:off x="7305872" y="1180727"/>
                  <a:ext cx="233669" cy="695423"/>
                </a:xfrm>
                <a:custGeom>
                  <a:rect b="b" l="l" r="r" t="t"/>
                  <a:pathLst>
                    <a:path extrusionOk="0" h="36868" w="12388">
                      <a:moveTo>
                        <a:pt x="1" y="0"/>
                      </a:moveTo>
                      <a:lnTo>
                        <a:pt x="1" y="36868"/>
                      </a:lnTo>
                      <a:lnTo>
                        <a:pt x="12387" y="36868"/>
                      </a:lnTo>
                      <a:lnTo>
                        <a:pt x="123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56" name="Google Shape;956;p7"/>
                <p:cNvSpPr/>
                <p:nvPr/>
              </p:nvSpPr>
              <p:spPr>
                <a:xfrm rot="10800000">
                  <a:off x="7315340" y="1685109"/>
                  <a:ext cx="187889" cy="160878"/>
                </a:xfrm>
                <a:custGeom>
                  <a:rect b="b" l="l" r="r" t="t"/>
                  <a:pathLst>
                    <a:path extrusionOk="0" h="8529" w="9961">
                      <a:moveTo>
                        <a:pt x="4308" y="0"/>
                      </a:moveTo>
                      <a:cubicBezTo>
                        <a:pt x="2136" y="0"/>
                        <a:pt x="50" y="1668"/>
                        <a:pt x="21" y="4218"/>
                      </a:cubicBezTo>
                      <a:cubicBezTo>
                        <a:pt x="1" y="6582"/>
                        <a:pt x="1905" y="8507"/>
                        <a:pt x="4269" y="8528"/>
                      </a:cubicBezTo>
                      <a:cubicBezTo>
                        <a:pt x="8056" y="8528"/>
                        <a:pt x="9960" y="3967"/>
                        <a:pt x="7303" y="1268"/>
                      </a:cubicBezTo>
                      <a:cubicBezTo>
                        <a:pt x="6435" y="393"/>
                        <a:pt x="5361" y="0"/>
                        <a:pt x="430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57" name="Google Shape;957;p7"/>
                <p:cNvSpPr/>
                <p:nvPr/>
              </p:nvSpPr>
              <p:spPr>
                <a:xfrm rot="10800000">
                  <a:off x="7315340" y="1447115"/>
                  <a:ext cx="187889" cy="161067"/>
                </a:xfrm>
                <a:custGeom>
                  <a:rect b="b" l="l" r="r" t="t"/>
                  <a:pathLst>
                    <a:path extrusionOk="0" h="8539" w="9961">
                      <a:moveTo>
                        <a:pt x="4307" y="1"/>
                      </a:moveTo>
                      <a:cubicBezTo>
                        <a:pt x="2136" y="1"/>
                        <a:pt x="50" y="1678"/>
                        <a:pt x="21" y="4228"/>
                      </a:cubicBezTo>
                      <a:cubicBezTo>
                        <a:pt x="1" y="6592"/>
                        <a:pt x="1905" y="8517"/>
                        <a:pt x="4269" y="8538"/>
                      </a:cubicBezTo>
                      <a:cubicBezTo>
                        <a:pt x="8056" y="8517"/>
                        <a:pt x="9960" y="3956"/>
                        <a:pt x="7303" y="1278"/>
                      </a:cubicBezTo>
                      <a:cubicBezTo>
                        <a:pt x="6435" y="396"/>
                        <a:pt x="5361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958" name="Google Shape;958;p7"/>
              <p:cNvSpPr/>
              <p:nvPr/>
            </p:nvSpPr>
            <p:spPr>
              <a:xfrm rot="10800000">
                <a:off x="7315340" y="1209517"/>
                <a:ext cx="187889" cy="160784"/>
              </a:xfrm>
              <a:custGeom>
                <a:rect b="b" l="l" r="r" t="t"/>
                <a:pathLst>
                  <a:path extrusionOk="0" h="8524" w="9961">
                    <a:moveTo>
                      <a:pt x="4320" y="0"/>
                    </a:moveTo>
                    <a:cubicBezTo>
                      <a:pt x="2144" y="0"/>
                      <a:pt x="50" y="1679"/>
                      <a:pt x="21" y="4234"/>
                    </a:cubicBezTo>
                    <a:cubicBezTo>
                      <a:pt x="1" y="6577"/>
                      <a:pt x="1905" y="8523"/>
                      <a:pt x="4269" y="8523"/>
                    </a:cubicBezTo>
                    <a:cubicBezTo>
                      <a:pt x="8056" y="8523"/>
                      <a:pt x="9960" y="3962"/>
                      <a:pt x="7303" y="1263"/>
                    </a:cubicBezTo>
                    <a:cubicBezTo>
                      <a:pt x="6438" y="391"/>
                      <a:pt x="5369" y="0"/>
                      <a:pt x="4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 flipH="1">
              <a:off x="961362" y="743665"/>
              <a:ext cx="921584" cy="469676"/>
              <a:chOff x="6617957" y="714202"/>
              <a:chExt cx="921584" cy="469676"/>
            </a:xfrm>
          </p:grpSpPr>
          <p:sp>
            <p:nvSpPr>
              <p:cNvPr id="960" name="Google Shape;960;p7"/>
              <p:cNvSpPr/>
              <p:nvPr/>
            </p:nvSpPr>
            <p:spPr>
              <a:xfrm rot="10800000">
                <a:off x="6617957" y="714202"/>
                <a:ext cx="921584" cy="469676"/>
              </a:xfrm>
              <a:custGeom>
                <a:rect b="b" l="l" r="r" t="t"/>
                <a:pathLst>
                  <a:path extrusionOk="0" h="24900" w="48858">
                    <a:moveTo>
                      <a:pt x="1" y="0"/>
                    </a:moveTo>
                    <a:lnTo>
                      <a:pt x="1" y="24899"/>
                    </a:lnTo>
                    <a:lnTo>
                      <a:pt x="48857" y="24899"/>
                    </a:lnTo>
                    <a:lnTo>
                      <a:pt x="4885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 rot="10800000">
                <a:off x="7098266" y="755240"/>
                <a:ext cx="185909" cy="159332"/>
              </a:xfrm>
              <a:custGeom>
                <a:rect b="b" l="l" r="r" t="t"/>
                <a:pathLst>
                  <a:path extrusionOk="0" h="8447" w="9856">
                    <a:moveTo>
                      <a:pt x="4253" y="1"/>
                    </a:moveTo>
                    <a:cubicBezTo>
                      <a:pt x="2104" y="1"/>
                      <a:pt x="35" y="1658"/>
                      <a:pt x="21" y="4178"/>
                    </a:cubicBezTo>
                    <a:cubicBezTo>
                      <a:pt x="0" y="6521"/>
                      <a:pt x="1883" y="8425"/>
                      <a:pt x="4227" y="8446"/>
                    </a:cubicBezTo>
                    <a:cubicBezTo>
                      <a:pt x="7972" y="8446"/>
                      <a:pt x="9855" y="3927"/>
                      <a:pt x="7219" y="1270"/>
                    </a:cubicBezTo>
                    <a:cubicBezTo>
                      <a:pt x="6363" y="393"/>
                      <a:pt x="5298" y="1"/>
                      <a:pt x="42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 rot="10800000">
                <a:off x="7333109" y="996384"/>
                <a:ext cx="185909" cy="159143"/>
              </a:xfrm>
              <a:custGeom>
                <a:rect b="b" l="l" r="r" t="t"/>
                <a:pathLst>
                  <a:path extrusionOk="0" h="8437" w="9856">
                    <a:moveTo>
                      <a:pt x="4247" y="0"/>
                    </a:moveTo>
                    <a:cubicBezTo>
                      <a:pt x="2097" y="0"/>
                      <a:pt x="36" y="1654"/>
                      <a:pt x="22" y="4189"/>
                    </a:cubicBezTo>
                    <a:cubicBezTo>
                      <a:pt x="1" y="6511"/>
                      <a:pt x="1884" y="8415"/>
                      <a:pt x="4227" y="8436"/>
                    </a:cubicBezTo>
                    <a:cubicBezTo>
                      <a:pt x="7973" y="8436"/>
                      <a:pt x="9856" y="3917"/>
                      <a:pt x="7219" y="1259"/>
                    </a:cubicBezTo>
                    <a:cubicBezTo>
                      <a:pt x="6357" y="390"/>
                      <a:pt x="5292" y="0"/>
                      <a:pt x="42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 rot="10800000">
                <a:off x="7098266" y="996384"/>
                <a:ext cx="185909" cy="159332"/>
              </a:xfrm>
              <a:custGeom>
                <a:rect b="b" l="l" r="r" t="t"/>
                <a:pathLst>
                  <a:path extrusionOk="0" h="8447" w="9856">
                    <a:moveTo>
                      <a:pt x="4246" y="1"/>
                    </a:moveTo>
                    <a:cubicBezTo>
                      <a:pt x="2096" y="1"/>
                      <a:pt x="35" y="1664"/>
                      <a:pt x="21" y="4199"/>
                    </a:cubicBezTo>
                    <a:cubicBezTo>
                      <a:pt x="0" y="6521"/>
                      <a:pt x="1883" y="8425"/>
                      <a:pt x="4227" y="8446"/>
                    </a:cubicBezTo>
                    <a:cubicBezTo>
                      <a:pt x="7972" y="8446"/>
                      <a:pt x="9855" y="3927"/>
                      <a:pt x="7219" y="1269"/>
                    </a:cubicBezTo>
                    <a:cubicBezTo>
                      <a:pt x="6357" y="393"/>
                      <a:pt x="5291" y="1"/>
                      <a:pt x="42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 rot="10800000">
                <a:off x="6863441" y="996384"/>
                <a:ext cx="185909" cy="159332"/>
              </a:xfrm>
              <a:custGeom>
                <a:rect b="b" l="l" r="r" t="t"/>
                <a:pathLst>
                  <a:path extrusionOk="0" h="8447" w="9856">
                    <a:moveTo>
                      <a:pt x="4246" y="1"/>
                    </a:moveTo>
                    <a:cubicBezTo>
                      <a:pt x="2095" y="1"/>
                      <a:pt x="29" y="1664"/>
                      <a:pt x="1" y="4199"/>
                    </a:cubicBezTo>
                    <a:cubicBezTo>
                      <a:pt x="1" y="6521"/>
                      <a:pt x="1884" y="8425"/>
                      <a:pt x="4227" y="8446"/>
                    </a:cubicBezTo>
                    <a:cubicBezTo>
                      <a:pt x="7973" y="8446"/>
                      <a:pt x="9856" y="3927"/>
                      <a:pt x="7219" y="1269"/>
                    </a:cubicBezTo>
                    <a:cubicBezTo>
                      <a:pt x="6357" y="393"/>
                      <a:pt x="5292" y="1"/>
                      <a:pt x="42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 rot="10800000">
                <a:off x="6636105" y="996384"/>
                <a:ext cx="185909" cy="159445"/>
              </a:xfrm>
              <a:custGeom>
                <a:rect b="b" l="l" r="r" t="t"/>
                <a:pathLst>
                  <a:path extrusionOk="0" h="8453" w="9856">
                    <a:moveTo>
                      <a:pt x="4259" y="1"/>
                    </a:moveTo>
                    <a:cubicBezTo>
                      <a:pt x="2103" y="1"/>
                      <a:pt x="29" y="1665"/>
                      <a:pt x="1" y="4205"/>
                    </a:cubicBezTo>
                    <a:cubicBezTo>
                      <a:pt x="1" y="6527"/>
                      <a:pt x="1884" y="8431"/>
                      <a:pt x="4227" y="8452"/>
                    </a:cubicBezTo>
                    <a:cubicBezTo>
                      <a:pt x="7973" y="8452"/>
                      <a:pt x="9856" y="3933"/>
                      <a:pt x="7219" y="1254"/>
                    </a:cubicBezTo>
                    <a:cubicBezTo>
                      <a:pt x="6361" y="389"/>
                      <a:pt x="5300" y="1"/>
                      <a:pt x="425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 rot="10800000">
                <a:off x="7333109" y="755240"/>
                <a:ext cx="185909" cy="159162"/>
              </a:xfrm>
              <a:custGeom>
                <a:rect b="b" l="l" r="r" t="t"/>
                <a:pathLst>
                  <a:path extrusionOk="0" h="8438" w="9856">
                    <a:moveTo>
                      <a:pt x="4244" y="1"/>
                    </a:moveTo>
                    <a:cubicBezTo>
                      <a:pt x="2095" y="1"/>
                      <a:pt x="36" y="1649"/>
                      <a:pt x="22" y="4169"/>
                    </a:cubicBezTo>
                    <a:cubicBezTo>
                      <a:pt x="1" y="6512"/>
                      <a:pt x="1884" y="8416"/>
                      <a:pt x="4227" y="8437"/>
                    </a:cubicBezTo>
                    <a:cubicBezTo>
                      <a:pt x="7973" y="8437"/>
                      <a:pt x="9856" y="3918"/>
                      <a:pt x="7219" y="1261"/>
                    </a:cubicBezTo>
                    <a:cubicBezTo>
                      <a:pt x="6356" y="391"/>
                      <a:pt x="5290" y="1"/>
                      <a:pt x="42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 rot="10800000">
                <a:off x="6863441" y="755240"/>
                <a:ext cx="185909" cy="159332"/>
              </a:xfrm>
              <a:custGeom>
                <a:rect b="b" l="l" r="r" t="t"/>
                <a:pathLst>
                  <a:path extrusionOk="0" h="8447" w="9856">
                    <a:moveTo>
                      <a:pt x="4243" y="1"/>
                    </a:moveTo>
                    <a:cubicBezTo>
                      <a:pt x="2093" y="1"/>
                      <a:pt x="29" y="1658"/>
                      <a:pt x="1" y="4178"/>
                    </a:cubicBezTo>
                    <a:cubicBezTo>
                      <a:pt x="1" y="6521"/>
                      <a:pt x="1884" y="8425"/>
                      <a:pt x="4227" y="8446"/>
                    </a:cubicBezTo>
                    <a:cubicBezTo>
                      <a:pt x="7973" y="8446"/>
                      <a:pt x="9856" y="3927"/>
                      <a:pt x="7219" y="1270"/>
                    </a:cubicBezTo>
                    <a:cubicBezTo>
                      <a:pt x="6356" y="393"/>
                      <a:pt x="5290" y="1"/>
                      <a:pt x="42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 rot="10800000">
                <a:off x="6636105" y="755240"/>
                <a:ext cx="185909" cy="159332"/>
              </a:xfrm>
              <a:custGeom>
                <a:rect b="b" l="l" r="r" t="t"/>
                <a:pathLst>
                  <a:path extrusionOk="0" h="8447" w="9856">
                    <a:moveTo>
                      <a:pt x="4243" y="1"/>
                    </a:moveTo>
                    <a:cubicBezTo>
                      <a:pt x="2093" y="1"/>
                      <a:pt x="29" y="1658"/>
                      <a:pt x="1" y="4178"/>
                    </a:cubicBezTo>
                    <a:cubicBezTo>
                      <a:pt x="1" y="6521"/>
                      <a:pt x="1884" y="8425"/>
                      <a:pt x="4227" y="8446"/>
                    </a:cubicBezTo>
                    <a:cubicBezTo>
                      <a:pt x="7973" y="8446"/>
                      <a:pt x="9856" y="3927"/>
                      <a:pt x="7219" y="1270"/>
                    </a:cubicBezTo>
                    <a:cubicBezTo>
                      <a:pt x="6356" y="393"/>
                      <a:pt x="5290" y="1"/>
                      <a:pt x="42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69" name="Google Shape;969;p7"/>
            <p:cNvGrpSpPr/>
            <p:nvPr/>
          </p:nvGrpSpPr>
          <p:grpSpPr>
            <a:xfrm flipH="1">
              <a:off x="720471" y="743056"/>
              <a:ext cx="229330" cy="695045"/>
              <a:chOff x="7539527" y="714208"/>
              <a:chExt cx="229330" cy="695045"/>
            </a:xfrm>
          </p:grpSpPr>
          <p:sp>
            <p:nvSpPr>
              <p:cNvPr id="970" name="Google Shape;970;p7"/>
              <p:cNvSpPr/>
              <p:nvPr/>
            </p:nvSpPr>
            <p:spPr>
              <a:xfrm rot="10800000">
                <a:off x="7539527" y="714208"/>
                <a:ext cx="229330" cy="695045"/>
              </a:xfrm>
              <a:custGeom>
                <a:rect b="b" l="l" r="r" t="t"/>
                <a:pathLst>
                  <a:path extrusionOk="0" h="36848" w="12158">
                    <a:moveTo>
                      <a:pt x="1" y="1"/>
                    </a:moveTo>
                    <a:lnTo>
                      <a:pt x="1" y="36847"/>
                    </a:lnTo>
                    <a:lnTo>
                      <a:pt x="12158" y="36847"/>
                    </a:lnTo>
                    <a:lnTo>
                      <a:pt x="1215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 rot="10800000">
                <a:off x="7546638" y="1218213"/>
                <a:ext cx="187871" cy="161048"/>
              </a:xfrm>
              <a:custGeom>
                <a:rect b="b" l="l" r="r" t="t"/>
                <a:pathLst>
                  <a:path extrusionOk="0" h="8538" w="9960">
                    <a:moveTo>
                      <a:pt x="4286" y="1"/>
                    </a:moveTo>
                    <a:cubicBezTo>
                      <a:pt x="2115" y="1"/>
                      <a:pt x="28" y="1678"/>
                      <a:pt x="0" y="4228"/>
                    </a:cubicBezTo>
                    <a:cubicBezTo>
                      <a:pt x="0" y="6592"/>
                      <a:pt x="1904" y="8517"/>
                      <a:pt x="4269" y="8538"/>
                    </a:cubicBezTo>
                    <a:cubicBezTo>
                      <a:pt x="8056" y="8517"/>
                      <a:pt x="9960" y="3956"/>
                      <a:pt x="7282" y="1277"/>
                    </a:cubicBezTo>
                    <a:cubicBezTo>
                      <a:pt x="6414" y="396"/>
                      <a:pt x="5340" y="1"/>
                      <a:pt x="42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 rot="10800000">
                <a:off x="7546638" y="980615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286" y="1"/>
                    </a:moveTo>
                    <a:cubicBezTo>
                      <a:pt x="2115" y="1"/>
                      <a:pt x="28" y="1678"/>
                      <a:pt x="0" y="4228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6"/>
                      <a:pt x="7282" y="1277"/>
                    </a:cubicBezTo>
                    <a:cubicBezTo>
                      <a:pt x="6414" y="396"/>
                      <a:pt x="5340" y="1"/>
                      <a:pt x="42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 rot="10800000">
                <a:off x="7546638" y="742621"/>
                <a:ext cx="187871" cy="160765"/>
              </a:xfrm>
              <a:custGeom>
                <a:rect b="b" l="l" r="r" t="t"/>
                <a:pathLst>
                  <a:path extrusionOk="0" h="8523" w="9960">
                    <a:moveTo>
                      <a:pt x="4299" y="0"/>
                    </a:moveTo>
                    <a:cubicBezTo>
                      <a:pt x="2123" y="0"/>
                      <a:pt x="29" y="1679"/>
                      <a:pt x="0" y="4234"/>
                    </a:cubicBezTo>
                    <a:cubicBezTo>
                      <a:pt x="0" y="6577"/>
                      <a:pt x="1904" y="8523"/>
                      <a:pt x="4269" y="8523"/>
                    </a:cubicBezTo>
                    <a:cubicBezTo>
                      <a:pt x="8056" y="8523"/>
                      <a:pt x="9960" y="3962"/>
                      <a:pt x="7282" y="1262"/>
                    </a:cubicBezTo>
                    <a:cubicBezTo>
                      <a:pt x="6417" y="391"/>
                      <a:pt x="5348" y="0"/>
                      <a:pt x="4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74" name="Google Shape;974;p7"/>
            <p:cNvGrpSpPr/>
            <p:nvPr/>
          </p:nvGrpSpPr>
          <p:grpSpPr>
            <a:xfrm flipH="1">
              <a:off x="2383323" y="211"/>
              <a:ext cx="485860" cy="489821"/>
              <a:chOff x="5669934" y="-176"/>
              <a:chExt cx="485860" cy="489821"/>
            </a:xfrm>
          </p:grpSpPr>
          <p:sp>
            <p:nvSpPr>
              <p:cNvPr id="975" name="Google Shape;975;p7"/>
              <p:cNvSpPr/>
              <p:nvPr/>
            </p:nvSpPr>
            <p:spPr>
              <a:xfrm rot="10800000">
                <a:off x="5669934" y="-176"/>
                <a:ext cx="485860" cy="489821"/>
              </a:xfrm>
              <a:custGeom>
                <a:rect b="b" l="l" r="r" t="t"/>
                <a:pathLst>
                  <a:path extrusionOk="0" h="25968" w="25758">
                    <a:moveTo>
                      <a:pt x="1" y="1"/>
                    </a:moveTo>
                    <a:lnTo>
                      <a:pt x="1" y="25967"/>
                    </a:lnTo>
                    <a:lnTo>
                      <a:pt x="25758" y="25967"/>
                    </a:lnTo>
                    <a:lnTo>
                      <a:pt x="257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 rot="10800000">
                <a:off x="5928443" y="285967"/>
                <a:ext cx="193793" cy="166103"/>
              </a:xfrm>
              <a:custGeom>
                <a:rect b="b" l="l" r="r" t="t"/>
                <a:pathLst>
                  <a:path extrusionOk="0" h="8806" w="10274">
                    <a:moveTo>
                      <a:pt x="4441" y="0"/>
                    </a:moveTo>
                    <a:cubicBezTo>
                      <a:pt x="2193" y="0"/>
                      <a:pt x="28" y="1734"/>
                      <a:pt x="0" y="4370"/>
                    </a:cubicBezTo>
                    <a:cubicBezTo>
                      <a:pt x="0" y="6797"/>
                      <a:pt x="1967" y="8785"/>
                      <a:pt x="4394" y="8806"/>
                    </a:cubicBezTo>
                    <a:cubicBezTo>
                      <a:pt x="8307" y="8806"/>
                      <a:pt x="10274" y="4098"/>
                      <a:pt x="7533" y="1315"/>
                    </a:cubicBezTo>
                    <a:cubicBezTo>
                      <a:pt x="6638" y="407"/>
                      <a:pt x="5530" y="0"/>
                      <a:pt x="44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 rot="10800000">
                <a:off x="5675850" y="285967"/>
                <a:ext cx="193793" cy="166103"/>
              </a:xfrm>
              <a:custGeom>
                <a:rect b="b" l="l" r="r" t="t"/>
                <a:pathLst>
                  <a:path extrusionOk="0" h="8806" w="10274">
                    <a:moveTo>
                      <a:pt x="4447" y="0"/>
                    </a:moveTo>
                    <a:cubicBezTo>
                      <a:pt x="2205" y="0"/>
                      <a:pt x="50" y="1734"/>
                      <a:pt x="21" y="4370"/>
                    </a:cubicBezTo>
                    <a:cubicBezTo>
                      <a:pt x="0" y="6797"/>
                      <a:pt x="1967" y="8785"/>
                      <a:pt x="4415" y="8806"/>
                    </a:cubicBezTo>
                    <a:cubicBezTo>
                      <a:pt x="8307" y="8806"/>
                      <a:pt x="10274" y="4098"/>
                      <a:pt x="7533" y="1315"/>
                    </a:cubicBezTo>
                    <a:cubicBezTo>
                      <a:pt x="6638" y="407"/>
                      <a:pt x="5532" y="0"/>
                      <a:pt x="44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 rot="10800000">
                <a:off x="5675850" y="34165"/>
                <a:ext cx="193793" cy="166197"/>
              </a:xfrm>
              <a:custGeom>
                <a:rect b="b" l="l" r="r" t="t"/>
                <a:pathLst>
                  <a:path extrusionOk="0" h="8811" w="10274">
                    <a:moveTo>
                      <a:pt x="4434" y="0"/>
                    </a:moveTo>
                    <a:cubicBezTo>
                      <a:pt x="2197" y="0"/>
                      <a:pt x="49" y="1723"/>
                      <a:pt x="21" y="4354"/>
                    </a:cubicBezTo>
                    <a:cubicBezTo>
                      <a:pt x="0" y="6802"/>
                      <a:pt x="1967" y="8790"/>
                      <a:pt x="4415" y="8811"/>
                    </a:cubicBezTo>
                    <a:cubicBezTo>
                      <a:pt x="8307" y="8790"/>
                      <a:pt x="10274" y="4082"/>
                      <a:pt x="7533" y="1320"/>
                    </a:cubicBezTo>
                    <a:cubicBezTo>
                      <a:pt x="6635" y="409"/>
                      <a:pt x="5524" y="0"/>
                      <a:pt x="4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 rot="10800000">
                <a:off x="5928443" y="34165"/>
                <a:ext cx="193793" cy="166197"/>
              </a:xfrm>
              <a:custGeom>
                <a:rect b="b" l="l" r="r" t="t"/>
                <a:pathLst>
                  <a:path extrusionOk="0" h="8811" w="10274">
                    <a:moveTo>
                      <a:pt x="4429" y="0"/>
                    </a:moveTo>
                    <a:cubicBezTo>
                      <a:pt x="2186" y="0"/>
                      <a:pt x="28" y="1723"/>
                      <a:pt x="0" y="4354"/>
                    </a:cubicBezTo>
                    <a:cubicBezTo>
                      <a:pt x="0" y="6802"/>
                      <a:pt x="1967" y="8790"/>
                      <a:pt x="4394" y="8811"/>
                    </a:cubicBezTo>
                    <a:cubicBezTo>
                      <a:pt x="8307" y="8790"/>
                      <a:pt x="10274" y="4082"/>
                      <a:pt x="7533" y="1320"/>
                    </a:cubicBezTo>
                    <a:cubicBezTo>
                      <a:pt x="6635" y="409"/>
                      <a:pt x="5522" y="0"/>
                      <a:pt x="4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80" name="Google Shape;980;p7"/>
            <p:cNvGrpSpPr/>
            <p:nvPr/>
          </p:nvGrpSpPr>
          <p:grpSpPr>
            <a:xfrm flipH="1">
              <a:off x="2882786" y="-564"/>
              <a:ext cx="473241" cy="490595"/>
              <a:chOff x="5196700" y="-176"/>
              <a:chExt cx="473241" cy="490595"/>
            </a:xfrm>
          </p:grpSpPr>
          <p:sp>
            <p:nvSpPr>
              <p:cNvPr id="981" name="Google Shape;981;p7"/>
              <p:cNvSpPr/>
              <p:nvPr/>
            </p:nvSpPr>
            <p:spPr>
              <a:xfrm rot="10800000">
                <a:off x="5196700" y="-176"/>
                <a:ext cx="473241" cy="490595"/>
              </a:xfrm>
              <a:custGeom>
                <a:rect b="b" l="l" r="r" t="t"/>
                <a:pathLst>
                  <a:path extrusionOk="0" h="26009" w="25089">
                    <a:moveTo>
                      <a:pt x="1" y="0"/>
                    </a:moveTo>
                    <a:lnTo>
                      <a:pt x="1" y="26008"/>
                    </a:lnTo>
                    <a:lnTo>
                      <a:pt x="25088" y="26008"/>
                    </a:lnTo>
                    <a:lnTo>
                      <a:pt x="2508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 rot="10800000">
                <a:off x="5450476" y="286363"/>
                <a:ext cx="193812" cy="166122"/>
              </a:xfrm>
              <a:custGeom>
                <a:rect b="b" l="l" r="r" t="t"/>
                <a:pathLst>
                  <a:path extrusionOk="0" h="8807" w="10275">
                    <a:moveTo>
                      <a:pt x="4444" y="0"/>
                    </a:moveTo>
                    <a:cubicBezTo>
                      <a:pt x="2203" y="0"/>
                      <a:pt x="50" y="1729"/>
                      <a:pt x="22" y="4350"/>
                    </a:cubicBezTo>
                    <a:cubicBezTo>
                      <a:pt x="1" y="6798"/>
                      <a:pt x="1968" y="8786"/>
                      <a:pt x="4416" y="8807"/>
                    </a:cubicBezTo>
                    <a:cubicBezTo>
                      <a:pt x="8307" y="8807"/>
                      <a:pt x="10274" y="4099"/>
                      <a:pt x="7533" y="1316"/>
                    </a:cubicBezTo>
                    <a:cubicBezTo>
                      <a:pt x="6638" y="407"/>
                      <a:pt x="5531" y="0"/>
                      <a:pt x="44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 rot="10800000">
                <a:off x="5197486" y="286363"/>
                <a:ext cx="194208" cy="166122"/>
              </a:xfrm>
              <a:custGeom>
                <a:rect b="b" l="l" r="r" t="t"/>
                <a:pathLst>
                  <a:path extrusionOk="0" h="8807" w="10296">
                    <a:moveTo>
                      <a:pt x="4444" y="0"/>
                    </a:moveTo>
                    <a:cubicBezTo>
                      <a:pt x="2203" y="0"/>
                      <a:pt x="50" y="1729"/>
                      <a:pt x="22" y="4350"/>
                    </a:cubicBezTo>
                    <a:cubicBezTo>
                      <a:pt x="1" y="6798"/>
                      <a:pt x="1968" y="8786"/>
                      <a:pt x="4416" y="8807"/>
                    </a:cubicBezTo>
                    <a:cubicBezTo>
                      <a:pt x="8328" y="8807"/>
                      <a:pt x="10295" y="4099"/>
                      <a:pt x="7533" y="1316"/>
                    </a:cubicBezTo>
                    <a:cubicBezTo>
                      <a:pt x="6638" y="407"/>
                      <a:pt x="5531" y="0"/>
                      <a:pt x="44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 rot="10800000">
                <a:off x="5197486" y="34957"/>
                <a:ext cx="194208" cy="166122"/>
              </a:xfrm>
              <a:custGeom>
                <a:rect b="b" l="l" r="r" t="t"/>
                <a:pathLst>
                  <a:path extrusionOk="0" h="8807" w="10296">
                    <a:moveTo>
                      <a:pt x="4444" y="1"/>
                    </a:moveTo>
                    <a:cubicBezTo>
                      <a:pt x="2203" y="1"/>
                      <a:pt x="50" y="1730"/>
                      <a:pt x="22" y="4350"/>
                    </a:cubicBezTo>
                    <a:cubicBezTo>
                      <a:pt x="1" y="6798"/>
                      <a:pt x="1968" y="8786"/>
                      <a:pt x="4416" y="8807"/>
                    </a:cubicBezTo>
                    <a:cubicBezTo>
                      <a:pt x="8328" y="8807"/>
                      <a:pt x="10295" y="4099"/>
                      <a:pt x="7533" y="1316"/>
                    </a:cubicBezTo>
                    <a:cubicBezTo>
                      <a:pt x="6638" y="407"/>
                      <a:pt x="5531" y="1"/>
                      <a:pt x="4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 rot="10800000">
                <a:off x="5450476" y="34957"/>
                <a:ext cx="193812" cy="166122"/>
              </a:xfrm>
              <a:custGeom>
                <a:rect b="b" l="l" r="r" t="t"/>
                <a:pathLst>
                  <a:path extrusionOk="0" h="8807" w="10275">
                    <a:moveTo>
                      <a:pt x="4444" y="1"/>
                    </a:moveTo>
                    <a:cubicBezTo>
                      <a:pt x="2203" y="1"/>
                      <a:pt x="50" y="1730"/>
                      <a:pt x="22" y="4350"/>
                    </a:cubicBezTo>
                    <a:cubicBezTo>
                      <a:pt x="1" y="6798"/>
                      <a:pt x="1968" y="8786"/>
                      <a:pt x="4416" y="8807"/>
                    </a:cubicBezTo>
                    <a:cubicBezTo>
                      <a:pt x="8307" y="8807"/>
                      <a:pt x="10274" y="4099"/>
                      <a:pt x="7533" y="1316"/>
                    </a:cubicBezTo>
                    <a:cubicBezTo>
                      <a:pt x="6638" y="407"/>
                      <a:pt x="5531" y="1"/>
                      <a:pt x="4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 flipH="1">
              <a:off x="949043" y="-153"/>
              <a:ext cx="932284" cy="251833"/>
              <a:chOff x="6611261" y="-182"/>
              <a:chExt cx="934995" cy="251833"/>
            </a:xfrm>
          </p:grpSpPr>
          <p:sp>
            <p:nvSpPr>
              <p:cNvPr id="987" name="Google Shape;987;p7"/>
              <p:cNvSpPr/>
              <p:nvPr/>
            </p:nvSpPr>
            <p:spPr>
              <a:xfrm rot="10800000">
                <a:off x="6611261" y="-182"/>
                <a:ext cx="934995" cy="251833"/>
              </a:xfrm>
              <a:custGeom>
                <a:rect b="b" l="l" r="r" t="t"/>
                <a:pathLst>
                  <a:path extrusionOk="0" h="13351" w="49569">
                    <a:moveTo>
                      <a:pt x="1" y="1"/>
                    </a:moveTo>
                    <a:lnTo>
                      <a:pt x="1" y="13350"/>
                    </a:lnTo>
                    <a:lnTo>
                      <a:pt x="49569" y="13350"/>
                    </a:lnTo>
                    <a:lnTo>
                      <a:pt x="4956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 rot="10800000">
                <a:off x="7350859" y="49934"/>
                <a:ext cx="190040" cy="162463"/>
              </a:xfrm>
              <a:custGeom>
                <a:rect b="b" l="l" r="r" t="t"/>
                <a:pathLst>
                  <a:path extrusionOk="0" h="8613" w="10075">
                    <a:moveTo>
                      <a:pt x="5712" y="1"/>
                    </a:moveTo>
                    <a:cubicBezTo>
                      <a:pt x="4648" y="1"/>
                      <a:pt x="3564" y="399"/>
                      <a:pt x="2688" y="1289"/>
                    </a:cubicBezTo>
                    <a:cubicBezTo>
                      <a:pt x="1" y="3996"/>
                      <a:pt x="1938" y="8612"/>
                      <a:pt x="5754" y="8612"/>
                    </a:cubicBezTo>
                    <a:cubicBezTo>
                      <a:pt x="5771" y="8612"/>
                      <a:pt x="5788" y="8612"/>
                      <a:pt x="5806" y="8612"/>
                    </a:cubicBezTo>
                    <a:cubicBezTo>
                      <a:pt x="8149" y="8612"/>
                      <a:pt x="10074" y="6666"/>
                      <a:pt x="10053" y="4323"/>
                    </a:cubicBezTo>
                    <a:cubicBezTo>
                      <a:pt x="10053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 rot="10800000">
                <a:off x="6645178" y="49934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2" y="1"/>
                    </a:moveTo>
                    <a:cubicBezTo>
                      <a:pt x="4647" y="1"/>
                      <a:pt x="3564" y="399"/>
                      <a:pt x="2687" y="1289"/>
                    </a:cubicBezTo>
                    <a:cubicBezTo>
                      <a:pt x="0" y="3996"/>
                      <a:pt x="1917" y="8612"/>
                      <a:pt x="5732" y="8612"/>
                    </a:cubicBezTo>
                    <a:cubicBezTo>
                      <a:pt x="5750" y="8612"/>
                      <a:pt x="5767" y="8612"/>
                      <a:pt x="5784" y="8612"/>
                    </a:cubicBezTo>
                    <a:cubicBezTo>
                      <a:pt x="8148" y="8612"/>
                      <a:pt x="10052" y="6687"/>
                      <a:pt x="10052" y="4323"/>
                    </a:cubicBezTo>
                    <a:cubicBezTo>
                      <a:pt x="10052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 rot="10800000">
                <a:off x="7121958" y="49934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2" y="1"/>
                    </a:moveTo>
                    <a:cubicBezTo>
                      <a:pt x="4648" y="1"/>
                      <a:pt x="3564" y="399"/>
                      <a:pt x="2688" y="1289"/>
                    </a:cubicBezTo>
                    <a:cubicBezTo>
                      <a:pt x="1" y="4017"/>
                      <a:pt x="1938" y="8612"/>
                      <a:pt x="5733" y="8612"/>
                    </a:cubicBezTo>
                    <a:cubicBezTo>
                      <a:pt x="5750" y="8612"/>
                      <a:pt x="5767" y="8612"/>
                      <a:pt x="5784" y="8612"/>
                    </a:cubicBezTo>
                    <a:cubicBezTo>
                      <a:pt x="8149" y="8612"/>
                      <a:pt x="10053" y="6666"/>
                      <a:pt x="10053" y="4323"/>
                    </a:cubicBezTo>
                    <a:cubicBezTo>
                      <a:pt x="10053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 rot="10800000">
                <a:off x="6892245" y="49934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07" y="1"/>
                    </a:moveTo>
                    <a:cubicBezTo>
                      <a:pt x="4645" y="1"/>
                      <a:pt x="3564" y="399"/>
                      <a:pt x="2687" y="1289"/>
                    </a:cubicBezTo>
                    <a:cubicBezTo>
                      <a:pt x="0" y="3996"/>
                      <a:pt x="1917" y="8612"/>
                      <a:pt x="5732" y="8612"/>
                    </a:cubicBezTo>
                    <a:cubicBezTo>
                      <a:pt x="5749" y="8612"/>
                      <a:pt x="5767" y="8612"/>
                      <a:pt x="5784" y="8612"/>
                    </a:cubicBezTo>
                    <a:cubicBezTo>
                      <a:pt x="8148" y="8612"/>
                      <a:pt x="10052" y="6687"/>
                      <a:pt x="10052" y="4323"/>
                    </a:cubicBezTo>
                    <a:cubicBezTo>
                      <a:pt x="10038" y="1723"/>
                      <a:pt x="7915" y="1"/>
                      <a:pt x="57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92" name="Google Shape;992;p7"/>
            <p:cNvGrpSpPr/>
            <p:nvPr/>
          </p:nvGrpSpPr>
          <p:grpSpPr>
            <a:xfrm flipH="1">
              <a:off x="1405965" y="262822"/>
              <a:ext cx="474807" cy="469683"/>
              <a:chOff x="6615985" y="244929"/>
              <a:chExt cx="474807" cy="468092"/>
            </a:xfrm>
          </p:grpSpPr>
          <p:sp>
            <p:nvSpPr>
              <p:cNvPr id="993" name="Google Shape;993;p7"/>
              <p:cNvSpPr/>
              <p:nvPr/>
            </p:nvSpPr>
            <p:spPr>
              <a:xfrm rot="10800000">
                <a:off x="6615985" y="244929"/>
                <a:ext cx="474807" cy="468092"/>
              </a:xfrm>
              <a:custGeom>
                <a:rect b="b" l="l" r="r" t="t"/>
                <a:pathLst>
                  <a:path extrusionOk="0" h="24816" w="25172">
                    <a:moveTo>
                      <a:pt x="1" y="0"/>
                    </a:moveTo>
                    <a:lnTo>
                      <a:pt x="1" y="24816"/>
                    </a:lnTo>
                    <a:lnTo>
                      <a:pt x="25172" y="24816"/>
                    </a:lnTo>
                    <a:lnTo>
                      <a:pt x="2517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4" name="Google Shape;994;p7"/>
              <p:cNvSpPr/>
              <p:nvPr/>
            </p:nvSpPr>
            <p:spPr>
              <a:xfrm rot="10800000">
                <a:off x="6868572" y="520019"/>
                <a:ext cx="189455" cy="162387"/>
              </a:xfrm>
              <a:custGeom>
                <a:rect b="b" l="l" r="r" t="t"/>
                <a:pathLst>
                  <a:path extrusionOk="0" h="8609" w="10044">
                    <a:moveTo>
                      <a:pt x="4334" y="0"/>
                    </a:moveTo>
                    <a:cubicBezTo>
                      <a:pt x="2138" y="0"/>
                      <a:pt x="35" y="1692"/>
                      <a:pt x="21" y="4257"/>
                    </a:cubicBezTo>
                    <a:cubicBezTo>
                      <a:pt x="0" y="6642"/>
                      <a:pt x="1925" y="8588"/>
                      <a:pt x="4311" y="8609"/>
                    </a:cubicBezTo>
                    <a:cubicBezTo>
                      <a:pt x="8119" y="8609"/>
                      <a:pt x="10044" y="3985"/>
                      <a:pt x="7365" y="1286"/>
                    </a:cubicBezTo>
                    <a:cubicBezTo>
                      <a:pt x="6484" y="398"/>
                      <a:pt x="5398" y="0"/>
                      <a:pt x="43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5" name="Google Shape;995;p7"/>
              <p:cNvSpPr/>
              <p:nvPr/>
            </p:nvSpPr>
            <p:spPr>
              <a:xfrm rot="10800000">
                <a:off x="6621505" y="520019"/>
                <a:ext cx="189455" cy="162387"/>
              </a:xfrm>
              <a:custGeom>
                <a:rect b="b" l="l" r="r" t="t"/>
                <a:pathLst>
                  <a:path extrusionOk="0" h="8609" w="10044">
                    <a:moveTo>
                      <a:pt x="4333" y="0"/>
                    </a:moveTo>
                    <a:cubicBezTo>
                      <a:pt x="2136" y="0"/>
                      <a:pt x="29" y="1692"/>
                      <a:pt x="1" y="4257"/>
                    </a:cubicBezTo>
                    <a:cubicBezTo>
                      <a:pt x="1" y="6642"/>
                      <a:pt x="1926" y="8588"/>
                      <a:pt x="4311" y="8609"/>
                    </a:cubicBezTo>
                    <a:cubicBezTo>
                      <a:pt x="8119" y="8609"/>
                      <a:pt x="10044" y="3985"/>
                      <a:pt x="7366" y="1286"/>
                    </a:cubicBezTo>
                    <a:cubicBezTo>
                      <a:pt x="6485" y="398"/>
                      <a:pt x="5398" y="0"/>
                      <a:pt x="43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 rot="10800000">
                <a:off x="6621505" y="274517"/>
                <a:ext cx="189455" cy="162387"/>
              </a:xfrm>
              <a:custGeom>
                <a:rect b="b" l="l" r="r" t="t"/>
                <a:pathLst>
                  <a:path extrusionOk="0" h="8609" w="10044">
                    <a:moveTo>
                      <a:pt x="4336" y="0"/>
                    </a:moveTo>
                    <a:cubicBezTo>
                      <a:pt x="2138" y="0"/>
                      <a:pt x="29" y="1697"/>
                      <a:pt x="1" y="4277"/>
                    </a:cubicBezTo>
                    <a:cubicBezTo>
                      <a:pt x="1" y="6662"/>
                      <a:pt x="1926" y="8608"/>
                      <a:pt x="4311" y="8608"/>
                    </a:cubicBezTo>
                    <a:cubicBezTo>
                      <a:pt x="8119" y="8608"/>
                      <a:pt x="10044" y="4005"/>
                      <a:pt x="7366" y="1285"/>
                    </a:cubicBezTo>
                    <a:cubicBezTo>
                      <a:pt x="6485" y="398"/>
                      <a:pt x="5400" y="0"/>
                      <a:pt x="43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 rot="10800000">
                <a:off x="6868572" y="274517"/>
                <a:ext cx="189455" cy="162218"/>
              </a:xfrm>
              <a:custGeom>
                <a:rect b="b" l="l" r="r" t="t"/>
                <a:pathLst>
                  <a:path extrusionOk="0" h="8600" w="10044">
                    <a:moveTo>
                      <a:pt x="4337" y="1"/>
                    </a:moveTo>
                    <a:cubicBezTo>
                      <a:pt x="2140" y="1"/>
                      <a:pt x="35" y="1688"/>
                      <a:pt x="21" y="4268"/>
                    </a:cubicBezTo>
                    <a:cubicBezTo>
                      <a:pt x="0" y="6653"/>
                      <a:pt x="1925" y="8599"/>
                      <a:pt x="4311" y="8599"/>
                    </a:cubicBezTo>
                    <a:cubicBezTo>
                      <a:pt x="8119" y="8599"/>
                      <a:pt x="10044" y="3996"/>
                      <a:pt x="7365" y="1276"/>
                    </a:cubicBezTo>
                    <a:cubicBezTo>
                      <a:pt x="6485" y="396"/>
                      <a:pt x="5400" y="1"/>
                      <a:pt x="43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98" name="Google Shape;998;p7"/>
            <p:cNvGrpSpPr/>
            <p:nvPr/>
          </p:nvGrpSpPr>
          <p:grpSpPr>
            <a:xfrm flipH="1">
              <a:off x="245786" y="2646735"/>
              <a:ext cx="229330" cy="233669"/>
              <a:chOff x="7992219" y="2560523"/>
              <a:chExt cx="229330" cy="233669"/>
            </a:xfrm>
          </p:grpSpPr>
          <p:sp>
            <p:nvSpPr>
              <p:cNvPr id="999" name="Google Shape;999;p7"/>
              <p:cNvSpPr/>
              <p:nvPr/>
            </p:nvSpPr>
            <p:spPr>
              <a:xfrm rot="10800000">
                <a:off x="7992219" y="2560523"/>
                <a:ext cx="229330" cy="233669"/>
              </a:xfrm>
              <a:custGeom>
                <a:rect b="b" l="l" r="r" t="t"/>
                <a:pathLst>
                  <a:path extrusionOk="0" h="12388" w="12158">
                    <a:moveTo>
                      <a:pt x="1" y="1"/>
                    </a:moveTo>
                    <a:lnTo>
                      <a:pt x="1" y="12388"/>
                    </a:lnTo>
                    <a:lnTo>
                      <a:pt x="12157" y="12388"/>
                    </a:lnTo>
                    <a:lnTo>
                      <a:pt x="121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0" name="Google Shape;1000;p7"/>
              <p:cNvSpPr/>
              <p:nvPr/>
            </p:nvSpPr>
            <p:spPr>
              <a:xfrm rot="10800000">
                <a:off x="8004459" y="2601171"/>
                <a:ext cx="176044" cy="150655"/>
              </a:xfrm>
              <a:custGeom>
                <a:rect b="b" l="l" r="r" t="t"/>
                <a:pathLst>
                  <a:path extrusionOk="0" h="7987" w="9333">
                    <a:moveTo>
                      <a:pt x="4041" y="0"/>
                    </a:moveTo>
                    <a:cubicBezTo>
                      <a:pt x="2006" y="0"/>
                      <a:pt x="50" y="1566"/>
                      <a:pt x="22" y="3948"/>
                    </a:cubicBezTo>
                    <a:cubicBezTo>
                      <a:pt x="1" y="6166"/>
                      <a:pt x="1800" y="7966"/>
                      <a:pt x="3997" y="7987"/>
                    </a:cubicBezTo>
                    <a:cubicBezTo>
                      <a:pt x="7554" y="7987"/>
                      <a:pt x="9333" y="3718"/>
                      <a:pt x="6843" y="1186"/>
                    </a:cubicBezTo>
                    <a:cubicBezTo>
                      <a:pt x="6030" y="367"/>
                      <a:pt x="5027" y="0"/>
                      <a:pt x="4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01" name="Google Shape;1001;p7"/>
            <p:cNvGrpSpPr/>
            <p:nvPr/>
          </p:nvGrpSpPr>
          <p:grpSpPr>
            <a:xfrm flipH="1">
              <a:off x="960926" y="1886659"/>
              <a:ext cx="233669" cy="233669"/>
              <a:chOff x="7305872" y="1876137"/>
              <a:chExt cx="233669" cy="233669"/>
            </a:xfrm>
          </p:grpSpPr>
          <p:sp>
            <p:nvSpPr>
              <p:cNvPr id="1002" name="Google Shape;1002;p7"/>
              <p:cNvSpPr/>
              <p:nvPr/>
            </p:nvSpPr>
            <p:spPr>
              <a:xfrm rot="10800000">
                <a:off x="7305872" y="1876137"/>
                <a:ext cx="233669" cy="233669"/>
              </a:xfrm>
              <a:custGeom>
                <a:rect b="b" l="l" r="r" t="t"/>
                <a:pathLst>
                  <a:path extrusionOk="0" h="12388" w="12388">
                    <a:moveTo>
                      <a:pt x="1" y="1"/>
                    </a:moveTo>
                    <a:lnTo>
                      <a:pt x="1" y="12387"/>
                    </a:lnTo>
                    <a:lnTo>
                      <a:pt x="12387" y="12387"/>
                    </a:lnTo>
                    <a:lnTo>
                      <a:pt x="1238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3" name="Google Shape;1003;p7"/>
              <p:cNvSpPr/>
              <p:nvPr/>
            </p:nvSpPr>
            <p:spPr>
              <a:xfrm rot="10800000">
                <a:off x="7322451" y="1917180"/>
                <a:ext cx="175648" cy="150278"/>
              </a:xfrm>
              <a:custGeom>
                <a:rect b="b" l="l" r="r" t="t"/>
                <a:pathLst>
                  <a:path extrusionOk="0" h="7967" w="9312">
                    <a:moveTo>
                      <a:pt x="4025" y="1"/>
                    </a:moveTo>
                    <a:cubicBezTo>
                      <a:pt x="1997" y="1"/>
                      <a:pt x="50" y="1566"/>
                      <a:pt x="21" y="3949"/>
                    </a:cubicBezTo>
                    <a:cubicBezTo>
                      <a:pt x="1" y="6167"/>
                      <a:pt x="1779" y="7966"/>
                      <a:pt x="3997" y="7966"/>
                    </a:cubicBezTo>
                    <a:cubicBezTo>
                      <a:pt x="7533" y="7966"/>
                      <a:pt x="9312" y="3698"/>
                      <a:pt x="6822" y="1187"/>
                    </a:cubicBezTo>
                    <a:cubicBezTo>
                      <a:pt x="6009" y="368"/>
                      <a:pt x="5008" y="1"/>
                      <a:pt x="40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04" name="Google Shape;1004;p7"/>
            <p:cNvGrpSpPr/>
            <p:nvPr/>
          </p:nvGrpSpPr>
          <p:grpSpPr>
            <a:xfrm flipH="1">
              <a:off x="720072" y="2171366"/>
              <a:ext cx="234838" cy="233669"/>
              <a:chOff x="7539527" y="2110189"/>
              <a:chExt cx="234838" cy="233669"/>
            </a:xfrm>
          </p:grpSpPr>
          <p:sp>
            <p:nvSpPr>
              <p:cNvPr id="1005" name="Google Shape;1005;p7"/>
              <p:cNvSpPr/>
              <p:nvPr/>
            </p:nvSpPr>
            <p:spPr>
              <a:xfrm rot="10800000">
                <a:off x="7539527" y="2110189"/>
                <a:ext cx="234838" cy="233669"/>
              </a:xfrm>
              <a:custGeom>
                <a:rect b="b" l="l" r="r" t="t"/>
                <a:pathLst>
                  <a:path extrusionOk="0" h="12388" w="12450">
                    <a:moveTo>
                      <a:pt x="0" y="1"/>
                    </a:moveTo>
                    <a:lnTo>
                      <a:pt x="0" y="12388"/>
                    </a:lnTo>
                    <a:lnTo>
                      <a:pt x="12450" y="12388"/>
                    </a:lnTo>
                    <a:lnTo>
                      <a:pt x="124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6" name="Google Shape;1006;p7"/>
              <p:cNvSpPr/>
              <p:nvPr/>
            </p:nvSpPr>
            <p:spPr>
              <a:xfrm rot="10800000">
                <a:off x="7557295" y="2151232"/>
                <a:ext cx="175629" cy="150259"/>
              </a:xfrm>
              <a:custGeom>
                <a:rect b="b" l="l" r="r" t="t"/>
                <a:pathLst>
                  <a:path extrusionOk="0" h="7966" w="9311">
                    <a:moveTo>
                      <a:pt x="4020" y="0"/>
                    </a:moveTo>
                    <a:cubicBezTo>
                      <a:pt x="1985" y="0"/>
                      <a:pt x="28" y="1566"/>
                      <a:pt x="0" y="3948"/>
                    </a:cubicBezTo>
                    <a:cubicBezTo>
                      <a:pt x="0" y="6145"/>
                      <a:pt x="1779" y="7966"/>
                      <a:pt x="3996" y="7966"/>
                    </a:cubicBezTo>
                    <a:cubicBezTo>
                      <a:pt x="7533" y="7966"/>
                      <a:pt x="9311" y="3697"/>
                      <a:pt x="6821" y="1186"/>
                    </a:cubicBezTo>
                    <a:cubicBezTo>
                      <a:pt x="6009" y="367"/>
                      <a:pt x="5005" y="0"/>
                      <a:pt x="40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07" name="Google Shape;1007;p7"/>
            <p:cNvGrpSpPr/>
            <p:nvPr/>
          </p:nvGrpSpPr>
          <p:grpSpPr>
            <a:xfrm flipH="1">
              <a:off x="1405530" y="1447336"/>
              <a:ext cx="233273" cy="233669"/>
              <a:chOff x="6853181" y="1415540"/>
              <a:chExt cx="233273" cy="233669"/>
            </a:xfrm>
          </p:grpSpPr>
          <p:sp>
            <p:nvSpPr>
              <p:cNvPr id="1008" name="Google Shape;1008;p7"/>
              <p:cNvSpPr/>
              <p:nvPr/>
            </p:nvSpPr>
            <p:spPr>
              <a:xfrm rot="10800000">
                <a:off x="6853181" y="1415540"/>
                <a:ext cx="233273" cy="233669"/>
              </a:xfrm>
              <a:custGeom>
                <a:rect b="b" l="l" r="r" t="t"/>
                <a:pathLst>
                  <a:path extrusionOk="0" h="12388" w="12367">
                    <a:moveTo>
                      <a:pt x="1" y="0"/>
                    </a:moveTo>
                    <a:lnTo>
                      <a:pt x="1" y="12387"/>
                    </a:lnTo>
                    <a:lnTo>
                      <a:pt x="12367" y="12387"/>
                    </a:lnTo>
                    <a:lnTo>
                      <a:pt x="123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9" name="Google Shape;1009;p7"/>
              <p:cNvSpPr/>
              <p:nvPr/>
            </p:nvSpPr>
            <p:spPr>
              <a:xfrm rot="10800000">
                <a:off x="6869760" y="1456584"/>
                <a:ext cx="175648" cy="150542"/>
              </a:xfrm>
              <a:custGeom>
                <a:rect b="b" l="l" r="r" t="t"/>
                <a:pathLst>
                  <a:path extrusionOk="0" h="7981" w="9312">
                    <a:moveTo>
                      <a:pt x="4016" y="1"/>
                    </a:moveTo>
                    <a:cubicBezTo>
                      <a:pt x="1991" y="1"/>
                      <a:pt x="50" y="1570"/>
                      <a:pt x="22" y="3963"/>
                    </a:cubicBezTo>
                    <a:cubicBezTo>
                      <a:pt x="1" y="6160"/>
                      <a:pt x="1779" y="7959"/>
                      <a:pt x="3997" y="7980"/>
                    </a:cubicBezTo>
                    <a:cubicBezTo>
                      <a:pt x="7533" y="7980"/>
                      <a:pt x="9312" y="3712"/>
                      <a:pt x="6822" y="1201"/>
                    </a:cubicBezTo>
                    <a:cubicBezTo>
                      <a:pt x="6007" y="372"/>
                      <a:pt x="5002" y="1"/>
                      <a:pt x="40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10" name="Google Shape;1010;p7"/>
            <p:cNvGrpSpPr/>
            <p:nvPr/>
          </p:nvGrpSpPr>
          <p:grpSpPr>
            <a:xfrm flipH="1">
              <a:off x="2137185" y="741602"/>
              <a:ext cx="232876" cy="237215"/>
              <a:chOff x="6155780" y="729984"/>
              <a:chExt cx="232876" cy="237215"/>
            </a:xfrm>
          </p:grpSpPr>
          <p:sp>
            <p:nvSpPr>
              <p:cNvPr id="1011" name="Google Shape;1011;p7"/>
              <p:cNvSpPr/>
              <p:nvPr/>
            </p:nvSpPr>
            <p:spPr>
              <a:xfrm rot="10800000">
                <a:off x="6155780" y="729984"/>
                <a:ext cx="232876" cy="237215"/>
              </a:xfrm>
              <a:custGeom>
                <a:rect b="b" l="l" r="r" t="t"/>
                <a:pathLst>
                  <a:path extrusionOk="0" h="12576" w="12346">
                    <a:moveTo>
                      <a:pt x="1" y="0"/>
                    </a:moveTo>
                    <a:lnTo>
                      <a:pt x="1" y="12575"/>
                    </a:lnTo>
                    <a:lnTo>
                      <a:pt x="12346" y="12575"/>
                    </a:lnTo>
                    <a:lnTo>
                      <a:pt x="123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2" name="Google Shape;1012;p7"/>
              <p:cNvSpPr/>
              <p:nvPr/>
            </p:nvSpPr>
            <p:spPr>
              <a:xfrm rot="10800000">
                <a:off x="6168002" y="771424"/>
                <a:ext cx="178420" cy="152956"/>
              </a:xfrm>
              <a:custGeom>
                <a:rect b="b" l="l" r="r" t="t"/>
                <a:pathLst>
                  <a:path extrusionOk="0" h="8109" w="9459">
                    <a:moveTo>
                      <a:pt x="4086" y="0"/>
                    </a:moveTo>
                    <a:cubicBezTo>
                      <a:pt x="2019" y="0"/>
                      <a:pt x="36" y="1595"/>
                      <a:pt x="22" y="4007"/>
                    </a:cubicBezTo>
                    <a:cubicBezTo>
                      <a:pt x="1" y="6267"/>
                      <a:pt x="1800" y="8088"/>
                      <a:pt x="4060" y="8108"/>
                    </a:cubicBezTo>
                    <a:cubicBezTo>
                      <a:pt x="7638" y="8108"/>
                      <a:pt x="9458" y="3777"/>
                      <a:pt x="6926" y="1204"/>
                    </a:cubicBezTo>
                    <a:cubicBezTo>
                      <a:pt x="6102" y="372"/>
                      <a:pt x="5084" y="0"/>
                      <a:pt x="40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13" name="Google Shape;1013;p7"/>
            <p:cNvGrpSpPr/>
            <p:nvPr/>
          </p:nvGrpSpPr>
          <p:grpSpPr>
            <a:xfrm flipH="1">
              <a:off x="488029" y="2170354"/>
              <a:ext cx="219446" cy="466649"/>
              <a:chOff x="7772786" y="2109798"/>
              <a:chExt cx="219446" cy="450738"/>
            </a:xfrm>
          </p:grpSpPr>
          <p:sp>
            <p:nvSpPr>
              <p:cNvPr id="1014" name="Google Shape;1014;p7"/>
              <p:cNvSpPr/>
              <p:nvPr/>
            </p:nvSpPr>
            <p:spPr>
              <a:xfrm rot="10800000">
                <a:off x="7772786" y="2109798"/>
                <a:ext cx="219446" cy="450738"/>
              </a:xfrm>
              <a:custGeom>
                <a:rect b="b" l="l" r="r" t="t"/>
                <a:pathLst>
                  <a:path extrusionOk="0" h="23896" w="11634">
                    <a:moveTo>
                      <a:pt x="0" y="1"/>
                    </a:moveTo>
                    <a:lnTo>
                      <a:pt x="0" y="23896"/>
                    </a:lnTo>
                    <a:lnTo>
                      <a:pt x="11634" y="23896"/>
                    </a:lnTo>
                    <a:lnTo>
                      <a:pt x="1163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 rot="10800000">
                <a:off x="7809492" y="2162286"/>
                <a:ext cx="146033" cy="147618"/>
              </a:xfrm>
              <a:custGeom>
                <a:rect b="b" l="l" r="r" t="t"/>
                <a:pathLst>
                  <a:path extrusionOk="0" h="7826" w="7742">
                    <a:moveTo>
                      <a:pt x="3871" y="0"/>
                    </a:moveTo>
                    <a:cubicBezTo>
                      <a:pt x="1737" y="0"/>
                      <a:pt x="0" y="1737"/>
                      <a:pt x="0" y="3913"/>
                    </a:cubicBezTo>
                    <a:cubicBezTo>
                      <a:pt x="0" y="6068"/>
                      <a:pt x="1737" y="7826"/>
                      <a:pt x="3871" y="7826"/>
                    </a:cubicBezTo>
                    <a:cubicBezTo>
                      <a:pt x="6005" y="7826"/>
                      <a:pt x="7742" y="6068"/>
                      <a:pt x="7742" y="3913"/>
                    </a:cubicBezTo>
                    <a:cubicBezTo>
                      <a:pt x="7742" y="1737"/>
                      <a:pt x="6005" y="0"/>
                      <a:pt x="38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 rot="10800000">
                <a:off x="7785008" y="2369496"/>
                <a:ext cx="170913" cy="146543"/>
              </a:xfrm>
              <a:custGeom>
                <a:rect b="b" l="l" r="r" t="t"/>
                <a:pathLst>
                  <a:path extrusionOk="0" h="7769" w="9061">
                    <a:moveTo>
                      <a:pt x="3926" y="0"/>
                    </a:moveTo>
                    <a:cubicBezTo>
                      <a:pt x="1948" y="0"/>
                      <a:pt x="49" y="1524"/>
                      <a:pt x="21" y="3835"/>
                    </a:cubicBezTo>
                    <a:cubicBezTo>
                      <a:pt x="0" y="5990"/>
                      <a:pt x="1737" y="7748"/>
                      <a:pt x="3892" y="7769"/>
                    </a:cubicBezTo>
                    <a:cubicBezTo>
                      <a:pt x="7344" y="7769"/>
                      <a:pt x="9060" y="3605"/>
                      <a:pt x="6654" y="1157"/>
                    </a:cubicBezTo>
                    <a:cubicBezTo>
                      <a:pt x="5862" y="358"/>
                      <a:pt x="4884" y="0"/>
                      <a:pt x="3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17" name="Google Shape;1017;p7"/>
            <p:cNvGrpSpPr/>
            <p:nvPr/>
          </p:nvGrpSpPr>
          <p:grpSpPr>
            <a:xfrm flipH="1" rot="10800000">
              <a:off x="1193668" y="1447989"/>
              <a:ext cx="197797" cy="427664"/>
              <a:chOff x="1792512" y="3300681"/>
              <a:chExt cx="213650" cy="461641"/>
            </a:xfrm>
          </p:grpSpPr>
          <p:sp>
            <p:nvSpPr>
              <p:cNvPr id="1018" name="Google Shape;1018;p7"/>
              <p:cNvSpPr/>
              <p:nvPr/>
            </p:nvSpPr>
            <p:spPr>
              <a:xfrm>
                <a:off x="1792512" y="3300681"/>
                <a:ext cx="213650" cy="461641"/>
              </a:xfrm>
              <a:custGeom>
                <a:rect b="b" l="l" r="r" t="t"/>
                <a:pathLst>
                  <a:path extrusionOk="0" h="24419" w="11613">
                    <a:moveTo>
                      <a:pt x="0" y="0"/>
                    </a:moveTo>
                    <a:lnTo>
                      <a:pt x="0" y="24418"/>
                    </a:lnTo>
                    <a:lnTo>
                      <a:pt x="11613" y="24418"/>
                    </a:lnTo>
                    <a:lnTo>
                      <a:pt x="116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1804059" y="3366889"/>
                <a:ext cx="166704" cy="142968"/>
              </a:xfrm>
              <a:custGeom>
                <a:rect b="b" l="l" r="r" t="t"/>
                <a:pathLst>
                  <a:path extrusionOk="0" h="7770" w="9060">
                    <a:moveTo>
                      <a:pt x="5189" y="1"/>
                    </a:moveTo>
                    <a:cubicBezTo>
                      <a:pt x="1737" y="1"/>
                      <a:pt x="0" y="4164"/>
                      <a:pt x="2427" y="6612"/>
                    </a:cubicBezTo>
                    <a:cubicBezTo>
                      <a:pt x="3213" y="7411"/>
                      <a:pt x="4187" y="7769"/>
                      <a:pt x="5146" y="7769"/>
                    </a:cubicBezTo>
                    <a:cubicBezTo>
                      <a:pt x="7124" y="7769"/>
                      <a:pt x="9032" y="6246"/>
                      <a:pt x="9060" y="3934"/>
                    </a:cubicBezTo>
                    <a:cubicBezTo>
                      <a:pt x="9060" y="1779"/>
                      <a:pt x="7344" y="22"/>
                      <a:pt x="51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1804059" y="3569783"/>
                <a:ext cx="166704" cy="142563"/>
              </a:xfrm>
              <a:custGeom>
                <a:rect b="b" l="l" r="r" t="t"/>
                <a:pathLst>
                  <a:path extrusionOk="0" h="7748" w="9060">
                    <a:moveTo>
                      <a:pt x="5189" y="0"/>
                    </a:moveTo>
                    <a:cubicBezTo>
                      <a:pt x="1737" y="0"/>
                      <a:pt x="0" y="4143"/>
                      <a:pt x="2427" y="6591"/>
                    </a:cubicBezTo>
                    <a:cubicBezTo>
                      <a:pt x="3213" y="7390"/>
                      <a:pt x="4187" y="7748"/>
                      <a:pt x="5146" y="7748"/>
                    </a:cubicBezTo>
                    <a:cubicBezTo>
                      <a:pt x="7124" y="7748"/>
                      <a:pt x="9032" y="6225"/>
                      <a:pt x="9060" y="3913"/>
                    </a:cubicBezTo>
                    <a:cubicBezTo>
                      <a:pt x="9060" y="1758"/>
                      <a:pt x="7344" y="0"/>
                      <a:pt x="51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21" name="Google Shape;1021;p7"/>
            <p:cNvGrpSpPr/>
            <p:nvPr/>
          </p:nvGrpSpPr>
          <p:grpSpPr>
            <a:xfrm flipH="1">
              <a:off x="1894592" y="-176"/>
              <a:ext cx="229311" cy="489821"/>
              <a:chOff x="6388643" y="-176"/>
              <a:chExt cx="229311" cy="489821"/>
            </a:xfrm>
          </p:grpSpPr>
          <p:sp>
            <p:nvSpPr>
              <p:cNvPr id="1022" name="Google Shape;1022;p7"/>
              <p:cNvSpPr/>
              <p:nvPr/>
            </p:nvSpPr>
            <p:spPr>
              <a:xfrm rot="10800000">
                <a:off x="6388643" y="-176"/>
                <a:ext cx="229311" cy="489821"/>
              </a:xfrm>
              <a:custGeom>
                <a:rect b="b" l="l" r="r" t="t"/>
                <a:pathLst>
                  <a:path extrusionOk="0" h="25968" w="12157">
                    <a:moveTo>
                      <a:pt x="0" y="1"/>
                    </a:moveTo>
                    <a:lnTo>
                      <a:pt x="0" y="25967"/>
                    </a:lnTo>
                    <a:lnTo>
                      <a:pt x="12157" y="25967"/>
                    </a:lnTo>
                    <a:lnTo>
                      <a:pt x="121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 rot="10800000">
                <a:off x="6423369" y="283741"/>
                <a:ext cx="185909" cy="158935"/>
              </a:xfrm>
              <a:custGeom>
                <a:rect b="b" l="l" r="r" t="t"/>
                <a:pathLst>
                  <a:path extrusionOk="0" h="8426" w="9856">
                    <a:moveTo>
                      <a:pt x="5629" y="1"/>
                    </a:moveTo>
                    <a:cubicBezTo>
                      <a:pt x="1884" y="1"/>
                      <a:pt x="1" y="4499"/>
                      <a:pt x="2637" y="7157"/>
                    </a:cubicBezTo>
                    <a:cubicBezTo>
                      <a:pt x="3493" y="8033"/>
                      <a:pt x="4555" y="8426"/>
                      <a:pt x="5598" y="8426"/>
                    </a:cubicBezTo>
                    <a:cubicBezTo>
                      <a:pt x="7743" y="8426"/>
                      <a:pt x="9806" y="6768"/>
                      <a:pt x="9835" y="4248"/>
                    </a:cubicBezTo>
                    <a:cubicBezTo>
                      <a:pt x="9856" y="1905"/>
                      <a:pt x="7972" y="1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4" name="Google Shape;1024;p7"/>
              <p:cNvSpPr/>
              <p:nvPr/>
            </p:nvSpPr>
            <p:spPr>
              <a:xfrm rot="10800000">
                <a:off x="6423369" y="58555"/>
                <a:ext cx="185796" cy="158747"/>
              </a:xfrm>
              <a:custGeom>
                <a:rect b="b" l="l" r="r" t="t"/>
                <a:pathLst>
                  <a:path extrusionOk="0" h="8416" w="9850">
                    <a:moveTo>
                      <a:pt x="5597" y="0"/>
                    </a:moveTo>
                    <a:cubicBezTo>
                      <a:pt x="1869" y="0"/>
                      <a:pt x="1" y="4505"/>
                      <a:pt x="2631" y="7156"/>
                    </a:cubicBezTo>
                    <a:cubicBezTo>
                      <a:pt x="3494" y="8026"/>
                      <a:pt x="4558" y="8416"/>
                      <a:pt x="5601" y="8416"/>
                    </a:cubicBezTo>
                    <a:cubicBezTo>
                      <a:pt x="7746" y="8416"/>
                      <a:pt x="9800" y="6767"/>
                      <a:pt x="9829" y="4248"/>
                    </a:cubicBezTo>
                    <a:cubicBezTo>
                      <a:pt x="9850" y="1904"/>
                      <a:pt x="7966" y="0"/>
                      <a:pt x="5623" y="0"/>
                    </a:cubicBezTo>
                    <a:cubicBezTo>
                      <a:pt x="5614" y="0"/>
                      <a:pt x="5606" y="0"/>
                      <a:pt x="55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25" name="Google Shape;1025;p7"/>
            <p:cNvGrpSpPr/>
            <p:nvPr/>
          </p:nvGrpSpPr>
          <p:grpSpPr>
            <a:xfrm flipH="1">
              <a:off x="-242702" y="-177"/>
              <a:ext cx="474807" cy="477976"/>
              <a:chOff x="8210487" y="-177"/>
              <a:chExt cx="474807" cy="477976"/>
            </a:xfrm>
          </p:grpSpPr>
          <p:sp>
            <p:nvSpPr>
              <p:cNvPr id="1026" name="Google Shape;1026;p7"/>
              <p:cNvSpPr/>
              <p:nvPr/>
            </p:nvSpPr>
            <p:spPr>
              <a:xfrm rot="10800000">
                <a:off x="8210487" y="-177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0" y="1"/>
                    </a:moveTo>
                    <a:lnTo>
                      <a:pt x="0" y="25339"/>
                    </a:lnTo>
                    <a:lnTo>
                      <a:pt x="25171" y="25339"/>
                    </a:lnTo>
                    <a:lnTo>
                      <a:pt x="251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 rot="10800000">
                <a:off x="8240473" y="48161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9" y="0"/>
                    </a:moveTo>
                    <a:cubicBezTo>
                      <a:pt x="1884" y="0"/>
                      <a:pt x="1" y="4499"/>
                      <a:pt x="2637" y="7135"/>
                    </a:cubicBezTo>
                    <a:cubicBezTo>
                      <a:pt x="3491" y="7995"/>
                      <a:pt x="4544" y="8381"/>
                      <a:pt x="5578" y="8381"/>
                    </a:cubicBezTo>
                    <a:cubicBezTo>
                      <a:pt x="7714" y="8381"/>
                      <a:pt x="9765" y="6736"/>
                      <a:pt x="9793" y="4227"/>
                    </a:cubicBezTo>
                    <a:cubicBezTo>
                      <a:pt x="9793" y="190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 rot="10800000">
                <a:off x="8480447" y="48161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608" y="0"/>
                    </a:moveTo>
                    <a:cubicBezTo>
                      <a:pt x="1884" y="0"/>
                      <a:pt x="0" y="4499"/>
                      <a:pt x="2637" y="7135"/>
                    </a:cubicBezTo>
                    <a:cubicBezTo>
                      <a:pt x="3490" y="7995"/>
                      <a:pt x="4544" y="8381"/>
                      <a:pt x="5578" y="8381"/>
                    </a:cubicBezTo>
                    <a:cubicBezTo>
                      <a:pt x="7713" y="8381"/>
                      <a:pt x="9764" y="6736"/>
                      <a:pt x="9793" y="4227"/>
                    </a:cubicBezTo>
                    <a:cubicBezTo>
                      <a:pt x="9793" y="190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 rot="10800000">
                <a:off x="8480051" y="272555"/>
                <a:ext cx="185117" cy="157879"/>
              </a:xfrm>
              <a:custGeom>
                <a:rect b="b" l="l" r="r" t="t"/>
                <a:pathLst>
                  <a:path extrusionOk="0" h="8370" w="9814">
                    <a:moveTo>
                      <a:pt x="5608" y="0"/>
                    </a:moveTo>
                    <a:cubicBezTo>
                      <a:pt x="1884" y="0"/>
                      <a:pt x="0" y="4478"/>
                      <a:pt x="2637" y="7115"/>
                    </a:cubicBezTo>
                    <a:cubicBezTo>
                      <a:pt x="3490" y="7982"/>
                      <a:pt x="4544" y="8370"/>
                      <a:pt x="5578" y="8370"/>
                    </a:cubicBezTo>
                    <a:cubicBezTo>
                      <a:pt x="7714" y="8370"/>
                      <a:pt x="9764" y="6715"/>
                      <a:pt x="9793" y="4206"/>
                    </a:cubicBezTo>
                    <a:cubicBezTo>
                      <a:pt x="9814" y="188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0" name="Google Shape;1030;p7"/>
              <p:cNvSpPr/>
              <p:nvPr/>
            </p:nvSpPr>
            <p:spPr>
              <a:xfrm rot="10800000">
                <a:off x="8240473" y="272555"/>
                <a:ext cx="184739" cy="157879"/>
              </a:xfrm>
              <a:custGeom>
                <a:rect b="b" l="l" r="r" t="t"/>
                <a:pathLst>
                  <a:path extrusionOk="0" h="8370" w="9794">
                    <a:moveTo>
                      <a:pt x="5609" y="0"/>
                    </a:moveTo>
                    <a:cubicBezTo>
                      <a:pt x="1884" y="0"/>
                      <a:pt x="1" y="4478"/>
                      <a:pt x="2637" y="7115"/>
                    </a:cubicBezTo>
                    <a:cubicBezTo>
                      <a:pt x="3491" y="7982"/>
                      <a:pt x="4545" y="8370"/>
                      <a:pt x="5579" y="8370"/>
                    </a:cubicBezTo>
                    <a:cubicBezTo>
                      <a:pt x="7714" y="8370"/>
                      <a:pt x="9765" y="6715"/>
                      <a:pt x="9793" y="4206"/>
                    </a:cubicBezTo>
                    <a:cubicBezTo>
                      <a:pt x="9793" y="188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31" name="Google Shape;1031;p7"/>
            <p:cNvGrpSpPr/>
            <p:nvPr/>
          </p:nvGrpSpPr>
          <p:grpSpPr>
            <a:xfrm flipH="1">
              <a:off x="1193415" y="1223718"/>
              <a:ext cx="630960" cy="213918"/>
              <a:chOff x="6617951" y="1183865"/>
              <a:chExt cx="688896" cy="231688"/>
            </a:xfrm>
          </p:grpSpPr>
          <p:sp>
            <p:nvSpPr>
              <p:cNvPr id="1032" name="Google Shape;1032;p7"/>
              <p:cNvSpPr/>
              <p:nvPr/>
            </p:nvSpPr>
            <p:spPr>
              <a:xfrm rot="10800000">
                <a:off x="6617951" y="1183865"/>
                <a:ext cx="687934" cy="231688"/>
              </a:xfrm>
              <a:custGeom>
                <a:rect b="b" l="l" r="r" t="t"/>
                <a:pathLst>
                  <a:path extrusionOk="0" h="12283" w="36471">
                    <a:moveTo>
                      <a:pt x="0" y="0"/>
                    </a:moveTo>
                    <a:lnTo>
                      <a:pt x="0" y="12282"/>
                    </a:lnTo>
                    <a:lnTo>
                      <a:pt x="36470" y="12282"/>
                    </a:lnTo>
                    <a:lnTo>
                      <a:pt x="3647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 rot="10800000">
                <a:off x="7116827" y="1218590"/>
                <a:ext cx="190021" cy="162595"/>
              </a:xfrm>
              <a:custGeom>
                <a:rect b="b" l="l" r="r" t="t"/>
                <a:pathLst>
                  <a:path extrusionOk="0" h="8620" w="10074">
                    <a:moveTo>
                      <a:pt x="5718" y="1"/>
                    </a:moveTo>
                    <a:cubicBezTo>
                      <a:pt x="4660" y="1"/>
                      <a:pt x="3582" y="394"/>
                      <a:pt x="2709" y="1275"/>
                    </a:cubicBezTo>
                    <a:cubicBezTo>
                      <a:pt x="1" y="4004"/>
                      <a:pt x="1938" y="8619"/>
                      <a:pt x="5754" y="8619"/>
                    </a:cubicBezTo>
                    <a:cubicBezTo>
                      <a:pt x="5771" y="8619"/>
                      <a:pt x="5788" y="8619"/>
                      <a:pt x="5805" y="8619"/>
                    </a:cubicBezTo>
                    <a:cubicBezTo>
                      <a:pt x="8170" y="8598"/>
                      <a:pt x="10074" y="6673"/>
                      <a:pt x="10053" y="4309"/>
                    </a:cubicBezTo>
                    <a:cubicBezTo>
                      <a:pt x="10053" y="1719"/>
                      <a:pt x="7928" y="1"/>
                      <a:pt x="57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4" name="Google Shape;1034;p7"/>
              <p:cNvSpPr/>
              <p:nvPr/>
            </p:nvSpPr>
            <p:spPr>
              <a:xfrm rot="10800000">
                <a:off x="6887114" y="1218590"/>
                <a:ext cx="190021" cy="162595"/>
              </a:xfrm>
              <a:custGeom>
                <a:rect b="b" l="l" r="r" t="t"/>
                <a:pathLst>
                  <a:path extrusionOk="0" h="8620" w="10074">
                    <a:moveTo>
                      <a:pt x="5711" y="1"/>
                    </a:moveTo>
                    <a:cubicBezTo>
                      <a:pt x="4650" y="1"/>
                      <a:pt x="3568" y="394"/>
                      <a:pt x="2687" y="1275"/>
                    </a:cubicBezTo>
                    <a:cubicBezTo>
                      <a:pt x="0" y="4004"/>
                      <a:pt x="1937" y="8619"/>
                      <a:pt x="5753" y="8619"/>
                    </a:cubicBezTo>
                    <a:cubicBezTo>
                      <a:pt x="5770" y="8619"/>
                      <a:pt x="5788" y="8619"/>
                      <a:pt x="5805" y="8619"/>
                    </a:cubicBezTo>
                    <a:cubicBezTo>
                      <a:pt x="8148" y="8598"/>
                      <a:pt x="10073" y="6673"/>
                      <a:pt x="10052" y="4309"/>
                    </a:cubicBezTo>
                    <a:cubicBezTo>
                      <a:pt x="10052" y="1719"/>
                      <a:pt x="7928" y="1"/>
                      <a:pt x="57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5" name="Google Shape;1035;p7"/>
              <p:cNvSpPr/>
              <p:nvPr/>
            </p:nvSpPr>
            <p:spPr>
              <a:xfrm rot="10800000">
                <a:off x="6657816" y="1218590"/>
                <a:ext cx="190021" cy="162595"/>
              </a:xfrm>
              <a:custGeom>
                <a:rect b="b" l="l" r="r" t="t"/>
                <a:pathLst>
                  <a:path extrusionOk="0" h="8620" w="10074">
                    <a:moveTo>
                      <a:pt x="5712" y="1"/>
                    </a:moveTo>
                    <a:cubicBezTo>
                      <a:pt x="4651" y="1"/>
                      <a:pt x="3568" y="394"/>
                      <a:pt x="2688" y="1275"/>
                    </a:cubicBezTo>
                    <a:cubicBezTo>
                      <a:pt x="1" y="4004"/>
                      <a:pt x="1938" y="8619"/>
                      <a:pt x="5754" y="8619"/>
                    </a:cubicBezTo>
                    <a:cubicBezTo>
                      <a:pt x="5771" y="8619"/>
                      <a:pt x="5788" y="8619"/>
                      <a:pt x="5806" y="8619"/>
                    </a:cubicBezTo>
                    <a:cubicBezTo>
                      <a:pt x="8149" y="8598"/>
                      <a:pt x="10074" y="6673"/>
                      <a:pt x="10053" y="4309"/>
                    </a:cubicBezTo>
                    <a:cubicBezTo>
                      <a:pt x="10053" y="1719"/>
                      <a:pt x="7929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36" name="Google Shape;1036;p7"/>
            <p:cNvGrpSpPr/>
            <p:nvPr/>
          </p:nvGrpSpPr>
          <p:grpSpPr>
            <a:xfrm flipH="1">
              <a:off x="1894512" y="500539"/>
              <a:ext cx="229311" cy="695027"/>
              <a:chOff x="6388643" y="489644"/>
              <a:chExt cx="229311" cy="695027"/>
            </a:xfrm>
          </p:grpSpPr>
          <p:sp>
            <p:nvSpPr>
              <p:cNvPr id="1037" name="Google Shape;1037;p7"/>
              <p:cNvSpPr/>
              <p:nvPr/>
            </p:nvSpPr>
            <p:spPr>
              <a:xfrm rot="10800000">
                <a:off x="6388643" y="489644"/>
                <a:ext cx="229311" cy="695027"/>
              </a:xfrm>
              <a:custGeom>
                <a:rect b="b" l="l" r="r" t="t"/>
                <a:pathLst>
                  <a:path extrusionOk="0" h="36847" w="12157">
                    <a:moveTo>
                      <a:pt x="0" y="0"/>
                    </a:moveTo>
                    <a:lnTo>
                      <a:pt x="0" y="36847"/>
                    </a:lnTo>
                    <a:lnTo>
                      <a:pt x="12157" y="36847"/>
                    </a:lnTo>
                    <a:lnTo>
                      <a:pt x="1215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 rot="10800000">
                <a:off x="6396131" y="994026"/>
                <a:ext cx="187889" cy="161048"/>
              </a:xfrm>
              <a:custGeom>
                <a:rect b="b" l="l" r="r" t="t"/>
                <a:pathLst>
                  <a:path extrusionOk="0" h="8538" w="9961">
                    <a:moveTo>
                      <a:pt x="4307" y="0"/>
                    </a:moveTo>
                    <a:cubicBezTo>
                      <a:pt x="2136" y="0"/>
                      <a:pt x="50" y="1677"/>
                      <a:pt x="22" y="4227"/>
                    </a:cubicBezTo>
                    <a:cubicBezTo>
                      <a:pt x="1" y="6592"/>
                      <a:pt x="1905" y="8517"/>
                      <a:pt x="4269" y="8538"/>
                    </a:cubicBezTo>
                    <a:cubicBezTo>
                      <a:pt x="8056" y="8538"/>
                      <a:pt x="9960" y="3955"/>
                      <a:pt x="7303" y="1277"/>
                    </a:cubicBezTo>
                    <a:cubicBezTo>
                      <a:pt x="6435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 rot="10800000">
                <a:off x="6396131" y="756032"/>
                <a:ext cx="187889" cy="160878"/>
              </a:xfrm>
              <a:custGeom>
                <a:rect b="b" l="l" r="r" t="t"/>
                <a:pathLst>
                  <a:path extrusionOk="0" h="8529" w="9961">
                    <a:moveTo>
                      <a:pt x="4308" y="0"/>
                    </a:moveTo>
                    <a:cubicBezTo>
                      <a:pt x="2136" y="0"/>
                      <a:pt x="50" y="1668"/>
                      <a:pt x="22" y="4218"/>
                    </a:cubicBezTo>
                    <a:cubicBezTo>
                      <a:pt x="1" y="6583"/>
                      <a:pt x="1905" y="8508"/>
                      <a:pt x="4269" y="8529"/>
                    </a:cubicBezTo>
                    <a:cubicBezTo>
                      <a:pt x="8056" y="8529"/>
                      <a:pt x="9960" y="3967"/>
                      <a:pt x="7303" y="1268"/>
                    </a:cubicBezTo>
                    <a:cubicBezTo>
                      <a:pt x="6435" y="393"/>
                      <a:pt x="5361" y="0"/>
                      <a:pt x="43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 rot="10800000">
                <a:off x="6396131" y="518038"/>
                <a:ext cx="187889" cy="161048"/>
              </a:xfrm>
              <a:custGeom>
                <a:rect b="b" l="l" r="r" t="t"/>
                <a:pathLst>
                  <a:path extrusionOk="0" h="8538" w="9961">
                    <a:moveTo>
                      <a:pt x="4307" y="0"/>
                    </a:moveTo>
                    <a:cubicBezTo>
                      <a:pt x="2136" y="0"/>
                      <a:pt x="50" y="1677"/>
                      <a:pt x="22" y="4227"/>
                    </a:cubicBezTo>
                    <a:cubicBezTo>
                      <a:pt x="1" y="6592"/>
                      <a:pt x="1905" y="8517"/>
                      <a:pt x="4269" y="8537"/>
                    </a:cubicBezTo>
                    <a:cubicBezTo>
                      <a:pt x="8056" y="8517"/>
                      <a:pt x="9960" y="3955"/>
                      <a:pt x="7303" y="1277"/>
                    </a:cubicBezTo>
                    <a:cubicBezTo>
                      <a:pt x="6435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41" name="Google Shape;1041;p7"/>
            <p:cNvGrpSpPr/>
            <p:nvPr/>
          </p:nvGrpSpPr>
          <p:grpSpPr>
            <a:xfrm flipH="1">
              <a:off x="1061" y="2647166"/>
              <a:ext cx="231699" cy="476286"/>
              <a:chOff x="8219555" y="2552230"/>
              <a:chExt cx="226180" cy="464942"/>
            </a:xfrm>
          </p:grpSpPr>
          <p:sp>
            <p:nvSpPr>
              <p:cNvPr id="1042" name="Google Shape;1042;p7"/>
              <p:cNvSpPr/>
              <p:nvPr/>
            </p:nvSpPr>
            <p:spPr>
              <a:xfrm rot="10800000">
                <a:off x="8219555" y="2552230"/>
                <a:ext cx="226180" cy="464942"/>
              </a:xfrm>
              <a:custGeom>
                <a:rect b="b" l="l" r="r" t="t"/>
                <a:pathLst>
                  <a:path extrusionOk="0" h="24649" w="11991">
                    <a:moveTo>
                      <a:pt x="1" y="0"/>
                    </a:moveTo>
                    <a:lnTo>
                      <a:pt x="1" y="24648"/>
                    </a:lnTo>
                    <a:lnTo>
                      <a:pt x="11990" y="24648"/>
                    </a:lnTo>
                    <a:lnTo>
                      <a:pt x="119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 rot="10800000">
                <a:off x="8256657" y="2835475"/>
                <a:ext cx="185513" cy="159049"/>
              </a:xfrm>
              <a:custGeom>
                <a:rect b="b" l="l" r="r" t="t"/>
                <a:pathLst>
                  <a:path extrusionOk="0" h="8432" w="9835">
                    <a:moveTo>
                      <a:pt x="5608" y="0"/>
                    </a:moveTo>
                    <a:cubicBezTo>
                      <a:pt x="1883" y="0"/>
                      <a:pt x="0" y="4499"/>
                      <a:pt x="2616" y="7177"/>
                    </a:cubicBezTo>
                    <a:cubicBezTo>
                      <a:pt x="3475" y="8043"/>
                      <a:pt x="4537" y="8432"/>
                      <a:pt x="5579" y="8432"/>
                    </a:cubicBezTo>
                    <a:cubicBezTo>
                      <a:pt x="7734" y="8432"/>
                      <a:pt x="9806" y="6772"/>
                      <a:pt x="9834" y="4248"/>
                    </a:cubicBezTo>
                    <a:cubicBezTo>
                      <a:pt x="9834" y="1925"/>
                      <a:pt x="7951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 rot="10800000">
                <a:off x="8256657" y="2597774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08" y="1"/>
                    </a:moveTo>
                    <a:cubicBezTo>
                      <a:pt x="1883" y="1"/>
                      <a:pt x="0" y="4499"/>
                      <a:pt x="2616" y="7178"/>
                    </a:cubicBezTo>
                    <a:cubicBezTo>
                      <a:pt x="3475" y="8044"/>
                      <a:pt x="4537" y="8432"/>
                      <a:pt x="5579" y="8432"/>
                    </a:cubicBezTo>
                    <a:cubicBezTo>
                      <a:pt x="7734" y="8432"/>
                      <a:pt x="9806" y="6773"/>
                      <a:pt x="9834" y="4248"/>
                    </a:cubicBezTo>
                    <a:cubicBezTo>
                      <a:pt x="9834" y="1905"/>
                      <a:pt x="7951" y="1"/>
                      <a:pt x="56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45" name="Google Shape;1045;p7"/>
            <p:cNvGrpSpPr/>
            <p:nvPr/>
          </p:nvGrpSpPr>
          <p:grpSpPr>
            <a:xfrm flipH="1">
              <a:off x="245621" y="-175"/>
              <a:ext cx="704106" cy="251833"/>
              <a:chOff x="7536387" y="-182"/>
              <a:chExt cx="674108" cy="251833"/>
            </a:xfrm>
          </p:grpSpPr>
          <p:sp>
            <p:nvSpPr>
              <p:cNvPr id="1046" name="Google Shape;1046;p7"/>
              <p:cNvSpPr/>
              <p:nvPr/>
            </p:nvSpPr>
            <p:spPr>
              <a:xfrm rot="10800000">
                <a:off x="7536387" y="-182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 rot="10800000">
                <a:off x="8017871" y="40861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 rot="10800000">
                <a:off x="7788177" y="40861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9" name="Google Shape;1049;p7"/>
              <p:cNvSpPr/>
              <p:nvPr/>
            </p:nvSpPr>
            <p:spPr>
              <a:xfrm rot="10800000">
                <a:off x="7564388" y="40861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50" name="Google Shape;1050;p7"/>
            <p:cNvGrpSpPr/>
            <p:nvPr/>
          </p:nvGrpSpPr>
          <p:grpSpPr>
            <a:xfrm flipH="1">
              <a:off x="2137185" y="-170"/>
              <a:ext cx="232876" cy="730167"/>
              <a:chOff x="6155780" y="-170"/>
              <a:chExt cx="232876" cy="730167"/>
            </a:xfrm>
          </p:grpSpPr>
          <p:sp>
            <p:nvSpPr>
              <p:cNvPr id="1051" name="Google Shape;1051;p7"/>
              <p:cNvSpPr/>
              <p:nvPr/>
            </p:nvSpPr>
            <p:spPr>
              <a:xfrm rot="10800000">
                <a:off x="6155780" y="-170"/>
                <a:ext cx="232876" cy="730167"/>
              </a:xfrm>
              <a:custGeom>
                <a:rect b="b" l="l" r="r" t="t"/>
                <a:pathLst>
                  <a:path extrusionOk="0" h="38710" w="12346">
                    <a:moveTo>
                      <a:pt x="1" y="0"/>
                    </a:moveTo>
                    <a:lnTo>
                      <a:pt x="1" y="38709"/>
                    </a:lnTo>
                    <a:lnTo>
                      <a:pt x="12346" y="38709"/>
                    </a:lnTo>
                    <a:lnTo>
                      <a:pt x="123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 rot="10800000">
                <a:off x="6163268" y="523961"/>
                <a:ext cx="190643" cy="163425"/>
              </a:xfrm>
              <a:custGeom>
                <a:rect b="b" l="l" r="r" t="t"/>
                <a:pathLst>
                  <a:path extrusionOk="0" h="8664" w="10107">
                    <a:moveTo>
                      <a:pt x="4363" y="0"/>
                    </a:moveTo>
                    <a:cubicBezTo>
                      <a:pt x="2161" y="0"/>
                      <a:pt x="49" y="1700"/>
                      <a:pt x="21" y="4291"/>
                    </a:cubicBezTo>
                    <a:cubicBezTo>
                      <a:pt x="0" y="6676"/>
                      <a:pt x="1925" y="8643"/>
                      <a:pt x="4331" y="8664"/>
                    </a:cubicBezTo>
                    <a:cubicBezTo>
                      <a:pt x="8160" y="8664"/>
                      <a:pt x="10106" y="4039"/>
                      <a:pt x="7407" y="1298"/>
                    </a:cubicBezTo>
                    <a:cubicBezTo>
                      <a:pt x="6524" y="402"/>
                      <a:pt x="5433" y="0"/>
                      <a:pt x="4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 rot="10800000">
                <a:off x="6163268" y="282421"/>
                <a:ext cx="190643" cy="163425"/>
              </a:xfrm>
              <a:custGeom>
                <a:rect b="b" l="l" r="r" t="t"/>
                <a:pathLst>
                  <a:path extrusionOk="0" h="8664" w="10107">
                    <a:moveTo>
                      <a:pt x="4358" y="0"/>
                    </a:moveTo>
                    <a:cubicBezTo>
                      <a:pt x="2152" y="0"/>
                      <a:pt x="35" y="1700"/>
                      <a:pt x="21" y="4291"/>
                    </a:cubicBezTo>
                    <a:cubicBezTo>
                      <a:pt x="0" y="6697"/>
                      <a:pt x="1925" y="8643"/>
                      <a:pt x="4331" y="8664"/>
                    </a:cubicBezTo>
                    <a:cubicBezTo>
                      <a:pt x="8181" y="8664"/>
                      <a:pt x="10106" y="4019"/>
                      <a:pt x="7407" y="1299"/>
                    </a:cubicBezTo>
                    <a:cubicBezTo>
                      <a:pt x="6524" y="402"/>
                      <a:pt x="5431" y="0"/>
                      <a:pt x="43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4" name="Google Shape;1054;p7"/>
              <p:cNvSpPr/>
              <p:nvPr/>
            </p:nvSpPr>
            <p:spPr>
              <a:xfrm rot="10800000">
                <a:off x="6163268" y="40861"/>
                <a:ext cx="190643" cy="163444"/>
              </a:xfrm>
              <a:custGeom>
                <a:rect b="b" l="l" r="r" t="t"/>
                <a:pathLst>
                  <a:path extrusionOk="0" h="8665" w="10107">
                    <a:moveTo>
                      <a:pt x="4358" y="1"/>
                    </a:moveTo>
                    <a:cubicBezTo>
                      <a:pt x="2152" y="1"/>
                      <a:pt x="35" y="1701"/>
                      <a:pt x="21" y="4291"/>
                    </a:cubicBezTo>
                    <a:cubicBezTo>
                      <a:pt x="0" y="6676"/>
                      <a:pt x="1925" y="8643"/>
                      <a:pt x="4331" y="8664"/>
                    </a:cubicBezTo>
                    <a:cubicBezTo>
                      <a:pt x="8181" y="8664"/>
                      <a:pt x="10106" y="4019"/>
                      <a:pt x="7407" y="1299"/>
                    </a:cubicBezTo>
                    <a:cubicBezTo>
                      <a:pt x="6524" y="402"/>
                      <a:pt x="5431" y="1"/>
                      <a:pt x="43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55" name="Google Shape;1055;p7"/>
            <p:cNvGrpSpPr/>
            <p:nvPr/>
          </p:nvGrpSpPr>
          <p:grpSpPr>
            <a:xfrm flipH="1">
              <a:off x="245776" y="262687"/>
              <a:ext cx="229330" cy="698195"/>
              <a:chOff x="7981165" y="243746"/>
              <a:chExt cx="229330" cy="698195"/>
            </a:xfrm>
          </p:grpSpPr>
          <p:sp>
            <p:nvSpPr>
              <p:cNvPr id="1056" name="Google Shape;1056;p7"/>
              <p:cNvSpPr/>
              <p:nvPr/>
            </p:nvSpPr>
            <p:spPr>
              <a:xfrm rot="10800000">
                <a:off x="7981165" y="243746"/>
                <a:ext cx="229330" cy="698195"/>
              </a:xfrm>
              <a:custGeom>
                <a:rect b="b" l="l" r="r" t="t"/>
                <a:pathLst>
                  <a:path extrusionOk="0" h="37015" w="12158">
                    <a:moveTo>
                      <a:pt x="0" y="0"/>
                    </a:moveTo>
                    <a:lnTo>
                      <a:pt x="0" y="37014"/>
                    </a:lnTo>
                    <a:lnTo>
                      <a:pt x="12157" y="37014"/>
                    </a:lnTo>
                    <a:lnTo>
                      <a:pt x="1215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 rot="10800000">
                <a:off x="7994594" y="756428"/>
                <a:ext cx="181967" cy="155710"/>
              </a:xfrm>
              <a:custGeom>
                <a:rect b="b" l="l" r="r" t="t"/>
                <a:pathLst>
                  <a:path extrusionOk="0" h="8255" w="9647">
                    <a:moveTo>
                      <a:pt x="4181" y="0"/>
                    </a:moveTo>
                    <a:cubicBezTo>
                      <a:pt x="2075" y="0"/>
                      <a:pt x="50" y="1622"/>
                      <a:pt x="22" y="4091"/>
                    </a:cubicBezTo>
                    <a:cubicBezTo>
                      <a:pt x="1" y="6371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4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 rot="10800000">
                <a:off x="7994594" y="526319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0"/>
                    </a:moveTo>
                    <a:cubicBezTo>
                      <a:pt x="2075" y="0"/>
                      <a:pt x="50" y="1623"/>
                      <a:pt x="22" y="4091"/>
                    </a:cubicBezTo>
                    <a:cubicBezTo>
                      <a:pt x="1" y="6372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5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 rot="10800000">
                <a:off x="7994594" y="296228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1"/>
                    </a:moveTo>
                    <a:cubicBezTo>
                      <a:pt x="2075" y="1"/>
                      <a:pt x="50" y="1623"/>
                      <a:pt x="22" y="4092"/>
                    </a:cubicBezTo>
                    <a:cubicBezTo>
                      <a:pt x="1" y="6372"/>
                      <a:pt x="1842" y="8235"/>
                      <a:pt x="4144" y="8256"/>
                    </a:cubicBezTo>
                    <a:cubicBezTo>
                      <a:pt x="7805" y="8256"/>
                      <a:pt x="9647" y="3841"/>
                      <a:pt x="7073" y="1225"/>
                    </a:cubicBezTo>
                    <a:cubicBezTo>
                      <a:pt x="6235" y="380"/>
                      <a:pt x="5198" y="1"/>
                      <a:pt x="4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60" name="Google Shape;1060;p7"/>
            <p:cNvGrpSpPr/>
            <p:nvPr/>
          </p:nvGrpSpPr>
          <p:grpSpPr>
            <a:xfrm flipH="1">
              <a:off x="246076" y="1448458"/>
              <a:ext cx="704358" cy="233273"/>
              <a:chOff x="7539142" y="1408052"/>
              <a:chExt cx="700157" cy="233273"/>
            </a:xfrm>
          </p:grpSpPr>
          <p:sp>
            <p:nvSpPr>
              <p:cNvPr id="1061" name="Google Shape;1061;p7"/>
              <p:cNvSpPr/>
              <p:nvPr/>
            </p:nvSpPr>
            <p:spPr>
              <a:xfrm rot="10800000">
                <a:off x="7539142" y="1408052"/>
                <a:ext cx="700157" cy="233273"/>
              </a:xfrm>
              <a:custGeom>
                <a:rect b="b" l="l" r="r" t="t"/>
                <a:pathLst>
                  <a:path extrusionOk="0" h="12367" w="37119">
                    <a:moveTo>
                      <a:pt x="0" y="1"/>
                    </a:moveTo>
                    <a:lnTo>
                      <a:pt x="0" y="12367"/>
                    </a:lnTo>
                    <a:lnTo>
                      <a:pt x="37119" y="12367"/>
                    </a:lnTo>
                    <a:lnTo>
                      <a:pt x="371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 rot="10800000">
                <a:off x="8035244" y="144277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24" y="0"/>
                    </a:moveTo>
                    <a:cubicBezTo>
                      <a:pt x="4659" y="0"/>
                      <a:pt x="3571" y="398"/>
                      <a:pt x="2687" y="1289"/>
                    </a:cubicBezTo>
                    <a:cubicBezTo>
                      <a:pt x="0" y="3997"/>
                      <a:pt x="1938" y="8613"/>
                      <a:pt x="5753" y="8613"/>
                    </a:cubicBezTo>
                    <a:cubicBezTo>
                      <a:pt x="5771" y="8613"/>
                      <a:pt x="5788" y="8613"/>
                      <a:pt x="5805" y="8612"/>
                    </a:cubicBezTo>
                    <a:cubicBezTo>
                      <a:pt x="8169" y="8591"/>
                      <a:pt x="10074" y="6667"/>
                      <a:pt x="10053" y="4302"/>
                    </a:cubicBezTo>
                    <a:cubicBezTo>
                      <a:pt x="10053" y="1717"/>
                      <a:pt x="7936" y="0"/>
                      <a:pt x="57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 rot="10800000">
                <a:off x="7800023" y="144277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31" y="0"/>
                    </a:moveTo>
                    <a:cubicBezTo>
                      <a:pt x="4669" y="0"/>
                      <a:pt x="3586" y="398"/>
                      <a:pt x="2709" y="1289"/>
                    </a:cubicBezTo>
                    <a:cubicBezTo>
                      <a:pt x="1" y="3997"/>
                      <a:pt x="1938" y="8613"/>
                      <a:pt x="5754" y="8613"/>
                    </a:cubicBezTo>
                    <a:cubicBezTo>
                      <a:pt x="5771" y="8613"/>
                      <a:pt x="5788" y="8613"/>
                      <a:pt x="5806" y="8612"/>
                    </a:cubicBezTo>
                    <a:cubicBezTo>
                      <a:pt x="8170" y="8591"/>
                      <a:pt x="10074" y="6667"/>
                      <a:pt x="10053" y="4302"/>
                    </a:cubicBezTo>
                    <a:cubicBezTo>
                      <a:pt x="10053" y="1717"/>
                      <a:pt x="7937" y="0"/>
                      <a:pt x="57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 rot="10800000">
                <a:off x="7564388" y="144277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14" y="0"/>
                    </a:moveTo>
                    <a:cubicBezTo>
                      <a:pt x="4649" y="0"/>
                      <a:pt x="3565" y="398"/>
                      <a:pt x="2687" y="1289"/>
                    </a:cubicBezTo>
                    <a:cubicBezTo>
                      <a:pt x="0" y="3997"/>
                      <a:pt x="1938" y="8613"/>
                      <a:pt x="5753" y="8613"/>
                    </a:cubicBezTo>
                    <a:cubicBezTo>
                      <a:pt x="5771" y="8613"/>
                      <a:pt x="5788" y="8613"/>
                      <a:pt x="5805" y="8612"/>
                    </a:cubicBezTo>
                    <a:cubicBezTo>
                      <a:pt x="8169" y="8591"/>
                      <a:pt x="10073" y="6667"/>
                      <a:pt x="10052" y="4302"/>
                    </a:cubicBezTo>
                    <a:cubicBezTo>
                      <a:pt x="10052" y="1717"/>
                      <a:pt x="7926" y="0"/>
                      <a:pt x="5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65" name="Google Shape;1065;p7"/>
            <p:cNvGrpSpPr/>
            <p:nvPr/>
          </p:nvGrpSpPr>
          <p:grpSpPr>
            <a:xfrm flipH="1">
              <a:off x="2383348" y="502229"/>
              <a:ext cx="972318" cy="228651"/>
              <a:chOff x="5196711" y="489236"/>
              <a:chExt cx="959083" cy="240761"/>
            </a:xfrm>
          </p:grpSpPr>
          <p:sp>
            <p:nvSpPr>
              <p:cNvPr id="1066" name="Google Shape;1066;p7"/>
              <p:cNvSpPr/>
              <p:nvPr/>
            </p:nvSpPr>
            <p:spPr>
              <a:xfrm rot="10800000">
                <a:off x="5196711" y="489236"/>
                <a:ext cx="959083" cy="240761"/>
              </a:xfrm>
              <a:custGeom>
                <a:rect b="b" l="l" r="r" t="t"/>
                <a:pathLst>
                  <a:path extrusionOk="0" h="12764" w="50846">
                    <a:moveTo>
                      <a:pt x="1" y="0"/>
                    </a:moveTo>
                    <a:lnTo>
                      <a:pt x="1" y="12764"/>
                    </a:lnTo>
                    <a:lnTo>
                      <a:pt x="50845" y="12764"/>
                    </a:lnTo>
                    <a:lnTo>
                      <a:pt x="508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7" name="Google Shape;1067;p7"/>
              <p:cNvSpPr/>
              <p:nvPr/>
            </p:nvSpPr>
            <p:spPr>
              <a:xfrm rot="10800000">
                <a:off x="5955285" y="529884"/>
                <a:ext cx="194472" cy="166386"/>
              </a:xfrm>
              <a:custGeom>
                <a:rect b="b" l="l" r="r" t="t"/>
                <a:pathLst>
                  <a:path extrusionOk="0" h="8821" w="10310">
                    <a:moveTo>
                      <a:pt x="5851" y="0"/>
                    </a:moveTo>
                    <a:cubicBezTo>
                      <a:pt x="4763" y="0"/>
                      <a:pt x="3654" y="405"/>
                      <a:pt x="2757" y="1309"/>
                    </a:cubicBezTo>
                    <a:cubicBezTo>
                      <a:pt x="1" y="4107"/>
                      <a:pt x="1994" y="8821"/>
                      <a:pt x="5911" y="8821"/>
                    </a:cubicBezTo>
                    <a:cubicBezTo>
                      <a:pt x="5920" y="8821"/>
                      <a:pt x="5928" y="8821"/>
                      <a:pt x="5937" y="8821"/>
                    </a:cubicBezTo>
                    <a:cubicBezTo>
                      <a:pt x="8343" y="8800"/>
                      <a:pt x="10310" y="6833"/>
                      <a:pt x="10289" y="4406"/>
                    </a:cubicBezTo>
                    <a:cubicBezTo>
                      <a:pt x="10289" y="1750"/>
                      <a:pt x="8114" y="0"/>
                      <a:pt x="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8" name="Google Shape;1068;p7"/>
              <p:cNvSpPr/>
              <p:nvPr/>
            </p:nvSpPr>
            <p:spPr>
              <a:xfrm rot="10800000">
                <a:off x="5233005" y="529884"/>
                <a:ext cx="194491" cy="166386"/>
              </a:xfrm>
              <a:custGeom>
                <a:rect b="b" l="l" r="r" t="t"/>
                <a:pathLst>
                  <a:path extrusionOk="0" h="8821" w="10311">
                    <a:moveTo>
                      <a:pt x="5868" y="0"/>
                    </a:moveTo>
                    <a:cubicBezTo>
                      <a:pt x="4782" y="0"/>
                      <a:pt x="3675" y="405"/>
                      <a:pt x="2778" y="1309"/>
                    </a:cubicBezTo>
                    <a:cubicBezTo>
                      <a:pt x="1" y="4107"/>
                      <a:pt x="1995" y="8821"/>
                      <a:pt x="5911" y="8821"/>
                    </a:cubicBezTo>
                    <a:cubicBezTo>
                      <a:pt x="5920" y="8821"/>
                      <a:pt x="5928" y="8821"/>
                      <a:pt x="5937" y="8821"/>
                    </a:cubicBezTo>
                    <a:cubicBezTo>
                      <a:pt x="8364" y="8800"/>
                      <a:pt x="10310" y="6833"/>
                      <a:pt x="10310" y="4406"/>
                    </a:cubicBezTo>
                    <a:cubicBezTo>
                      <a:pt x="10296" y="1750"/>
                      <a:pt x="8126" y="0"/>
                      <a:pt x="58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9" name="Google Shape;1069;p7"/>
              <p:cNvSpPr/>
              <p:nvPr/>
            </p:nvSpPr>
            <p:spPr>
              <a:xfrm rot="10800000">
                <a:off x="5720838" y="529884"/>
                <a:ext cx="193963" cy="166386"/>
              </a:xfrm>
              <a:custGeom>
                <a:rect b="b" l="l" r="r" t="t"/>
                <a:pathLst>
                  <a:path extrusionOk="0" h="8821" w="10283">
                    <a:moveTo>
                      <a:pt x="5845" y="0"/>
                    </a:moveTo>
                    <a:cubicBezTo>
                      <a:pt x="4756" y="0"/>
                      <a:pt x="3647" y="405"/>
                      <a:pt x="2750" y="1309"/>
                    </a:cubicBezTo>
                    <a:cubicBezTo>
                      <a:pt x="0" y="4101"/>
                      <a:pt x="1979" y="8821"/>
                      <a:pt x="5879" y="8821"/>
                    </a:cubicBezTo>
                    <a:cubicBezTo>
                      <a:pt x="5896" y="8821"/>
                      <a:pt x="5913" y="8821"/>
                      <a:pt x="5930" y="8821"/>
                    </a:cubicBezTo>
                    <a:cubicBezTo>
                      <a:pt x="8337" y="8800"/>
                      <a:pt x="10283" y="6833"/>
                      <a:pt x="10283" y="4406"/>
                    </a:cubicBezTo>
                    <a:cubicBezTo>
                      <a:pt x="10283" y="1750"/>
                      <a:pt x="8108" y="0"/>
                      <a:pt x="58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 rot="10800000">
                <a:off x="5485994" y="529884"/>
                <a:ext cx="194378" cy="166386"/>
              </a:xfrm>
              <a:custGeom>
                <a:rect b="b" l="l" r="r" t="t"/>
                <a:pathLst>
                  <a:path extrusionOk="0" h="8821" w="10305">
                    <a:moveTo>
                      <a:pt x="5862" y="0"/>
                    </a:moveTo>
                    <a:cubicBezTo>
                      <a:pt x="4776" y="0"/>
                      <a:pt x="3669" y="405"/>
                      <a:pt x="2772" y="1309"/>
                    </a:cubicBezTo>
                    <a:cubicBezTo>
                      <a:pt x="1" y="4101"/>
                      <a:pt x="1980" y="8821"/>
                      <a:pt x="5880" y="8821"/>
                    </a:cubicBezTo>
                    <a:cubicBezTo>
                      <a:pt x="5897" y="8821"/>
                      <a:pt x="5914" y="8821"/>
                      <a:pt x="5931" y="8821"/>
                    </a:cubicBezTo>
                    <a:cubicBezTo>
                      <a:pt x="8358" y="8800"/>
                      <a:pt x="10304" y="6833"/>
                      <a:pt x="10304" y="4406"/>
                    </a:cubicBezTo>
                    <a:cubicBezTo>
                      <a:pt x="10290" y="1750"/>
                      <a:pt x="8120" y="0"/>
                      <a:pt x="58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71" name="Google Shape;1071;p7"/>
            <p:cNvGrpSpPr/>
            <p:nvPr/>
          </p:nvGrpSpPr>
          <p:grpSpPr>
            <a:xfrm flipH="1">
              <a:off x="-670288" y="1448475"/>
              <a:ext cx="903023" cy="233273"/>
              <a:chOff x="8239320" y="1408052"/>
              <a:chExt cx="903023" cy="233273"/>
            </a:xfrm>
          </p:grpSpPr>
          <p:sp>
            <p:nvSpPr>
              <p:cNvPr id="1072" name="Google Shape;1072;p7"/>
              <p:cNvSpPr/>
              <p:nvPr/>
            </p:nvSpPr>
            <p:spPr>
              <a:xfrm rot="10800000">
                <a:off x="8239320" y="1408052"/>
                <a:ext cx="903023" cy="233273"/>
              </a:xfrm>
              <a:custGeom>
                <a:rect b="b" l="l" r="r" t="t"/>
                <a:pathLst>
                  <a:path extrusionOk="0" h="12367" w="47874">
                    <a:moveTo>
                      <a:pt x="1" y="1"/>
                    </a:moveTo>
                    <a:lnTo>
                      <a:pt x="1" y="12367"/>
                    </a:lnTo>
                    <a:lnTo>
                      <a:pt x="47874" y="12367"/>
                    </a:lnTo>
                    <a:lnTo>
                      <a:pt x="4787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3" name="Google Shape;1073;p7"/>
              <p:cNvSpPr/>
              <p:nvPr/>
            </p:nvSpPr>
            <p:spPr>
              <a:xfrm rot="10800000">
                <a:off x="8946173" y="144277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24" y="0"/>
                    </a:moveTo>
                    <a:cubicBezTo>
                      <a:pt x="4659" y="0"/>
                      <a:pt x="3572" y="398"/>
                      <a:pt x="2688" y="1289"/>
                    </a:cubicBezTo>
                    <a:cubicBezTo>
                      <a:pt x="1" y="3997"/>
                      <a:pt x="1938" y="8613"/>
                      <a:pt x="5754" y="8613"/>
                    </a:cubicBezTo>
                    <a:cubicBezTo>
                      <a:pt x="5771" y="8613"/>
                      <a:pt x="5788" y="8613"/>
                      <a:pt x="5805" y="8612"/>
                    </a:cubicBezTo>
                    <a:cubicBezTo>
                      <a:pt x="8170" y="8591"/>
                      <a:pt x="10074" y="6667"/>
                      <a:pt x="10053" y="4302"/>
                    </a:cubicBezTo>
                    <a:cubicBezTo>
                      <a:pt x="10053" y="1717"/>
                      <a:pt x="7936" y="0"/>
                      <a:pt x="57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4" name="Google Shape;1074;p7"/>
              <p:cNvSpPr/>
              <p:nvPr/>
            </p:nvSpPr>
            <p:spPr>
              <a:xfrm rot="10800000">
                <a:off x="8290214" y="1442777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0" y="0"/>
                    </a:moveTo>
                    <a:cubicBezTo>
                      <a:pt x="4648" y="0"/>
                      <a:pt x="3565" y="398"/>
                      <a:pt x="2688" y="1289"/>
                    </a:cubicBezTo>
                    <a:cubicBezTo>
                      <a:pt x="1" y="3997"/>
                      <a:pt x="1917" y="8613"/>
                      <a:pt x="5733" y="8613"/>
                    </a:cubicBezTo>
                    <a:cubicBezTo>
                      <a:pt x="5750" y="8613"/>
                      <a:pt x="5767" y="8613"/>
                      <a:pt x="5784" y="8612"/>
                    </a:cubicBezTo>
                    <a:cubicBezTo>
                      <a:pt x="8149" y="8591"/>
                      <a:pt x="10053" y="6667"/>
                      <a:pt x="10053" y="4302"/>
                    </a:cubicBezTo>
                    <a:cubicBezTo>
                      <a:pt x="10039" y="1717"/>
                      <a:pt x="7918" y="0"/>
                      <a:pt x="57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5" name="Google Shape;1075;p7"/>
              <p:cNvSpPr/>
              <p:nvPr/>
            </p:nvSpPr>
            <p:spPr>
              <a:xfrm rot="10800000">
                <a:off x="8736587" y="144277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30" y="0"/>
                    </a:moveTo>
                    <a:cubicBezTo>
                      <a:pt x="4668" y="0"/>
                      <a:pt x="3585" y="398"/>
                      <a:pt x="2708" y="1289"/>
                    </a:cubicBezTo>
                    <a:cubicBezTo>
                      <a:pt x="0" y="3997"/>
                      <a:pt x="1937" y="8613"/>
                      <a:pt x="5753" y="8613"/>
                    </a:cubicBezTo>
                    <a:cubicBezTo>
                      <a:pt x="5770" y="8613"/>
                      <a:pt x="5788" y="8613"/>
                      <a:pt x="5805" y="8612"/>
                    </a:cubicBezTo>
                    <a:cubicBezTo>
                      <a:pt x="8169" y="8591"/>
                      <a:pt x="10073" y="6667"/>
                      <a:pt x="10052" y="4302"/>
                    </a:cubicBezTo>
                    <a:cubicBezTo>
                      <a:pt x="10052" y="1717"/>
                      <a:pt x="7936" y="0"/>
                      <a:pt x="57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6" name="Google Shape;1076;p7"/>
              <p:cNvSpPr/>
              <p:nvPr/>
            </p:nvSpPr>
            <p:spPr>
              <a:xfrm rot="10800000">
                <a:off x="8507289" y="1442777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5" y="0"/>
                    </a:moveTo>
                    <a:cubicBezTo>
                      <a:pt x="4650" y="0"/>
                      <a:pt x="3565" y="398"/>
                      <a:pt x="2688" y="1289"/>
                    </a:cubicBezTo>
                    <a:cubicBezTo>
                      <a:pt x="1" y="3997"/>
                      <a:pt x="1938" y="8613"/>
                      <a:pt x="5733" y="8613"/>
                    </a:cubicBezTo>
                    <a:cubicBezTo>
                      <a:pt x="5750" y="8613"/>
                      <a:pt x="5767" y="8613"/>
                      <a:pt x="5784" y="8612"/>
                    </a:cubicBezTo>
                    <a:cubicBezTo>
                      <a:pt x="8149" y="8591"/>
                      <a:pt x="10053" y="6667"/>
                      <a:pt x="10053" y="4302"/>
                    </a:cubicBezTo>
                    <a:cubicBezTo>
                      <a:pt x="10053" y="1717"/>
                      <a:pt x="7927" y="0"/>
                      <a:pt x="57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77" name="Google Shape;1077;p7"/>
            <p:cNvGrpSpPr/>
            <p:nvPr/>
          </p:nvGrpSpPr>
          <p:grpSpPr>
            <a:xfrm>
              <a:off x="388" y="2171206"/>
              <a:ext cx="475471" cy="465959"/>
              <a:chOff x="-5926" y="2110986"/>
              <a:chExt cx="455869" cy="449550"/>
            </a:xfrm>
          </p:grpSpPr>
          <p:sp>
            <p:nvSpPr>
              <p:cNvPr id="1078" name="Google Shape;1078;p7"/>
              <p:cNvSpPr/>
              <p:nvPr/>
            </p:nvSpPr>
            <p:spPr>
              <a:xfrm flipH="1" rot="10800000">
                <a:off x="-5926" y="2110986"/>
                <a:ext cx="455869" cy="449550"/>
              </a:xfrm>
              <a:custGeom>
                <a:rect b="b" l="l" r="r" t="t"/>
                <a:pathLst>
                  <a:path extrusionOk="0" h="23833" w="24168">
                    <a:moveTo>
                      <a:pt x="0" y="1"/>
                    </a:moveTo>
                    <a:lnTo>
                      <a:pt x="0" y="23833"/>
                    </a:lnTo>
                    <a:lnTo>
                      <a:pt x="24167" y="23833"/>
                    </a:lnTo>
                    <a:lnTo>
                      <a:pt x="241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9" name="Google Shape;1079;p7"/>
              <p:cNvSpPr/>
              <p:nvPr/>
            </p:nvSpPr>
            <p:spPr>
              <a:xfrm flipH="1" rot="10800000">
                <a:off x="25679" y="2375023"/>
                <a:ext cx="182363" cy="155899"/>
              </a:xfrm>
              <a:custGeom>
                <a:rect b="b" l="l" r="r" t="t"/>
                <a:pathLst>
                  <a:path extrusionOk="0" h="8265" w="9668">
                    <a:moveTo>
                      <a:pt x="4180" y="1"/>
                    </a:moveTo>
                    <a:cubicBezTo>
                      <a:pt x="2075" y="1"/>
                      <a:pt x="50" y="1633"/>
                      <a:pt x="21" y="4101"/>
                    </a:cubicBezTo>
                    <a:cubicBezTo>
                      <a:pt x="0" y="6382"/>
                      <a:pt x="1863" y="8244"/>
                      <a:pt x="4143" y="8265"/>
                    </a:cubicBezTo>
                    <a:cubicBezTo>
                      <a:pt x="7826" y="8265"/>
                      <a:pt x="9667" y="3850"/>
                      <a:pt x="7073" y="1235"/>
                    </a:cubicBezTo>
                    <a:cubicBezTo>
                      <a:pt x="6234" y="382"/>
                      <a:pt x="5198" y="1"/>
                      <a:pt x="41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0" name="Google Shape;1080;p7"/>
              <p:cNvSpPr/>
              <p:nvPr/>
            </p:nvSpPr>
            <p:spPr>
              <a:xfrm flipH="1" rot="10800000">
                <a:off x="263277" y="2375023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56" y="0"/>
                    </a:moveTo>
                    <a:cubicBezTo>
                      <a:pt x="2048" y="0"/>
                      <a:pt x="29" y="1626"/>
                      <a:pt x="0" y="4105"/>
                    </a:cubicBezTo>
                    <a:cubicBezTo>
                      <a:pt x="0" y="6386"/>
                      <a:pt x="1842" y="8248"/>
                      <a:pt x="4122" y="8269"/>
                    </a:cubicBezTo>
                    <a:cubicBezTo>
                      <a:pt x="7805" y="8269"/>
                      <a:pt x="9646" y="3854"/>
                      <a:pt x="7073" y="1239"/>
                    </a:cubicBezTo>
                    <a:cubicBezTo>
                      <a:pt x="6225" y="384"/>
                      <a:pt x="5180" y="0"/>
                      <a:pt x="4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1" name="Google Shape;1081;p7"/>
              <p:cNvSpPr/>
              <p:nvPr/>
            </p:nvSpPr>
            <p:spPr>
              <a:xfrm flipH="1" rot="10800000">
                <a:off x="263277" y="2138990"/>
                <a:ext cx="181967" cy="155993"/>
              </a:xfrm>
              <a:custGeom>
                <a:rect b="b" l="l" r="r" t="t"/>
                <a:pathLst>
                  <a:path extrusionOk="0" h="8270" w="9647">
                    <a:moveTo>
                      <a:pt x="4156" y="1"/>
                    </a:moveTo>
                    <a:cubicBezTo>
                      <a:pt x="2048" y="1"/>
                      <a:pt x="29" y="1626"/>
                      <a:pt x="0" y="4105"/>
                    </a:cubicBezTo>
                    <a:cubicBezTo>
                      <a:pt x="0" y="6386"/>
                      <a:pt x="1842" y="8248"/>
                      <a:pt x="4122" y="8269"/>
                    </a:cubicBezTo>
                    <a:cubicBezTo>
                      <a:pt x="7805" y="8269"/>
                      <a:pt x="9646" y="3854"/>
                      <a:pt x="7073" y="1239"/>
                    </a:cubicBezTo>
                    <a:cubicBezTo>
                      <a:pt x="6225" y="384"/>
                      <a:pt x="5180" y="1"/>
                      <a:pt x="4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2" name="Google Shape;1082;p7"/>
              <p:cNvSpPr/>
              <p:nvPr/>
            </p:nvSpPr>
            <p:spPr>
              <a:xfrm flipH="1" rot="10800000">
                <a:off x="25679" y="2138990"/>
                <a:ext cx="182363" cy="155993"/>
              </a:xfrm>
              <a:custGeom>
                <a:rect b="b" l="l" r="r" t="t"/>
                <a:pathLst>
                  <a:path extrusionOk="0" h="8270" w="9668">
                    <a:moveTo>
                      <a:pt x="4171" y="1"/>
                    </a:moveTo>
                    <a:cubicBezTo>
                      <a:pt x="2069" y="1"/>
                      <a:pt x="49" y="1626"/>
                      <a:pt x="21" y="4105"/>
                    </a:cubicBezTo>
                    <a:cubicBezTo>
                      <a:pt x="0" y="6386"/>
                      <a:pt x="1863" y="8248"/>
                      <a:pt x="4143" y="8269"/>
                    </a:cubicBezTo>
                    <a:cubicBezTo>
                      <a:pt x="7826" y="8269"/>
                      <a:pt x="9667" y="3833"/>
                      <a:pt x="7073" y="1239"/>
                    </a:cubicBezTo>
                    <a:cubicBezTo>
                      <a:pt x="6231" y="384"/>
                      <a:pt x="5191" y="1"/>
                      <a:pt x="41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83" name="Google Shape;1083;p7"/>
            <p:cNvGrpSpPr/>
            <p:nvPr/>
          </p:nvGrpSpPr>
          <p:grpSpPr>
            <a:xfrm flipH="1">
              <a:off x="1216" y="1691222"/>
              <a:ext cx="946891" cy="469676"/>
              <a:chOff x="7539147" y="1641317"/>
              <a:chExt cx="908550" cy="469676"/>
            </a:xfrm>
          </p:grpSpPr>
          <p:sp>
            <p:nvSpPr>
              <p:cNvPr id="1084" name="Google Shape;1084;p7"/>
              <p:cNvSpPr/>
              <p:nvPr/>
            </p:nvSpPr>
            <p:spPr>
              <a:xfrm rot="10800000">
                <a:off x="7539147" y="1641317"/>
                <a:ext cx="908550" cy="469676"/>
              </a:xfrm>
              <a:custGeom>
                <a:rect b="b" l="l" r="r" t="t"/>
                <a:pathLst>
                  <a:path extrusionOk="0" h="24900" w="48167">
                    <a:moveTo>
                      <a:pt x="0" y="1"/>
                    </a:moveTo>
                    <a:lnTo>
                      <a:pt x="0" y="24900"/>
                    </a:lnTo>
                    <a:lnTo>
                      <a:pt x="48167" y="24900"/>
                    </a:lnTo>
                    <a:lnTo>
                      <a:pt x="4816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5" name="Google Shape;1085;p7"/>
              <p:cNvSpPr/>
              <p:nvPr/>
            </p:nvSpPr>
            <p:spPr>
              <a:xfrm rot="10800000">
                <a:off x="8241265" y="1923500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67" y="0"/>
                    </a:moveTo>
                    <a:cubicBezTo>
                      <a:pt x="2115" y="0"/>
                      <a:pt x="50" y="1663"/>
                      <a:pt x="21" y="4198"/>
                    </a:cubicBezTo>
                    <a:cubicBezTo>
                      <a:pt x="0" y="6541"/>
                      <a:pt x="1884" y="8445"/>
                      <a:pt x="4227" y="8445"/>
                    </a:cubicBezTo>
                    <a:cubicBezTo>
                      <a:pt x="7993" y="8445"/>
                      <a:pt x="9876" y="3926"/>
                      <a:pt x="7240" y="1269"/>
                    </a:cubicBezTo>
                    <a:cubicBezTo>
                      <a:pt x="6378" y="393"/>
                      <a:pt x="5312" y="0"/>
                      <a:pt x="4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6" name="Google Shape;1086;p7"/>
              <p:cNvSpPr/>
              <p:nvPr/>
            </p:nvSpPr>
            <p:spPr>
              <a:xfrm rot="10800000">
                <a:off x="8006818" y="1923500"/>
                <a:ext cx="185928" cy="159049"/>
              </a:xfrm>
              <a:custGeom>
                <a:rect b="b" l="l" r="r" t="t"/>
                <a:pathLst>
                  <a:path extrusionOk="0" h="8432" w="9857">
                    <a:moveTo>
                      <a:pt x="4271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6"/>
                      <a:pt x="1884" y="8431"/>
                      <a:pt x="4228" y="8431"/>
                    </a:cubicBezTo>
                    <a:cubicBezTo>
                      <a:pt x="7973" y="8431"/>
                      <a:pt x="9856" y="3912"/>
                      <a:pt x="7220" y="1255"/>
                    </a:cubicBezTo>
                    <a:cubicBezTo>
                      <a:pt x="6367" y="388"/>
                      <a:pt x="5310" y="0"/>
                      <a:pt x="42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7" name="Google Shape;1087;p7"/>
              <p:cNvSpPr/>
              <p:nvPr/>
            </p:nvSpPr>
            <p:spPr>
              <a:xfrm rot="10800000">
                <a:off x="7771993" y="1923500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0"/>
                    </a:moveTo>
                    <a:cubicBezTo>
                      <a:pt x="2122" y="0"/>
                      <a:pt x="50" y="1660"/>
                      <a:pt x="21" y="4184"/>
                    </a:cubicBezTo>
                    <a:cubicBezTo>
                      <a:pt x="1" y="6527"/>
                      <a:pt x="1884" y="8431"/>
                      <a:pt x="4227" y="8431"/>
                    </a:cubicBezTo>
                    <a:cubicBezTo>
                      <a:pt x="7972" y="8431"/>
                      <a:pt x="9856" y="3912"/>
                      <a:pt x="7219" y="1255"/>
                    </a:cubicBezTo>
                    <a:cubicBezTo>
                      <a:pt x="6367" y="388"/>
                      <a:pt x="5309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8" name="Google Shape;1088;p7"/>
              <p:cNvSpPr/>
              <p:nvPr/>
            </p:nvSpPr>
            <p:spPr>
              <a:xfrm rot="10800000">
                <a:off x="7544657" y="1923500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56" y="0"/>
                    </a:moveTo>
                    <a:cubicBezTo>
                      <a:pt x="2103" y="0"/>
                      <a:pt x="36" y="1660"/>
                      <a:pt x="21" y="4184"/>
                    </a:cubicBezTo>
                    <a:cubicBezTo>
                      <a:pt x="1" y="6506"/>
                      <a:pt x="1884" y="8431"/>
                      <a:pt x="4227" y="8431"/>
                    </a:cubicBezTo>
                    <a:cubicBezTo>
                      <a:pt x="7972" y="8431"/>
                      <a:pt x="9856" y="3912"/>
                      <a:pt x="7219" y="1255"/>
                    </a:cubicBezTo>
                    <a:cubicBezTo>
                      <a:pt x="6360" y="388"/>
                      <a:pt x="5298" y="0"/>
                      <a:pt x="42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9" name="Google Shape;1089;p7"/>
              <p:cNvSpPr/>
              <p:nvPr/>
            </p:nvSpPr>
            <p:spPr>
              <a:xfrm rot="10800000">
                <a:off x="8268106" y="1682355"/>
                <a:ext cx="159067" cy="160652"/>
              </a:xfrm>
              <a:custGeom>
                <a:rect b="b" l="l" r="r" t="t"/>
                <a:pathLst>
                  <a:path extrusionOk="0" h="8517" w="8433">
                    <a:moveTo>
                      <a:pt x="4206" y="1"/>
                    </a:moveTo>
                    <a:cubicBezTo>
                      <a:pt x="1883" y="1"/>
                      <a:pt x="0" y="1905"/>
                      <a:pt x="0" y="4248"/>
                    </a:cubicBezTo>
                    <a:cubicBezTo>
                      <a:pt x="0" y="6613"/>
                      <a:pt x="1883" y="8517"/>
                      <a:pt x="4206" y="8517"/>
                    </a:cubicBezTo>
                    <a:cubicBezTo>
                      <a:pt x="6549" y="8517"/>
                      <a:pt x="8433" y="6613"/>
                      <a:pt x="8433" y="4248"/>
                    </a:cubicBezTo>
                    <a:cubicBezTo>
                      <a:pt x="8433" y="1905"/>
                      <a:pt x="6549" y="1"/>
                      <a:pt x="4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0" name="Google Shape;1090;p7"/>
              <p:cNvSpPr/>
              <p:nvPr/>
            </p:nvSpPr>
            <p:spPr>
              <a:xfrm rot="10800000">
                <a:off x="8006818" y="1681959"/>
                <a:ext cx="185928" cy="159445"/>
              </a:xfrm>
              <a:custGeom>
                <a:rect b="b" l="l" r="r" t="t"/>
                <a:pathLst>
                  <a:path extrusionOk="0" h="8453" w="9857">
                    <a:moveTo>
                      <a:pt x="4277" y="1"/>
                    </a:moveTo>
                    <a:cubicBezTo>
                      <a:pt x="2122" y="1"/>
                      <a:pt x="50" y="1660"/>
                      <a:pt x="22" y="4184"/>
                    </a:cubicBezTo>
                    <a:cubicBezTo>
                      <a:pt x="1" y="6528"/>
                      <a:pt x="1884" y="8432"/>
                      <a:pt x="4228" y="8453"/>
                    </a:cubicBezTo>
                    <a:cubicBezTo>
                      <a:pt x="7973" y="8432"/>
                      <a:pt x="9856" y="3933"/>
                      <a:pt x="7241" y="1255"/>
                    </a:cubicBezTo>
                    <a:cubicBezTo>
                      <a:pt x="6381" y="389"/>
                      <a:pt x="5319" y="1"/>
                      <a:pt x="4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1" name="Google Shape;1091;p7"/>
              <p:cNvSpPr/>
              <p:nvPr/>
            </p:nvSpPr>
            <p:spPr>
              <a:xfrm rot="10800000">
                <a:off x="7771993" y="1681959"/>
                <a:ext cx="185909" cy="159445"/>
              </a:xfrm>
              <a:custGeom>
                <a:rect b="b" l="l" r="r" t="t"/>
                <a:pathLst>
                  <a:path extrusionOk="0" h="8453" w="9856">
                    <a:moveTo>
                      <a:pt x="4277" y="1"/>
                    </a:moveTo>
                    <a:cubicBezTo>
                      <a:pt x="2122" y="1"/>
                      <a:pt x="50" y="1660"/>
                      <a:pt x="21" y="4184"/>
                    </a:cubicBezTo>
                    <a:cubicBezTo>
                      <a:pt x="1" y="6528"/>
                      <a:pt x="1884" y="8432"/>
                      <a:pt x="4227" y="8453"/>
                    </a:cubicBezTo>
                    <a:cubicBezTo>
                      <a:pt x="7972" y="8432"/>
                      <a:pt x="9856" y="3933"/>
                      <a:pt x="7240" y="1255"/>
                    </a:cubicBezTo>
                    <a:cubicBezTo>
                      <a:pt x="6381" y="389"/>
                      <a:pt x="5319" y="1"/>
                      <a:pt x="4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2" name="Google Shape;1092;p7"/>
              <p:cNvSpPr/>
              <p:nvPr/>
            </p:nvSpPr>
            <p:spPr>
              <a:xfrm rot="10800000">
                <a:off x="7544657" y="1681959"/>
                <a:ext cx="185909" cy="159445"/>
              </a:xfrm>
              <a:custGeom>
                <a:rect b="b" l="l" r="r" t="t"/>
                <a:pathLst>
                  <a:path extrusionOk="0" h="8453" w="9856">
                    <a:moveTo>
                      <a:pt x="4270" y="1"/>
                    </a:moveTo>
                    <a:cubicBezTo>
                      <a:pt x="2122" y="1"/>
                      <a:pt x="50" y="1660"/>
                      <a:pt x="21" y="4184"/>
                    </a:cubicBezTo>
                    <a:cubicBezTo>
                      <a:pt x="1" y="6528"/>
                      <a:pt x="1884" y="8432"/>
                      <a:pt x="4227" y="8453"/>
                    </a:cubicBezTo>
                    <a:cubicBezTo>
                      <a:pt x="7972" y="8432"/>
                      <a:pt x="9856" y="3933"/>
                      <a:pt x="7219" y="1255"/>
                    </a:cubicBezTo>
                    <a:cubicBezTo>
                      <a:pt x="6367" y="389"/>
                      <a:pt x="5309" y="1"/>
                      <a:pt x="42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93" name="Google Shape;1093;p7"/>
            <p:cNvGrpSpPr/>
            <p:nvPr/>
          </p:nvGrpSpPr>
          <p:grpSpPr>
            <a:xfrm flipH="1">
              <a:off x="-214557" y="968289"/>
              <a:ext cx="921961" cy="469676"/>
              <a:chOff x="7768860" y="938388"/>
              <a:chExt cx="921961" cy="469676"/>
            </a:xfrm>
          </p:grpSpPr>
          <p:sp>
            <p:nvSpPr>
              <p:cNvPr id="1094" name="Google Shape;1094;p7"/>
              <p:cNvSpPr/>
              <p:nvPr/>
            </p:nvSpPr>
            <p:spPr>
              <a:xfrm rot="10800000">
                <a:off x="7768860" y="938388"/>
                <a:ext cx="921961" cy="469676"/>
              </a:xfrm>
              <a:custGeom>
                <a:rect b="b" l="l" r="r" t="t"/>
                <a:pathLst>
                  <a:path extrusionOk="0" h="24900" w="48878">
                    <a:moveTo>
                      <a:pt x="0" y="1"/>
                    </a:moveTo>
                    <a:lnTo>
                      <a:pt x="0" y="24900"/>
                    </a:lnTo>
                    <a:lnTo>
                      <a:pt x="48878" y="24900"/>
                    </a:lnTo>
                    <a:lnTo>
                      <a:pt x="4887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5" name="Google Shape;1095;p7"/>
              <p:cNvSpPr/>
              <p:nvPr/>
            </p:nvSpPr>
            <p:spPr>
              <a:xfrm rot="10800000">
                <a:off x="8480051" y="1220571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67" y="0"/>
                    </a:moveTo>
                    <a:cubicBezTo>
                      <a:pt x="2116" y="0"/>
                      <a:pt x="50" y="1663"/>
                      <a:pt x="22" y="4198"/>
                    </a:cubicBezTo>
                    <a:cubicBezTo>
                      <a:pt x="1" y="6520"/>
                      <a:pt x="1905" y="8445"/>
                      <a:pt x="4248" y="8445"/>
                    </a:cubicBezTo>
                    <a:cubicBezTo>
                      <a:pt x="7993" y="8445"/>
                      <a:pt x="9877" y="3926"/>
                      <a:pt x="7240" y="1269"/>
                    </a:cubicBezTo>
                    <a:cubicBezTo>
                      <a:pt x="6378" y="393"/>
                      <a:pt x="5313" y="0"/>
                      <a:pt x="4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6" name="Google Shape;1096;p7"/>
              <p:cNvSpPr/>
              <p:nvPr/>
            </p:nvSpPr>
            <p:spPr>
              <a:xfrm rot="10800000">
                <a:off x="8255865" y="1220571"/>
                <a:ext cx="185909" cy="159143"/>
              </a:xfrm>
              <a:custGeom>
                <a:rect b="b" l="l" r="r" t="t"/>
                <a:pathLst>
                  <a:path extrusionOk="0" h="8437" w="9856">
                    <a:moveTo>
                      <a:pt x="4246" y="1"/>
                    </a:moveTo>
                    <a:cubicBezTo>
                      <a:pt x="2094" y="1"/>
                      <a:pt x="28" y="1654"/>
                      <a:pt x="0" y="4189"/>
                    </a:cubicBezTo>
                    <a:cubicBezTo>
                      <a:pt x="0" y="6511"/>
                      <a:pt x="1883" y="8436"/>
                      <a:pt x="4227" y="8436"/>
                    </a:cubicBezTo>
                    <a:cubicBezTo>
                      <a:pt x="7972" y="8436"/>
                      <a:pt x="9855" y="3917"/>
                      <a:pt x="7219" y="1260"/>
                    </a:cubicBezTo>
                    <a:cubicBezTo>
                      <a:pt x="6357" y="391"/>
                      <a:pt x="5291" y="1"/>
                      <a:pt x="42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7" name="Google Shape;1097;p7"/>
              <p:cNvSpPr/>
              <p:nvPr/>
            </p:nvSpPr>
            <p:spPr>
              <a:xfrm rot="10800000">
                <a:off x="8004460" y="1220571"/>
                <a:ext cx="185909" cy="159143"/>
              </a:xfrm>
              <a:custGeom>
                <a:rect b="b" l="l" r="r" t="t"/>
                <a:pathLst>
                  <a:path extrusionOk="0" h="8437" w="9856">
                    <a:moveTo>
                      <a:pt x="4261" y="1"/>
                    </a:moveTo>
                    <a:cubicBezTo>
                      <a:pt x="2116" y="1"/>
                      <a:pt x="50" y="1654"/>
                      <a:pt x="21" y="4189"/>
                    </a:cubicBezTo>
                    <a:cubicBezTo>
                      <a:pt x="1" y="6511"/>
                      <a:pt x="1884" y="8436"/>
                      <a:pt x="4227" y="8436"/>
                    </a:cubicBezTo>
                    <a:cubicBezTo>
                      <a:pt x="7972" y="8436"/>
                      <a:pt x="9856" y="3917"/>
                      <a:pt x="7219" y="1260"/>
                    </a:cubicBezTo>
                    <a:cubicBezTo>
                      <a:pt x="6364" y="391"/>
                      <a:pt x="5303" y="1"/>
                      <a:pt x="42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8" name="Google Shape;1098;p7"/>
              <p:cNvSpPr/>
              <p:nvPr/>
            </p:nvSpPr>
            <p:spPr>
              <a:xfrm rot="10800000">
                <a:off x="7777124" y="1220571"/>
                <a:ext cx="185909" cy="159313"/>
              </a:xfrm>
              <a:custGeom>
                <a:rect b="b" l="l" r="r" t="t"/>
                <a:pathLst>
                  <a:path extrusionOk="0" h="8446" w="9856">
                    <a:moveTo>
                      <a:pt x="4247" y="0"/>
                    </a:moveTo>
                    <a:cubicBezTo>
                      <a:pt x="2097" y="0"/>
                      <a:pt x="36" y="1663"/>
                      <a:pt x="21" y="4198"/>
                    </a:cubicBezTo>
                    <a:cubicBezTo>
                      <a:pt x="1" y="6520"/>
                      <a:pt x="1884" y="8445"/>
                      <a:pt x="4227" y="8445"/>
                    </a:cubicBezTo>
                    <a:cubicBezTo>
                      <a:pt x="7972" y="8445"/>
                      <a:pt x="9856" y="3926"/>
                      <a:pt x="7219" y="1269"/>
                    </a:cubicBezTo>
                    <a:cubicBezTo>
                      <a:pt x="6357" y="393"/>
                      <a:pt x="5291" y="0"/>
                      <a:pt x="42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9" name="Google Shape;1099;p7"/>
              <p:cNvSpPr/>
              <p:nvPr/>
            </p:nvSpPr>
            <p:spPr>
              <a:xfrm rot="10800000">
                <a:off x="8480051" y="979426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67" y="1"/>
                    </a:moveTo>
                    <a:cubicBezTo>
                      <a:pt x="2116" y="1"/>
                      <a:pt x="50" y="1664"/>
                      <a:pt x="22" y="4198"/>
                    </a:cubicBezTo>
                    <a:cubicBezTo>
                      <a:pt x="1" y="6521"/>
                      <a:pt x="1905" y="8446"/>
                      <a:pt x="4248" y="8446"/>
                    </a:cubicBezTo>
                    <a:cubicBezTo>
                      <a:pt x="7993" y="8446"/>
                      <a:pt x="9877" y="3926"/>
                      <a:pt x="7240" y="1269"/>
                    </a:cubicBezTo>
                    <a:cubicBezTo>
                      <a:pt x="6378" y="393"/>
                      <a:pt x="5313" y="1"/>
                      <a:pt x="42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0" name="Google Shape;1100;p7"/>
              <p:cNvSpPr/>
              <p:nvPr/>
            </p:nvSpPr>
            <p:spPr>
              <a:xfrm rot="10800000">
                <a:off x="8255865" y="979426"/>
                <a:ext cx="185909" cy="159143"/>
              </a:xfrm>
              <a:custGeom>
                <a:rect b="b" l="l" r="r" t="t"/>
                <a:pathLst>
                  <a:path extrusionOk="0" h="8437" w="9856">
                    <a:moveTo>
                      <a:pt x="4246" y="1"/>
                    </a:moveTo>
                    <a:cubicBezTo>
                      <a:pt x="2094" y="1"/>
                      <a:pt x="28" y="1654"/>
                      <a:pt x="0" y="4189"/>
                    </a:cubicBezTo>
                    <a:cubicBezTo>
                      <a:pt x="0" y="6512"/>
                      <a:pt x="1883" y="8437"/>
                      <a:pt x="4227" y="8437"/>
                    </a:cubicBezTo>
                    <a:cubicBezTo>
                      <a:pt x="7972" y="8437"/>
                      <a:pt x="9855" y="3917"/>
                      <a:pt x="7219" y="1260"/>
                    </a:cubicBezTo>
                    <a:cubicBezTo>
                      <a:pt x="6357" y="391"/>
                      <a:pt x="5291" y="1"/>
                      <a:pt x="42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1" name="Google Shape;1101;p7"/>
              <p:cNvSpPr/>
              <p:nvPr/>
            </p:nvSpPr>
            <p:spPr>
              <a:xfrm rot="10800000">
                <a:off x="8004460" y="979426"/>
                <a:ext cx="185909" cy="159143"/>
              </a:xfrm>
              <a:custGeom>
                <a:rect b="b" l="l" r="r" t="t"/>
                <a:pathLst>
                  <a:path extrusionOk="0" h="8437" w="9856">
                    <a:moveTo>
                      <a:pt x="4261" y="1"/>
                    </a:moveTo>
                    <a:cubicBezTo>
                      <a:pt x="2116" y="1"/>
                      <a:pt x="50" y="1654"/>
                      <a:pt x="21" y="4189"/>
                    </a:cubicBezTo>
                    <a:cubicBezTo>
                      <a:pt x="1" y="6512"/>
                      <a:pt x="1884" y="8437"/>
                      <a:pt x="4227" y="8437"/>
                    </a:cubicBezTo>
                    <a:cubicBezTo>
                      <a:pt x="7972" y="8437"/>
                      <a:pt x="9856" y="3917"/>
                      <a:pt x="7219" y="1260"/>
                    </a:cubicBezTo>
                    <a:cubicBezTo>
                      <a:pt x="6364" y="391"/>
                      <a:pt x="5303" y="1"/>
                      <a:pt x="42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2" name="Google Shape;1102;p7"/>
              <p:cNvSpPr/>
              <p:nvPr/>
            </p:nvSpPr>
            <p:spPr>
              <a:xfrm rot="10800000">
                <a:off x="7777124" y="979426"/>
                <a:ext cx="185909" cy="159313"/>
              </a:xfrm>
              <a:custGeom>
                <a:rect b="b" l="l" r="r" t="t"/>
                <a:pathLst>
                  <a:path extrusionOk="0" h="8446" w="9856">
                    <a:moveTo>
                      <a:pt x="4247" y="1"/>
                    </a:moveTo>
                    <a:cubicBezTo>
                      <a:pt x="2097" y="1"/>
                      <a:pt x="36" y="1664"/>
                      <a:pt x="21" y="4198"/>
                    </a:cubicBezTo>
                    <a:cubicBezTo>
                      <a:pt x="1" y="6521"/>
                      <a:pt x="1884" y="8446"/>
                      <a:pt x="4227" y="8446"/>
                    </a:cubicBezTo>
                    <a:cubicBezTo>
                      <a:pt x="7972" y="8446"/>
                      <a:pt x="9856" y="3926"/>
                      <a:pt x="7219" y="1269"/>
                    </a:cubicBezTo>
                    <a:cubicBezTo>
                      <a:pt x="6357" y="393"/>
                      <a:pt x="5291" y="1"/>
                      <a:pt x="42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03" name="Google Shape;1103;p7"/>
            <p:cNvGrpSpPr/>
            <p:nvPr/>
          </p:nvGrpSpPr>
          <p:grpSpPr>
            <a:xfrm flipH="1">
              <a:off x="488949" y="263093"/>
              <a:ext cx="902627" cy="470072"/>
              <a:chOff x="7078551" y="244136"/>
              <a:chExt cx="902627" cy="470072"/>
            </a:xfrm>
          </p:grpSpPr>
          <p:sp>
            <p:nvSpPr>
              <p:cNvPr id="1104" name="Google Shape;1104;p7"/>
              <p:cNvSpPr/>
              <p:nvPr/>
            </p:nvSpPr>
            <p:spPr>
              <a:xfrm rot="10800000">
                <a:off x="7078551" y="244136"/>
                <a:ext cx="902627" cy="470072"/>
              </a:xfrm>
              <a:custGeom>
                <a:rect b="b" l="l" r="r" t="t"/>
                <a:pathLst>
                  <a:path extrusionOk="0" h="24921" w="47853">
                    <a:moveTo>
                      <a:pt x="0" y="0"/>
                    </a:moveTo>
                    <a:lnTo>
                      <a:pt x="0" y="24920"/>
                    </a:lnTo>
                    <a:lnTo>
                      <a:pt x="47852" y="24920"/>
                    </a:lnTo>
                    <a:lnTo>
                      <a:pt x="4785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5" name="Google Shape;1105;p7"/>
              <p:cNvSpPr/>
              <p:nvPr/>
            </p:nvSpPr>
            <p:spPr>
              <a:xfrm rot="10800000">
                <a:off x="7762524" y="526319"/>
                <a:ext cx="186305" cy="159332"/>
              </a:xfrm>
              <a:custGeom>
                <a:rect b="b" l="l" r="r" t="t"/>
                <a:pathLst>
                  <a:path extrusionOk="0" h="8447" w="9877">
                    <a:moveTo>
                      <a:pt x="4267" y="1"/>
                    </a:moveTo>
                    <a:cubicBezTo>
                      <a:pt x="2116" y="1"/>
                      <a:pt x="50" y="1664"/>
                      <a:pt x="22" y="4199"/>
                    </a:cubicBezTo>
                    <a:cubicBezTo>
                      <a:pt x="1" y="6521"/>
                      <a:pt x="1905" y="8446"/>
                      <a:pt x="4248" y="8446"/>
                    </a:cubicBezTo>
                    <a:cubicBezTo>
                      <a:pt x="7994" y="8446"/>
                      <a:pt x="9877" y="3927"/>
                      <a:pt x="7240" y="1269"/>
                    </a:cubicBezTo>
                    <a:cubicBezTo>
                      <a:pt x="6378" y="394"/>
                      <a:pt x="5313" y="1"/>
                      <a:pt x="42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6" name="Google Shape;1106;p7"/>
              <p:cNvSpPr/>
              <p:nvPr/>
            </p:nvSpPr>
            <p:spPr>
              <a:xfrm rot="10800000">
                <a:off x="7542676" y="522376"/>
                <a:ext cx="185909" cy="159162"/>
              </a:xfrm>
              <a:custGeom>
                <a:rect b="b" l="l" r="r" t="t"/>
                <a:pathLst>
                  <a:path extrusionOk="0" h="8438" w="9856">
                    <a:moveTo>
                      <a:pt x="4248" y="1"/>
                    </a:moveTo>
                    <a:cubicBezTo>
                      <a:pt x="2104" y="1"/>
                      <a:pt x="49" y="1649"/>
                      <a:pt x="21" y="4169"/>
                    </a:cubicBezTo>
                    <a:cubicBezTo>
                      <a:pt x="0" y="6512"/>
                      <a:pt x="1883" y="8437"/>
                      <a:pt x="4248" y="8437"/>
                    </a:cubicBezTo>
                    <a:cubicBezTo>
                      <a:pt x="7972" y="8437"/>
                      <a:pt x="9855" y="3918"/>
                      <a:pt x="7219" y="1260"/>
                    </a:cubicBezTo>
                    <a:cubicBezTo>
                      <a:pt x="6356" y="391"/>
                      <a:pt x="5292" y="1"/>
                      <a:pt x="42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7" name="Google Shape;1107;p7"/>
              <p:cNvSpPr/>
              <p:nvPr/>
            </p:nvSpPr>
            <p:spPr>
              <a:xfrm rot="10800000">
                <a:off x="7313378" y="522376"/>
                <a:ext cx="185909" cy="159162"/>
              </a:xfrm>
              <a:custGeom>
                <a:rect b="b" l="l" r="r" t="t"/>
                <a:pathLst>
                  <a:path extrusionOk="0" h="8438" w="9856">
                    <a:moveTo>
                      <a:pt x="4244" y="1"/>
                    </a:moveTo>
                    <a:cubicBezTo>
                      <a:pt x="2093" y="1"/>
                      <a:pt x="29" y="1649"/>
                      <a:pt x="1" y="4169"/>
                    </a:cubicBezTo>
                    <a:cubicBezTo>
                      <a:pt x="1" y="6512"/>
                      <a:pt x="1884" y="8416"/>
                      <a:pt x="4227" y="8437"/>
                    </a:cubicBezTo>
                    <a:cubicBezTo>
                      <a:pt x="7973" y="8437"/>
                      <a:pt x="9856" y="3918"/>
                      <a:pt x="7219" y="1260"/>
                    </a:cubicBezTo>
                    <a:cubicBezTo>
                      <a:pt x="6357" y="391"/>
                      <a:pt x="5290" y="1"/>
                      <a:pt x="42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8" name="Google Shape;1108;p7"/>
              <p:cNvSpPr/>
              <p:nvPr/>
            </p:nvSpPr>
            <p:spPr>
              <a:xfrm rot="10800000">
                <a:off x="7086042" y="522376"/>
                <a:ext cx="185909" cy="159332"/>
              </a:xfrm>
              <a:custGeom>
                <a:rect b="b" l="l" r="r" t="t"/>
                <a:pathLst>
                  <a:path extrusionOk="0" h="8447" w="9856">
                    <a:moveTo>
                      <a:pt x="4243" y="0"/>
                    </a:moveTo>
                    <a:cubicBezTo>
                      <a:pt x="2093" y="0"/>
                      <a:pt x="29" y="1658"/>
                      <a:pt x="1" y="4178"/>
                    </a:cubicBezTo>
                    <a:cubicBezTo>
                      <a:pt x="1" y="6521"/>
                      <a:pt x="1884" y="8425"/>
                      <a:pt x="4227" y="8446"/>
                    </a:cubicBezTo>
                    <a:cubicBezTo>
                      <a:pt x="7973" y="8446"/>
                      <a:pt x="9856" y="3927"/>
                      <a:pt x="7219" y="1269"/>
                    </a:cubicBezTo>
                    <a:cubicBezTo>
                      <a:pt x="6357" y="393"/>
                      <a:pt x="5290" y="0"/>
                      <a:pt x="42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9" name="Google Shape;1109;p7"/>
              <p:cNvSpPr/>
              <p:nvPr/>
            </p:nvSpPr>
            <p:spPr>
              <a:xfrm rot="10800000">
                <a:off x="7762524" y="285571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27"/>
                      <a:pt x="1905" y="8431"/>
                      <a:pt x="4248" y="8431"/>
                    </a:cubicBezTo>
                    <a:cubicBezTo>
                      <a:pt x="7994" y="8431"/>
                      <a:pt x="9877" y="3912"/>
                      <a:pt x="7240" y="1255"/>
                    </a:cubicBezTo>
                    <a:cubicBezTo>
                      <a:pt x="6381" y="388"/>
                      <a:pt x="5319" y="0"/>
                      <a:pt x="42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 rot="10800000">
                <a:off x="7542676" y="280836"/>
                <a:ext cx="185909" cy="159539"/>
              </a:xfrm>
              <a:custGeom>
                <a:rect b="b" l="l" r="r" t="t"/>
                <a:pathLst>
                  <a:path extrusionOk="0" h="8458" w="9856">
                    <a:moveTo>
                      <a:pt x="4258" y="0"/>
                    </a:moveTo>
                    <a:cubicBezTo>
                      <a:pt x="2113" y="0"/>
                      <a:pt x="49" y="1649"/>
                      <a:pt x="21" y="4168"/>
                    </a:cubicBezTo>
                    <a:cubicBezTo>
                      <a:pt x="0" y="6512"/>
                      <a:pt x="1883" y="8437"/>
                      <a:pt x="4248" y="8458"/>
                    </a:cubicBezTo>
                    <a:cubicBezTo>
                      <a:pt x="7972" y="8437"/>
                      <a:pt x="9855" y="3917"/>
                      <a:pt x="7219" y="1260"/>
                    </a:cubicBezTo>
                    <a:cubicBezTo>
                      <a:pt x="6363" y="390"/>
                      <a:pt x="5301" y="0"/>
                      <a:pt x="425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 rot="10800000">
                <a:off x="7313378" y="280836"/>
                <a:ext cx="186305" cy="159539"/>
              </a:xfrm>
              <a:custGeom>
                <a:rect b="b" l="l" r="r" t="t"/>
                <a:pathLst>
                  <a:path extrusionOk="0" h="8458" w="9877">
                    <a:moveTo>
                      <a:pt x="4279" y="0"/>
                    </a:moveTo>
                    <a:cubicBezTo>
                      <a:pt x="2133" y="0"/>
                      <a:pt x="64" y="1649"/>
                      <a:pt x="22" y="4168"/>
                    </a:cubicBezTo>
                    <a:cubicBezTo>
                      <a:pt x="1" y="6512"/>
                      <a:pt x="1905" y="8437"/>
                      <a:pt x="4248" y="8458"/>
                    </a:cubicBezTo>
                    <a:cubicBezTo>
                      <a:pt x="7994" y="8437"/>
                      <a:pt x="9877" y="3938"/>
                      <a:pt x="7240" y="1260"/>
                    </a:cubicBezTo>
                    <a:cubicBezTo>
                      <a:pt x="6385" y="390"/>
                      <a:pt x="5322" y="0"/>
                      <a:pt x="42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 rot="10800000">
                <a:off x="7086042" y="280836"/>
                <a:ext cx="186305" cy="159539"/>
              </a:xfrm>
              <a:custGeom>
                <a:rect b="b" l="l" r="r" t="t"/>
                <a:pathLst>
                  <a:path extrusionOk="0" h="8458" w="9877">
                    <a:moveTo>
                      <a:pt x="4274" y="0"/>
                    </a:moveTo>
                    <a:cubicBezTo>
                      <a:pt x="2124" y="0"/>
                      <a:pt x="50" y="1649"/>
                      <a:pt x="22" y="4168"/>
                    </a:cubicBezTo>
                    <a:cubicBezTo>
                      <a:pt x="1" y="6512"/>
                      <a:pt x="1905" y="8437"/>
                      <a:pt x="4248" y="8458"/>
                    </a:cubicBezTo>
                    <a:cubicBezTo>
                      <a:pt x="7994" y="8458"/>
                      <a:pt x="9877" y="3938"/>
                      <a:pt x="7240" y="1260"/>
                    </a:cubicBezTo>
                    <a:cubicBezTo>
                      <a:pt x="6385" y="390"/>
                      <a:pt x="5320" y="0"/>
                      <a:pt x="42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13" name="Google Shape;1113;p7"/>
            <p:cNvGrpSpPr/>
            <p:nvPr/>
          </p:nvGrpSpPr>
          <p:grpSpPr>
            <a:xfrm flipH="1">
              <a:off x="-699868" y="488433"/>
              <a:ext cx="933015" cy="469695"/>
              <a:chOff x="8210498" y="469492"/>
              <a:chExt cx="933015" cy="469695"/>
            </a:xfrm>
          </p:grpSpPr>
          <p:sp>
            <p:nvSpPr>
              <p:cNvPr id="1114" name="Google Shape;1114;p7"/>
              <p:cNvSpPr/>
              <p:nvPr/>
            </p:nvSpPr>
            <p:spPr>
              <a:xfrm rot="10800000">
                <a:off x="8210498" y="469492"/>
                <a:ext cx="933015" cy="469695"/>
              </a:xfrm>
              <a:custGeom>
                <a:rect b="b" l="l" r="r" t="t"/>
                <a:pathLst>
                  <a:path extrusionOk="0" h="24901" w="49464">
                    <a:moveTo>
                      <a:pt x="0" y="1"/>
                    </a:moveTo>
                    <a:lnTo>
                      <a:pt x="0" y="24900"/>
                    </a:lnTo>
                    <a:lnTo>
                      <a:pt x="49463" y="24900"/>
                    </a:lnTo>
                    <a:lnTo>
                      <a:pt x="4946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 rot="10800000">
                <a:off x="8921689" y="751694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3"/>
                      <a:pt x="21" y="4198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 rot="10800000">
                <a:off x="8697918" y="751694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0"/>
                      <a:pt x="42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 rot="10800000">
                <a:off x="8480051" y="751694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0"/>
                      <a:pt x="4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 rot="10800000">
                <a:off x="8252715" y="751694"/>
                <a:ext cx="186305" cy="159218"/>
              </a:xfrm>
              <a:custGeom>
                <a:rect b="b" l="l" r="r" t="t"/>
                <a:pathLst>
                  <a:path extrusionOk="0" h="8441" w="9877">
                    <a:moveTo>
                      <a:pt x="4276" y="0"/>
                    </a:moveTo>
                    <a:cubicBezTo>
                      <a:pt x="2121" y="0"/>
                      <a:pt x="50" y="1669"/>
                      <a:pt x="22" y="4193"/>
                    </a:cubicBezTo>
                    <a:cubicBezTo>
                      <a:pt x="1" y="6537"/>
                      <a:pt x="1905" y="8441"/>
                      <a:pt x="4248" y="8441"/>
                    </a:cubicBezTo>
                    <a:cubicBezTo>
                      <a:pt x="7993" y="8441"/>
                      <a:pt x="9877" y="3921"/>
                      <a:pt x="7240" y="1264"/>
                    </a:cubicBezTo>
                    <a:cubicBezTo>
                      <a:pt x="6381" y="391"/>
                      <a:pt x="5319" y="0"/>
                      <a:pt x="42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 rot="10800000">
                <a:off x="8921689" y="510549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4"/>
                      <a:pt x="21" y="4199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 rot="10800000">
                <a:off x="8697918" y="510549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1"/>
                      <a:pt x="42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 rot="10800000">
                <a:off x="8480051" y="510549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1"/>
                      <a:pt x="42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 rot="10800000">
                <a:off x="8279556" y="510549"/>
                <a:ext cx="159067" cy="160633"/>
              </a:xfrm>
              <a:custGeom>
                <a:rect b="b" l="l" r="r" t="t"/>
                <a:pathLst>
                  <a:path extrusionOk="0" h="8516" w="8433">
                    <a:moveTo>
                      <a:pt x="4206" y="0"/>
                    </a:moveTo>
                    <a:cubicBezTo>
                      <a:pt x="1884" y="0"/>
                      <a:pt x="1" y="1904"/>
                      <a:pt x="1" y="4269"/>
                    </a:cubicBezTo>
                    <a:cubicBezTo>
                      <a:pt x="1" y="6612"/>
                      <a:pt x="1884" y="8516"/>
                      <a:pt x="4206" y="8516"/>
                    </a:cubicBezTo>
                    <a:cubicBezTo>
                      <a:pt x="6550" y="8516"/>
                      <a:pt x="8433" y="6612"/>
                      <a:pt x="8433" y="4269"/>
                    </a:cubicBezTo>
                    <a:cubicBezTo>
                      <a:pt x="8433" y="1904"/>
                      <a:pt x="6550" y="0"/>
                      <a:pt x="4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123" name="Google Shape;1123;p7"/>
          <p:cNvGrpSpPr/>
          <p:nvPr/>
        </p:nvGrpSpPr>
        <p:grpSpPr>
          <a:xfrm rot="10800000">
            <a:off x="5788097" y="2019491"/>
            <a:ext cx="4055896" cy="3124016"/>
            <a:chOff x="-699868" y="-564"/>
            <a:chExt cx="4055896" cy="3124016"/>
          </a:xfrm>
        </p:grpSpPr>
        <p:grpSp>
          <p:nvGrpSpPr>
            <p:cNvPr id="1124" name="Google Shape;1124;p7"/>
            <p:cNvGrpSpPr/>
            <p:nvPr/>
          </p:nvGrpSpPr>
          <p:grpSpPr>
            <a:xfrm flipH="1">
              <a:off x="488444" y="741001"/>
              <a:ext cx="219463" cy="219462"/>
              <a:chOff x="7759356" y="714196"/>
              <a:chExt cx="233273" cy="233669"/>
            </a:xfrm>
          </p:grpSpPr>
          <p:sp>
            <p:nvSpPr>
              <p:cNvPr id="1125" name="Google Shape;1125;p7"/>
              <p:cNvSpPr/>
              <p:nvPr/>
            </p:nvSpPr>
            <p:spPr>
              <a:xfrm rot="10800000">
                <a:off x="7759356" y="714196"/>
                <a:ext cx="233273" cy="233669"/>
              </a:xfrm>
              <a:custGeom>
                <a:rect b="b" l="l" r="r" t="t"/>
                <a:pathLst>
                  <a:path extrusionOk="0" h="12388" w="12367">
                    <a:moveTo>
                      <a:pt x="0" y="1"/>
                    </a:moveTo>
                    <a:lnTo>
                      <a:pt x="0" y="12387"/>
                    </a:lnTo>
                    <a:lnTo>
                      <a:pt x="12366" y="12387"/>
                    </a:lnTo>
                    <a:lnTo>
                      <a:pt x="12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 rot="10800000">
                <a:off x="7775539" y="755240"/>
                <a:ext cx="175648" cy="150447"/>
              </a:xfrm>
              <a:custGeom>
                <a:rect b="b" l="l" r="r" t="t"/>
                <a:pathLst>
                  <a:path extrusionOk="0" h="7976" w="9312">
                    <a:moveTo>
                      <a:pt x="4019" y="1"/>
                    </a:moveTo>
                    <a:cubicBezTo>
                      <a:pt x="1985" y="1"/>
                      <a:pt x="28" y="1576"/>
                      <a:pt x="0" y="3958"/>
                    </a:cubicBezTo>
                    <a:cubicBezTo>
                      <a:pt x="0" y="6176"/>
                      <a:pt x="1779" y="7975"/>
                      <a:pt x="3997" y="7975"/>
                    </a:cubicBezTo>
                    <a:cubicBezTo>
                      <a:pt x="7533" y="7975"/>
                      <a:pt x="9311" y="3707"/>
                      <a:pt x="6821" y="1196"/>
                    </a:cubicBezTo>
                    <a:cubicBezTo>
                      <a:pt x="6009" y="370"/>
                      <a:pt x="5005" y="1"/>
                      <a:pt x="40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27" name="Google Shape;1127;p7"/>
            <p:cNvGrpSpPr/>
            <p:nvPr/>
          </p:nvGrpSpPr>
          <p:grpSpPr>
            <a:xfrm flipH="1">
              <a:off x="961690" y="1224908"/>
              <a:ext cx="218784" cy="651124"/>
              <a:chOff x="7305872" y="1180727"/>
              <a:chExt cx="233669" cy="695423"/>
            </a:xfrm>
          </p:grpSpPr>
          <p:grpSp>
            <p:nvGrpSpPr>
              <p:cNvPr id="1128" name="Google Shape;1128;p7"/>
              <p:cNvGrpSpPr/>
              <p:nvPr/>
            </p:nvGrpSpPr>
            <p:grpSpPr>
              <a:xfrm>
                <a:off x="7305872" y="1180727"/>
                <a:ext cx="233669" cy="695423"/>
                <a:chOff x="7305872" y="1180727"/>
                <a:chExt cx="233669" cy="695423"/>
              </a:xfrm>
            </p:grpSpPr>
            <p:sp>
              <p:nvSpPr>
                <p:cNvPr id="1129" name="Google Shape;1129;p7"/>
                <p:cNvSpPr/>
                <p:nvPr/>
              </p:nvSpPr>
              <p:spPr>
                <a:xfrm rot="10800000">
                  <a:off x="7305872" y="1180727"/>
                  <a:ext cx="233669" cy="695423"/>
                </a:xfrm>
                <a:custGeom>
                  <a:rect b="b" l="l" r="r" t="t"/>
                  <a:pathLst>
                    <a:path extrusionOk="0" h="36868" w="12388">
                      <a:moveTo>
                        <a:pt x="1" y="0"/>
                      </a:moveTo>
                      <a:lnTo>
                        <a:pt x="1" y="36868"/>
                      </a:lnTo>
                      <a:lnTo>
                        <a:pt x="12387" y="36868"/>
                      </a:lnTo>
                      <a:lnTo>
                        <a:pt x="123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30" name="Google Shape;1130;p7"/>
                <p:cNvSpPr/>
                <p:nvPr/>
              </p:nvSpPr>
              <p:spPr>
                <a:xfrm rot="10800000">
                  <a:off x="7315340" y="1685109"/>
                  <a:ext cx="187889" cy="160878"/>
                </a:xfrm>
                <a:custGeom>
                  <a:rect b="b" l="l" r="r" t="t"/>
                  <a:pathLst>
                    <a:path extrusionOk="0" h="8529" w="9961">
                      <a:moveTo>
                        <a:pt x="4308" y="0"/>
                      </a:moveTo>
                      <a:cubicBezTo>
                        <a:pt x="2136" y="0"/>
                        <a:pt x="50" y="1668"/>
                        <a:pt x="21" y="4218"/>
                      </a:cubicBezTo>
                      <a:cubicBezTo>
                        <a:pt x="1" y="6582"/>
                        <a:pt x="1905" y="8507"/>
                        <a:pt x="4269" y="8528"/>
                      </a:cubicBezTo>
                      <a:cubicBezTo>
                        <a:pt x="8056" y="8528"/>
                        <a:pt x="9960" y="3967"/>
                        <a:pt x="7303" y="1268"/>
                      </a:cubicBezTo>
                      <a:cubicBezTo>
                        <a:pt x="6435" y="393"/>
                        <a:pt x="5361" y="0"/>
                        <a:pt x="430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31" name="Google Shape;1131;p7"/>
                <p:cNvSpPr/>
                <p:nvPr/>
              </p:nvSpPr>
              <p:spPr>
                <a:xfrm rot="10800000">
                  <a:off x="7315340" y="1447115"/>
                  <a:ext cx="187889" cy="161067"/>
                </a:xfrm>
                <a:custGeom>
                  <a:rect b="b" l="l" r="r" t="t"/>
                  <a:pathLst>
                    <a:path extrusionOk="0" h="8539" w="9961">
                      <a:moveTo>
                        <a:pt x="4307" y="1"/>
                      </a:moveTo>
                      <a:cubicBezTo>
                        <a:pt x="2136" y="1"/>
                        <a:pt x="50" y="1678"/>
                        <a:pt x="21" y="4228"/>
                      </a:cubicBezTo>
                      <a:cubicBezTo>
                        <a:pt x="1" y="6592"/>
                        <a:pt x="1905" y="8517"/>
                        <a:pt x="4269" y="8538"/>
                      </a:cubicBezTo>
                      <a:cubicBezTo>
                        <a:pt x="8056" y="8517"/>
                        <a:pt x="9960" y="3956"/>
                        <a:pt x="7303" y="1278"/>
                      </a:cubicBezTo>
                      <a:cubicBezTo>
                        <a:pt x="6435" y="396"/>
                        <a:pt x="5361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132" name="Google Shape;1132;p7"/>
              <p:cNvSpPr/>
              <p:nvPr/>
            </p:nvSpPr>
            <p:spPr>
              <a:xfrm rot="10800000">
                <a:off x="7315340" y="1209517"/>
                <a:ext cx="187889" cy="160784"/>
              </a:xfrm>
              <a:custGeom>
                <a:rect b="b" l="l" r="r" t="t"/>
                <a:pathLst>
                  <a:path extrusionOk="0" h="8524" w="9961">
                    <a:moveTo>
                      <a:pt x="4320" y="0"/>
                    </a:moveTo>
                    <a:cubicBezTo>
                      <a:pt x="2144" y="0"/>
                      <a:pt x="50" y="1679"/>
                      <a:pt x="21" y="4234"/>
                    </a:cubicBezTo>
                    <a:cubicBezTo>
                      <a:pt x="1" y="6577"/>
                      <a:pt x="1905" y="8523"/>
                      <a:pt x="4269" y="8523"/>
                    </a:cubicBezTo>
                    <a:cubicBezTo>
                      <a:pt x="8056" y="8523"/>
                      <a:pt x="9960" y="3962"/>
                      <a:pt x="7303" y="1263"/>
                    </a:cubicBezTo>
                    <a:cubicBezTo>
                      <a:pt x="6438" y="391"/>
                      <a:pt x="5369" y="0"/>
                      <a:pt x="4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33" name="Google Shape;1133;p7"/>
            <p:cNvGrpSpPr/>
            <p:nvPr/>
          </p:nvGrpSpPr>
          <p:grpSpPr>
            <a:xfrm flipH="1">
              <a:off x="961362" y="743665"/>
              <a:ext cx="921584" cy="469676"/>
              <a:chOff x="6617957" y="714202"/>
              <a:chExt cx="921584" cy="469676"/>
            </a:xfrm>
          </p:grpSpPr>
          <p:sp>
            <p:nvSpPr>
              <p:cNvPr id="1134" name="Google Shape;1134;p7"/>
              <p:cNvSpPr/>
              <p:nvPr/>
            </p:nvSpPr>
            <p:spPr>
              <a:xfrm rot="10800000">
                <a:off x="6617957" y="714202"/>
                <a:ext cx="921584" cy="469676"/>
              </a:xfrm>
              <a:custGeom>
                <a:rect b="b" l="l" r="r" t="t"/>
                <a:pathLst>
                  <a:path extrusionOk="0" h="24900" w="48858">
                    <a:moveTo>
                      <a:pt x="1" y="0"/>
                    </a:moveTo>
                    <a:lnTo>
                      <a:pt x="1" y="24899"/>
                    </a:lnTo>
                    <a:lnTo>
                      <a:pt x="48857" y="24899"/>
                    </a:lnTo>
                    <a:lnTo>
                      <a:pt x="4885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5" name="Google Shape;1135;p7"/>
              <p:cNvSpPr/>
              <p:nvPr/>
            </p:nvSpPr>
            <p:spPr>
              <a:xfrm rot="10800000">
                <a:off x="7098266" y="755240"/>
                <a:ext cx="185909" cy="159332"/>
              </a:xfrm>
              <a:custGeom>
                <a:rect b="b" l="l" r="r" t="t"/>
                <a:pathLst>
                  <a:path extrusionOk="0" h="8447" w="9856">
                    <a:moveTo>
                      <a:pt x="4253" y="1"/>
                    </a:moveTo>
                    <a:cubicBezTo>
                      <a:pt x="2104" y="1"/>
                      <a:pt x="35" y="1658"/>
                      <a:pt x="21" y="4178"/>
                    </a:cubicBezTo>
                    <a:cubicBezTo>
                      <a:pt x="0" y="6521"/>
                      <a:pt x="1883" y="8425"/>
                      <a:pt x="4227" y="8446"/>
                    </a:cubicBezTo>
                    <a:cubicBezTo>
                      <a:pt x="7972" y="8446"/>
                      <a:pt x="9855" y="3927"/>
                      <a:pt x="7219" y="1270"/>
                    </a:cubicBezTo>
                    <a:cubicBezTo>
                      <a:pt x="6363" y="393"/>
                      <a:pt x="5298" y="1"/>
                      <a:pt x="42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 rot="10800000">
                <a:off x="7333109" y="996384"/>
                <a:ext cx="185909" cy="159143"/>
              </a:xfrm>
              <a:custGeom>
                <a:rect b="b" l="l" r="r" t="t"/>
                <a:pathLst>
                  <a:path extrusionOk="0" h="8437" w="9856">
                    <a:moveTo>
                      <a:pt x="4247" y="0"/>
                    </a:moveTo>
                    <a:cubicBezTo>
                      <a:pt x="2097" y="0"/>
                      <a:pt x="36" y="1654"/>
                      <a:pt x="22" y="4189"/>
                    </a:cubicBezTo>
                    <a:cubicBezTo>
                      <a:pt x="1" y="6511"/>
                      <a:pt x="1884" y="8415"/>
                      <a:pt x="4227" y="8436"/>
                    </a:cubicBezTo>
                    <a:cubicBezTo>
                      <a:pt x="7973" y="8436"/>
                      <a:pt x="9856" y="3917"/>
                      <a:pt x="7219" y="1259"/>
                    </a:cubicBezTo>
                    <a:cubicBezTo>
                      <a:pt x="6357" y="390"/>
                      <a:pt x="5292" y="0"/>
                      <a:pt x="42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 rot="10800000">
                <a:off x="7098266" y="996384"/>
                <a:ext cx="185909" cy="159332"/>
              </a:xfrm>
              <a:custGeom>
                <a:rect b="b" l="l" r="r" t="t"/>
                <a:pathLst>
                  <a:path extrusionOk="0" h="8447" w="9856">
                    <a:moveTo>
                      <a:pt x="4246" y="1"/>
                    </a:moveTo>
                    <a:cubicBezTo>
                      <a:pt x="2096" y="1"/>
                      <a:pt x="35" y="1664"/>
                      <a:pt x="21" y="4199"/>
                    </a:cubicBezTo>
                    <a:cubicBezTo>
                      <a:pt x="0" y="6521"/>
                      <a:pt x="1883" y="8425"/>
                      <a:pt x="4227" y="8446"/>
                    </a:cubicBezTo>
                    <a:cubicBezTo>
                      <a:pt x="7972" y="8446"/>
                      <a:pt x="9855" y="3927"/>
                      <a:pt x="7219" y="1269"/>
                    </a:cubicBezTo>
                    <a:cubicBezTo>
                      <a:pt x="6357" y="393"/>
                      <a:pt x="5291" y="1"/>
                      <a:pt x="42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 rot="10800000">
                <a:off x="6863441" y="996384"/>
                <a:ext cx="185909" cy="159332"/>
              </a:xfrm>
              <a:custGeom>
                <a:rect b="b" l="l" r="r" t="t"/>
                <a:pathLst>
                  <a:path extrusionOk="0" h="8447" w="9856">
                    <a:moveTo>
                      <a:pt x="4246" y="1"/>
                    </a:moveTo>
                    <a:cubicBezTo>
                      <a:pt x="2095" y="1"/>
                      <a:pt x="29" y="1664"/>
                      <a:pt x="1" y="4199"/>
                    </a:cubicBezTo>
                    <a:cubicBezTo>
                      <a:pt x="1" y="6521"/>
                      <a:pt x="1884" y="8425"/>
                      <a:pt x="4227" y="8446"/>
                    </a:cubicBezTo>
                    <a:cubicBezTo>
                      <a:pt x="7973" y="8446"/>
                      <a:pt x="9856" y="3927"/>
                      <a:pt x="7219" y="1269"/>
                    </a:cubicBezTo>
                    <a:cubicBezTo>
                      <a:pt x="6357" y="393"/>
                      <a:pt x="5292" y="1"/>
                      <a:pt x="42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 rot="10800000">
                <a:off x="6636105" y="996384"/>
                <a:ext cx="185909" cy="159445"/>
              </a:xfrm>
              <a:custGeom>
                <a:rect b="b" l="l" r="r" t="t"/>
                <a:pathLst>
                  <a:path extrusionOk="0" h="8453" w="9856">
                    <a:moveTo>
                      <a:pt x="4259" y="1"/>
                    </a:moveTo>
                    <a:cubicBezTo>
                      <a:pt x="2103" y="1"/>
                      <a:pt x="29" y="1665"/>
                      <a:pt x="1" y="4205"/>
                    </a:cubicBezTo>
                    <a:cubicBezTo>
                      <a:pt x="1" y="6527"/>
                      <a:pt x="1884" y="8431"/>
                      <a:pt x="4227" y="8452"/>
                    </a:cubicBezTo>
                    <a:cubicBezTo>
                      <a:pt x="7973" y="8452"/>
                      <a:pt x="9856" y="3933"/>
                      <a:pt x="7219" y="1254"/>
                    </a:cubicBezTo>
                    <a:cubicBezTo>
                      <a:pt x="6361" y="389"/>
                      <a:pt x="5300" y="1"/>
                      <a:pt x="425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 rot="10800000">
                <a:off x="7333109" y="755240"/>
                <a:ext cx="185909" cy="159162"/>
              </a:xfrm>
              <a:custGeom>
                <a:rect b="b" l="l" r="r" t="t"/>
                <a:pathLst>
                  <a:path extrusionOk="0" h="8438" w="9856">
                    <a:moveTo>
                      <a:pt x="4244" y="1"/>
                    </a:moveTo>
                    <a:cubicBezTo>
                      <a:pt x="2095" y="1"/>
                      <a:pt x="36" y="1649"/>
                      <a:pt x="22" y="4169"/>
                    </a:cubicBezTo>
                    <a:cubicBezTo>
                      <a:pt x="1" y="6512"/>
                      <a:pt x="1884" y="8416"/>
                      <a:pt x="4227" y="8437"/>
                    </a:cubicBezTo>
                    <a:cubicBezTo>
                      <a:pt x="7973" y="8437"/>
                      <a:pt x="9856" y="3918"/>
                      <a:pt x="7219" y="1261"/>
                    </a:cubicBezTo>
                    <a:cubicBezTo>
                      <a:pt x="6356" y="391"/>
                      <a:pt x="5290" y="1"/>
                      <a:pt x="42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 rot="10800000">
                <a:off x="6863441" y="755240"/>
                <a:ext cx="185909" cy="159332"/>
              </a:xfrm>
              <a:custGeom>
                <a:rect b="b" l="l" r="r" t="t"/>
                <a:pathLst>
                  <a:path extrusionOk="0" h="8447" w="9856">
                    <a:moveTo>
                      <a:pt x="4243" y="1"/>
                    </a:moveTo>
                    <a:cubicBezTo>
                      <a:pt x="2093" y="1"/>
                      <a:pt x="29" y="1658"/>
                      <a:pt x="1" y="4178"/>
                    </a:cubicBezTo>
                    <a:cubicBezTo>
                      <a:pt x="1" y="6521"/>
                      <a:pt x="1884" y="8425"/>
                      <a:pt x="4227" y="8446"/>
                    </a:cubicBezTo>
                    <a:cubicBezTo>
                      <a:pt x="7973" y="8446"/>
                      <a:pt x="9856" y="3927"/>
                      <a:pt x="7219" y="1270"/>
                    </a:cubicBezTo>
                    <a:cubicBezTo>
                      <a:pt x="6356" y="393"/>
                      <a:pt x="5290" y="1"/>
                      <a:pt x="42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 rot="10800000">
                <a:off x="6636105" y="755240"/>
                <a:ext cx="185909" cy="159332"/>
              </a:xfrm>
              <a:custGeom>
                <a:rect b="b" l="l" r="r" t="t"/>
                <a:pathLst>
                  <a:path extrusionOk="0" h="8447" w="9856">
                    <a:moveTo>
                      <a:pt x="4243" y="1"/>
                    </a:moveTo>
                    <a:cubicBezTo>
                      <a:pt x="2093" y="1"/>
                      <a:pt x="29" y="1658"/>
                      <a:pt x="1" y="4178"/>
                    </a:cubicBezTo>
                    <a:cubicBezTo>
                      <a:pt x="1" y="6521"/>
                      <a:pt x="1884" y="8425"/>
                      <a:pt x="4227" y="8446"/>
                    </a:cubicBezTo>
                    <a:cubicBezTo>
                      <a:pt x="7973" y="8446"/>
                      <a:pt x="9856" y="3927"/>
                      <a:pt x="7219" y="1270"/>
                    </a:cubicBezTo>
                    <a:cubicBezTo>
                      <a:pt x="6356" y="393"/>
                      <a:pt x="5290" y="1"/>
                      <a:pt x="42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43" name="Google Shape;1143;p7"/>
            <p:cNvGrpSpPr/>
            <p:nvPr/>
          </p:nvGrpSpPr>
          <p:grpSpPr>
            <a:xfrm flipH="1">
              <a:off x="720471" y="743056"/>
              <a:ext cx="229330" cy="695045"/>
              <a:chOff x="7539527" y="714208"/>
              <a:chExt cx="229330" cy="695045"/>
            </a:xfrm>
          </p:grpSpPr>
          <p:sp>
            <p:nvSpPr>
              <p:cNvPr id="1144" name="Google Shape;1144;p7"/>
              <p:cNvSpPr/>
              <p:nvPr/>
            </p:nvSpPr>
            <p:spPr>
              <a:xfrm rot="10800000">
                <a:off x="7539527" y="714208"/>
                <a:ext cx="229330" cy="695045"/>
              </a:xfrm>
              <a:custGeom>
                <a:rect b="b" l="l" r="r" t="t"/>
                <a:pathLst>
                  <a:path extrusionOk="0" h="36848" w="12158">
                    <a:moveTo>
                      <a:pt x="1" y="1"/>
                    </a:moveTo>
                    <a:lnTo>
                      <a:pt x="1" y="36847"/>
                    </a:lnTo>
                    <a:lnTo>
                      <a:pt x="12158" y="36847"/>
                    </a:lnTo>
                    <a:lnTo>
                      <a:pt x="1215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5" name="Google Shape;1145;p7"/>
              <p:cNvSpPr/>
              <p:nvPr/>
            </p:nvSpPr>
            <p:spPr>
              <a:xfrm rot="10800000">
                <a:off x="7546638" y="1218213"/>
                <a:ext cx="187871" cy="161048"/>
              </a:xfrm>
              <a:custGeom>
                <a:rect b="b" l="l" r="r" t="t"/>
                <a:pathLst>
                  <a:path extrusionOk="0" h="8538" w="9960">
                    <a:moveTo>
                      <a:pt x="4286" y="1"/>
                    </a:moveTo>
                    <a:cubicBezTo>
                      <a:pt x="2115" y="1"/>
                      <a:pt x="28" y="1678"/>
                      <a:pt x="0" y="4228"/>
                    </a:cubicBezTo>
                    <a:cubicBezTo>
                      <a:pt x="0" y="6592"/>
                      <a:pt x="1904" y="8517"/>
                      <a:pt x="4269" y="8538"/>
                    </a:cubicBezTo>
                    <a:cubicBezTo>
                      <a:pt x="8056" y="8517"/>
                      <a:pt x="9960" y="3956"/>
                      <a:pt x="7282" y="1277"/>
                    </a:cubicBezTo>
                    <a:cubicBezTo>
                      <a:pt x="6414" y="396"/>
                      <a:pt x="5340" y="1"/>
                      <a:pt x="42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6" name="Google Shape;1146;p7"/>
              <p:cNvSpPr/>
              <p:nvPr/>
            </p:nvSpPr>
            <p:spPr>
              <a:xfrm rot="10800000">
                <a:off x="7546638" y="980615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286" y="1"/>
                    </a:moveTo>
                    <a:cubicBezTo>
                      <a:pt x="2115" y="1"/>
                      <a:pt x="28" y="1678"/>
                      <a:pt x="0" y="4228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6"/>
                      <a:pt x="7282" y="1277"/>
                    </a:cubicBezTo>
                    <a:cubicBezTo>
                      <a:pt x="6414" y="396"/>
                      <a:pt x="5340" y="1"/>
                      <a:pt x="42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 rot="10800000">
                <a:off x="7546638" y="742621"/>
                <a:ext cx="187871" cy="160765"/>
              </a:xfrm>
              <a:custGeom>
                <a:rect b="b" l="l" r="r" t="t"/>
                <a:pathLst>
                  <a:path extrusionOk="0" h="8523" w="9960">
                    <a:moveTo>
                      <a:pt x="4299" y="0"/>
                    </a:moveTo>
                    <a:cubicBezTo>
                      <a:pt x="2123" y="0"/>
                      <a:pt x="29" y="1679"/>
                      <a:pt x="0" y="4234"/>
                    </a:cubicBezTo>
                    <a:cubicBezTo>
                      <a:pt x="0" y="6577"/>
                      <a:pt x="1904" y="8523"/>
                      <a:pt x="4269" y="8523"/>
                    </a:cubicBezTo>
                    <a:cubicBezTo>
                      <a:pt x="8056" y="8523"/>
                      <a:pt x="9960" y="3962"/>
                      <a:pt x="7282" y="1262"/>
                    </a:cubicBezTo>
                    <a:cubicBezTo>
                      <a:pt x="6417" y="391"/>
                      <a:pt x="5348" y="0"/>
                      <a:pt x="4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48" name="Google Shape;1148;p7"/>
            <p:cNvGrpSpPr/>
            <p:nvPr/>
          </p:nvGrpSpPr>
          <p:grpSpPr>
            <a:xfrm flipH="1">
              <a:off x="2383323" y="211"/>
              <a:ext cx="485860" cy="489821"/>
              <a:chOff x="5669934" y="-176"/>
              <a:chExt cx="485860" cy="489821"/>
            </a:xfrm>
          </p:grpSpPr>
          <p:sp>
            <p:nvSpPr>
              <p:cNvPr id="1149" name="Google Shape;1149;p7"/>
              <p:cNvSpPr/>
              <p:nvPr/>
            </p:nvSpPr>
            <p:spPr>
              <a:xfrm rot="10800000">
                <a:off x="5669934" y="-176"/>
                <a:ext cx="485860" cy="489821"/>
              </a:xfrm>
              <a:custGeom>
                <a:rect b="b" l="l" r="r" t="t"/>
                <a:pathLst>
                  <a:path extrusionOk="0" h="25968" w="25758">
                    <a:moveTo>
                      <a:pt x="1" y="1"/>
                    </a:moveTo>
                    <a:lnTo>
                      <a:pt x="1" y="25967"/>
                    </a:lnTo>
                    <a:lnTo>
                      <a:pt x="25758" y="25967"/>
                    </a:lnTo>
                    <a:lnTo>
                      <a:pt x="257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 rot="10800000">
                <a:off x="5928443" y="285967"/>
                <a:ext cx="193793" cy="166103"/>
              </a:xfrm>
              <a:custGeom>
                <a:rect b="b" l="l" r="r" t="t"/>
                <a:pathLst>
                  <a:path extrusionOk="0" h="8806" w="10274">
                    <a:moveTo>
                      <a:pt x="4441" y="0"/>
                    </a:moveTo>
                    <a:cubicBezTo>
                      <a:pt x="2193" y="0"/>
                      <a:pt x="28" y="1734"/>
                      <a:pt x="0" y="4370"/>
                    </a:cubicBezTo>
                    <a:cubicBezTo>
                      <a:pt x="0" y="6797"/>
                      <a:pt x="1967" y="8785"/>
                      <a:pt x="4394" y="8806"/>
                    </a:cubicBezTo>
                    <a:cubicBezTo>
                      <a:pt x="8307" y="8806"/>
                      <a:pt x="10274" y="4098"/>
                      <a:pt x="7533" y="1315"/>
                    </a:cubicBezTo>
                    <a:cubicBezTo>
                      <a:pt x="6638" y="407"/>
                      <a:pt x="5530" y="0"/>
                      <a:pt x="44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1" name="Google Shape;1151;p7"/>
              <p:cNvSpPr/>
              <p:nvPr/>
            </p:nvSpPr>
            <p:spPr>
              <a:xfrm rot="10800000">
                <a:off x="5675850" y="285967"/>
                <a:ext cx="193793" cy="166103"/>
              </a:xfrm>
              <a:custGeom>
                <a:rect b="b" l="l" r="r" t="t"/>
                <a:pathLst>
                  <a:path extrusionOk="0" h="8806" w="10274">
                    <a:moveTo>
                      <a:pt x="4447" y="0"/>
                    </a:moveTo>
                    <a:cubicBezTo>
                      <a:pt x="2205" y="0"/>
                      <a:pt x="50" y="1734"/>
                      <a:pt x="21" y="4370"/>
                    </a:cubicBezTo>
                    <a:cubicBezTo>
                      <a:pt x="0" y="6797"/>
                      <a:pt x="1967" y="8785"/>
                      <a:pt x="4415" y="8806"/>
                    </a:cubicBezTo>
                    <a:cubicBezTo>
                      <a:pt x="8307" y="8806"/>
                      <a:pt x="10274" y="4098"/>
                      <a:pt x="7533" y="1315"/>
                    </a:cubicBezTo>
                    <a:cubicBezTo>
                      <a:pt x="6638" y="407"/>
                      <a:pt x="5532" y="0"/>
                      <a:pt x="44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2" name="Google Shape;1152;p7"/>
              <p:cNvSpPr/>
              <p:nvPr/>
            </p:nvSpPr>
            <p:spPr>
              <a:xfrm rot="10800000">
                <a:off x="5675850" y="34165"/>
                <a:ext cx="193793" cy="166197"/>
              </a:xfrm>
              <a:custGeom>
                <a:rect b="b" l="l" r="r" t="t"/>
                <a:pathLst>
                  <a:path extrusionOk="0" h="8811" w="10274">
                    <a:moveTo>
                      <a:pt x="4434" y="0"/>
                    </a:moveTo>
                    <a:cubicBezTo>
                      <a:pt x="2197" y="0"/>
                      <a:pt x="49" y="1723"/>
                      <a:pt x="21" y="4354"/>
                    </a:cubicBezTo>
                    <a:cubicBezTo>
                      <a:pt x="0" y="6802"/>
                      <a:pt x="1967" y="8790"/>
                      <a:pt x="4415" y="8811"/>
                    </a:cubicBezTo>
                    <a:cubicBezTo>
                      <a:pt x="8307" y="8790"/>
                      <a:pt x="10274" y="4082"/>
                      <a:pt x="7533" y="1320"/>
                    </a:cubicBezTo>
                    <a:cubicBezTo>
                      <a:pt x="6635" y="409"/>
                      <a:pt x="5524" y="0"/>
                      <a:pt x="4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 rot="10800000">
                <a:off x="5928443" y="34165"/>
                <a:ext cx="193793" cy="166197"/>
              </a:xfrm>
              <a:custGeom>
                <a:rect b="b" l="l" r="r" t="t"/>
                <a:pathLst>
                  <a:path extrusionOk="0" h="8811" w="10274">
                    <a:moveTo>
                      <a:pt x="4429" y="0"/>
                    </a:moveTo>
                    <a:cubicBezTo>
                      <a:pt x="2186" y="0"/>
                      <a:pt x="28" y="1723"/>
                      <a:pt x="0" y="4354"/>
                    </a:cubicBezTo>
                    <a:cubicBezTo>
                      <a:pt x="0" y="6802"/>
                      <a:pt x="1967" y="8790"/>
                      <a:pt x="4394" y="8811"/>
                    </a:cubicBezTo>
                    <a:cubicBezTo>
                      <a:pt x="8307" y="8790"/>
                      <a:pt x="10274" y="4082"/>
                      <a:pt x="7533" y="1320"/>
                    </a:cubicBezTo>
                    <a:cubicBezTo>
                      <a:pt x="6635" y="409"/>
                      <a:pt x="5522" y="0"/>
                      <a:pt x="4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54" name="Google Shape;1154;p7"/>
            <p:cNvGrpSpPr/>
            <p:nvPr/>
          </p:nvGrpSpPr>
          <p:grpSpPr>
            <a:xfrm flipH="1">
              <a:off x="2882786" y="-564"/>
              <a:ext cx="473241" cy="490595"/>
              <a:chOff x="5196700" y="-176"/>
              <a:chExt cx="473241" cy="490595"/>
            </a:xfrm>
          </p:grpSpPr>
          <p:sp>
            <p:nvSpPr>
              <p:cNvPr id="1155" name="Google Shape;1155;p7"/>
              <p:cNvSpPr/>
              <p:nvPr/>
            </p:nvSpPr>
            <p:spPr>
              <a:xfrm rot="10800000">
                <a:off x="5196700" y="-176"/>
                <a:ext cx="473241" cy="490595"/>
              </a:xfrm>
              <a:custGeom>
                <a:rect b="b" l="l" r="r" t="t"/>
                <a:pathLst>
                  <a:path extrusionOk="0" h="26009" w="25089">
                    <a:moveTo>
                      <a:pt x="1" y="0"/>
                    </a:moveTo>
                    <a:lnTo>
                      <a:pt x="1" y="26008"/>
                    </a:lnTo>
                    <a:lnTo>
                      <a:pt x="25088" y="26008"/>
                    </a:lnTo>
                    <a:lnTo>
                      <a:pt x="2508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 rot="10800000">
                <a:off x="5450476" y="286363"/>
                <a:ext cx="193812" cy="166122"/>
              </a:xfrm>
              <a:custGeom>
                <a:rect b="b" l="l" r="r" t="t"/>
                <a:pathLst>
                  <a:path extrusionOk="0" h="8807" w="10275">
                    <a:moveTo>
                      <a:pt x="4444" y="0"/>
                    </a:moveTo>
                    <a:cubicBezTo>
                      <a:pt x="2203" y="0"/>
                      <a:pt x="50" y="1729"/>
                      <a:pt x="22" y="4350"/>
                    </a:cubicBezTo>
                    <a:cubicBezTo>
                      <a:pt x="1" y="6798"/>
                      <a:pt x="1968" y="8786"/>
                      <a:pt x="4416" y="8807"/>
                    </a:cubicBezTo>
                    <a:cubicBezTo>
                      <a:pt x="8307" y="8807"/>
                      <a:pt x="10274" y="4099"/>
                      <a:pt x="7533" y="1316"/>
                    </a:cubicBezTo>
                    <a:cubicBezTo>
                      <a:pt x="6638" y="407"/>
                      <a:pt x="5531" y="0"/>
                      <a:pt x="44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 rot="10800000">
                <a:off x="5197486" y="286363"/>
                <a:ext cx="194208" cy="166122"/>
              </a:xfrm>
              <a:custGeom>
                <a:rect b="b" l="l" r="r" t="t"/>
                <a:pathLst>
                  <a:path extrusionOk="0" h="8807" w="10296">
                    <a:moveTo>
                      <a:pt x="4444" y="0"/>
                    </a:moveTo>
                    <a:cubicBezTo>
                      <a:pt x="2203" y="0"/>
                      <a:pt x="50" y="1729"/>
                      <a:pt x="22" y="4350"/>
                    </a:cubicBezTo>
                    <a:cubicBezTo>
                      <a:pt x="1" y="6798"/>
                      <a:pt x="1968" y="8786"/>
                      <a:pt x="4416" y="8807"/>
                    </a:cubicBezTo>
                    <a:cubicBezTo>
                      <a:pt x="8328" y="8807"/>
                      <a:pt x="10295" y="4099"/>
                      <a:pt x="7533" y="1316"/>
                    </a:cubicBezTo>
                    <a:cubicBezTo>
                      <a:pt x="6638" y="407"/>
                      <a:pt x="5531" y="0"/>
                      <a:pt x="44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 rot="10800000">
                <a:off x="5197486" y="34957"/>
                <a:ext cx="194208" cy="166122"/>
              </a:xfrm>
              <a:custGeom>
                <a:rect b="b" l="l" r="r" t="t"/>
                <a:pathLst>
                  <a:path extrusionOk="0" h="8807" w="10296">
                    <a:moveTo>
                      <a:pt x="4444" y="1"/>
                    </a:moveTo>
                    <a:cubicBezTo>
                      <a:pt x="2203" y="1"/>
                      <a:pt x="50" y="1730"/>
                      <a:pt x="22" y="4350"/>
                    </a:cubicBezTo>
                    <a:cubicBezTo>
                      <a:pt x="1" y="6798"/>
                      <a:pt x="1968" y="8786"/>
                      <a:pt x="4416" y="8807"/>
                    </a:cubicBezTo>
                    <a:cubicBezTo>
                      <a:pt x="8328" y="8807"/>
                      <a:pt x="10295" y="4099"/>
                      <a:pt x="7533" y="1316"/>
                    </a:cubicBezTo>
                    <a:cubicBezTo>
                      <a:pt x="6638" y="407"/>
                      <a:pt x="5531" y="1"/>
                      <a:pt x="4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 rot="10800000">
                <a:off x="5450476" y="34957"/>
                <a:ext cx="193812" cy="166122"/>
              </a:xfrm>
              <a:custGeom>
                <a:rect b="b" l="l" r="r" t="t"/>
                <a:pathLst>
                  <a:path extrusionOk="0" h="8807" w="10275">
                    <a:moveTo>
                      <a:pt x="4444" y="1"/>
                    </a:moveTo>
                    <a:cubicBezTo>
                      <a:pt x="2203" y="1"/>
                      <a:pt x="50" y="1730"/>
                      <a:pt x="22" y="4350"/>
                    </a:cubicBezTo>
                    <a:cubicBezTo>
                      <a:pt x="1" y="6798"/>
                      <a:pt x="1968" y="8786"/>
                      <a:pt x="4416" y="8807"/>
                    </a:cubicBezTo>
                    <a:cubicBezTo>
                      <a:pt x="8307" y="8807"/>
                      <a:pt x="10274" y="4099"/>
                      <a:pt x="7533" y="1316"/>
                    </a:cubicBezTo>
                    <a:cubicBezTo>
                      <a:pt x="6638" y="407"/>
                      <a:pt x="5531" y="1"/>
                      <a:pt x="4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60" name="Google Shape;1160;p7"/>
            <p:cNvGrpSpPr/>
            <p:nvPr/>
          </p:nvGrpSpPr>
          <p:grpSpPr>
            <a:xfrm flipH="1">
              <a:off x="949043" y="-153"/>
              <a:ext cx="932284" cy="251833"/>
              <a:chOff x="6611261" y="-182"/>
              <a:chExt cx="934995" cy="251833"/>
            </a:xfrm>
          </p:grpSpPr>
          <p:sp>
            <p:nvSpPr>
              <p:cNvPr id="1161" name="Google Shape;1161;p7"/>
              <p:cNvSpPr/>
              <p:nvPr/>
            </p:nvSpPr>
            <p:spPr>
              <a:xfrm rot="10800000">
                <a:off x="6611261" y="-182"/>
                <a:ext cx="934995" cy="251833"/>
              </a:xfrm>
              <a:custGeom>
                <a:rect b="b" l="l" r="r" t="t"/>
                <a:pathLst>
                  <a:path extrusionOk="0" h="13351" w="49569">
                    <a:moveTo>
                      <a:pt x="1" y="1"/>
                    </a:moveTo>
                    <a:lnTo>
                      <a:pt x="1" y="13350"/>
                    </a:lnTo>
                    <a:lnTo>
                      <a:pt x="49569" y="13350"/>
                    </a:lnTo>
                    <a:lnTo>
                      <a:pt x="4956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 rot="10800000">
                <a:off x="7350859" y="49934"/>
                <a:ext cx="190040" cy="162463"/>
              </a:xfrm>
              <a:custGeom>
                <a:rect b="b" l="l" r="r" t="t"/>
                <a:pathLst>
                  <a:path extrusionOk="0" h="8613" w="10075">
                    <a:moveTo>
                      <a:pt x="5712" y="1"/>
                    </a:moveTo>
                    <a:cubicBezTo>
                      <a:pt x="4648" y="1"/>
                      <a:pt x="3564" y="399"/>
                      <a:pt x="2688" y="1289"/>
                    </a:cubicBezTo>
                    <a:cubicBezTo>
                      <a:pt x="1" y="3996"/>
                      <a:pt x="1938" y="8612"/>
                      <a:pt x="5754" y="8612"/>
                    </a:cubicBezTo>
                    <a:cubicBezTo>
                      <a:pt x="5771" y="8612"/>
                      <a:pt x="5788" y="8612"/>
                      <a:pt x="5806" y="8612"/>
                    </a:cubicBezTo>
                    <a:cubicBezTo>
                      <a:pt x="8149" y="8612"/>
                      <a:pt x="10074" y="6666"/>
                      <a:pt x="10053" y="4323"/>
                    </a:cubicBezTo>
                    <a:cubicBezTo>
                      <a:pt x="10053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 rot="10800000">
                <a:off x="6645178" y="49934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2" y="1"/>
                    </a:moveTo>
                    <a:cubicBezTo>
                      <a:pt x="4647" y="1"/>
                      <a:pt x="3564" y="399"/>
                      <a:pt x="2687" y="1289"/>
                    </a:cubicBezTo>
                    <a:cubicBezTo>
                      <a:pt x="0" y="3996"/>
                      <a:pt x="1917" y="8612"/>
                      <a:pt x="5732" y="8612"/>
                    </a:cubicBezTo>
                    <a:cubicBezTo>
                      <a:pt x="5750" y="8612"/>
                      <a:pt x="5767" y="8612"/>
                      <a:pt x="5784" y="8612"/>
                    </a:cubicBezTo>
                    <a:cubicBezTo>
                      <a:pt x="8148" y="8612"/>
                      <a:pt x="10052" y="6687"/>
                      <a:pt x="10052" y="4323"/>
                    </a:cubicBezTo>
                    <a:cubicBezTo>
                      <a:pt x="10052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 rot="10800000">
                <a:off x="7121958" y="49934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2" y="1"/>
                    </a:moveTo>
                    <a:cubicBezTo>
                      <a:pt x="4648" y="1"/>
                      <a:pt x="3564" y="399"/>
                      <a:pt x="2688" y="1289"/>
                    </a:cubicBezTo>
                    <a:cubicBezTo>
                      <a:pt x="1" y="4017"/>
                      <a:pt x="1938" y="8612"/>
                      <a:pt x="5733" y="8612"/>
                    </a:cubicBezTo>
                    <a:cubicBezTo>
                      <a:pt x="5750" y="8612"/>
                      <a:pt x="5767" y="8612"/>
                      <a:pt x="5784" y="8612"/>
                    </a:cubicBezTo>
                    <a:cubicBezTo>
                      <a:pt x="8149" y="8612"/>
                      <a:pt x="10053" y="6666"/>
                      <a:pt x="10053" y="4323"/>
                    </a:cubicBezTo>
                    <a:cubicBezTo>
                      <a:pt x="10053" y="1723"/>
                      <a:pt x="7925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 rot="10800000">
                <a:off x="6892245" y="49934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07" y="1"/>
                    </a:moveTo>
                    <a:cubicBezTo>
                      <a:pt x="4645" y="1"/>
                      <a:pt x="3564" y="399"/>
                      <a:pt x="2687" y="1289"/>
                    </a:cubicBezTo>
                    <a:cubicBezTo>
                      <a:pt x="0" y="3996"/>
                      <a:pt x="1917" y="8612"/>
                      <a:pt x="5732" y="8612"/>
                    </a:cubicBezTo>
                    <a:cubicBezTo>
                      <a:pt x="5749" y="8612"/>
                      <a:pt x="5767" y="8612"/>
                      <a:pt x="5784" y="8612"/>
                    </a:cubicBezTo>
                    <a:cubicBezTo>
                      <a:pt x="8148" y="8612"/>
                      <a:pt x="10052" y="6687"/>
                      <a:pt x="10052" y="4323"/>
                    </a:cubicBezTo>
                    <a:cubicBezTo>
                      <a:pt x="10038" y="1723"/>
                      <a:pt x="7915" y="1"/>
                      <a:pt x="57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66" name="Google Shape;1166;p7"/>
            <p:cNvGrpSpPr/>
            <p:nvPr/>
          </p:nvGrpSpPr>
          <p:grpSpPr>
            <a:xfrm flipH="1">
              <a:off x="1405965" y="262822"/>
              <a:ext cx="474807" cy="469683"/>
              <a:chOff x="6615985" y="244929"/>
              <a:chExt cx="474807" cy="468092"/>
            </a:xfrm>
          </p:grpSpPr>
          <p:sp>
            <p:nvSpPr>
              <p:cNvPr id="1167" name="Google Shape;1167;p7"/>
              <p:cNvSpPr/>
              <p:nvPr/>
            </p:nvSpPr>
            <p:spPr>
              <a:xfrm rot="10800000">
                <a:off x="6615985" y="244929"/>
                <a:ext cx="474807" cy="468092"/>
              </a:xfrm>
              <a:custGeom>
                <a:rect b="b" l="l" r="r" t="t"/>
                <a:pathLst>
                  <a:path extrusionOk="0" h="24816" w="25172">
                    <a:moveTo>
                      <a:pt x="1" y="0"/>
                    </a:moveTo>
                    <a:lnTo>
                      <a:pt x="1" y="24816"/>
                    </a:lnTo>
                    <a:lnTo>
                      <a:pt x="25172" y="24816"/>
                    </a:lnTo>
                    <a:lnTo>
                      <a:pt x="2517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8" name="Google Shape;1168;p7"/>
              <p:cNvSpPr/>
              <p:nvPr/>
            </p:nvSpPr>
            <p:spPr>
              <a:xfrm rot="10800000">
                <a:off x="6868572" y="520019"/>
                <a:ext cx="189455" cy="162387"/>
              </a:xfrm>
              <a:custGeom>
                <a:rect b="b" l="l" r="r" t="t"/>
                <a:pathLst>
                  <a:path extrusionOk="0" h="8609" w="10044">
                    <a:moveTo>
                      <a:pt x="4334" y="0"/>
                    </a:moveTo>
                    <a:cubicBezTo>
                      <a:pt x="2138" y="0"/>
                      <a:pt x="35" y="1692"/>
                      <a:pt x="21" y="4257"/>
                    </a:cubicBezTo>
                    <a:cubicBezTo>
                      <a:pt x="0" y="6642"/>
                      <a:pt x="1925" y="8588"/>
                      <a:pt x="4311" y="8609"/>
                    </a:cubicBezTo>
                    <a:cubicBezTo>
                      <a:pt x="8119" y="8609"/>
                      <a:pt x="10044" y="3985"/>
                      <a:pt x="7365" y="1286"/>
                    </a:cubicBezTo>
                    <a:cubicBezTo>
                      <a:pt x="6484" y="398"/>
                      <a:pt x="5398" y="0"/>
                      <a:pt x="43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9" name="Google Shape;1169;p7"/>
              <p:cNvSpPr/>
              <p:nvPr/>
            </p:nvSpPr>
            <p:spPr>
              <a:xfrm rot="10800000">
                <a:off x="6621505" y="520019"/>
                <a:ext cx="189455" cy="162387"/>
              </a:xfrm>
              <a:custGeom>
                <a:rect b="b" l="l" r="r" t="t"/>
                <a:pathLst>
                  <a:path extrusionOk="0" h="8609" w="10044">
                    <a:moveTo>
                      <a:pt x="4333" y="0"/>
                    </a:moveTo>
                    <a:cubicBezTo>
                      <a:pt x="2136" y="0"/>
                      <a:pt x="29" y="1692"/>
                      <a:pt x="1" y="4257"/>
                    </a:cubicBezTo>
                    <a:cubicBezTo>
                      <a:pt x="1" y="6642"/>
                      <a:pt x="1926" y="8588"/>
                      <a:pt x="4311" y="8609"/>
                    </a:cubicBezTo>
                    <a:cubicBezTo>
                      <a:pt x="8119" y="8609"/>
                      <a:pt x="10044" y="3985"/>
                      <a:pt x="7366" y="1286"/>
                    </a:cubicBezTo>
                    <a:cubicBezTo>
                      <a:pt x="6485" y="398"/>
                      <a:pt x="5398" y="0"/>
                      <a:pt x="43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0" name="Google Shape;1170;p7"/>
              <p:cNvSpPr/>
              <p:nvPr/>
            </p:nvSpPr>
            <p:spPr>
              <a:xfrm rot="10800000">
                <a:off x="6621505" y="274517"/>
                <a:ext cx="189455" cy="162387"/>
              </a:xfrm>
              <a:custGeom>
                <a:rect b="b" l="l" r="r" t="t"/>
                <a:pathLst>
                  <a:path extrusionOk="0" h="8609" w="10044">
                    <a:moveTo>
                      <a:pt x="4336" y="0"/>
                    </a:moveTo>
                    <a:cubicBezTo>
                      <a:pt x="2138" y="0"/>
                      <a:pt x="29" y="1697"/>
                      <a:pt x="1" y="4277"/>
                    </a:cubicBezTo>
                    <a:cubicBezTo>
                      <a:pt x="1" y="6662"/>
                      <a:pt x="1926" y="8608"/>
                      <a:pt x="4311" y="8608"/>
                    </a:cubicBezTo>
                    <a:cubicBezTo>
                      <a:pt x="8119" y="8608"/>
                      <a:pt x="10044" y="4005"/>
                      <a:pt x="7366" y="1285"/>
                    </a:cubicBezTo>
                    <a:cubicBezTo>
                      <a:pt x="6485" y="398"/>
                      <a:pt x="5400" y="0"/>
                      <a:pt x="43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1" name="Google Shape;1171;p7"/>
              <p:cNvSpPr/>
              <p:nvPr/>
            </p:nvSpPr>
            <p:spPr>
              <a:xfrm rot="10800000">
                <a:off x="6868572" y="274517"/>
                <a:ext cx="189455" cy="162218"/>
              </a:xfrm>
              <a:custGeom>
                <a:rect b="b" l="l" r="r" t="t"/>
                <a:pathLst>
                  <a:path extrusionOk="0" h="8600" w="10044">
                    <a:moveTo>
                      <a:pt x="4337" y="1"/>
                    </a:moveTo>
                    <a:cubicBezTo>
                      <a:pt x="2140" y="1"/>
                      <a:pt x="35" y="1688"/>
                      <a:pt x="21" y="4268"/>
                    </a:cubicBezTo>
                    <a:cubicBezTo>
                      <a:pt x="0" y="6653"/>
                      <a:pt x="1925" y="8599"/>
                      <a:pt x="4311" y="8599"/>
                    </a:cubicBezTo>
                    <a:cubicBezTo>
                      <a:pt x="8119" y="8599"/>
                      <a:pt x="10044" y="3996"/>
                      <a:pt x="7365" y="1276"/>
                    </a:cubicBezTo>
                    <a:cubicBezTo>
                      <a:pt x="6485" y="396"/>
                      <a:pt x="5400" y="1"/>
                      <a:pt x="43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72" name="Google Shape;1172;p7"/>
            <p:cNvGrpSpPr/>
            <p:nvPr/>
          </p:nvGrpSpPr>
          <p:grpSpPr>
            <a:xfrm flipH="1">
              <a:off x="245786" y="2646735"/>
              <a:ext cx="229330" cy="233669"/>
              <a:chOff x="7992219" y="2560523"/>
              <a:chExt cx="229330" cy="233669"/>
            </a:xfrm>
          </p:grpSpPr>
          <p:sp>
            <p:nvSpPr>
              <p:cNvPr id="1173" name="Google Shape;1173;p7"/>
              <p:cNvSpPr/>
              <p:nvPr/>
            </p:nvSpPr>
            <p:spPr>
              <a:xfrm rot="10800000">
                <a:off x="7992219" y="2560523"/>
                <a:ext cx="229330" cy="233669"/>
              </a:xfrm>
              <a:custGeom>
                <a:rect b="b" l="l" r="r" t="t"/>
                <a:pathLst>
                  <a:path extrusionOk="0" h="12388" w="12158">
                    <a:moveTo>
                      <a:pt x="1" y="1"/>
                    </a:moveTo>
                    <a:lnTo>
                      <a:pt x="1" y="12388"/>
                    </a:lnTo>
                    <a:lnTo>
                      <a:pt x="12157" y="12388"/>
                    </a:lnTo>
                    <a:lnTo>
                      <a:pt x="121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4" name="Google Shape;1174;p7"/>
              <p:cNvSpPr/>
              <p:nvPr/>
            </p:nvSpPr>
            <p:spPr>
              <a:xfrm rot="10800000">
                <a:off x="8004459" y="2601171"/>
                <a:ext cx="176044" cy="150655"/>
              </a:xfrm>
              <a:custGeom>
                <a:rect b="b" l="l" r="r" t="t"/>
                <a:pathLst>
                  <a:path extrusionOk="0" h="7987" w="9333">
                    <a:moveTo>
                      <a:pt x="4041" y="0"/>
                    </a:moveTo>
                    <a:cubicBezTo>
                      <a:pt x="2006" y="0"/>
                      <a:pt x="50" y="1566"/>
                      <a:pt x="22" y="3948"/>
                    </a:cubicBezTo>
                    <a:cubicBezTo>
                      <a:pt x="1" y="6166"/>
                      <a:pt x="1800" y="7966"/>
                      <a:pt x="3997" y="7987"/>
                    </a:cubicBezTo>
                    <a:cubicBezTo>
                      <a:pt x="7554" y="7987"/>
                      <a:pt x="9333" y="3718"/>
                      <a:pt x="6843" y="1186"/>
                    </a:cubicBezTo>
                    <a:cubicBezTo>
                      <a:pt x="6030" y="367"/>
                      <a:pt x="5027" y="0"/>
                      <a:pt x="4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75" name="Google Shape;1175;p7"/>
            <p:cNvGrpSpPr/>
            <p:nvPr/>
          </p:nvGrpSpPr>
          <p:grpSpPr>
            <a:xfrm flipH="1">
              <a:off x="960926" y="1886659"/>
              <a:ext cx="233669" cy="233669"/>
              <a:chOff x="7305872" y="1876137"/>
              <a:chExt cx="233669" cy="233669"/>
            </a:xfrm>
          </p:grpSpPr>
          <p:sp>
            <p:nvSpPr>
              <p:cNvPr id="1176" name="Google Shape;1176;p7"/>
              <p:cNvSpPr/>
              <p:nvPr/>
            </p:nvSpPr>
            <p:spPr>
              <a:xfrm rot="10800000">
                <a:off x="7305872" y="1876137"/>
                <a:ext cx="233669" cy="233669"/>
              </a:xfrm>
              <a:custGeom>
                <a:rect b="b" l="l" r="r" t="t"/>
                <a:pathLst>
                  <a:path extrusionOk="0" h="12388" w="12388">
                    <a:moveTo>
                      <a:pt x="1" y="1"/>
                    </a:moveTo>
                    <a:lnTo>
                      <a:pt x="1" y="12387"/>
                    </a:lnTo>
                    <a:lnTo>
                      <a:pt x="12387" y="12387"/>
                    </a:lnTo>
                    <a:lnTo>
                      <a:pt x="1238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7" name="Google Shape;1177;p7"/>
              <p:cNvSpPr/>
              <p:nvPr/>
            </p:nvSpPr>
            <p:spPr>
              <a:xfrm rot="10800000">
                <a:off x="7322451" y="1917180"/>
                <a:ext cx="175648" cy="150278"/>
              </a:xfrm>
              <a:custGeom>
                <a:rect b="b" l="l" r="r" t="t"/>
                <a:pathLst>
                  <a:path extrusionOk="0" h="7967" w="9312">
                    <a:moveTo>
                      <a:pt x="4025" y="1"/>
                    </a:moveTo>
                    <a:cubicBezTo>
                      <a:pt x="1997" y="1"/>
                      <a:pt x="50" y="1566"/>
                      <a:pt x="21" y="3949"/>
                    </a:cubicBezTo>
                    <a:cubicBezTo>
                      <a:pt x="1" y="6167"/>
                      <a:pt x="1779" y="7966"/>
                      <a:pt x="3997" y="7966"/>
                    </a:cubicBezTo>
                    <a:cubicBezTo>
                      <a:pt x="7533" y="7966"/>
                      <a:pt x="9312" y="3698"/>
                      <a:pt x="6822" y="1187"/>
                    </a:cubicBezTo>
                    <a:cubicBezTo>
                      <a:pt x="6009" y="368"/>
                      <a:pt x="5008" y="1"/>
                      <a:pt x="40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78" name="Google Shape;1178;p7"/>
            <p:cNvGrpSpPr/>
            <p:nvPr/>
          </p:nvGrpSpPr>
          <p:grpSpPr>
            <a:xfrm flipH="1">
              <a:off x="720072" y="2171366"/>
              <a:ext cx="234838" cy="233669"/>
              <a:chOff x="7539527" y="2110189"/>
              <a:chExt cx="234838" cy="233669"/>
            </a:xfrm>
          </p:grpSpPr>
          <p:sp>
            <p:nvSpPr>
              <p:cNvPr id="1179" name="Google Shape;1179;p7"/>
              <p:cNvSpPr/>
              <p:nvPr/>
            </p:nvSpPr>
            <p:spPr>
              <a:xfrm rot="10800000">
                <a:off x="7539527" y="2110189"/>
                <a:ext cx="234838" cy="233669"/>
              </a:xfrm>
              <a:custGeom>
                <a:rect b="b" l="l" r="r" t="t"/>
                <a:pathLst>
                  <a:path extrusionOk="0" h="12388" w="12450">
                    <a:moveTo>
                      <a:pt x="0" y="1"/>
                    </a:moveTo>
                    <a:lnTo>
                      <a:pt x="0" y="12388"/>
                    </a:lnTo>
                    <a:lnTo>
                      <a:pt x="12450" y="12388"/>
                    </a:lnTo>
                    <a:lnTo>
                      <a:pt x="124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0" name="Google Shape;1180;p7"/>
              <p:cNvSpPr/>
              <p:nvPr/>
            </p:nvSpPr>
            <p:spPr>
              <a:xfrm rot="10800000">
                <a:off x="7557295" y="2151232"/>
                <a:ext cx="175629" cy="150259"/>
              </a:xfrm>
              <a:custGeom>
                <a:rect b="b" l="l" r="r" t="t"/>
                <a:pathLst>
                  <a:path extrusionOk="0" h="7966" w="9311">
                    <a:moveTo>
                      <a:pt x="4020" y="0"/>
                    </a:moveTo>
                    <a:cubicBezTo>
                      <a:pt x="1985" y="0"/>
                      <a:pt x="28" y="1566"/>
                      <a:pt x="0" y="3948"/>
                    </a:cubicBezTo>
                    <a:cubicBezTo>
                      <a:pt x="0" y="6145"/>
                      <a:pt x="1779" y="7966"/>
                      <a:pt x="3996" y="7966"/>
                    </a:cubicBezTo>
                    <a:cubicBezTo>
                      <a:pt x="7533" y="7966"/>
                      <a:pt x="9311" y="3697"/>
                      <a:pt x="6821" y="1186"/>
                    </a:cubicBezTo>
                    <a:cubicBezTo>
                      <a:pt x="6009" y="367"/>
                      <a:pt x="5005" y="0"/>
                      <a:pt x="40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81" name="Google Shape;1181;p7"/>
            <p:cNvGrpSpPr/>
            <p:nvPr/>
          </p:nvGrpSpPr>
          <p:grpSpPr>
            <a:xfrm flipH="1">
              <a:off x="1405530" y="1447336"/>
              <a:ext cx="233273" cy="233669"/>
              <a:chOff x="6853181" y="1415540"/>
              <a:chExt cx="233273" cy="233669"/>
            </a:xfrm>
          </p:grpSpPr>
          <p:sp>
            <p:nvSpPr>
              <p:cNvPr id="1182" name="Google Shape;1182;p7"/>
              <p:cNvSpPr/>
              <p:nvPr/>
            </p:nvSpPr>
            <p:spPr>
              <a:xfrm rot="10800000">
                <a:off x="6853181" y="1415540"/>
                <a:ext cx="233273" cy="233669"/>
              </a:xfrm>
              <a:custGeom>
                <a:rect b="b" l="l" r="r" t="t"/>
                <a:pathLst>
                  <a:path extrusionOk="0" h="12388" w="12367">
                    <a:moveTo>
                      <a:pt x="1" y="0"/>
                    </a:moveTo>
                    <a:lnTo>
                      <a:pt x="1" y="12387"/>
                    </a:lnTo>
                    <a:lnTo>
                      <a:pt x="12367" y="12387"/>
                    </a:lnTo>
                    <a:lnTo>
                      <a:pt x="123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3" name="Google Shape;1183;p7"/>
              <p:cNvSpPr/>
              <p:nvPr/>
            </p:nvSpPr>
            <p:spPr>
              <a:xfrm rot="10800000">
                <a:off x="6869760" y="1456584"/>
                <a:ext cx="175648" cy="150542"/>
              </a:xfrm>
              <a:custGeom>
                <a:rect b="b" l="l" r="r" t="t"/>
                <a:pathLst>
                  <a:path extrusionOk="0" h="7981" w="9312">
                    <a:moveTo>
                      <a:pt x="4016" y="1"/>
                    </a:moveTo>
                    <a:cubicBezTo>
                      <a:pt x="1991" y="1"/>
                      <a:pt x="50" y="1570"/>
                      <a:pt x="22" y="3963"/>
                    </a:cubicBezTo>
                    <a:cubicBezTo>
                      <a:pt x="1" y="6160"/>
                      <a:pt x="1779" y="7959"/>
                      <a:pt x="3997" y="7980"/>
                    </a:cubicBezTo>
                    <a:cubicBezTo>
                      <a:pt x="7533" y="7980"/>
                      <a:pt x="9312" y="3712"/>
                      <a:pt x="6822" y="1201"/>
                    </a:cubicBezTo>
                    <a:cubicBezTo>
                      <a:pt x="6007" y="372"/>
                      <a:pt x="5002" y="1"/>
                      <a:pt x="40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84" name="Google Shape;1184;p7"/>
            <p:cNvGrpSpPr/>
            <p:nvPr/>
          </p:nvGrpSpPr>
          <p:grpSpPr>
            <a:xfrm flipH="1">
              <a:off x="2137185" y="741602"/>
              <a:ext cx="232876" cy="237215"/>
              <a:chOff x="6155780" y="729984"/>
              <a:chExt cx="232876" cy="237215"/>
            </a:xfrm>
          </p:grpSpPr>
          <p:sp>
            <p:nvSpPr>
              <p:cNvPr id="1185" name="Google Shape;1185;p7"/>
              <p:cNvSpPr/>
              <p:nvPr/>
            </p:nvSpPr>
            <p:spPr>
              <a:xfrm rot="10800000">
                <a:off x="6155780" y="729984"/>
                <a:ext cx="232876" cy="237215"/>
              </a:xfrm>
              <a:custGeom>
                <a:rect b="b" l="l" r="r" t="t"/>
                <a:pathLst>
                  <a:path extrusionOk="0" h="12576" w="12346">
                    <a:moveTo>
                      <a:pt x="1" y="0"/>
                    </a:moveTo>
                    <a:lnTo>
                      <a:pt x="1" y="12575"/>
                    </a:lnTo>
                    <a:lnTo>
                      <a:pt x="12346" y="12575"/>
                    </a:lnTo>
                    <a:lnTo>
                      <a:pt x="123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6" name="Google Shape;1186;p7"/>
              <p:cNvSpPr/>
              <p:nvPr/>
            </p:nvSpPr>
            <p:spPr>
              <a:xfrm rot="10800000">
                <a:off x="6168002" y="771424"/>
                <a:ext cx="178420" cy="152956"/>
              </a:xfrm>
              <a:custGeom>
                <a:rect b="b" l="l" r="r" t="t"/>
                <a:pathLst>
                  <a:path extrusionOk="0" h="8109" w="9459">
                    <a:moveTo>
                      <a:pt x="4086" y="0"/>
                    </a:moveTo>
                    <a:cubicBezTo>
                      <a:pt x="2019" y="0"/>
                      <a:pt x="36" y="1595"/>
                      <a:pt x="22" y="4007"/>
                    </a:cubicBezTo>
                    <a:cubicBezTo>
                      <a:pt x="1" y="6267"/>
                      <a:pt x="1800" y="8088"/>
                      <a:pt x="4060" y="8108"/>
                    </a:cubicBezTo>
                    <a:cubicBezTo>
                      <a:pt x="7638" y="8108"/>
                      <a:pt x="9458" y="3777"/>
                      <a:pt x="6926" y="1204"/>
                    </a:cubicBezTo>
                    <a:cubicBezTo>
                      <a:pt x="6102" y="372"/>
                      <a:pt x="5084" y="0"/>
                      <a:pt x="40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87" name="Google Shape;1187;p7"/>
            <p:cNvGrpSpPr/>
            <p:nvPr/>
          </p:nvGrpSpPr>
          <p:grpSpPr>
            <a:xfrm flipH="1">
              <a:off x="488029" y="2170354"/>
              <a:ext cx="219446" cy="466649"/>
              <a:chOff x="7772786" y="2109798"/>
              <a:chExt cx="219446" cy="450738"/>
            </a:xfrm>
          </p:grpSpPr>
          <p:sp>
            <p:nvSpPr>
              <p:cNvPr id="1188" name="Google Shape;1188;p7"/>
              <p:cNvSpPr/>
              <p:nvPr/>
            </p:nvSpPr>
            <p:spPr>
              <a:xfrm rot="10800000">
                <a:off x="7772786" y="2109798"/>
                <a:ext cx="219446" cy="450738"/>
              </a:xfrm>
              <a:custGeom>
                <a:rect b="b" l="l" r="r" t="t"/>
                <a:pathLst>
                  <a:path extrusionOk="0" h="23896" w="11634">
                    <a:moveTo>
                      <a:pt x="0" y="1"/>
                    </a:moveTo>
                    <a:lnTo>
                      <a:pt x="0" y="23896"/>
                    </a:lnTo>
                    <a:lnTo>
                      <a:pt x="11634" y="23896"/>
                    </a:lnTo>
                    <a:lnTo>
                      <a:pt x="1163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9" name="Google Shape;1189;p7"/>
              <p:cNvSpPr/>
              <p:nvPr/>
            </p:nvSpPr>
            <p:spPr>
              <a:xfrm rot="10800000">
                <a:off x="7809492" y="2162286"/>
                <a:ext cx="146033" cy="147618"/>
              </a:xfrm>
              <a:custGeom>
                <a:rect b="b" l="l" r="r" t="t"/>
                <a:pathLst>
                  <a:path extrusionOk="0" h="7826" w="7742">
                    <a:moveTo>
                      <a:pt x="3871" y="0"/>
                    </a:moveTo>
                    <a:cubicBezTo>
                      <a:pt x="1737" y="0"/>
                      <a:pt x="0" y="1737"/>
                      <a:pt x="0" y="3913"/>
                    </a:cubicBezTo>
                    <a:cubicBezTo>
                      <a:pt x="0" y="6068"/>
                      <a:pt x="1737" y="7826"/>
                      <a:pt x="3871" y="7826"/>
                    </a:cubicBezTo>
                    <a:cubicBezTo>
                      <a:pt x="6005" y="7826"/>
                      <a:pt x="7742" y="6068"/>
                      <a:pt x="7742" y="3913"/>
                    </a:cubicBezTo>
                    <a:cubicBezTo>
                      <a:pt x="7742" y="1737"/>
                      <a:pt x="6005" y="0"/>
                      <a:pt x="38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0" name="Google Shape;1190;p7"/>
              <p:cNvSpPr/>
              <p:nvPr/>
            </p:nvSpPr>
            <p:spPr>
              <a:xfrm rot="10800000">
                <a:off x="7785008" y="2369496"/>
                <a:ext cx="170913" cy="146543"/>
              </a:xfrm>
              <a:custGeom>
                <a:rect b="b" l="l" r="r" t="t"/>
                <a:pathLst>
                  <a:path extrusionOk="0" h="7769" w="9061">
                    <a:moveTo>
                      <a:pt x="3926" y="0"/>
                    </a:moveTo>
                    <a:cubicBezTo>
                      <a:pt x="1948" y="0"/>
                      <a:pt x="49" y="1524"/>
                      <a:pt x="21" y="3835"/>
                    </a:cubicBezTo>
                    <a:cubicBezTo>
                      <a:pt x="0" y="5990"/>
                      <a:pt x="1737" y="7748"/>
                      <a:pt x="3892" y="7769"/>
                    </a:cubicBezTo>
                    <a:cubicBezTo>
                      <a:pt x="7344" y="7769"/>
                      <a:pt x="9060" y="3605"/>
                      <a:pt x="6654" y="1157"/>
                    </a:cubicBezTo>
                    <a:cubicBezTo>
                      <a:pt x="5862" y="358"/>
                      <a:pt x="4884" y="0"/>
                      <a:pt x="3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91" name="Google Shape;1191;p7"/>
            <p:cNvGrpSpPr/>
            <p:nvPr/>
          </p:nvGrpSpPr>
          <p:grpSpPr>
            <a:xfrm flipH="1" rot="10800000">
              <a:off x="1193668" y="1447989"/>
              <a:ext cx="197797" cy="427664"/>
              <a:chOff x="1792512" y="3300681"/>
              <a:chExt cx="213650" cy="461641"/>
            </a:xfrm>
          </p:grpSpPr>
          <p:sp>
            <p:nvSpPr>
              <p:cNvPr id="1192" name="Google Shape;1192;p7"/>
              <p:cNvSpPr/>
              <p:nvPr/>
            </p:nvSpPr>
            <p:spPr>
              <a:xfrm>
                <a:off x="1792512" y="3300681"/>
                <a:ext cx="213650" cy="461641"/>
              </a:xfrm>
              <a:custGeom>
                <a:rect b="b" l="l" r="r" t="t"/>
                <a:pathLst>
                  <a:path extrusionOk="0" h="24419" w="11613">
                    <a:moveTo>
                      <a:pt x="0" y="0"/>
                    </a:moveTo>
                    <a:lnTo>
                      <a:pt x="0" y="24418"/>
                    </a:lnTo>
                    <a:lnTo>
                      <a:pt x="11613" y="24418"/>
                    </a:lnTo>
                    <a:lnTo>
                      <a:pt x="116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3" name="Google Shape;1193;p7"/>
              <p:cNvSpPr/>
              <p:nvPr/>
            </p:nvSpPr>
            <p:spPr>
              <a:xfrm>
                <a:off x="1804059" y="3366889"/>
                <a:ext cx="166704" cy="142968"/>
              </a:xfrm>
              <a:custGeom>
                <a:rect b="b" l="l" r="r" t="t"/>
                <a:pathLst>
                  <a:path extrusionOk="0" h="7770" w="9060">
                    <a:moveTo>
                      <a:pt x="5189" y="1"/>
                    </a:moveTo>
                    <a:cubicBezTo>
                      <a:pt x="1737" y="1"/>
                      <a:pt x="0" y="4164"/>
                      <a:pt x="2427" y="6612"/>
                    </a:cubicBezTo>
                    <a:cubicBezTo>
                      <a:pt x="3213" y="7411"/>
                      <a:pt x="4187" y="7769"/>
                      <a:pt x="5146" y="7769"/>
                    </a:cubicBezTo>
                    <a:cubicBezTo>
                      <a:pt x="7124" y="7769"/>
                      <a:pt x="9032" y="6246"/>
                      <a:pt x="9060" y="3934"/>
                    </a:cubicBezTo>
                    <a:cubicBezTo>
                      <a:pt x="9060" y="1779"/>
                      <a:pt x="7344" y="22"/>
                      <a:pt x="51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4" name="Google Shape;1194;p7"/>
              <p:cNvSpPr/>
              <p:nvPr/>
            </p:nvSpPr>
            <p:spPr>
              <a:xfrm>
                <a:off x="1804059" y="3569783"/>
                <a:ext cx="166704" cy="142563"/>
              </a:xfrm>
              <a:custGeom>
                <a:rect b="b" l="l" r="r" t="t"/>
                <a:pathLst>
                  <a:path extrusionOk="0" h="7748" w="9060">
                    <a:moveTo>
                      <a:pt x="5189" y="0"/>
                    </a:moveTo>
                    <a:cubicBezTo>
                      <a:pt x="1737" y="0"/>
                      <a:pt x="0" y="4143"/>
                      <a:pt x="2427" y="6591"/>
                    </a:cubicBezTo>
                    <a:cubicBezTo>
                      <a:pt x="3213" y="7390"/>
                      <a:pt x="4187" y="7748"/>
                      <a:pt x="5146" y="7748"/>
                    </a:cubicBezTo>
                    <a:cubicBezTo>
                      <a:pt x="7124" y="7748"/>
                      <a:pt x="9032" y="6225"/>
                      <a:pt x="9060" y="3913"/>
                    </a:cubicBezTo>
                    <a:cubicBezTo>
                      <a:pt x="9060" y="1758"/>
                      <a:pt x="7344" y="0"/>
                      <a:pt x="51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95" name="Google Shape;1195;p7"/>
            <p:cNvGrpSpPr/>
            <p:nvPr/>
          </p:nvGrpSpPr>
          <p:grpSpPr>
            <a:xfrm flipH="1">
              <a:off x="1894592" y="-176"/>
              <a:ext cx="229311" cy="489821"/>
              <a:chOff x="6388643" y="-176"/>
              <a:chExt cx="229311" cy="489821"/>
            </a:xfrm>
          </p:grpSpPr>
          <p:sp>
            <p:nvSpPr>
              <p:cNvPr id="1196" name="Google Shape;1196;p7"/>
              <p:cNvSpPr/>
              <p:nvPr/>
            </p:nvSpPr>
            <p:spPr>
              <a:xfrm rot="10800000">
                <a:off x="6388643" y="-176"/>
                <a:ext cx="229311" cy="489821"/>
              </a:xfrm>
              <a:custGeom>
                <a:rect b="b" l="l" r="r" t="t"/>
                <a:pathLst>
                  <a:path extrusionOk="0" h="25968" w="12157">
                    <a:moveTo>
                      <a:pt x="0" y="1"/>
                    </a:moveTo>
                    <a:lnTo>
                      <a:pt x="0" y="25967"/>
                    </a:lnTo>
                    <a:lnTo>
                      <a:pt x="12157" y="25967"/>
                    </a:lnTo>
                    <a:lnTo>
                      <a:pt x="121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7" name="Google Shape;1197;p7"/>
              <p:cNvSpPr/>
              <p:nvPr/>
            </p:nvSpPr>
            <p:spPr>
              <a:xfrm rot="10800000">
                <a:off x="6423369" y="283741"/>
                <a:ext cx="185909" cy="158935"/>
              </a:xfrm>
              <a:custGeom>
                <a:rect b="b" l="l" r="r" t="t"/>
                <a:pathLst>
                  <a:path extrusionOk="0" h="8426" w="9856">
                    <a:moveTo>
                      <a:pt x="5629" y="1"/>
                    </a:moveTo>
                    <a:cubicBezTo>
                      <a:pt x="1884" y="1"/>
                      <a:pt x="1" y="4499"/>
                      <a:pt x="2637" y="7157"/>
                    </a:cubicBezTo>
                    <a:cubicBezTo>
                      <a:pt x="3493" y="8033"/>
                      <a:pt x="4555" y="8426"/>
                      <a:pt x="5598" y="8426"/>
                    </a:cubicBezTo>
                    <a:cubicBezTo>
                      <a:pt x="7743" y="8426"/>
                      <a:pt x="9806" y="6768"/>
                      <a:pt x="9835" y="4248"/>
                    </a:cubicBezTo>
                    <a:cubicBezTo>
                      <a:pt x="9856" y="1905"/>
                      <a:pt x="7972" y="1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8" name="Google Shape;1198;p7"/>
              <p:cNvSpPr/>
              <p:nvPr/>
            </p:nvSpPr>
            <p:spPr>
              <a:xfrm rot="10800000">
                <a:off x="6423369" y="58555"/>
                <a:ext cx="185796" cy="158747"/>
              </a:xfrm>
              <a:custGeom>
                <a:rect b="b" l="l" r="r" t="t"/>
                <a:pathLst>
                  <a:path extrusionOk="0" h="8416" w="9850">
                    <a:moveTo>
                      <a:pt x="5597" y="0"/>
                    </a:moveTo>
                    <a:cubicBezTo>
                      <a:pt x="1869" y="0"/>
                      <a:pt x="1" y="4505"/>
                      <a:pt x="2631" y="7156"/>
                    </a:cubicBezTo>
                    <a:cubicBezTo>
                      <a:pt x="3494" y="8026"/>
                      <a:pt x="4558" y="8416"/>
                      <a:pt x="5601" y="8416"/>
                    </a:cubicBezTo>
                    <a:cubicBezTo>
                      <a:pt x="7746" y="8416"/>
                      <a:pt x="9800" y="6767"/>
                      <a:pt x="9829" y="4248"/>
                    </a:cubicBezTo>
                    <a:cubicBezTo>
                      <a:pt x="9850" y="1904"/>
                      <a:pt x="7966" y="0"/>
                      <a:pt x="5623" y="0"/>
                    </a:cubicBezTo>
                    <a:cubicBezTo>
                      <a:pt x="5614" y="0"/>
                      <a:pt x="5606" y="0"/>
                      <a:pt x="55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99" name="Google Shape;1199;p7"/>
            <p:cNvGrpSpPr/>
            <p:nvPr/>
          </p:nvGrpSpPr>
          <p:grpSpPr>
            <a:xfrm flipH="1">
              <a:off x="-242702" y="-177"/>
              <a:ext cx="474807" cy="477976"/>
              <a:chOff x="8210487" y="-177"/>
              <a:chExt cx="474807" cy="477976"/>
            </a:xfrm>
          </p:grpSpPr>
          <p:sp>
            <p:nvSpPr>
              <p:cNvPr id="1200" name="Google Shape;1200;p7"/>
              <p:cNvSpPr/>
              <p:nvPr/>
            </p:nvSpPr>
            <p:spPr>
              <a:xfrm rot="10800000">
                <a:off x="8210487" y="-177"/>
                <a:ext cx="474807" cy="477976"/>
              </a:xfrm>
              <a:custGeom>
                <a:rect b="b" l="l" r="r" t="t"/>
                <a:pathLst>
                  <a:path extrusionOk="0" h="25340" w="25172">
                    <a:moveTo>
                      <a:pt x="0" y="1"/>
                    </a:moveTo>
                    <a:lnTo>
                      <a:pt x="0" y="25339"/>
                    </a:lnTo>
                    <a:lnTo>
                      <a:pt x="25171" y="25339"/>
                    </a:lnTo>
                    <a:lnTo>
                      <a:pt x="251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1" name="Google Shape;1201;p7"/>
              <p:cNvSpPr/>
              <p:nvPr/>
            </p:nvSpPr>
            <p:spPr>
              <a:xfrm rot="10800000">
                <a:off x="8240473" y="48161"/>
                <a:ext cx="184739" cy="158087"/>
              </a:xfrm>
              <a:custGeom>
                <a:rect b="b" l="l" r="r" t="t"/>
                <a:pathLst>
                  <a:path extrusionOk="0" h="8381" w="9794">
                    <a:moveTo>
                      <a:pt x="5609" y="0"/>
                    </a:moveTo>
                    <a:cubicBezTo>
                      <a:pt x="1884" y="0"/>
                      <a:pt x="1" y="4499"/>
                      <a:pt x="2637" y="7135"/>
                    </a:cubicBezTo>
                    <a:cubicBezTo>
                      <a:pt x="3491" y="7995"/>
                      <a:pt x="4544" y="8381"/>
                      <a:pt x="5578" y="8381"/>
                    </a:cubicBezTo>
                    <a:cubicBezTo>
                      <a:pt x="7714" y="8381"/>
                      <a:pt x="9765" y="6736"/>
                      <a:pt x="9793" y="4227"/>
                    </a:cubicBezTo>
                    <a:cubicBezTo>
                      <a:pt x="9793" y="190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2" name="Google Shape;1202;p7"/>
              <p:cNvSpPr/>
              <p:nvPr/>
            </p:nvSpPr>
            <p:spPr>
              <a:xfrm rot="10800000">
                <a:off x="8480447" y="48161"/>
                <a:ext cx="184720" cy="158087"/>
              </a:xfrm>
              <a:custGeom>
                <a:rect b="b" l="l" r="r" t="t"/>
                <a:pathLst>
                  <a:path extrusionOk="0" h="8381" w="9793">
                    <a:moveTo>
                      <a:pt x="5608" y="0"/>
                    </a:moveTo>
                    <a:cubicBezTo>
                      <a:pt x="1884" y="0"/>
                      <a:pt x="0" y="4499"/>
                      <a:pt x="2637" y="7135"/>
                    </a:cubicBezTo>
                    <a:cubicBezTo>
                      <a:pt x="3490" y="7995"/>
                      <a:pt x="4544" y="8381"/>
                      <a:pt x="5578" y="8381"/>
                    </a:cubicBezTo>
                    <a:cubicBezTo>
                      <a:pt x="7713" y="8381"/>
                      <a:pt x="9764" y="6736"/>
                      <a:pt x="9793" y="4227"/>
                    </a:cubicBezTo>
                    <a:cubicBezTo>
                      <a:pt x="9793" y="190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3" name="Google Shape;1203;p7"/>
              <p:cNvSpPr/>
              <p:nvPr/>
            </p:nvSpPr>
            <p:spPr>
              <a:xfrm rot="10800000">
                <a:off x="8480051" y="272555"/>
                <a:ext cx="185117" cy="157879"/>
              </a:xfrm>
              <a:custGeom>
                <a:rect b="b" l="l" r="r" t="t"/>
                <a:pathLst>
                  <a:path extrusionOk="0" h="8370" w="9814">
                    <a:moveTo>
                      <a:pt x="5608" y="0"/>
                    </a:moveTo>
                    <a:cubicBezTo>
                      <a:pt x="1884" y="0"/>
                      <a:pt x="0" y="4478"/>
                      <a:pt x="2637" y="7115"/>
                    </a:cubicBezTo>
                    <a:cubicBezTo>
                      <a:pt x="3490" y="7982"/>
                      <a:pt x="4544" y="8370"/>
                      <a:pt x="5578" y="8370"/>
                    </a:cubicBezTo>
                    <a:cubicBezTo>
                      <a:pt x="7714" y="8370"/>
                      <a:pt x="9764" y="6715"/>
                      <a:pt x="9793" y="4206"/>
                    </a:cubicBezTo>
                    <a:cubicBezTo>
                      <a:pt x="9814" y="1884"/>
                      <a:pt x="7930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4" name="Google Shape;1204;p7"/>
              <p:cNvSpPr/>
              <p:nvPr/>
            </p:nvSpPr>
            <p:spPr>
              <a:xfrm rot="10800000">
                <a:off x="8240473" y="272555"/>
                <a:ext cx="184739" cy="157879"/>
              </a:xfrm>
              <a:custGeom>
                <a:rect b="b" l="l" r="r" t="t"/>
                <a:pathLst>
                  <a:path extrusionOk="0" h="8370" w="9794">
                    <a:moveTo>
                      <a:pt x="5609" y="0"/>
                    </a:moveTo>
                    <a:cubicBezTo>
                      <a:pt x="1884" y="0"/>
                      <a:pt x="1" y="4478"/>
                      <a:pt x="2637" y="7115"/>
                    </a:cubicBezTo>
                    <a:cubicBezTo>
                      <a:pt x="3491" y="7982"/>
                      <a:pt x="4545" y="8370"/>
                      <a:pt x="5579" y="8370"/>
                    </a:cubicBezTo>
                    <a:cubicBezTo>
                      <a:pt x="7714" y="8370"/>
                      <a:pt x="9765" y="6715"/>
                      <a:pt x="9793" y="4206"/>
                    </a:cubicBezTo>
                    <a:cubicBezTo>
                      <a:pt x="9793" y="1884"/>
                      <a:pt x="7931" y="0"/>
                      <a:pt x="5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05" name="Google Shape;1205;p7"/>
            <p:cNvGrpSpPr/>
            <p:nvPr/>
          </p:nvGrpSpPr>
          <p:grpSpPr>
            <a:xfrm flipH="1">
              <a:off x="1193415" y="1223718"/>
              <a:ext cx="630960" cy="213918"/>
              <a:chOff x="6617951" y="1183865"/>
              <a:chExt cx="688896" cy="231688"/>
            </a:xfrm>
          </p:grpSpPr>
          <p:sp>
            <p:nvSpPr>
              <p:cNvPr id="1206" name="Google Shape;1206;p7"/>
              <p:cNvSpPr/>
              <p:nvPr/>
            </p:nvSpPr>
            <p:spPr>
              <a:xfrm rot="10800000">
                <a:off x="6617951" y="1183865"/>
                <a:ext cx="687934" cy="231688"/>
              </a:xfrm>
              <a:custGeom>
                <a:rect b="b" l="l" r="r" t="t"/>
                <a:pathLst>
                  <a:path extrusionOk="0" h="12283" w="36471">
                    <a:moveTo>
                      <a:pt x="0" y="0"/>
                    </a:moveTo>
                    <a:lnTo>
                      <a:pt x="0" y="12282"/>
                    </a:lnTo>
                    <a:lnTo>
                      <a:pt x="36470" y="12282"/>
                    </a:lnTo>
                    <a:lnTo>
                      <a:pt x="3647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7" name="Google Shape;1207;p7"/>
              <p:cNvSpPr/>
              <p:nvPr/>
            </p:nvSpPr>
            <p:spPr>
              <a:xfrm rot="10800000">
                <a:off x="7116827" y="1218590"/>
                <a:ext cx="190021" cy="162595"/>
              </a:xfrm>
              <a:custGeom>
                <a:rect b="b" l="l" r="r" t="t"/>
                <a:pathLst>
                  <a:path extrusionOk="0" h="8620" w="10074">
                    <a:moveTo>
                      <a:pt x="5718" y="1"/>
                    </a:moveTo>
                    <a:cubicBezTo>
                      <a:pt x="4660" y="1"/>
                      <a:pt x="3582" y="394"/>
                      <a:pt x="2709" y="1275"/>
                    </a:cubicBezTo>
                    <a:cubicBezTo>
                      <a:pt x="1" y="4004"/>
                      <a:pt x="1938" y="8619"/>
                      <a:pt x="5754" y="8619"/>
                    </a:cubicBezTo>
                    <a:cubicBezTo>
                      <a:pt x="5771" y="8619"/>
                      <a:pt x="5788" y="8619"/>
                      <a:pt x="5805" y="8619"/>
                    </a:cubicBezTo>
                    <a:cubicBezTo>
                      <a:pt x="8170" y="8598"/>
                      <a:pt x="10074" y="6673"/>
                      <a:pt x="10053" y="4309"/>
                    </a:cubicBezTo>
                    <a:cubicBezTo>
                      <a:pt x="10053" y="1719"/>
                      <a:pt x="7928" y="1"/>
                      <a:pt x="57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8" name="Google Shape;1208;p7"/>
              <p:cNvSpPr/>
              <p:nvPr/>
            </p:nvSpPr>
            <p:spPr>
              <a:xfrm rot="10800000">
                <a:off x="6887114" y="1218590"/>
                <a:ext cx="190021" cy="162595"/>
              </a:xfrm>
              <a:custGeom>
                <a:rect b="b" l="l" r="r" t="t"/>
                <a:pathLst>
                  <a:path extrusionOk="0" h="8620" w="10074">
                    <a:moveTo>
                      <a:pt x="5711" y="1"/>
                    </a:moveTo>
                    <a:cubicBezTo>
                      <a:pt x="4650" y="1"/>
                      <a:pt x="3568" y="394"/>
                      <a:pt x="2687" y="1275"/>
                    </a:cubicBezTo>
                    <a:cubicBezTo>
                      <a:pt x="0" y="4004"/>
                      <a:pt x="1937" y="8619"/>
                      <a:pt x="5753" y="8619"/>
                    </a:cubicBezTo>
                    <a:cubicBezTo>
                      <a:pt x="5770" y="8619"/>
                      <a:pt x="5788" y="8619"/>
                      <a:pt x="5805" y="8619"/>
                    </a:cubicBezTo>
                    <a:cubicBezTo>
                      <a:pt x="8148" y="8598"/>
                      <a:pt x="10073" y="6673"/>
                      <a:pt x="10052" y="4309"/>
                    </a:cubicBezTo>
                    <a:cubicBezTo>
                      <a:pt x="10052" y="1719"/>
                      <a:pt x="7928" y="1"/>
                      <a:pt x="57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9" name="Google Shape;1209;p7"/>
              <p:cNvSpPr/>
              <p:nvPr/>
            </p:nvSpPr>
            <p:spPr>
              <a:xfrm rot="10800000">
                <a:off x="6657816" y="1218590"/>
                <a:ext cx="190021" cy="162595"/>
              </a:xfrm>
              <a:custGeom>
                <a:rect b="b" l="l" r="r" t="t"/>
                <a:pathLst>
                  <a:path extrusionOk="0" h="8620" w="10074">
                    <a:moveTo>
                      <a:pt x="5712" y="1"/>
                    </a:moveTo>
                    <a:cubicBezTo>
                      <a:pt x="4651" y="1"/>
                      <a:pt x="3568" y="394"/>
                      <a:pt x="2688" y="1275"/>
                    </a:cubicBezTo>
                    <a:cubicBezTo>
                      <a:pt x="1" y="4004"/>
                      <a:pt x="1938" y="8619"/>
                      <a:pt x="5754" y="8619"/>
                    </a:cubicBezTo>
                    <a:cubicBezTo>
                      <a:pt x="5771" y="8619"/>
                      <a:pt x="5788" y="8619"/>
                      <a:pt x="5806" y="8619"/>
                    </a:cubicBezTo>
                    <a:cubicBezTo>
                      <a:pt x="8149" y="8598"/>
                      <a:pt x="10074" y="6673"/>
                      <a:pt x="10053" y="4309"/>
                    </a:cubicBezTo>
                    <a:cubicBezTo>
                      <a:pt x="10053" y="1719"/>
                      <a:pt x="7929" y="1"/>
                      <a:pt x="57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10" name="Google Shape;1210;p7"/>
            <p:cNvGrpSpPr/>
            <p:nvPr/>
          </p:nvGrpSpPr>
          <p:grpSpPr>
            <a:xfrm flipH="1">
              <a:off x="1894512" y="500539"/>
              <a:ext cx="229311" cy="695027"/>
              <a:chOff x="6388643" y="489644"/>
              <a:chExt cx="229311" cy="695027"/>
            </a:xfrm>
          </p:grpSpPr>
          <p:sp>
            <p:nvSpPr>
              <p:cNvPr id="1211" name="Google Shape;1211;p7"/>
              <p:cNvSpPr/>
              <p:nvPr/>
            </p:nvSpPr>
            <p:spPr>
              <a:xfrm rot="10800000">
                <a:off x="6388643" y="489644"/>
                <a:ext cx="229311" cy="695027"/>
              </a:xfrm>
              <a:custGeom>
                <a:rect b="b" l="l" r="r" t="t"/>
                <a:pathLst>
                  <a:path extrusionOk="0" h="36847" w="12157">
                    <a:moveTo>
                      <a:pt x="0" y="0"/>
                    </a:moveTo>
                    <a:lnTo>
                      <a:pt x="0" y="36847"/>
                    </a:lnTo>
                    <a:lnTo>
                      <a:pt x="12157" y="36847"/>
                    </a:lnTo>
                    <a:lnTo>
                      <a:pt x="1215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2" name="Google Shape;1212;p7"/>
              <p:cNvSpPr/>
              <p:nvPr/>
            </p:nvSpPr>
            <p:spPr>
              <a:xfrm rot="10800000">
                <a:off x="6396131" y="994026"/>
                <a:ext cx="187889" cy="161048"/>
              </a:xfrm>
              <a:custGeom>
                <a:rect b="b" l="l" r="r" t="t"/>
                <a:pathLst>
                  <a:path extrusionOk="0" h="8538" w="9961">
                    <a:moveTo>
                      <a:pt x="4307" y="0"/>
                    </a:moveTo>
                    <a:cubicBezTo>
                      <a:pt x="2136" y="0"/>
                      <a:pt x="50" y="1677"/>
                      <a:pt x="22" y="4227"/>
                    </a:cubicBezTo>
                    <a:cubicBezTo>
                      <a:pt x="1" y="6592"/>
                      <a:pt x="1905" y="8517"/>
                      <a:pt x="4269" y="8538"/>
                    </a:cubicBezTo>
                    <a:cubicBezTo>
                      <a:pt x="8056" y="8538"/>
                      <a:pt x="9960" y="3955"/>
                      <a:pt x="7303" y="1277"/>
                    </a:cubicBezTo>
                    <a:cubicBezTo>
                      <a:pt x="6435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3" name="Google Shape;1213;p7"/>
              <p:cNvSpPr/>
              <p:nvPr/>
            </p:nvSpPr>
            <p:spPr>
              <a:xfrm rot="10800000">
                <a:off x="6396131" y="756032"/>
                <a:ext cx="187889" cy="160878"/>
              </a:xfrm>
              <a:custGeom>
                <a:rect b="b" l="l" r="r" t="t"/>
                <a:pathLst>
                  <a:path extrusionOk="0" h="8529" w="9961">
                    <a:moveTo>
                      <a:pt x="4308" y="0"/>
                    </a:moveTo>
                    <a:cubicBezTo>
                      <a:pt x="2136" y="0"/>
                      <a:pt x="50" y="1668"/>
                      <a:pt x="22" y="4218"/>
                    </a:cubicBezTo>
                    <a:cubicBezTo>
                      <a:pt x="1" y="6583"/>
                      <a:pt x="1905" y="8508"/>
                      <a:pt x="4269" y="8529"/>
                    </a:cubicBezTo>
                    <a:cubicBezTo>
                      <a:pt x="8056" y="8529"/>
                      <a:pt x="9960" y="3967"/>
                      <a:pt x="7303" y="1268"/>
                    </a:cubicBezTo>
                    <a:cubicBezTo>
                      <a:pt x="6435" y="393"/>
                      <a:pt x="5361" y="0"/>
                      <a:pt x="43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4" name="Google Shape;1214;p7"/>
              <p:cNvSpPr/>
              <p:nvPr/>
            </p:nvSpPr>
            <p:spPr>
              <a:xfrm rot="10800000">
                <a:off x="6396131" y="518038"/>
                <a:ext cx="187889" cy="161048"/>
              </a:xfrm>
              <a:custGeom>
                <a:rect b="b" l="l" r="r" t="t"/>
                <a:pathLst>
                  <a:path extrusionOk="0" h="8538" w="9961">
                    <a:moveTo>
                      <a:pt x="4307" y="0"/>
                    </a:moveTo>
                    <a:cubicBezTo>
                      <a:pt x="2136" y="0"/>
                      <a:pt x="50" y="1677"/>
                      <a:pt x="22" y="4227"/>
                    </a:cubicBezTo>
                    <a:cubicBezTo>
                      <a:pt x="1" y="6592"/>
                      <a:pt x="1905" y="8517"/>
                      <a:pt x="4269" y="8537"/>
                    </a:cubicBezTo>
                    <a:cubicBezTo>
                      <a:pt x="8056" y="8517"/>
                      <a:pt x="9960" y="3955"/>
                      <a:pt x="7303" y="1277"/>
                    </a:cubicBezTo>
                    <a:cubicBezTo>
                      <a:pt x="6435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15" name="Google Shape;1215;p7"/>
            <p:cNvGrpSpPr/>
            <p:nvPr/>
          </p:nvGrpSpPr>
          <p:grpSpPr>
            <a:xfrm flipH="1">
              <a:off x="1061" y="2647166"/>
              <a:ext cx="231699" cy="476286"/>
              <a:chOff x="8219555" y="2552230"/>
              <a:chExt cx="226180" cy="464942"/>
            </a:xfrm>
          </p:grpSpPr>
          <p:sp>
            <p:nvSpPr>
              <p:cNvPr id="1216" name="Google Shape;1216;p7"/>
              <p:cNvSpPr/>
              <p:nvPr/>
            </p:nvSpPr>
            <p:spPr>
              <a:xfrm rot="10800000">
                <a:off x="8219555" y="2552230"/>
                <a:ext cx="226180" cy="464942"/>
              </a:xfrm>
              <a:custGeom>
                <a:rect b="b" l="l" r="r" t="t"/>
                <a:pathLst>
                  <a:path extrusionOk="0" h="24649" w="11991">
                    <a:moveTo>
                      <a:pt x="1" y="0"/>
                    </a:moveTo>
                    <a:lnTo>
                      <a:pt x="1" y="24648"/>
                    </a:lnTo>
                    <a:lnTo>
                      <a:pt x="11990" y="24648"/>
                    </a:lnTo>
                    <a:lnTo>
                      <a:pt x="119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7" name="Google Shape;1217;p7"/>
              <p:cNvSpPr/>
              <p:nvPr/>
            </p:nvSpPr>
            <p:spPr>
              <a:xfrm rot="10800000">
                <a:off x="8256657" y="2835475"/>
                <a:ext cx="185513" cy="159049"/>
              </a:xfrm>
              <a:custGeom>
                <a:rect b="b" l="l" r="r" t="t"/>
                <a:pathLst>
                  <a:path extrusionOk="0" h="8432" w="9835">
                    <a:moveTo>
                      <a:pt x="5608" y="0"/>
                    </a:moveTo>
                    <a:cubicBezTo>
                      <a:pt x="1883" y="0"/>
                      <a:pt x="0" y="4499"/>
                      <a:pt x="2616" y="7177"/>
                    </a:cubicBezTo>
                    <a:cubicBezTo>
                      <a:pt x="3475" y="8043"/>
                      <a:pt x="4537" y="8432"/>
                      <a:pt x="5579" y="8432"/>
                    </a:cubicBezTo>
                    <a:cubicBezTo>
                      <a:pt x="7734" y="8432"/>
                      <a:pt x="9806" y="6772"/>
                      <a:pt x="9834" y="4248"/>
                    </a:cubicBezTo>
                    <a:cubicBezTo>
                      <a:pt x="9834" y="1925"/>
                      <a:pt x="7951" y="0"/>
                      <a:pt x="5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8" name="Google Shape;1218;p7"/>
              <p:cNvSpPr/>
              <p:nvPr/>
            </p:nvSpPr>
            <p:spPr>
              <a:xfrm rot="10800000">
                <a:off x="8256657" y="2597774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08" y="1"/>
                    </a:moveTo>
                    <a:cubicBezTo>
                      <a:pt x="1883" y="1"/>
                      <a:pt x="0" y="4499"/>
                      <a:pt x="2616" y="7178"/>
                    </a:cubicBezTo>
                    <a:cubicBezTo>
                      <a:pt x="3475" y="8044"/>
                      <a:pt x="4537" y="8432"/>
                      <a:pt x="5579" y="8432"/>
                    </a:cubicBezTo>
                    <a:cubicBezTo>
                      <a:pt x="7734" y="8432"/>
                      <a:pt x="9806" y="6773"/>
                      <a:pt x="9834" y="4248"/>
                    </a:cubicBezTo>
                    <a:cubicBezTo>
                      <a:pt x="9834" y="1905"/>
                      <a:pt x="7951" y="1"/>
                      <a:pt x="56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19" name="Google Shape;1219;p7"/>
            <p:cNvGrpSpPr/>
            <p:nvPr/>
          </p:nvGrpSpPr>
          <p:grpSpPr>
            <a:xfrm flipH="1">
              <a:off x="245621" y="-175"/>
              <a:ext cx="704106" cy="251833"/>
              <a:chOff x="7536387" y="-182"/>
              <a:chExt cx="674108" cy="251833"/>
            </a:xfrm>
          </p:grpSpPr>
          <p:sp>
            <p:nvSpPr>
              <p:cNvPr id="1220" name="Google Shape;1220;p7"/>
              <p:cNvSpPr/>
              <p:nvPr/>
            </p:nvSpPr>
            <p:spPr>
              <a:xfrm rot="10800000">
                <a:off x="7536387" y="-182"/>
                <a:ext cx="674108" cy="251833"/>
              </a:xfrm>
              <a:custGeom>
                <a:rect b="b" l="l" r="r" t="t"/>
                <a:pathLst>
                  <a:path extrusionOk="0" h="13351" w="35738">
                    <a:moveTo>
                      <a:pt x="0" y="1"/>
                    </a:moveTo>
                    <a:lnTo>
                      <a:pt x="0" y="13350"/>
                    </a:lnTo>
                    <a:lnTo>
                      <a:pt x="35738" y="13350"/>
                    </a:lnTo>
                    <a:lnTo>
                      <a:pt x="3573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1" name="Google Shape;1221;p7"/>
              <p:cNvSpPr/>
              <p:nvPr/>
            </p:nvSpPr>
            <p:spPr>
              <a:xfrm rot="10800000">
                <a:off x="8017871" y="40861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26" y="0"/>
                    </a:moveTo>
                    <a:cubicBezTo>
                      <a:pt x="4662" y="0"/>
                      <a:pt x="3576" y="396"/>
                      <a:pt x="2693" y="1279"/>
                    </a:cubicBezTo>
                    <a:cubicBezTo>
                      <a:pt x="0" y="4014"/>
                      <a:pt x="1952" y="8623"/>
                      <a:pt x="5785" y="8623"/>
                    </a:cubicBezTo>
                    <a:cubicBezTo>
                      <a:pt x="5793" y="8623"/>
                      <a:pt x="5802" y="8623"/>
                      <a:pt x="5811" y="8623"/>
                    </a:cubicBezTo>
                    <a:cubicBezTo>
                      <a:pt x="8175" y="8602"/>
                      <a:pt x="10079" y="6677"/>
                      <a:pt x="10058" y="4313"/>
                    </a:cubicBezTo>
                    <a:cubicBezTo>
                      <a:pt x="10058" y="1713"/>
                      <a:pt x="7940" y="0"/>
                      <a:pt x="57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2" name="Google Shape;1222;p7"/>
              <p:cNvSpPr/>
              <p:nvPr/>
            </p:nvSpPr>
            <p:spPr>
              <a:xfrm rot="10800000">
                <a:off x="7788177" y="40861"/>
                <a:ext cx="190134" cy="162670"/>
              </a:xfrm>
              <a:custGeom>
                <a:rect b="b" l="l" r="r" t="t"/>
                <a:pathLst>
                  <a:path extrusionOk="0" h="8624" w="10080">
                    <a:moveTo>
                      <a:pt x="5717" y="0"/>
                    </a:moveTo>
                    <a:cubicBezTo>
                      <a:pt x="4653" y="0"/>
                      <a:pt x="3570" y="396"/>
                      <a:pt x="2694" y="1279"/>
                    </a:cubicBezTo>
                    <a:cubicBezTo>
                      <a:pt x="1" y="4014"/>
                      <a:pt x="1952" y="8623"/>
                      <a:pt x="5764" y="8623"/>
                    </a:cubicBezTo>
                    <a:cubicBezTo>
                      <a:pt x="5773" y="8623"/>
                      <a:pt x="5782" y="8623"/>
                      <a:pt x="5790" y="8623"/>
                    </a:cubicBezTo>
                    <a:cubicBezTo>
                      <a:pt x="8155" y="8602"/>
                      <a:pt x="10080" y="6677"/>
                      <a:pt x="10059" y="4313"/>
                    </a:cubicBezTo>
                    <a:cubicBezTo>
                      <a:pt x="10059" y="1713"/>
                      <a:pt x="7931" y="0"/>
                      <a:pt x="57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3" name="Google Shape;1223;p7"/>
              <p:cNvSpPr/>
              <p:nvPr/>
            </p:nvSpPr>
            <p:spPr>
              <a:xfrm rot="10800000">
                <a:off x="7564388" y="40861"/>
                <a:ext cx="190021" cy="162670"/>
              </a:xfrm>
              <a:custGeom>
                <a:rect b="b" l="l" r="r" t="t"/>
                <a:pathLst>
                  <a:path extrusionOk="0" h="8624" w="10074">
                    <a:moveTo>
                      <a:pt x="5711" y="0"/>
                    </a:moveTo>
                    <a:cubicBezTo>
                      <a:pt x="4647" y="0"/>
                      <a:pt x="3564" y="396"/>
                      <a:pt x="2687" y="1279"/>
                    </a:cubicBezTo>
                    <a:cubicBezTo>
                      <a:pt x="0" y="4008"/>
                      <a:pt x="1938" y="8623"/>
                      <a:pt x="5753" y="8623"/>
                    </a:cubicBezTo>
                    <a:cubicBezTo>
                      <a:pt x="5771" y="8623"/>
                      <a:pt x="5788" y="8623"/>
                      <a:pt x="5805" y="8623"/>
                    </a:cubicBezTo>
                    <a:cubicBezTo>
                      <a:pt x="8169" y="8602"/>
                      <a:pt x="10073" y="6677"/>
                      <a:pt x="10052" y="4313"/>
                    </a:cubicBezTo>
                    <a:cubicBezTo>
                      <a:pt x="10052" y="1713"/>
                      <a:pt x="7924" y="0"/>
                      <a:pt x="57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24" name="Google Shape;1224;p7"/>
            <p:cNvGrpSpPr/>
            <p:nvPr/>
          </p:nvGrpSpPr>
          <p:grpSpPr>
            <a:xfrm flipH="1">
              <a:off x="2137185" y="-170"/>
              <a:ext cx="232876" cy="730167"/>
              <a:chOff x="6155780" y="-170"/>
              <a:chExt cx="232876" cy="730167"/>
            </a:xfrm>
          </p:grpSpPr>
          <p:sp>
            <p:nvSpPr>
              <p:cNvPr id="1225" name="Google Shape;1225;p7"/>
              <p:cNvSpPr/>
              <p:nvPr/>
            </p:nvSpPr>
            <p:spPr>
              <a:xfrm rot="10800000">
                <a:off x="6155780" y="-170"/>
                <a:ext cx="232876" cy="730167"/>
              </a:xfrm>
              <a:custGeom>
                <a:rect b="b" l="l" r="r" t="t"/>
                <a:pathLst>
                  <a:path extrusionOk="0" h="38710" w="12346">
                    <a:moveTo>
                      <a:pt x="1" y="0"/>
                    </a:moveTo>
                    <a:lnTo>
                      <a:pt x="1" y="38709"/>
                    </a:lnTo>
                    <a:lnTo>
                      <a:pt x="12346" y="38709"/>
                    </a:lnTo>
                    <a:lnTo>
                      <a:pt x="123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6" name="Google Shape;1226;p7"/>
              <p:cNvSpPr/>
              <p:nvPr/>
            </p:nvSpPr>
            <p:spPr>
              <a:xfrm rot="10800000">
                <a:off x="6163268" y="523961"/>
                <a:ext cx="190643" cy="163425"/>
              </a:xfrm>
              <a:custGeom>
                <a:rect b="b" l="l" r="r" t="t"/>
                <a:pathLst>
                  <a:path extrusionOk="0" h="8664" w="10107">
                    <a:moveTo>
                      <a:pt x="4363" y="0"/>
                    </a:moveTo>
                    <a:cubicBezTo>
                      <a:pt x="2161" y="0"/>
                      <a:pt x="49" y="1700"/>
                      <a:pt x="21" y="4291"/>
                    </a:cubicBezTo>
                    <a:cubicBezTo>
                      <a:pt x="0" y="6676"/>
                      <a:pt x="1925" y="8643"/>
                      <a:pt x="4331" y="8664"/>
                    </a:cubicBezTo>
                    <a:cubicBezTo>
                      <a:pt x="8160" y="8664"/>
                      <a:pt x="10106" y="4039"/>
                      <a:pt x="7407" y="1298"/>
                    </a:cubicBezTo>
                    <a:cubicBezTo>
                      <a:pt x="6524" y="402"/>
                      <a:pt x="5433" y="0"/>
                      <a:pt x="4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7" name="Google Shape;1227;p7"/>
              <p:cNvSpPr/>
              <p:nvPr/>
            </p:nvSpPr>
            <p:spPr>
              <a:xfrm rot="10800000">
                <a:off x="6163268" y="282421"/>
                <a:ext cx="190643" cy="163425"/>
              </a:xfrm>
              <a:custGeom>
                <a:rect b="b" l="l" r="r" t="t"/>
                <a:pathLst>
                  <a:path extrusionOk="0" h="8664" w="10107">
                    <a:moveTo>
                      <a:pt x="4358" y="0"/>
                    </a:moveTo>
                    <a:cubicBezTo>
                      <a:pt x="2152" y="0"/>
                      <a:pt x="35" y="1700"/>
                      <a:pt x="21" y="4291"/>
                    </a:cubicBezTo>
                    <a:cubicBezTo>
                      <a:pt x="0" y="6697"/>
                      <a:pt x="1925" y="8643"/>
                      <a:pt x="4331" y="8664"/>
                    </a:cubicBezTo>
                    <a:cubicBezTo>
                      <a:pt x="8181" y="8664"/>
                      <a:pt x="10106" y="4019"/>
                      <a:pt x="7407" y="1299"/>
                    </a:cubicBezTo>
                    <a:cubicBezTo>
                      <a:pt x="6524" y="402"/>
                      <a:pt x="5431" y="0"/>
                      <a:pt x="43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8" name="Google Shape;1228;p7"/>
              <p:cNvSpPr/>
              <p:nvPr/>
            </p:nvSpPr>
            <p:spPr>
              <a:xfrm rot="10800000">
                <a:off x="6163268" y="40861"/>
                <a:ext cx="190643" cy="163444"/>
              </a:xfrm>
              <a:custGeom>
                <a:rect b="b" l="l" r="r" t="t"/>
                <a:pathLst>
                  <a:path extrusionOk="0" h="8665" w="10107">
                    <a:moveTo>
                      <a:pt x="4358" y="1"/>
                    </a:moveTo>
                    <a:cubicBezTo>
                      <a:pt x="2152" y="1"/>
                      <a:pt x="35" y="1701"/>
                      <a:pt x="21" y="4291"/>
                    </a:cubicBezTo>
                    <a:cubicBezTo>
                      <a:pt x="0" y="6676"/>
                      <a:pt x="1925" y="8643"/>
                      <a:pt x="4331" y="8664"/>
                    </a:cubicBezTo>
                    <a:cubicBezTo>
                      <a:pt x="8181" y="8664"/>
                      <a:pt x="10106" y="4019"/>
                      <a:pt x="7407" y="1299"/>
                    </a:cubicBezTo>
                    <a:cubicBezTo>
                      <a:pt x="6524" y="402"/>
                      <a:pt x="5431" y="1"/>
                      <a:pt x="43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29" name="Google Shape;1229;p7"/>
            <p:cNvGrpSpPr/>
            <p:nvPr/>
          </p:nvGrpSpPr>
          <p:grpSpPr>
            <a:xfrm flipH="1">
              <a:off x="245776" y="262687"/>
              <a:ext cx="229330" cy="698195"/>
              <a:chOff x="7981165" y="243746"/>
              <a:chExt cx="229330" cy="698195"/>
            </a:xfrm>
          </p:grpSpPr>
          <p:sp>
            <p:nvSpPr>
              <p:cNvPr id="1230" name="Google Shape;1230;p7"/>
              <p:cNvSpPr/>
              <p:nvPr/>
            </p:nvSpPr>
            <p:spPr>
              <a:xfrm rot="10800000">
                <a:off x="7981165" y="243746"/>
                <a:ext cx="229330" cy="698195"/>
              </a:xfrm>
              <a:custGeom>
                <a:rect b="b" l="l" r="r" t="t"/>
                <a:pathLst>
                  <a:path extrusionOk="0" h="37015" w="12158">
                    <a:moveTo>
                      <a:pt x="0" y="0"/>
                    </a:moveTo>
                    <a:lnTo>
                      <a:pt x="0" y="37014"/>
                    </a:lnTo>
                    <a:lnTo>
                      <a:pt x="12157" y="37014"/>
                    </a:lnTo>
                    <a:lnTo>
                      <a:pt x="1215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1" name="Google Shape;1231;p7"/>
              <p:cNvSpPr/>
              <p:nvPr/>
            </p:nvSpPr>
            <p:spPr>
              <a:xfrm rot="10800000">
                <a:off x="7994594" y="756428"/>
                <a:ext cx="181967" cy="155710"/>
              </a:xfrm>
              <a:custGeom>
                <a:rect b="b" l="l" r="r" t="t"/>
                <a:pathLst>
                  <a:path extrusionOk="0" h="8255" w="9647">
                    <a:moveTo>
                      <a:pt x="4181" y="0"/>
                    </a:moveTo>
                    <a:cubicBezTo>
                      <a:pt x="2075" y="0"/>
                      <a:pt x="50" y="1622"/>
                      <a:pt x="22" y="4091"/>
                    </a:cubicBezTo>
                    <a:cubicBezTo>
                      <a:pt x="1" y="6371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4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2" name="Google Shape;1232;p7"/>
              <p:cNvSpPr/>
              <p:nvPr/>
            </p:nvSpPr>
            <p:spPr>
              <a:xfrm rot="10800000">
                <a:off x="7994594" y="526319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0"/>
                    </a:moveTo>
                    <a:cubicBezTo>
                      <a:pt x="2075" y="0"/>
                      <a:pt x="50" y="1623"/>
                      <a:pt x="22" y="4091"/>
                    </a:cubicBezTo>
                    <a:cubicBezTo>
                      <a:pt x="1" y="6372"/>
                      <a:pt x="1842" y="8234"/>
                      <a:pt x="4144" y="8255"/>
                    </a:cubicBezTo>
                    <a:cubicBezTo>
                      <a:pt x="7805" y="8255"/>
                      <a:pt x="9647" y="3840"/>
                      <a:pt x="7073" y="1225"/>
                    </a:cubicBezTo>
                    <a:cubicBezTo>
                      <a:pt x="6235" y="379"/>
                      <a:pt x="5198" y="0"/>
                      <a:pt x="41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3" name="Google Shape;1233;p7"/>
              <p:cNvSpPr/>
              <p:nvPr/>
            </p:nvSpPr>
            <p:spPr>
              <a:xfrm rot="10800000">
                <a:off x="7994594" y="296228"/>
                <a:ext cx="181967" cy="155729"/>
              </a:xfrm>
              <a:custGeom>
                <a:rect b="b" l="l" r="r" t="t"/>
                <a:pathLst>
                  <a:path extrusionOk="0" h="8256" w="9647">
                    <a:moveTo>
                      <a:pt x="4181" y="1"/>
                    </a:moveTo>
                    <a:cubicBezTo>
                      <a:pt x="2075" y="1"/>
                      <a:pt x="50" y="1623"/>
                      <a:pt x="22" y="4092"/>
                    </a:cubicBezTo>
                    <a:cubicBezTo>
                      <a:pt x="1" y="6372"/>
                      <a:pt x="1842" y="8235"/>
                      <a:pt x="4144" y="8256"/>
                    </a:cubicBezTo>
                    <a:cubicBezTo>
                      <a:pt x="7805" y="8256"/>
                      <a:pt x="9647" y="3841"/>
                      <a:pt x="7073" y="1225"/>
                    </a:cubicBezTo>
                    <a:cubicBezTo>
                      <a:pt x="6235" y="380"/>
                      <a:pt x="5198" y="1"/>
                      <a:pt x="4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34" name="Google Shape;1234;p7"/>
            <p:cNvGrpSpPr/>
            <p:nvPr/>
          </p:nvGrpSpPr>
          <p:grpSpPr>
            <a:xfrm flipH="1">
              <a:off x="246076" y="1448458"/>
              <a:ext cx="704358" cy="233273"/>
              <a:chOff x="7539142" y="1408052"/>
              <a:chExt cx="700157" cy="233273"/>
            </a:xfrm>
          </p:grpSpPr>
          <p:sp>
            <p:nvSpPr>
              <p:cNvPr id="1235" name="Google Shape;1235;p7"/>
              <p:cNvSpPr/>
              <p:nvPr/>
            </p:nvSpPr>
            <p:spPr>
              <a:xfrm rot="10800000">
                <a:off x="7539142" y="1408052"/>
                <a:ext cx="700157" cy="233273"/>
              </a:xfrm>
              <a:custGeom>
                <a:rect b="b" l="l" r="r" t="t"/>
                <a:pathLst>
                  <a:path extrusionOk="0" h="12367" w="37119">
                    <a:moveTo>
                      <a:pt x="0" y="1"/>
                    </a:moveTo>
                    <a:lnTo>
                      <a:pt x="0" y="12367"/>
                    </a:lnTo>
                    <a:lnTo>
                      <a:pt x="37119" y="12367"/>
                    </a:lnTo>
                    <a:lnTo>
                      <a:pt x="371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6" name="Google Shape;1236;p7"/>
              <p:cNvSpPr/>
              <p:nvPr/>
            </p:nvSpPr>
            <p:spPr>
              <a:xfrm rot="10800000">
                <a:off x="8035244" y="144277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24" y="0"/>
                    </a:moveTo>
                    <a:cubicBezTo>
                      <a:pt x="4659" y="0"/>
                      <a:pt x="3571" y="398"/>
                      <a:pt x="2687" y="1289"/>
                    </a:cubicBezTo>
                    <a:cubicBezTo>
                      <a:pt x="0" y="3997"/>
                      <a:pt x="1938" y="8613"/>
                      <a:pt x="5753" y="8613"/>
                    </a:cubicBezTo>
                    <a:cubicBezTo>
                      <a:pt x="5771" y="8613"/>
                      <a:pt x="5788" y="8613"/>
                      <a:pt x="5805" y="8612"/>
                    </a:cubicBezTo>
                    <a:cubicBezTo>
                      <a:pt x="8169" y="8591"/>
                      <a:pt x="10074" y="6667"/>
                      <a:pt x="10053" y="4302"/>
                    </a:cubicBezTo>
                    <a:cubicBezTo>
                      <a:pt x="10053" y="1717"/>
                      <a:pt x="7936" y="0"/>
                      <a:pt x="57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7" name="Google Shape;1237;p7"/>
              <p:cNvSpPr/>
              <p:nvPr/>
            </p:nvSpPr>
            <p:spPr>
              <a:xfrm rot="10800000">
                <a:off x="7800023" y="144277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31" y="0"/>
                    </a:moveTo>
                    <a:cubicBezTo>
                      <a:pt x="4669" y="0"/>
                      <a:pt x="3586" y="398"/>
                      <a:pt x="2709" y="1289"/>
                    </a:cubicBezTo>
                    <a:cubicBezTo>
                      <a:pt x="1" y="3997"/>
                      <a:pt x="1938" y="8613"/>
                      <a:pt x="5754" y="8613"/>
                    </a:cubicBezTo>
                    <a:cubicBezTo>
                      <a:pt x="5771" y="8613"/>
                      <a:pt x="5788" y="8613"/>
                      <a:pt x="5806" y="8612"/>
                    </a:cubicBezTo>
                    <a:cubicBezTo>
                      <a:pt x="8170" y="8591"/>
                      <a:pt x="10074" y="6667"/>
                      <a:pt x="10053" y="4302"/>
                    </a:cubicBezTo>
                    <a:cubicBezTo>
                      <a:pt x="10053" y="1717"/>
                      <a:pt x="7937" y="0"/>
                      <a:pt x="57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8" name="Google Shape;1238;p7"/>
              <p:cNvSpPr/>
              <p:nvPr/>
            </p:nvSpPr>
            <p:spPr>
              <a:xfrm rot="10800000">
                <a:off x="7564388" y="144277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14" y="0"/>
                    </a:moveTo>
                    <a:cubicBezTo>
                      <a:pt x="4649" y="0"/>
                      <a:pt x="3565" y="398"/>
                      <a:pt x="2687" y="1289"/>
                    </a:cubicBezTo>
                    <a:cubicBezTo>
                      <a:pt x="0" y="3997"/>
                      <a:pt x="1938" y="8613"/>
                      <a:pt x="5753" y="8613"/>
                    </a:cubicBezTo>
                    <a:cubicBezTo>
                      <a:pt x="5771" y="8613"/>
                      <a:pt x="5788" y="8613"/>
                      <a:pt x="5805" y="8612"/>
                    </a:cubicBezTo>
                    <a:cubicBezTo>
                      <a:pt x="8169" y="8591"/>
                      <a:pt x="10073" y="6667"/>
                      <a:pt x="10052" y="4302"/>
                    </a:cubicBezTo>
                    <a:cubicBezTo>
                      <a:pt x="10052" y="1717"/>
                      <a:pt x="7926" y="0"/>
                      <a:pt x="5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39" name="Google Shape;1239;p7"/>
            <p:cNvGrpSpPr/>
            <p:nvPr/>
          </p:nvGrpSpPr>
          <p:grpSpPr>
            <a:xfrm flipH="1">
              <a:off x="2383348" y="502229"/>
              <a:ext cx="972318" cy="228651"/>
              <a:chOff x="5196711" y="489236"/>
              <a:chExt cx="959083" cy="240761"/>
            </a:xfrm>
          </p:grpSpPr>
          <p:sp>
            <p:nvSpPr>
              <p:cNvPr id="1240" name="Google Shape;1240;p7"/>
              <p:cNvSpPr/>
              <p:nvPr/>
            </p:nvSpPr>
            <p:spPr>
              <a:xfrm rot="10800000">
                <a:off x="5196711" y="489236"/>
                <a:ext cx="959083" cy="240761"/>
              </a:xfrm>
              <a:custGeom>
                <a:rect b="b" l="l" r="r" t="t"/>
                <a:pathLst>
                  <a:path extrusionOk="0" h="12764" w="50846">
                    <a:moveTo>
                      <a:pt x="1" y="0"/>
                    </a:moveTo>
                    <a:lnTo>
                      <a:pt x="1" y="12764"/>
                    </a:lnTo>
                    <a:lnTo>
                      <a:pt x="50845" y="12764"/>
                    </a:lnTo>
                    <a:lnTo>
                      <a:pt x="508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1" name="Google Shape;1241;p7"/>
              <p:cNvSpPr/>
              <p:nvPr/>
            </p:nvSpPr>
            <p:spPr>
              <a:xfrm rot="10800000">
                <a:off x="5955285" y="529884"/>
                <a:ext cx="194472" cy="166386"/>
              </a:xfrm>
              <a:custGeom>
                <a:rect b="b" l="l" r="r" t="t"/>
                <a:pathLst>
                  <a:path extrusionOk="0" h="8821" w="10310">
                    <a:moveTo>
                      <a:pt x="5851" y="0"/>
                    </a:moveTo>
                    <a:cubicBezTo>
                      <a:pt x="4763" y="0"/>
                      <a:pt x="3654" y="405"/>
                      <a:pt x="2757" y="1309"/>
                    </a:cubicBezTo>
                    <a:cubicBezTo>
                      <a:pt x="1" y="4107"/>
                      <a:pt x="1994" y="8821"/>
                      <a:pt x="5911" y="8821"/>
                    </a:cubicBezTo>
                    <a:cubicBezTo>
                      <a:pt x="5920" y="8821"/>
                      <a:pt x="5928" y="8821"/>
                      <a:pt x="5937" y="8821"/>
                    </a:cubicBezTo>
                    <a:cubicBezTo>
                      <a:pt x="8343" y="8800"/>
                      <a:pt x="10310" y="6833"/>
                      <a:pt x="10289" y="4406"/>
                    </a:cubicBezTo>
                    <a:cubicBezTo>
                      <a:pt x="10289" y="1750"/>
                      <a:pt x="8114" y="0"/>
                      <a:pt x="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2" name="Google Shape;1242;p7"/>
              <p:cNvSpPr/>
              <p:nvPr/>
            </p:nvSpPr>
            <p:spPr>
              <a:xfrm rot="10800000">
                <a:off x="5233005" y="529884"/>
                <a:ext cx="194491" cy="166386"/>
              </a:xfrm>
              <a:custGeom>
                <a:rect b="b" l="l" r="r" t="t"/>
                <a:pathLst>
                  <a:path extrusionOk="0" h="8821" w="10311">
                    <a:moveTo>
                      <a:pt x="5868" y="0"/>
                    </a:moveTo>
                    <a:cubicBezTo>
                      <a:pt x="4782" y="0"/>
                      <a:pt x="3675" y="405"/>
                      <a:pt x="2778" y="1309"/>
                    </a:cubicBezTo>
                    <a:cubicBezTo>
                      <a:pt x="1" y="4107"/>
                      <a:pt x="1995" y="8821"/>
                      <a:pt x="5911" y="8821"/>
                    </a:cubicBezTo>
                    <a:cubicBezTo>
                      <a:pt x="5920" y="8821"/>
                      <a:pt x="5928" y="8821"/>
                      <a:pt x="5937" y="8821"/>
                    </a:cubicBezTo>
                    <a:cubicBezTo>
                      <a:pt x="8364" y="8800"/>
                      <a:pt x="10310" y="6833"/>
                      <a:pt x="10310" y="4406"/>
                    </a:cubicBezTo>
                    <a:cubicBezTo>
                      <a:pt x="10296" y="1750"/>
                      <a:pt x="8126" y="0"/>
                      <a:pt x="58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3" name="Google Shape;1243;p7"/>
              <p:cNvSpPr/>
              <p:nvPr/>
            </p:nvSpPr>
            <p:spPr>
              <a:xfrm rot="10800000">
                <a:off x="5720838" y="529884"/>
                <a:ext cx="193963" cy="166386"/>
              </a:xfrm>
              <a:custGeom>
                <a:rect b="b" l="l" r="r" t="t"/>
                <a:pathLst>
                  <a:path extrusionOk="0" h="8821" w="10283">
                    <a:moveTo>
                      <a:pt x="5845" y="0"/>
                    </a:moveTo>
                    <a:cubicBezTo>
                      <a:pt x="4756" y="0"/>
                      <a:pt x="3647" y="405"/>
                      <a:pt x="2750" y="1309"/>
                    </a:cubicBezTo>
                    <a:cubicBezTo>
                      <a:pt x="0" y="4101"/>
                      <a:pt x="1979" y="8821"/>
                      <a:pt x="5879" y="8821"/>
                    </a:cubicBezTo>
                    <a:cubicBezTo>
                      <a:pt x="5896" y="8821"/>
                      <a:pt x="5913" y="8821"/>
                      <a:pt x="5930" y="8821"/>
                    </a:cubicBezTo>
                    <a:cubicBezTo>
                      <a:pt x="8337" y="8800"/>
                      <a:pt x="10283" y="6833"/>
                      <a:pt x="10283" y="4406"/>
                    </a:cubicBezTo>
                    <a:cubicBezTo>
                      <a:pt x="10283" y="1750"/>
                      <a:pt x="8108" y="0"/>
                      <a:pt x="58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4" name="Google Shape;1244;p7"/>
              <p:cNvSpPr/>
              <p:nvPr/>
            </p:nvSpPr>
            <p:spPr>
              <a:xfrm rot="10800000">
                <a:off x="5485994" y="529884"/>
                <a:ext cx="194378" cy="166386"/>
              </a:xfrm>
              <a:custGeom>
                <a:rect b="b" l="l" r="r" t="t"/>
                <a:pathLst>
                  <a:path extrusionOk="0" h="8821" w="10305">
                    <a:moveTo>
                      <a:pt x="5862" y="0"/>
                    </a:moveTo>
                    <a:cubicBezTo>
                      <a:pt x="4776" y="0"/>
                      <a:pt x="3669" y="405"/>
                      <a:pt x="2772" y="1309"/>
                    </a:cubicBezTo>
                    <a:cubicBezTo>
                      <a:pt x="1" y="4101"/>
                      <a:pt x="1980" y="8821"/>
                      <a:pt x="5880" y="8821"/>
                    </a:cubicBezTo>
                    <a:cubicBezTo>
                      <a:pt x="5897" y="8821"/>
                      <a:pt x="5914" y="8821"/>
                      <a:pt x="5931" y="8821"/>
                    </a:cubicBezTo>
                    <a:cubicBezTo>
                      <a:pt x="8358" y="8800"/>
                      <a:pt x="10304" y="6833"/>
                      <a:pt x="10304" y="4406"/>
                    </a:cubicBezTo>
                    <a:cubicBezTo>
                      <a:pt x="10290" y="1750"/>
                      <a:pt x="8120" y="0"/>
                      <a:pt x="58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45" name="Google Shape;1245;p7"/>
            <p:cNvGrpSpPr/>
            <p:nvPr/>
          </p:nvGrpSpPr>
          <p:grpSpPr>
            <a:xfrm flipH="1">
              <a:off x="-670288" y="1448475"/>
              <a:ext cx="903023" cy="233273"/>
              <a:chOff x="8239320" y="1408052"/>
              <a:chExt cx="903023" cy="233273"/>
            </a:xfrm>
          </p:grpSpPr>
          <p:sp>
            <p:nvSpPr>
              <p:cNvPr id="1246" name="Google Shape;1246;p7"/>
              <p:cNvSpPr/>
              <p:nvPr/>
            </p:nvSpPr>
            <p:spPr>
              <a:xfrm rot="10800000">
                <a:off x="8239320" y="1408052"/>
                <a:ext cx="903023" cy="233273"/>
              </a:xfrm>
              <a:custGeom>
                <a:rect b="b" l="l" r="r" t="t"/>
                <a:pathLst>
                  <a:path extrusionOk="0" h="12367" w="47874">
                    <a:moveTo>
                      <a:pt x="1" y="1"/>
                    </a:moveTo>
                    <a:lnTo>
                      <a:pt x="1" y="12367"/>
                    </a:lnTo>
                    <a:lnTo>
                      <a:pt x="47874" y="12367"/>
                    </a:lnTo>
                    <a:lnTo>
                      <a:pt x="4787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7" name="Google Shape;1247;p7"/>
              <p:cNvSpPr/>
              <p:nvPr/>
            </p:nvSpPr>
            <p:spPr>
              <a:xfrm rot="10800000">
                <a:off x="8946173" y="144277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24" y="0"/>
                    </a:moveTo>
                    <a:cubicBezTo>
                      <a:pt x="4659" y="0"/>
                      <a:pt x="3572" y="398"/>
                      <a:pt x="2688" y="1289"/>
                    </a:cubicBezTo>
                    <a:cubicBezTo>
                      <a:pt x="1" y="3997"/>
                      <a:pt x="1938" y="8613"/>
                      <a:pt x="5754" y="8613"/>
                    </a:cubicBezTo>
                    <a:cubicBezTo>
                      <a:pt x="5771" y="8613"/>
                      <a:pt x="5788" y="8613"/>
                      <a:pt x="5805" y="8612"/>
                    </a:cubicBezTo>
                    <a:cubicBezTo>
                      <a:pt x="8170" y="8591"/>
                      <a:pt x="10074" y="6667"/>
                      <a:pt x="10053" y="4302"/>
                    </a:cubicBezTo>
                    <a:cubicBezTo>
                      <a:pt x="10053" y="1717"/>
                      <a:pt x="7936" y="0"/>
                      <a:pt x="57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8" name="Google Shape;1248;p7"/>
              <p:cNvSpPr/>
              <p:nvPr/>
            </p:nvSpPr>
            <p:spPr>
              <a:xfrm rot="10800000">
                <a:off x="8290214" y="1442777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0" y="0"/>
                    </a:moveTo>
                    <a:cubicBezTo>
                      <a:pt x="4648" y="0"/>
                      <a:pt x="3565" y="398"/>
                      <a:pt x="2688" y="1289"/>
                    </a:cubicBezTo>
                    <a:cubicBezTo>
                      <a:pt x="1" y="3997"/>
                      <a:pt x="1917" y="8613"/>
                      <a:pt x="5733" y="8613"/>
                    </a:cubicBezTo>
                    <a:cubicBezTo>
                      <a:pt x="5750" y="8613"/>
                      <a:pt x="5767" y="8613"/>
                      <a:pt x="5784" y="8612"/>
                    </a:cubicBezTo>
                    <a:cubicBezTo>
                      <a:pt x="8149" y="8591"/>
                      <a:pt x="10053" y="6667"/>
                      <a:pt x="10053" y="4302"/>
                    </a:cubicBezTo>
                    <a:cubicBezTo>
                      <a:pt x="10039" y="1717"/>
                      <a:pt x="7918" y="0"/>
                      <a:pt x="57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9" name="Google Shape;1249;p7"/>
              <p:cNvSpPr/>
              <p:nvPr/>
            </p:nvSpPr>
            <p:spPr>
              <a:xfrm rot="10800000">
                <a:off x="8736587" y="144277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30" y="0"/>
                    </a:moveTo>
                    <a:cubicBezTo>
                      <a:pt x="4668" y="0"/>
                      <a:pt x="3585" y="398"/>
                      <a:pt x="2708" y="1289"/>
                    </a:cubicBezTo>
                    <a:cubicBezTo>
                      <a:pt x="0" y="3997"/>
                      <a:pt x="1937" y="8613"/>
                      <a:pt x="5753" y="8613"/>
                    </a:cubicBezTo>
                    <a:cubicBezTo>
                      <a:pt x="5770" y="8613"/>
                      <a:pt x="5788" y="8613"/>
                      <a:pt x="5805" y="8612"/>
                    </a:cubicBezTo>
                    <a:cubicBezTo>
                      <a:pt x="8169" y="8591"/>
                      <a:pt x="10073" y="6667"/>
                      <a:pt x="10052" y="4302"/>
                    </a:cubicBezTo>
                    <a:cubicBezTo>
                      <a:pt x="10052" y="1717"/>
                      <a:pt x="7936" y="0"/>
                      <a:pt x="57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0" name="Google Shape;1250;p7"/>
              <p:cNvSpPr/>
              <p:nvPr/>
            </p:nvSpPr>
            <p:spPr>
              <a:xfrm rot="10800000">
                <a:off x="8507289" y="1442777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5" y="0"/>
                    </a:moveTo>
                    <a:cubicBezTo>
                      <a:pt x="4650" y="0"/>
                      <a:pt x="3565" y="398"/>
                      <a:pt x="2688" y="1289"/>
                    </a:cubicBezTo>
                    <a:cubicBezTo>
                      <a:pt x="1" y="3997"/>
                      <a:pt x="1938" y="8613"/>
                      <a:pt x="5733" y="8613"/>
                    </a:cubicBezTo>
                    <a:cubicBezTo>
                      <a:pt x="5750" y="8613"/>
                      <a:pt x="5767" y="8613"/>
                      <a:pt x="5784" y="8612"/>
                    </a:cubicBezTo>
                    <a:cubicBezTo>
                      <a:pt x="8149" y="8591"/>
                      <a:pt x="10053" y="6667"/>
                      <a:pt x="10053" y="4302"/>
                    </a:cubicBezTo>
                    <a:cubicBezTo>
                      <a:pt x="10053" y="1717"/>
                      <a:pt x="7927" y="0"/>
                      <a:pt x="57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51" name="Google Shape;1251;p7"/>
            <p:cNvGrpSpPr/>
            <p:nvPr/>
          </p:nvGrpSpPr>
          <p:grpSpPr>
            <a:xfrm>
              <a:off x="388" y="2171206"/>
              <a:ext cx="475471" cy="465959"/>
              <a:chOff x="-5926" y="2110986"/>
              <a:chExt cx="455869" cy="449550"/>
            </a:xfrm>
          </p:grpSpPr>
          <p:sp>
            <p:nvSpPr>
              <p:cNvPr id="1252" name="Google Shape;1252;p7"/>
              <p:cNvSpPr/>
              <p:nvPr/>
            </p:nvSpPr>
            <p:spPr>
              <a:xfrm flipH="1" rot="10800000">
                <a:off x="-5926" y="2110986"/>
                <a:ext cx="455869" cy="449550"/>
              </a:xfrm>
              <a:custGeom>
                <a:rect b="b" l="l" r="r" t="t"/>
                <a:pathLst>
                  <a:path extrusionOk="0" h="23833" w="24168">
                    <a:moveTo>
                      <a:pt x="0" y="1"/>
                    </a:moveTo>
                    <a:lnTo>
                      <a:pt x="0" y="23833"/>
                    </a:lnTo>
                    <a:lnTo>
                      <a:pt x="24167" y="23833"/>
                    </a:lnTo>
                    <a:lnTo>
                      <a:pt x="241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3" name="Google Shape;1253;p7"/>
              <p:cNvSpPr/>
              <p:nvPr/>
            </p:nvSpPr>
            <p:spPr>
              <a:xfrm flipH="1" rot="10800000">
                <a:off x="25679" y="2375023"/>
                <a:ext cx="182363" cy="155899"/>
              </a:xfrm>
              <a:custGeom>
                <a:rect b="b" l="l" r="r" t="t"/>
                <a:pathLst>
                  <a:path extrusionOk="0" h="8265" w="9668">
                    <a:moveTo>
                      <a:pt x="4180" y="1"/>
                    </a:moveTo>
                    <a:cubicBezTo>
                      <a:pt x="2075" y="1"/>
                      <a:pt x="50" y="1633"/>
                      <a:pt x="21" y="4101"/>
                    </a:cubicBezTo>
                    <a:cubicBezTo>
                      <a:pt x="0" y="6382"/>
                      <a:pt x="1863" y="8244"/>
                      <a:pt x="4143" y="8265"/>
                    </a:cubicBezTo>
                    <a:cubicBezTo>
                      <a:pt x="7826" y="8265"/>
                      <a:pt x="9667" y="3850"/>
                      <a:pt x="7073" y="1235"/>
                    </a:cubicBezTo>
                    <a:cubicBezTo>
                      <a:pt x="6234" y="382"/>
                      <a:pt x="5198" y="1"/>
                      <a:pt x="41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4" name="Google Shape;1254;p7"/>
              <p:cNvSpPr/>
              <p:nvPr/>
            </p:nvSpPr>
            <p:spPr>
              <a:xfrm flipH="1" rot="10800000">
                <a:off x="263277" y="2375023"/>
                <a:ext cx="181967" cy="155974"/>
              </a:xfrm>
              <a:custGeom>
                <a:rect b="b" l="l" r="r" t="t"/>
                <a:pathLst>
                  <a:path extrusionOk="0" h="8269" w="9647">
                    <a:moveTo>
                      <a:pt x="4156" y="0"/>
                    </a:moveTo>
                    <a:cubicBezTo>
                      <a:pt x="2048" y="0"/>
                      <a:pt x="29" y="1626"/>
                      <a:pt x="0" y="4105"/>
                    </a:cubicBezTo>
                    <a:cubicBezTo>
                      <a:pt x="0" y="6386"/>
                      <a:pt x="1842" y="8248"/>
                      <a:pt x="4122" y="8269"/>
                    </a:cubicBezTo>
                    <a:cubicBezTo>
                      <a:pt x="7805" y="8269"/>
                      <a:pt x="9646" y="3854"/>
                      <a:pt x="7073" y="1239"/>
                    </a:cubicBezTo>
                    <a:cubicBezTo>
                      <a:pt x="6225" y="384"/>
                      <a:pt x="5180" y="0"/>
                      <a:pt x="4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5" name="Google Shape;1255;p7"/>
              <p:cNvSpPr/>
              <p:nvPr/>
            </p:nvSpPr>
            <p:spPr>
              <a:xfrm flipH="1" rot="10800000">
                <a:off x="263277" y="2138990"/>
                <a:ext cx="181967" cy="155993"/>
              </a:xfrm>
              <a:custGeom>
                <a:rect b="b" l="l" r="r" t="t"/>
                <a:pathLst>
                  <a:path extrusionOk="0" h="8270" w="9647">
                    <a:moveTo>
                      <a:pt x="4156" y="1"/>
                    </a:moveTo>
                    <a:cubicBezTo>
                      <a:pt x="2048" y="1"/>
                      <a:pt x="29" y="1626"/>
                      <a:pt x="0" y="4105"/>
                    </a:cubicBezTo>
                    <a:cubicBezTo>
                      <a:pt x="0" y="6386"/>
                      <a:pt x="1842" y="8248"/>
                      <a:pt x="4122" y="8269"/>
                    </a:cubicBezTo>
                    <a:cubicBezTo>
                      <a:pt x="7805" y="8269"/>
                      <a:pt x="9646" y="3854"/>
                      <a:pt x="7073" y="1239"/>
                    </a:cubicBezTo>
                    <a:cubicBezTo>
                      <a:pt x="6225" y="384"/>
                      <a:pt x="5180" y="1"/>
                      <a:pt x="4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6" name="Google Shape;1256;p7"/>
              <p:cNvSpPr/>
              <p:nvPr/>
            </p:nvSpPr>
            <p:spPr>
              <a:xfrm flipH="1" rot="10800000">
                <a:off x="25679" y="2138990"/>
                <a:ext cx="182363" cy="155993"/>
              </a:xfrm>
              <a:custGeom>
                <a:rect b="b" l="l" r="r" t="t"/>
                <a:pathLst>
                  <a:path extrusionOk="0" h="8270" w="9668">
                    <a:moveTo>
                      <a:pt x="4171" y="1"/>
                    </a:moveTo>
                    <a:cubicBezTo>
                      <a:pt x="2069" y="1"/>
                      <a:pt x="49" y="1626"/>
                      <a:pt x="21" y="4105"/>
                    </a:cubicBezTo>
                    <a:cubicBezTo>
                      <a:pt x="0" y="6386"/>
                      <a:pt x="1863" y="8248"/>
                      <a:pt x="4143" y="8269"/>
                    </a:cubicBezTo>
                    <a:cubicBezTo>
                      <a:pt x="7826" y="8269"/>
                      <a:pt x="9667" y="3833"/>
                      <a:pt x="7073" y="1239"/>
                    </a:cubicBezTo>
                    <a:cubicBezTo>
                      <a:pt x="6231" y="384"/>
                      <a:pt x="5191" y="1"/>
                      <a:pt x="41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57" name="Google Shape;1257;p7"/>
            <p:cNvGrpSpPr/>
            <p:nvPr/>
          </p:nvGrpSpPr>
          <p:grpSpPr>
            <a:xfrm flipH="1">
              <a:off x="1216" y="1691222"/>
              <a:ext cx="946891" cy="469676"/>
              <a:chOff x="7539147" y="1641317"/>
              <a:chExt cx="908550" cy="469676"/>
            </a:xfrm>
          </p:grpSpPr>
          <p:sp>
            <p:nvSpPr>
              <p:cNvPr id="1258" name="Google Shape;1258;p7"/>
              <p:cNvSpPr/>
              <p:nvPr/>
            </p:nvSpPr>
            <p:spPr>
              <a:xfrm rot="10800000">
                <a:off x="7539147" y="1641317"/>
                <a:ext cx="908550" cy="469676"/>
              </a:xfrm>
              <a:custGeom>
                <a:rect b="b" l="l" r="r" t="t"/>
                <a:pathLst>
                  <a:path extrusionOk="0" h="24900" w="48167">
                    <a:moveTo>
                      <a:pt x="0" y="1"/>
                    </a:moveTo>
                    <a:lnTo>
                      <a:pt x="0" y="24900"/>
                    </a:lnTo>
                    <a:lnTo>
                      <a:pt x="48167" y="24900"/>
                    </a:lnTo>
                    <a:lnTo>
                      <a:pt x="4816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9" name="Google Shape;1259;p7"/>
              <p:cNvSpPr/>
              <p:nvPr/>
            </p:nvSpPr>
            <p:spPr>
              <a:xfrm rot="10800000">
                <a:off x="8241265" y="1923500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67" y="0"/>
                    </a:moveTo>
                    <a:cubicBezTo>
                      <a:pt x="2115" y="0"/>
                      <a:pt x="50" y="1663"/>
                      <a:pt x="21" y="4198"/>
                    </a:cubicBezTo>
                    <a:cubicBezTo>
                      <a:pt x="0" y="6541"/>
                      <a:pt x="1884" y="8445"/>
                      <a:pt x="4227" y="8445"/>
                    </a:cubicBezTo>
                    <a:cubicBezTo>
                      <a:pt x="7993" y="8445"/>
                      <a:pt x="9876" y="3926"/>
                      <a:pt x="7240" y="1269"/>
                    </a:cubicBezTo>
                    <a:cubicBezTo>
                      <a:pt x="6378" y="393"/>
                      <a:pt x="5312" y="0"/>
                      <a:pt x="4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0" name="Google Shape;1260;p7"/>
              <p:cNvSpPr/>
              <p:nvPr/>
            </p:nvSpPr>
            <p:spPr>
              <a:xfrm rot="10800000">
                <a:off x="8006818" y="1923500"/>
                <a:ext cx="185928" cy="159049"/>
              </a:xfrm>
              <a:custGeom>
                <a:rect b="b" l="l" r="r" t="t"/>
                <a:pathLst>
                  <a:path extrusionOk="0" h="8432" w="9857">
                    <a:moveTo>
                      <a:pt x="4271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6"/>
                      <a:pt x="1884" y="8431"/>
                      <a:pt x="4228" y="8431"/>
                    </a:cubicBezTo>
                    <a:cubicBezTo>
                      <a:pt x="7973" y="8431"/>
                      <a:pt x="9856" y="3912"/>
                      <a:pt x="7220" y="1255"/>
                    </a:cubicBezTo>
                    <a:cubicBezTo>
                      <a:pt x="6367" y="388"/>
                      <a:pt x="5310" y="0"/>
                      <a:pt x="42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1" name="Google Shape;1261;p7"/>
              <p:cNvSpPr/>
              <p:nvPr/>
            </p:nvSpPr>
            <p:spPr>
              <a:xfrm rot="10800000">
                <a:off x="7771993" y="1923500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0"/>
                    </a:moveTo>
                    <a:cubicBezTo>
                      <a:pt x="2122" y="0"/>
                      <a:pt x="50" y="1660"/>
                      <a:pt x="21" y="4184"/>
                    </a:cubicBezTo>
                    <a:cubicBezTo>
                      <a:pt x="1" y="6527"/>
                      <a:pt x="1884" y="8431"/>
                      <a:pt x="4227" y="8431"/>
                    </a:cubicBezTo>
                    <a:cubicBezTo>
                      <a:pt x="7972" y="8431"/>
                      <a:pt x="9856" y="3912"/>
                      <a:pt x="7219" y="1255"/>
                    </a:cubicBezTo>
                    <a:cubicBezTo>
                      <a:pt x="6367" y="388"/>
                      <a:pt x="5309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2" name="Google Shape;1262;p7"/>
              <p:cNvSpPr/>
              <p:nvPr/>
            </p:nvSpPr>
            <p:spPr>
              <a:xfrm rot="10800000">
                <a:off x="7544657" y="1923500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56" y="0"/>
                    </a:moveTo>
                    <a:cubicBezTo>
                      <a:pt x="2103" y="0"/>
                      <a:pt x="36" y="1660"/>
                      <a:pt x="21" y="4184"/>
                    </a:cubicBezTo>
                    <a:cubicBezTo>
                      <a:pt x="1" y="6506"/>
                      <a:pt x="1884" y="8431"/>
                      <a:pt x="4227" y="8431"/>
                    </a:cubicBezTo>
                    <a:cubicBezTo>
                      <a:pt x="7972" y="8431"/>
                      <a:pt x="9856" y="3912"/>
                      <a:pt x="7219" y="1255"/>
                    </a:cubicBezTo>
                    <a:cubicBezTo>
                      <a:pt x="6360" y="388"/>
                      <a:pt x="5298" y="0"/>
                      <a:pt x="42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3" name="Google Shape;1263;p7"/>
              <p:cNvSpPr/>
              <p:nvPr/>
            </p:nvSpPr>
            <p:spPr>
              <a:xfrm rot="10800000">
                <a:off x="8268106" y="1682355"/>
                <a:ext cx="159067" cy="160652"/>
              </a:xfrm>
              <a:custGeom>
                <a:rect b="b" l="l" r="r" t="t"/>
                <a:pathLst>
                  <a:path extrusionOk="0" h="8517" w="8433">
                    <a:moveTo>
                      <a:pt x="4206" y="1"/>
                    </a:moveTo>
                    <a:cubicBezTo>
                      <a:pt x="1883" y="1"/>
                      <a:pt x="0" y="1905"/>
                      <a:pt x="0" y="4248"/>
                    </a:cubicBezTo>
                    <a:cubicBezTo>
                      <a:pt x="0" y="6613"/>
                      <a:pt x="1883" y="8517"/>
                      <a:pt x="4206" y="8517"/>
                    </a:cubicBezTo>
                    <a:cubicBezTo>
                      <a:pt x="6549" y="8517"/>
                      <a:pt x="8433" y="6613"/>
                      <a:pt x="8433" y="4248"/>
                    </a:cubicBezTo>
                    <a:cubicBezTo>
                      <a:pt x="8433" y="1905"/>
                      <a:pt x="6549" y="1"/>
                      <a:pt x="4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4" name="Google Shape;1264;p7"/>
              <p:cNvSpPr/>
              <p:nvPr/>
            </p:nvSpPr>
            <p:spPr>
              <a:xfrm rot="10800000">
                <a:off x="8006818" y="1681959"/>
                <a:ext cx="185928" cy="159445"/>
              </a:xfrm>
              <a:custGeom>
                <a:rect b="b" l="l" r="r" t="t"/>
                <a:pathLst>
                  <a:path extrusionOk="0" h="8453" w="9857">
                    <a:moveTo>
                      <a:pt x="4277" y="1"/>
                    </a:moveTo>
                    <a:cubicBezTo>
                      <a:pt x="2122" y="1"/>
                      <a:pt x="50" y="1660"/>
                      <a:pt x="22" y="4184"/>
                    </a:cubicBezTo>
                    <a:cubicBezTo>
                      <a:pt x="1" y="6528"/>
                      <a:pt x="1884" y="8432"/>
                      <a:pt x="4228" y="8453"/>
                    </a:cubicBezTo>
                    <a:cubicBezTo>
                      <a:pt x="7973" y="8432"/>
                      <a:pt x="9856" y="3933"/>
                      <a:pt x="7241" y="1255"/>
                    </a:cubicBezTo>
                    <a:cubicBezTo>
                      <a:pt x="6381" y="389"/>
                      <a:pt x="5319" y="1"/>
                      <a:pt x="4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5" name="Google Shape;1265;p7"/>
              <p:cNvSpPr/>
              <p:nvPr/>
            </p:nvSpPr>
            <p:spPr>
              <a:xfrm rot="10800000">
                <a:off x="7771993" y="1681959"/>
                <a:ext cx="185909" cy="159445"/>
              </a:xfrm>
              <a:custGeom>
                <a:rect b="b" l="l" r="r" t="t"/>
                <a:pathLst>
                  <a:path extrusionOk="0" h="8453" w="9856">
                    <a:moveTo>
                      <a:pt x="4277" y="1"/>
                    </a:moveTo>
                    <a:cubicBezTo>
                      <a:pt x="2122" y="1"/>
                      <a:pt x="50" y="1660"/>
                      <a:pt x="21" y="4184"/>
                    </a:cubicBezTo>
                    <a:cubicBezTo>
                      <a:pt x="1" y="6528"/>
                      <a:pt x="1884" y="8432"/>
                      <a:pt x="4227" y="8453"/>
                    </a:cubicBezTo>
                    <a:cubicBezTo>
                      <a:pt x="7972" y="8432"/>
                      <a:pt x="9856" y="3933"/>
                      <a:pt x="7240" y="1255"/>
                    </a:cubicBezTo>
                    <a:cubicBezTo>
                      <a:pt x="6381" y="389"/>
                      <a:pt x="5319" y="1"/>
                      <a:pt x="4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6" name="Google Shape;1266;p7"/>
              <p:cNvSpPr/>
              <p:nvPr/>
            </p:nvSpPr>
            <p:spPr>
              <a:xfrm rot="10800000">
                <a:off x="7544657" y="1681959"/>
                <a:ext cx="185909" cy="159445"/>
              </a:xfrm>
              <a:custGeom>
                <a:rect b="b" l="l" r="r" t="t"/>
                <a:pathLst>
                  <a:path extrusionOk="0" h="8453" w="9856">
                    <a:moveTo>
                      <a:pt x="4270" y="1"/>
                    </a:moveTo>
                    <a:cubicBezTo>
                      <a:pt x="2122" y="1"/>
                      <a:pt x="50" y="1660"/>
                      <a:pt x="21" y="4184"/>
                    </a:cubicBezTo>
                    <a:cubicBezTo>
                      <a:pt x="1" y="6528"/>
                      <a:pt x="1884" y="8432"/>
                      <a:pt x="4227" y="8453"/>
                    </a:cubicBezTo>
                    <a:cubicBezTo>
                      <a:pt x="7972" y="8432"/>
                      <a:pt x="9856" y="3933"/>
                      <a:pt x="7219" y="1255"/>
                    </a:cubicBezTo>
                    <a:cubicBezTo>
                      <a:pt x="6367" y="389"/>
                      <a:pt x="5309" y="1"/>
                      <a:pt x="42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67" name="Google Shape;1267;p7"/>
            <p:cNvGrpSpPr/>
            <p:nvPr/>
          </p:nvGrpSpPr>
          <p:grpSpPr>
            <a:xfrm flipH="1">
              <a:off x="-214557" y="968289"/>
              <a:ext cx="921961" cy="469676"/>
              <a:chOff x="7768860" y="938388"/>
              <a:chExt cx="921961" cy="469676"/>
            </a:xfrm>
          </p:grpSpPr>
          <p:sp>
            <p:nvSpPr>
              <p:cNvPr id="1268" name="Google Shape;1268;p7"/>
              <p:cNvSpPr/>
              <p:nvPr/>
            </p:nvSpPr>
            <p:spPr>
              <a:xfrm rot="10800000">
                <a:off x="7768860" y="938388"/>
                <a:ext cx="921961" cy="469676"/>
              </a:xfrm>
              <a:custGeom>
                <a:rect b="b" l="l" r="r" t="t"/>
                <a:pathLst>
                  <a:path extrusionOk="0" h="24900" w="48878">
                    <a:moveTo>
                      <a:pt x="0" y="1"/>
                    </a:moveTo>
                    <a:lnTo>
                      <a:pt x="0" y="24900"/>
                    </a:lnTo>
                    <a:lnTo>
                      <a:pt x="48878" y="24900"/>
                    </a:lnTo>
                    <a:lnTo>
                      <a:pt x="4887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9" name="Google Shape;1269;p7"/>
              <p:cNvSpPr/>
              <p:nvPr/>
            </p:nvSpPr>
            <p:spPr>
              <a:xfrm rot="10800000">
                <a:off x="8480051" y="1220571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67" y="0"/>
                    </a:moveTo>
                    <a:cubicBezTo>
                      <a:pt x="2116" y="0"/>
                      <a:pt x="50" y="1663"/>
                      <a:pt x="22" y="4198"/>
                    </a:cubicBezTo>
                    <a:cubicBezTo>
                      <a:pt x="1" y="6520"/>
                      <a:pt x="1905" y="8445"/>
                      <a:pt x="4248" y="8445"/>
                    </a:cubicBezTo>
                    <a:cubicBezTo>
                      <a:pt x="7993" y="8445"/>
                      <a:pt x="9877" y="3926"/>
                      <a:pt x="7240" y="1269"/>
                    </a:cubicBezTo>
                    <a:cubicBezTo>
                      <a:pt x="6378" y="393"/>
                      <a:pt x="5313" y="0"/>
                      <a:pt x="4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0" name="Google Shape;1270;p7"/>
              <p:cNvSpPr/>
              <p:nvPr/>
            </p:nvSpPr>
            <p:spPr>
              <a:xfrm rot="10800000">
                <a:off x="8255865" y="1220571"/>
                <a:ext cx="185909" cy="159143"/>
              </a:xfrm>
              <a:custGeom>
                <a:rect b="b" l="l" r="r" t="t"/>
                <a:pathLst>
                  <a:path extrusionOk="0" h="8437" w="9856">
                    <a:moveTo>
                      <a:pt x="4246" y="1"/>
                    </a:moveTo>
                    <a:cubicBezTo>
                      <a:pt x="2094" y="1"/>
                      <a:pt x="28" y="1654"/>
                      <a:pt x="0" y="4189"/>
                    </a:cubicBezTo>
                    <a:cubicBezTo>
                      <a:pt x="0" y="6511"/>
                      <a:pt x="1883" y="8436"/>
                      <a:pt x="4227" y="8436"/>
                    </a:cubicBezTo>
                    <a:cubicBezTo>
                      <a:pt x="7972" y="8436"/>
                      <a:pt x="9855" y="3917"/>
                      <a:pt x="7219" y="1260"/>
                    </a:cubicBezTo>
                    <a:cubicBezTo>
                      <a:pt x="6357" y="391"/>
                      <a:pt x="5291" y="1"/>
                      <a:pt x="42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1" name="Google Shape;1271;p7"/>
              <p:cNvSpPr/>
              <p:nvPr/>
            </p:nvSpPr>
            <p:spPr>
              <a:xfrm rot="10800000">
                <a:off x="8004460" y="1220571"/>
                <a:ext cx="185909" cy="159143"/>
              </a:xfrm>
              <a:custGeom>
                <a:rect b="b" l="l" r="r" t="t"/>
                <a:pathLst>
                  <a:path extrusionOk="0" h="8437" w="9856">
                    <a:moveTo>
                      <a:pt x="4261" y="1"/>
                    </a:moveTo>
                    <a:cubicBezTo>
                      <a:pt x="2116" y="1"/>
                      <a:pt x="50" y="1654"/>
                      <a:pt x="21" y="4189"/>
                    </a:cubicBezTo>
                    <a:cubicBezTo>
                      <a:pt x="1" y="6511"/>
                      <a:pt x="1884" y="8436"/>
                      <a:pt x="4227" y="8436"/>
                    </a:cubicBezTo>
                    <a:cubicBezTo>
                      <a:pt x="7972" y="8436"/>
                      <a:pt x="9856" y="3917"/>
                      <a:pt x="7219" y="1260"/>
                    </a:cubicBezTo>
                    <a:cubicBezTo>
                      <a:pt x="6364" y="391"/>
                      <a:pt x="5303" y="1"/>
                      <a:pt x="42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2" name="Google Shape;1272;p7"/>
              <p:cNvSpPr/>
              <p:nvPr/>
            </p:nvSpPr>
            <p:spPr>
              <a:xfrm rot="10800000">
                <a:off x="7777124" y="1220571"/>
                <a:ext cx="185909" cy="159313"/>
              </a:xfrm>
              <a:custGeom>
                <a:rect b="b" l="l" r="r" t="t"/>
                <a:pathLst>
                  <a:path extrusionOk="0" h="8446" w="9856">
                    <a:moveTo>
                      <a:pt x="4247" y="0"/>
                    </a:moveTo>
                    <a:cubicBezTo>
                      <a:pt x="2097" y="0"/>
                      <a:pt x="36" y="1663"/>
                      <a:pt x="21" y="4198"/>
                    </a:cubicBezTo>
                    <a:cubicBezTo>
                      <a:pt x="1" y="6520"/>
                      <a:pt x="1884" y="8445"/>
                      <a:pt x="4227" y="8445"/>
                    </a:cubicBezTo>
                    <a:cubicBezTo>
                      <a:pt x="7972" y="8445"/>
                      <a:pt x="9856" y="3926"/>
                      <a:pt x="7219" y="1269"/>
                    </a:cubicBezTo>
                    <a:cubicBezTo>
                      <a:pt x="6357" y="393"/>
                      <a:pt x="5291" y="0"/>
                      <a:pt x="42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3" name="Google Shape;1273;p7"/>
              <p:cNvSpPr/>
              <p:nvPr/>
            </p:nvSpPr>
            <p:spPr>
              <a:xfrm rot="10800000">
                <a:off x="8480051" y="979426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67" y="1"/>
                    </a:moveTo>
                    <a:cubicBezTo>
                      <a:pt x="2116" y="1"/>
                      <a:pt x="50" y="1664"/>
                      <a:pt x="22" y="4198"/>
                    </a:cubicBezTo>
                    <a:cubicBezTo>
                      <a:pt x="1" y="6521"/>
                      <a:pt x="1905" y="8446"/>
                      <a:pt x="4248" y="8446"/>
                    </a:cubicBezTo>
                    <a:cubicBezTo>
                      <a:pt x="7993" y="8446"/>
                      <a:pt x="9877" y="3926"/>
                      <a:pt x="7240" y="1269"/>
                    </a:cubicBezTo>
                    <a:cubicBezTo>
                      <a:pt x="6378" y="393"/>
                      <a:pt x="5313" y="1"/>
                      <a:pt x="42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4" name="Google Shape;1274;p7"/>
              <p:cNvSpPr/>
              <p:nvPr/>
            </p:nvSpPr>
            <p:spPr>
              <a:xfrm rot="10800000">
                <a:off x="8255865" y="979426"/>
                <a:ext cx="185909" cy="159143"/>
              </a:xfrm>
              <a:custGeom>
                <a:rect b="b" l="l" r="r" t="t"/>
                <a:pathLst>
                  <a:path extrusionOk="0" h="8437" w="9856">
                    <a:moveTo>
                      <a:pt x="4246" y="1"/>
                    </a:moveTo>
                    <a:cubicBezTo>
                      <a:pt x="2094" y="1"/>
                      <a:pt x="28" y="1654"/>
                      <a:pt x="0" y="4189"/>
                    </a:cubicBezTo>
                    <a:cubicBezTo>
                      <a:pt x="0" y="6512"/>
                      <a:pt x="1883" y="8437"/>
                      <a:pt x="4227" y="8437"/>
                    </a:cubicBezTo>
                    <a:cubicBezTo>
                      <a:pt x="7972" y="8437"/>
                      <a:pt x="9855" y="3917"/>
                      <a:pt x="7219" y="1260"/>
                    </a:cubicBezTo>
                    <a:cubicBezTo>
                      <a:pt x="6357" y="391"/>
                      <a:pt x="5291" y="1"/>
                      <a:pt x="42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5" name="Google Shape;1275;p7"/>
              <p:cNvSpPr/>
              <p:nvPr/>
            </p:nvSpPr>
            <p:spPr>
              <a:xfrm rot="10800000">
                <a:off x="8004460" y="979426"/>
                <a:ext cx="185909" cy="159143"/>
              </a:xfrm>
              <a:custGeom>
                <a:rect b="b" l="l" r="r" t="t"/>
                <a:pathLst>
                  <a:path extrusionOk="0" h="8437" w="9856">
                    <a:moveTo>
                      <a:pt x="4261" y="1"/>
                    </a:moveTo>
                    <a:cubicBezTo>
                      <a:pt x="2116" y="1"/>
                      <a:pt x="50" y="1654"/>
                      <a:pt x="21" y="4189"/>
                    </a:cubicBezTo>
                    <a:cubicBezTo>
                      <a:pt x="1" y="6512"/>
                      <a:pt x="1884" y="8437"/>
                      <a:pt x="4227" y="8437"/>
                    </a:cubicBezTo>
                    <a:cubicBezTo>
                      <a:pt x="7972" y="8437"/>
                      <a:pt x="9856" y="3917"/>
                      <a:pt x="7219" y="1260"/>
                    </a:cubicBezTo>
                    <a:cubicBezTo>
                      <a:pt x="6364" y="391"/>
                      <a:pt x="5303" y="1"/>
                      <a:pt x="42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6" name="Google Shape;1276;p7"/>
              <p:cNvSpPr/>
              <p:nvPr/>
            </p:nvSpPr>
            <p:spPr>
              <a:xfrm rot="10800000">
                <a:off x="7777124" y="979426"/>
                <a:ext cx="185909" cy="159313"/>
              </a:xfrm>
              <a:custGeom>
                <a:rect b="b" l="l" r="r" t="t"/>
                <a:pathLst>
                  <a:path extrusionOk="0" h="8446" w="9856">
                    <a:moveTo>
                      <a:pt x="4247" y="1"/>
                    </a:moveTo>
                    <a:cubicBezTo>
                      <a:pt x="2097" y="1"/>
                      <a:pt x="36" y="1664"/>
                      <a:pt x="21" y="4198"/>
                    </a:cubicBezTo>
                    <a:cubicBezTo>
                      <a:pt x="1" y="6521"/>
                      <a:pt x="1884" y="8446"/>
                      <a:pt x="4227" y="8446"/>
                    </a:cubicBezTo>
                    <a:cubicBezTo>
                      <a:pt x="7972" y="8446"/>
                      <a:pt x="9856" y="3926"/>
                      <a:pt x="7219" y="1269"/>
                    </a:cubicBezTo>
                    <a:cubicBezTo>
                      <a:pt x="6357" y="393"/>
                      <a:pt x="5291" y="1"/>
                      <a:pt x="42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77" name="Google Shape;1277;p7"/>
            <p:cNvGrpSpPr/>
            <p:nvPr/>
          </p:nvGrpSpPr>
          <p:grpSpPr>
            <a:xfrm flipH="1">
              <a:off x="488949" y="263093"/>
              <a:ext cx="902627" cy="470072"/>
              <a:chOff x="7078551" y="244136"/>
              <a:chExt cx="902627" cy="470072"/>
            </a:xfrm>
          </p:grpSpPr>
          <p:sp>
            <p:nvSpPr>
              <p:cNvPr id="1278" name="Google Shape;1278;p7"/>
              <p:cNvSpPr/>
              <p:nvPr/>
            </p:nvSpPr>
            <p:spPr>
              <a:xfrm rot="10800000">
                <a:off x="7078551" y="244136"/>
                <a:ext cx="902627" cy="470072"/>
              </a:xfrm>
              <a:custGeom>
                <a:rect b="b" l="l" r="r" t="t"/>
                <a:pathLst>
                  <a:path extrusionOk="0" h="24921" w="47853">
                    <a:moveTo>
                      <a:pt x="0" y="0"/>
                    </a:moveTo>
                    <a:lnTo>
                      <a:pt x="0" y="24920"/>
                    </a:lnTo>
                    <a:lnTo>
                      <a:pt x="47852" y="24920"/>
                    </a:lnTo>
                    <a:lnTo>
                      <a:pt x="4785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9" name="Google Shape;1279;p7"/>
              <p:cNvSpPr/>
              <p:nvPr/>
            </p:nvSpPr>
            <p:spPr>
              <a:xfrm rot="10800000">
                <a:off x="7762524" y="526319"/>
                <a:ext cx="186305" cy="159332"/>
              </a:xfrm>
              <a:custGeom>
                <a:rect b="b" l="l" r="r" t="t"/>
                <a:pathLst>
                  <a:path extrusionOk="0" h="8447" w="9877">
                    <a:moveTo>
                      <a:pt x="4267" y="1"/>
                    </a:moveTo>
                    <a:cubicBezTo>
                      <a:pt x="2116" y="1"/>
                      <a:pt x="50" y="1664"/>
                      <a:pt x="22" y="4199"/>
                    </a:cubicBezTo>
                    <a:cubicBezTo>
                      <a:pt x="1" y="6521"/>
                      <a:pt x="1905" y="8446"/>
                      <a:pt x="4248" y="8446"/>
                    </a:cubicBezTo>
                    <a:cubicBezTo>
                      <a:pt x="7994" y="8446"/>
                      <a:pt x="9877" y="3927"/>
                      <a:pt x="7240" y="1269"/>
                    </a:cubicBezTo>
                    <a:cubicBezTo>
                      <a:pt x="6378" y="394"/>
                      <a:pt x="5313" y="1"/>
                      <a:pt x="42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0" name="Google Shape;1280;p7"/>
              <p:cNvSpPr/>
              <p:nvPr/>
            </p:nvSpPr>
            <p:spPr>
              <a:xfrm rot="10800000">
                <a:off x="7542676" y="522376"/>
                <a:ext cx="185909" cy="159162"/>
              </a:xfrm>
              <a:custGeom>
                <a:rect b="b" l="l" r="r" t="t"/>
                <a:pathLst>
                  <a:path extrusionOk="0" h="8438" w="9856">
                    <a:moveTo>
                      <a:pt x="4248" y="1"/>
                    </a:moveTo>
                    <a:cubicBezTo>
                      <a:pt x="2104" y="1"/>
                      <a:pt x="49" y="1649"/>
                      <a:pt x="21" y="4169"/>
                    </a:cubicBezTo>
                    <a:cubicBezTo>
                      <a:pt x="0" y="6512"/>
                      <a:pt x="1883" y="8437"/>
                      <a:pt x="4248" y="8437"/>
                    </a:cubicBezTo>
                    <a:cubicBezTo>
                      <a:pt x="7972" y="8437"/>
                      <a:pt x="9855" y="3918"/>
                      <a:pt x="7219" y="1260"/>
                    </a:cubicBezTo>
                    <a:cubicBezTo>
                      <a:pt x="6356" y="391"/>
                      <a:pt x="5292" y="1"/>
                      <a:pt x="42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1" name="Google Shape;1281;p7"/>
              <p:cNvSpPr/>
              <p:nvPr/>
            </p:nvSpPr>
            <p:spPr>
              <a:xfrm rot="10800000">
                <a:off x="7313378" y="522376"/>
                <a:ext cx="185909" cy="159162"/>
              </a:xfrm>
              <a:custGeom>
                <a:rect b="b" l="l" r="r" t="t"/>
                <a:pathLst>
                  <a:path extrusionOk="0" h="8438" w="9856">
                    <a:moveTo>
                      <a:pt x="4244" y="1"/>
                    </a:moveTo>
                    <a:cubicBezTo>
                      <a:pt x="2093" y="1"/>
                      <a:pt x="29" y="1649"/>
                      <a:pt x="1" y="4169"/>
                    </a:cubicBezTo>
                    <a:cubicBezTo>
                      <a:pt x="1" y="6512"/>
                      <a:pt x="1884" y="8416"/>
                      <a:pt x="4227" y="8437"/>
                    </a:cubicBezTo>
                    <a:cubicBezTo>
                      <a:pt x="7973" y="8437"/>
                      <a:pt x="9856" y="3918"/>
                      <a:pt x="7219" y="1260"/>
                    </a:cubicBezTo>
                    <a:cubicBezTo>
                      <a:pt x="6357" y="391"/>
                      <a:pt x="5290" y="1"/>
                      <a:pt x="42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2" name="Google Shape;1282;p7"/>
              <p:cNvSpPr/>
              <p:nvPr/>
            </p:nvSpPr>
            <p:spPr>
              <a:xfrm rot="10800000">
                <a:off x="7086042" y="522376"/>
                <a:ext cx="185909" cy="159332"/>
              </a:xfrm>
              <a:custGeom>
                <a:rect b="b" l="l" r="r" t="t"/>
                <a:pathLst>
                  <a:path extrusionOk="0" h="8447" w="9856">
                    <a:moveTo>
                      <a:pt x="4243" y="0"/>
                    </a:moveTo>
                    <a:cubicBezTo>
                      <a:pt x="2093" y="0"/>
                      <a:pt x="29" y="1658"/>
                      <a:pt x="1" y="4178"/>
                    </a:cubicBezTo>
                    <a:cubicBezTo>
                      <a:pt x="1" y="6521"/>
                      <a:pt x="1884" y="8425"/>
                      <a:pt x="4227" y="8446"/>
                    </a:cubicBezTo>
                    <a:cubicBezTo>
                      <a:pt x="7973" y="8446"/>
                      <a:pt x="9856" y="3927"/>
                      <a:pt x="7219" y="1269"/>
                    </a:cubicBezTo>
                    <a:cubicBezTo>
                      <a:pt x="6357" y="393"/>
                      <a:pt x="5290" y="0"/>
                      <a:pt x="42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3" name="Google Shape;1283;p7"/>
              <p:cNvSpPr/>
              <p:nvPr/>
            </p:nvSpPr>
            <p:spPr>
              <a:xfrm rot="10800000">
                <a:off x="7762524" y="285571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27"/>
                      <a:pt x="1905" y="8431"/>
                      <a:pt x="4248" y="8431"/>
                    </a:cubicBezTo>
                    <a:cubicBezTo>
                      <a:pt x="7994" y="8431"/>
                      <a:pt x="9877" y="3912"/>
                      <a:pt x="7240" y="1255"/>
                    </a:cubicBezTo>
                    <a:cubicBezTo>
                      <a:pt x="6381" y="388"/>
                      <a:pt x="5319" y="0"/>
                      <a:pt x="42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4" name="Google Shape;1284;p7"/>
              <p:cNvSpPr/>
              <p:nvPr/>
            </p:nvSpPr>
            <p:spPr>
              <a:xfrm rot="10800000">
                <a:off x="7542676" y="280836"/>
                <a:ext cx="185909" cy="159539"/>
              </a:xfrm>
              <a:custGeom>
                <a:rect b="b" l="l" r="r" t="t"/>
                <a:pathLst>
                  <a:path extrusionOk="0" h="8458" w="9856">
                    <a:moveTo>
                      <a:pt x="4258" y="0"/>
                    </a:moveTo>
                    <a:cubicBezTo>
                      <a:pt x="2113" y="0"/>
                      <a:pt x="49" y="1649"/>
                      <a:pt x="21" y="4168"/>
                    </a:cubicBezTo>
                    <a:cubicBezTo>
                      <a:pt x="0" y="6512"/>
                      <a:pt x="1883" y="8437"/>
                      <a:pt x="4248" y="8458"/>
                    </a:cubicBezTo>
                    <a:cubicBezTo>
                      <a:pt x="7972" y="8437"/>
                      <a:pt x="9855" y="3917"/>
                      <a:pt x="7219" y="1260"/>
                    </a:cubicBezTo>
                    <a:cubicBezTo>
                      <a:pt x="6363" y="390"/>
                      <a:pt x="5301" y="0"/>
                      <a:pt x="425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5" name="Google Shape;1285;p7"/>
              <p:cNvSpPr/>
              <p:nvPr/>
            </p:nvSpPr>
            <p:spPr>
              <a:xfrm rot="10800000">
                <a:off x="7313378" y="280836"/>
                <a:ext cx="186305" cy="159539"/>
              </a:xfrm>
              <a:custGeom>
                <a:rect b="b" l="l" r="r" t="t"/>
                <a:pathLst>
                  <a:path extrusionOk="0" h="8458" w="9877">
                    <a:moveTo>
                      <a:pt x="4279" y="0"/>
                    </a:moveTo>
                    <a:cubicBezTo>
                      <a:pt x="2133" y="0"/>
                      <a:pt x="64" y="1649"/>
                      <a:pt x="22" y="4168"/>
                    </a:cubicBezTo>
                    <a:cubicBezTo>
                      <a:pt x="1" y="6512"/>
                      <a:pt x="1905" y="8437"/>
                      <a:pt x="4248" y="8458"/>
                    </a:cubicBezTo>
                    <a:cubicBezTo>
                      <a:pt x="7994" y="8437"/>
                      <a:pt x="9877" y="3938"/>
                      <a:pt x="7240" y="1260"/>
                    </a:cubicBezTo>
                    <a:cubicBezTo>
                      <a:pt x="6385" y="390"/>
                      <a:pt x="5322" y="0"/>
                      <a:pt x="42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6" name="Google Shape;1286;p7"/>
              <p:cNvSpPr/>
              <p:nvPr/>
            </p:nvSpPr>
            <p:spPr>
              <a:xfrm rot="10800000">
                <a:off x="7086042" y="280836"/>
                <a:ext cx="186305" cy="159539"/>
              </a:xfrm>
              <a:custGeom>
                <a:rect b="b" l="l" r="r" t="t"/>
                <a:pathLst>
                  <a:path extrusionOk="0" h="8458" w="9877">
                    <a:moveTo>
                      <a:pt x="4274" y="0"/>
                    </a:moveTo>
                    <a:cubicBezTo>
                      <a:pt x="2124" y="0"/>
                      <a:pt x="50" y="1649"/>
                      <a:pt x="22" y="4168"/>
                    </a:cubicBezTo>
                    <a:cubicBezTo>
                      <a:pt x="1" y="6512"/>
                      <a:pt x="1905" y="8437"/>
                      <a:pt x="4248" y="8458"/>
                    </a:cubicBezTo>
                    <a:cubicBezTo>
                      <a:pt x="7994" y="8458"/>
                      <a:pt x="9877" y="3938"/>
                      <a:pt x="7240" y="1260"/>
                    </a:cubicBezTo>
                    <a:cubicBezTo>
                      <a:pt x="6385" y="390"/>
                      <a:pt x="5320" y="0"/>
                      <a:pt x="42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87" name="Google Shape;1287;p7"/>
            <p:cNvGrpSpPr/>
            <p:nvPr/>
          </p:nvGrpSpPr>
          <p:grpSpPr>
            <a:xfrm flipH="1">
              <a:off x="-699868" y="488433"/>
              <a:ext cx="933015" cy="469695"/>
              <a:chOff x="8210498" y="469492"/>
              <a:chExt cx="933015" cy="469695"/>
            </a:xfrm>
          </p:grpSpPr>
          <p:sp>
            <p:nvSpPr>
              <p:cNvPr id="1288" name="Google Shape;1288;p7"/>
              <p:cNvSpPr/>
              <p:nvPr/>
            </p:nvSpPr>
            <p:spPr>
              <a:xfrm rot="10800000">
                <a:off x="8210498" y="469492"/>
                <a:ext cx="933015" cy="469695"/>
              </a:xfrm>
              <a:custGeom>
                <a:rect b="b" l="l" r="r" t="t"/>
                <a:pathLst>
                  <a:path extrusionOk="0" h="24901" w="49464">
                    <a:moveTo>
                      <a:pt x="0" y="1"/>
                    </a:moveTo>
                    <a:lnTo>
                      <a:pt x="0" y="24900"/>
                    </a:lnTo>
                    <a:lnTo>
                      <a:pt x="49463" y="24900"/>
                    </a:lnTo>
                    <a:lnTo>
                      <a:pt x="4946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9" name="Google Shape;1289;p7"/>
              <p:cNvSpPr/>
              <p:nvPr/>
            </p:nvSpPr>
            <p:spPr>
              <a:xfrm rot="10800000">
                <a:off x="8921689" y="751694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3"/>
                      <a:pt x="21" y="4198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0" name="Google Shape;1290;p7"/>
              <p:cNvSpPr/>
              <p:nvPr/>
            </p:nvSpPr>
            <p:spPr>
              <a:xfrm rot="10800000">
                <a:off x="8697918" y="751694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0"/>
                      <a:pt x="42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1" name="Google Shape;1291;p7"/>
              <p:cNvSpPr/>
              <p:nvPr/>
            </p:nvSpPr>
            <p:spPr>
              <a:xfrm rot="10800000">
                <a:off x="8480051" y="751694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0"/>
                    </a:moveTo>
                    <a:cubicBezTo>
                      <a:pt x="2122" y="0"/>
                      <a:pt x="50" y="1660"/>
                      <a:pt x="22" y="4184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0"/>
                      <a:pt x="4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2" name="Google Shape;1292;p7"/>
              <p:cNvSpPr/>
              <p:nvPr/>
            </p:nvSpPr>
            <p:spPr>
              <a:xfrm rot="10800000">
                <a:off x="8252715" y="751694"/>
                <a:ext cx="186305" cy="159218"/>
              </a:xfrm>
              <a:custGeom>
                <a:rect b="b" l="l" r="r" t="t"/>
                <a:pathLst>
                  <a:path extrusionOk="0" h="8441" w="9877">
                    <a:moveTo>
                      <a:pt x="4276" y="0"/>
                    </a:moveTo>
                    <a:cubicBezTo>
                      <a:pt x="2121" y="0"/>
                      <a:pt x="50" y="1669"/>
                      <a:pt x="22" y="4193"/>
                    </a:cubicBezTo>
                    <a:cubicBezTo>
                      <a:pt x="1" y="6537"/>
                      <a:pt x="1905" y="8441"/>
                      <a:pt x="4248" y="8441"/>
                    </a:cubicBezTo>
                    <a:cubicBezTo>
                      <a:pt x="7993" y="8441"/>
                      <a:pt x="9877" y="3921"/>
                      <a:pt x="7240" y="1264"/>
                    </a:cubicBezTo>
                    <a:cubicBezTo>
                      <a:pt x="6381" y="391"/>
                      <a:pt x="5319" y="0"/>
                      <a:pt x="42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3" name="Google Shape;1293;p7"/>
              <p:cNvSpPr/>
              <p:nvPr/>
            </p:nvSpPr>
            <p:spPr>
              <a:xfrm rot="10800000">
                <a:off x="8921689" y="510549"/>
                <a:ext cx="186305" cy="159313"/>
              </a:xfrm>
              <a:custGeom>
                <a:rect b="b" l="l" r="r" t="t"/>
                <a:pathLst>
                  <a:path extrusionOk="0" h="8446" w="9877">
                    <a:moveTo>
                      <a:pt x="4253" y="1"/>
                    </a:moveTo>
                    <a:cubicBezTo>
                      <a:pt x="2096" y="1"/>
                      <a:pt x="35" y="1664"/>
                      <a:pt x="21" y="4199"/>
                    </a:cubicBezTo>
                    <a:cubicBezTo>
                      <a:pt x="0" y="6542"/>
                      <a:pt x="1883" y="8446"/>
                      <a:pt x="4227" y="8446"/>
                    </a:cubicBezTo>
                    <a:cubicBezTo>
                      <a:pt x="7972" y="8446"/>
                      <a:pt x="9876" y="3926"/>
                      <a:pt x="7240" y="1269"/>
                    </a:cubicBezTo>
                    <a:cubicBezTo>
                      <a:pt x="6371" y="393"/>
                      <a:pt x="5301" y="1"/>
                      <a:pt x="42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4" name="Google Shape;1294;p7"/>
              <p:cNvSpPr/>
              <p:nvPr/>
            </p:nvSpPr>
            <p:spPr>
              <a:xfrm rot="10800000">
                <a:off x="8697918" y="510549"/>
                <a:ext cx="185909" cy="159049"/>
              </a:xfrm>
              <a:custGeom>
                <a:rect b="b" l="l" r="r" t="t"/>
                <a:pathLst>
                  <a:path extrusionOk="0" h="8432" w="9856">
                    <a:moveTo>
                      <a:pt x="4270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884" y="8432"/>
                      <a:pt x="4227" y="8432"/>
                    </a:cubicBezTo>
                    <a:cubicBezTo>
                      <a:pt x="7973" y="8432"/>
                      <a:pt x="9856" y="3912"/>
                      <a:pt x="7219" y="1255"/>
                    </a:cubicBezTo>
                    <a:cubicBezTo>
                      <a:pt x="6367" y="389"/>
                      <a:pt x="5310" y="1"/>
                      <a:pt x="42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5" name="Google Shape;1295;p7"/>
              <p:cNvSpPr/>
              <p:nvPr/>
            </p:nvSpPr>
            <p:spPr>
              <a:xfrm rot="10800000">
                <a:off x="8480051" y="510549"/>
                <a:ext cx="186305" cy="159049"/>
              </a:xfrm>
              <a:custGeom>
                <a:rect b="b" l="l" r="r" t="t"/>
                <a:pathLst>
                  <a:path extrusionOk="0" h="8432" w="9877">
                    <a:moveTo>
                      <a:pt x="4277" y="1"/>
                    </a:moveTo>
                    <a:cubicBezTo>
                      <a:pt x="2122" y="1"/>
                      <a:pt x="50" y="1660"/>
                      <a:pt x="22" y="4185"/>
                    </a:cubicBezTo>
                    <a:cubicBezTo>
                      <a:pt x="1" y="6507"/>
                      <a:pt x="1905" y="8432"/>
                      <a:pt x="4248" y="8432"/>
                    </a:cubicBezTo>
                    <a:cubicBezTo>
                      <a:pt x="7993" y="8432"/>
                      <a:pt x="9877" y="3912"/>
                      <a:pt x="7240" y="1255"/>
                    </a:cubicBezTo>
                    <a:cubicBezTo>
                      <a:pt x="6381" y="389"/>
                      <a:pt x="5319" y="1"/>
                      <a:pt x="42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6" name="Google Shape;1296;p7"/>
              <p:cNvSpPr/>
              <p:nvPr/>
            </p:nvSpPr>
            <p:spPr>
              <a:xfrm rot="10800000">
                <a:off x="8279556" y="510549"/>
                <a:ext cx="159067" cy="160633"/>
              </a:xfrm>
              <a:custGeom>
                <a:rect b="b" l="l" r="r" t="t"/>
                <a:pathLst>
                  <a:path extrusionOk="0" h="8516" w="8433">
                    <a:moveTo>
                      <a:pt x="4206" y="0"/>
                    </a:moveTo>
                    <a:cubicBezTo>
                      <a:pt x="1884" y="0"/>
                      <a:pt x="1" y="1904"/>
                      <a:pt x="1" y="4269"/>
                    </a:cubicBezTo>
                    <a:cubicBezTo>
                      <a:pt x="1" y="6612"/>
                      <a:pt x="1884" y="8516"/>
                      <a:pt x="4206" y="8516"/>
                    </a:cubicBezTo>
                    <a:cubicBezTo>
                      <a:pt x="6550" y="8516"/>
                      <a:pt x="8433" y="6612"/>
                      <a:pt x="8433" y="4269"/>
                    </a:cubicBezTo>
                    <a:cubicBezTo>
                      <a:pt x="8433" y="1904"/>
                      <a:pt x="6550" y="0"/>
                      <a:pt x="4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  <p:extLst>
    <p:ext uri="{DCECCB84-F9BA-43D5-87BE-67443E8EF086}">
      <p15:sldGuideLst>
        <p15:guide id="1" orient="horz" pos="99">
          <p15:clr>
            <a:srgbClr val="FA7B17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654" name="Shape 3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" name="Google Shape;3655;p6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2475" lIns="92475" spcFirstLastPara="1" rIns="92475" wrap="square" tIns="9247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9pPr>
          </a:lstStyle>
          <a:p/>
        </p:txBody>
      </p:sp>
      <p:sp>
        <p:nvSpPr>
          <p:cNvPr id="3656" name="Google Shape;3656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2475" lIns="92475" spcFirstLastPara="1" rIns="92475" wrap="square" tIns="9247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57" name="Shape 3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8" name="Google Shape;3658;p6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9" name="Google Shape;3659;p6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2475" lIns="92475" spcFirstLastPara="1" rIns="92475" wrap="square" tIns="9247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660" name="Google Shape;3660;p6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2475" lIns="92475" spcFirstLastPara="1" rIns="92475" wrap="square" tIns="924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3661" name="Google Shape;3661;p6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2475" lIns="92475" spcFirstLastPara="1" rIns="92475" wrap="square" tIns="9247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62" name="Google Shape;3662;p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2475" lIns="92475" spcFirstLastPara="1" rIns="92475" wrap="square" tIns="9247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663" name="Shape 3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4" name="Google Shape;3664;p6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2475" lIns="92475" spcFirstLastPara="1" rIns="92475" wrap="square" tIns="9247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3665" name="Google Shape;3665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2475" lIns="92475" spcFirstLastPara="1" rIns="92475" wrap="square" tIns="9247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666" name="Shape 3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7" name="Google Shape;3667;p6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2475" lIns="92475" spcFirstLastPara="1" rIns="92475" wrap="square" tIns="9247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9pPr>
          </a:lstStyle>
          <a:p>
            <a:r>
              <a:t>xx%</a:t>
            </a:r>
          </a:p>
        </p:txBody>
      </p:sp>
      <p:sp>
        <p:nvSpPr>
          <p:cNvPr id="3668" name="Google Shape;3668;p6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2475" lIns="92475" spcFirstLastPara="1" rIns="92475" wrap="square" tIns="9247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69" name="Google Shape;3669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2475" lIns="92475" spcFirstLastPara="1" rIns="92475" wrap="square" tIns="9247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670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1" name="Google Shape;3671;p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2475" lIns="92475" spcFirstLastPara="1" rIns="92475" wrap="square" tIns="9247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_slide">
  <p:cSld name="blank_slide">
    <p:bg>
      <p:bgPr>
        <a:noFill/>
      </p:bgPr>
    </p:bg>
    <p:spTree>
      <p:nvGrpSpPr>
        <p:cNvPr id="3672" name="Shape 3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3" name="Google Shape;3673;p68"/>
          <p:cNvSpPr txBox="1"/>
          <p:nvPr>
            <p:ph idx="12" type="sldNum"/>
          </p:nvPr>
        </p:nvSpPr>
        <p:spPr>
          <a:xfrm>
            <a:off x="8556782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75" lIns="92475" spcFirstLastPara="1" rIns="92475" wrap="square" tIns="9247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4C5C64"/>
        </a:solidFill>
      </p:bgPr>
    </p:bg>
    <p:spTree>
      <p:nvGrpSpPr>
        <p:cNvPr id="3678" name="Shape 3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9" name="Google Shape;3679;p70"/>
          <p:cNvSpPr txBox="1"/>
          <p:nvPr>
            <p:ph type="ctrTitle"/>
          </p:nvPr>
        </p:nvSpPr>
        <p:spPr>
          <a:xfrm>
            <a:off x="-44575" y="766625"/>
            <a:ext cx="9188700" cy="251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2475" lIns="92475" spcFirstLastPara="1" rIns="92475" wrap="square" tIns="9247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osis"/>
              <a:buNone/>
              <a:defRPr b="1" i="0" sz="8100" u="none" cap="none" strike="noStrik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5300">
                <a:solidFill>
                  <a:srgbClr val="FFFFFF"/>
                </a:solidFill>
              </a:defRPr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5300">
                <a:solidFill>
                  <a:srgbClr val="FFFFFF"/>
                </a:solidFill>
              </a:defRPr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5300">
                <a:solidFill>
                  <a:srgbClr val="FFFFFF"/>
                </a:solidFill>
              </a:defRPr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5300">
                <a:solidFill>
                  <a:srgbClr val="FFFFFF"/>
                </a:solidFill>
              </a:defRPr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5300">
                <a:solidFill>
                  <a:srgbClr val="FFFFFF"/>
                </a:solidFill>
              </a:defRPr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5300">
                <a:solidFill>
                  <a:srgbClr val="FFFFFF"/>
                </a:solidFill>
              </a:defRPr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5300">
                <a:solidFill>
                  <a:srgbClr val="FFFFFF"/>
                </a:solidFill>
              </a:defRPr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53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680" name="Google Shape;3680;p70"/>
          <p:cNvSpPr txBox="1"/>
          <p:nvPr>
            <p:ph idx="1" type="subTitle"/>
          </p:nvPr>
        </p:nvSpPr>
        <p:spPr>
          <a:xfrm>
            <a:off x="311700" y="3276600"/>
            <a:ext cx="8520600" cy="6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  <a:defRPr b="0" i="0" sz="2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469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  <a:defRPr b="0" i="0" sz="2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9271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  <a:defRPr b="0" i="0" sz="2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13843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  <a:defRPr b="0" i="0" sz="2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1854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  <a:defRPr b="0" i="0" sz="2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2311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  <a:defRPr b="0" i="0" sz="2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2768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  <a:defRPr b="0" i="0" sz="2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32385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  <a:defRPr b="0" i="0" sz="2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3708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  <a:defRPr b="0" i="0" sz="2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681" name="Google Shape;3681;p7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e">
  <p:cSld name="Title One">
    <p:spTree>
      <p:nvGrpSpPr>
        <p:cNvPr id="3682" name="Shape 3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3" name="Google Shape;3683;p71"/>
          <p:cNvSpPr txBox="1"/>
          <p:nvPr>
            <p:ph type="title"/>
          </p:nvPr>
        </p:nvSpPr>
        <p:spPr>
          <a:xfrm>
            <a:off x="311700" y="341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i="0" sz="3800" u="none" cap="none" strike="noStrike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/>
        </p:txBody>
      </p:sp>
      <p:sp>
        <p:nvSpPr>
          <p:cNvPr id="3684" name="Google Shape;3684;p71"/>
          <p:cNvSpPr txBox="1"/>
          <p:nvPr>
            <p:ph idx="1" type="subTitle"/>
          </p:nvPr>
        </p:nvSpPr>
        <p:spPr>
          <a:xfrm>
            <a:off x="2249850" y="606800"/>
            <a:ext cx="46443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4699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9271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13843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1854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2311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2768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32385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37084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685" name="Google Shape;3685;p71"/>
          <p:cNvSpPr/>
          <p:nvPr/>
        </p:nvSpPr>
        <p:spPr>
          <a:xfrm>
            <a:off x="8468475" y="152350"/>
            <a:ext cx="454500" cy="365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6" name="Google Shape;3686;p71"/>
          <p:cNvSpPr/>
          <p:nvPr/>
        </p:nvSpPr>
        <p:spPr>
          <a:xfrm>
            <a:off x="8468475" y="517700"/>
            <a:ext cx="454500" cy="89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7" name="Google Shape;3687;p71"/>
          <p:cNvSpPr txBox="1"/>
          <p:nvPr>
            <p:ph idx="12" type="sldNum"/>
          </p:nvPr>
        </p:nvSpPr>
        <p:spPr>
          <a:xfrm>
            <a:off x="8421382" y="1382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  <p:sp>
        <p:nvSpPr>
          <p:cNvPr id="3688" name="Google Shape;3688;p71"/>
          <p:cNvSpPr txBox="1"/>
          <p:nvPr/>
        </p:nvSpPr>
        <p:spPr>
          <a:xfrm>
            <a:off x="6819375" y="4714900"/>
            <a:ext cx="22368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Open Sans"/>
              <a:buNone/>
            </a:pPr>
            <a:r>
              <a:rPr b="0" i="0" lang="en" sz="1000" u="none" cap="none" strike="noStrik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freegoogleslidestemplates.com</a:t>
            </a:r>
            <a:endParaRPr sz="1400"/>
          </a:p>
        </p:txBody>
      </p:sp>
      <p:grpSp>
        <p:nvGrpSpPr>
          <p:cNvPr id="3689" name="Google Shape;3689;p71"/>
          <p:cNvGrpSpPr/>
          <p:nvPr/>
        </p:nvGrpSpPr>
        <p:grpSpPr>
          <a:xfrm>
            <a:off x="197973" y="4683259"/>
            <a:ext cx="297286" cy="365447"/>
            <a:chOff x="2149550" y="2870305"/>
            <a:chExt cx="378515" cy="465300"/>
          </a:xfrm>
        </p:grpSpPr>
        <p:sp>
          <p:nvSpPr>
            <p:cNvPr id="3690" name="Google Shape;3690;p71"/>
            <p:cNvSpPr/>
            <p:nvPr/>
          </p:nvSpPr>
          <p:spPr>
            <a:xfrm>
              <a:off x="2149567" y="2870305"/>
              <a:ext cx="378300" cy="465300"/>
            </a:xfrm>
            <a:custGeom>
              <a:rect b="b" l="l" r="r" t="t"/>
              <a:pathLst>
                <a:path extrusionOk="0" h="120000" w="120000">
                  <a:moveTo>
                    <a:pt x="117432" y="53748"/>
                  </a:moveTo>
                  <a:cubicBezTo>
                    <a:pt x="119484" y="54588"/>
                    <a:pt x="118980" y="55836"/>
                    <a:pt x="120000" y="57504"/>
                  </a:cubicBezTo>
                  <a:lnTo>
                    <a:pt x="120000" y="110832"/>
                  </a:lnTo>
                  <a:cubicBezTo>
                    <a:pt x="120000" y="115836"/>
                    <a:pt x="114876" y="120000"/>
                    <a:pt x="108720" y="120000"/>
                  </a:cubicBezTo>
                  <a:lnTo>
                    <a:pt x="11280" y="120000"/>
                  </a:lnTo>
                  <a:cubicBezTo>
                    <a:pt x="4104" y="120000"/>
                    <a:pt x="0" y="115836"/>
                    <a:pt x="0" y="110832"/>
                  </a:cubicBezTo>
                  <a:lnTo>
                    <a:pt x="0" y="8328"/>
                  </a:lnTo>
                  <a:cubicBezTo>
                    <a:pt x="0" y="3336"/>
                    <a:pt x="4104" y="0"/>
                    <a:pt x="10260" y="0"/>
                  </a:cubicBezTo>
                  <a:lnTo>
                    <a:pt x="84108" y="0"/>
                  </a:lnTo>
                  <a:cubicBezTo>
                    <a:pt x="86148" y="1668"/>
                    <a:pt x="86148" y="5004"/>
                    <a:pt x="86148" y="7500"/>
                  </a:cubicBezTo>
                  <a:lnTo>
                    <a:pt x="86148" y="26664"/>
                  </a:lnTo>
                  <a:cubicBezTo>
                    <a:pt x="86148" y="29172"/>
                    <a:pt x="89232" y="30828"/>
                    <a:pt x="90252" y="32496"/>
                  </a:cubicBezTo>
                  <a:cubicBezTo>
                    <a:pt x="97440" y="37500"/>
                    <a:pt x="103584" y="42504"/>
                    <a:pt x="109740" y="47496"/>
                  </a:cubicBezTo>
                  <a:cubicBezTo>
                    <a:pt x="110772" y="49164"/>
                    <a:pt x="112008" y="48744"/>
                    <a:pt x="115584" y="51744"/>
                  </a:cubicBezTo>
                </a:path>
              </a:pathLst>
            </a:custGeom>
            <a:solidFill>
              <a:srgbClr val="F7B600"/>
            </a:solidFill>
            <a:ln cap="flat" cmpd="sng" w="12700">
              <a:solidFill>
                <a:srgbClr val="FFC92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6250" lIns="92475" spcFirstLastPara="1" rIns="92475" wrap="square" tIns="462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1" name="Google Shape;3691;p71"/>
            <p:cNvSpPr/>
            <p:nvPr/>
          </p:nvSpPr>
          <p:spPr>
            <a:xfrm>
              <a:off x="2414965" y="2870305"/>
              <a:ext cx="113100" cy="125700"/>
            </a:xfrm>
            <a:custGeom>
              <a:rect b="b" l="l" r="r" t="t"/>
              <a:pathLst>
                <a:path extrusionOk="0" h="120000" w="120000">
                  <a:moveTo>
                    <a:pt x="0" y="104615"/>
                  </a:moveTo>
                  <a:cubicBezTo>
                    <a:pt x="0" y="70769"/>
                    <a:pt x="0" y="33846"/>
                    <a:pt x="0" y="0"/>
                  </a:cubicBezTo>
                  <a:cubicBezTo>
                    <a:pt x="41142" y="33846"/>
                    <a:pt x="82285" y="67692"/>
                    <a:pt x="120000" y="104615"/>
                  </a:cubicBezTo>
                  <a:cubicBezTo>
                    <a:pt x="113142" y="110769"/>
                    <a:pt x="109714" y="110769"/>
                    <a:pt x="102857" y="110769"/>
                  </a:cubicBezTo>
                  <a:cubicBezTo>
                    <a:pt x="68571" y="110769"/>
                    <a:pt x="34285" y="120000"/>
                    <a:pt x="0" y="104615"/>
                  </a:cubicBezTo>
                  <a:close/>
                </a:path>
              </a:pathLst>
            </a:custGeom>
            <a:solidFill>
              <a:srgbClr val="FEE068"/>
            </a:solidFill>
            <a:ln>
              <a:noFill/>
            </a:ln>
          </p:spPr>
          <p:txBody>
            <a:bodyPr anchorCtr="0" anchor="t" bIns="46250" lIns="92475" spcFirstLastPara="1" rIns="92475" wrap="square" tIns="462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2" name="Google Shape;3692;p71"/>
            <p:cNvSpPr/>
            <p:nvPr/>
          </p:nvSpPr>
          <p:spPr>
            <a:xfrm>
              <a:off x="2414965" y="2980085"/>
              <a:ext cx="113100" cy="1131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cubicBezTo>
                    <a:pt x="112344" y="108684"/>
                    <a:pt x="17484" y="23088"/>
                    <a:pt x="0" y="0"/>
                  </a:cubicBezTo>
                  <a:close/>
                </a:path>
              </a:pathLst>
            </a:custGeom>
            <a:solidFill>
              <a:srgbClr val="D59D00"/>
            </a:solidFill>
            <a:ln>
              <a:noFill/>
            </a:ln>
          </p:spPr>
          <p:txBody>
            <a:bodyPr anchorCtr="0" anchor="t" bIns="46250" lIns="92475" spcFirstLastPara="1" rIns="92475" wrap="square" tIns="462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3" name="Google Shape;3693;p71"/>
            <p:cNvSpPr/>
            <p:nvPr/>
          </p:nvSpPr>
          <p:spPr>
            <a:xfrm>
              <a:off x="2149550" y="3036900"/>
              <a:ext cx="378300" cy="22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Calibri"/>
                <a:buNone/>
              </a:pPr>
              <a:r>
                <a:rPr b="0" i="0" lang="en" sz="8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FGST</a:t>
              </a:r>
              <a:endParaRPr sz="1400"/>
            </a:p>
          </p:txBody>
        </p:sp>
      </p:grp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Right">
  <p:cSld name="Title Right">
    <p:spTree>
      <p:nvGrpSpPr>
        <p:cNvPr id="3694" name="Shape 3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5" name="Google Shape;3695;p72"/>
          <p:cNvSpPr txBox="1"/>
          <p:nvPr>
            <p:ph type="title"/>
          </p:nvPr>
        </p:nvSpPr>
        <p:spPr>
          <a:xfrm>
            <a:off x="4563000" y="34100"/>
            <a:ext cx="3905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i="0" sz="3800" u="none" cap="none" strike="noStrike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/>
        </p:txBody>
      </p:sp>
      <p:sp>
        <p:nvSpPr>
          <p:cNvPr id="3696" name="Google Shape;3696;p72"/>
          <p:cNvSpPr txBox="1"/>
          <p:nvPr>
            <p:ph idx="1" type="subTitle"/>
          </p:nvPr>
        </p:nvSpPr>
        <p:spPr>
          <a:xfrm>
            <a:off x="4563150" y="606800"/>
            <a:ext cx="39054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4699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9271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13843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1854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2311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2768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32385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37084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697" name="Google Shape;3697;p72"/>
          <p:cNvSpPr/>
          <p:nvPr/>
        </p:nvSpPr>
        <p:spPr>
          <a:xfrm>
            <a:off x="8468475" y="152350"/>
            <a:ext cx="454500" cy="365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8" name="Google Shape;3698;p72"/>
          <p:cNvSpPr/>
          <p:nvPr/>
        </p:nvSpPr>
        <p:spPr>
          <a:xfrm>
            <a:off x="8468475" y="517700"/>
            <a:ext cx="454500" cy="89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9" name="Google Shape;3699;p72"/>
          <p:cNvSpPr txBox="1"/>
          <p:nvPr>
            <p:ph idx="12" type="sldNum"/>
          </p:nvPr>
        </p:nvSpPr>
        <p:spPr>
          <a:xfrm>
            <a:off x="8421382" y="1382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  <p:sp>
        <p:nvSpPr>
          <p:cNvPr id="3700" name="Google Shape;3700;p72"/>
          <p:cNvSpPr txBox="1"/>
          <p:nvPr/>
        </p:nvSpPr>
        <p:spPr>
          <a:xfrm>
            <a:off x="6819375" y="4714900"/>
            <a:ext cx="22368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Open Sans"/>
              <a:buNone/>
            </a:pPr>
            <a:r>
              <a:rPr b="0" i="0" lang="en" sz="1000" u="none" cap="none" strike="noStrik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freegoogleslidestemplates.com</a:t>
            </a:r>
            <a:endParaRPr sz="1400"/>
          </a:p>
        </p:txBody>
      </p:sp>
      <p:grpSp>
        <p:nvGrpSpPr>
          <p:cNvPr id="3701" name="Google Shape;3701;p72"/>
          <p:cNvGrpSpPr/>
          <p:nvPr/>
        </p:nvGrpSpPr>
        <p:grpSpPr>
          <a:xfrm>
            <a:off x="197967" y="4683268"/>
            <a:ext cx="297286" cy="365447"/>
            <a:chOff x="2149550" y="2870305"/>
            <a:chExt cx="378515" cy="465300"/>
          </a:xfrm>
        </p:grpSpPr>
        <p:sp>
          <p:nvSpPr>
            <p:cNvPr id="3702" name="Google Shape;3702;p72"/>
            <p:cNvSpPr/>
            <p:nvPr/>
          </p:nvSpPr>
          <p:spPr>
            <a:xfrm>
              <a:off x="2149567" y="2870305"/>
              <a:ext cx="378300" cy="465300"/>
            </a:xfrm>
            <a:custGeom>
              <a:rect b="b" l="l" r="r" t="t"/>
              <a:pathLst>
                <a:path extrusionOk="0" h="120000" w="120000">
                  <a:moveTo>
                    <a:pt x="117432" y="53748"/>
                  </a:moveTo>
                  <a:cubicBezTo>
                    <a:pt x="119484" y="54588"/>
                    <a:pt x="118980" y="55836"/>
                    <a:pt x="120000" y="57504"/>
                  </a:cubicBezTo>
                  <a:lnTo>
                    <a:pt x="120000" y="110832"/>
                  </a:lnTo>
                  <a:cubicBezTo>
                    <a:pt x="120000" y="115836"/>
                    <a:pt x="114876" y="120000"/>
                    <a:pt x="108720" y="120000"/>
                  </a:cubicBezTo>
                  <a:lnTo>
                    <a:pt x="11280" y="120000"/>
                  </a:lnTo>
                  <a:cubicBezTo>
                    <a:pt x="4104" y="120000"/>
                    <a:pt x="0" y="115836"/>
                    <a:pt x="0" y="110832"/>
                  </a:cubicBezTo>
                  <a:lnTo>
                    <a:pt x="0" y="8328"/>
                  </a:lnTo>
                  <a:cubicBezTo>
                    <a:pt x="0" y="3336"/>
                    <a:pt x="4104" y="0"/>
                    <a:pt x="10260" y="0"/>
                  </a:cubicBezTo>
                  <a:lnTo>
                    <a:pt x="84108" y="0"/>
                  </a:lnTo>
                  <a:cubicBezTo>
                    <a:pt x="86148" y="1668"/>
                    <a:pt x="86148" y="5004"/>
                    <a:pt x="86148" y="7500"/>
                  </a:cubicBezTo>
                  <a:lnTo>
                    <a:pt x="86148" y="26664"/>
                  </a:lnTo>
                  <a:cubicBezTo>
                    <a:pt x="86148" y="29172"/>
                    <a:pt x="89232" y="30828"/>
                    <a:pt x="90252" y="32496"/>
                  </a:cubicBezTo>
                  <a:cubicBezTo>
                    <a:pt x="97440" y="37500"/>
                    <a:pt x="103584" y="42504"/>
                    <a:pt x="109740" y="47496"/>
                  </a:cubicBezTo>
                  <a:cubicBezTo>
                    <a:pt x="110772" y="49164"/>
                    <a:pt x="112008" y="48744"/>
                    <a:pt x="115584" y="51744"/>
                  </a:cubicBezTo>
                </a:path>
              </a:pathLst>
            </a:custGeom>
            <a:solidFill>
              <a:srgbClr val="F7B600"/>
            </a:solidFill>
            <a:ln cap="flat" cmpd="sng" w="12700">
              <a:solidFill>
                <a:srgbClr val="FFC92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6250" lIns="92475" spcFirstLastPara="1" rIns="92475" wrap="square" tIns="462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3" name="Google Shape;3703;p72"/>
            <p:cNvSpPr/>
            <p:nvPr/>
          </p:nvSpPr>
          <p:spPr>
            <a:xfrm>
              <a:off x="2414965" y="2870305"/>
              <a:ext cx="113100" cy="125700"/>
            </a:xfrm>
            <a:custGeom>
              <a:rect b="b" l="l" r="r" t="t"/>
              <a:pathLst>
                <a:path extrusionOk="0" h="120000" w="120000">
                  <a:moveTo>
                    <a:pt x="0" y="104615"/>
                  </a:moveTo>
                  <a:cubicBezTo>
                    <a:pt x="0" y="70769"/>
                    <a:pt x="0" y="33846"/>
                    <a:pt x="0" y="0"/>
                  </a:cubicBezTo>
                  <a:cubicBezTo>
                    <a:pt x="41142" y="33846"/>
                    <a:pt x="82285" y="67692"/>
                    <a:pt x="120000" y="104615"/>
                  </a:cubicBezTo>
                  <a:cubicBezTo>
                    <a:pt x="113142" y="110769"/>
                    <a:pt x="109714" y="110769"/>
                    <a:pt x="102857" y="110769"/>
                  </a:cubicBezTo>
                  <a:cubicBezTo>
                    <a:pt x="68571" y="110769"/>
                    <a:pt x="34285" y="120000"/>
                    <a:pt x="0" y="104615"/>
                  </a:cubicBezTo>
                  <a:close/>
                </a:path>
              </a:pathLst>
            </a:custGeom>
            <a:solidFill>
              <a:srgbClr val="FEE068"/>
            </a:solidFill>
            <a:ln>
              <a:noFill/>
            </a:ln>
          </p:spPr>
          <p:txBody>
            <a:bodyPr anchorCtr="0" anchor="t" bIns="46250" lIns="92475" spcFirstLastPara="1" rIns="92475" wrap="square" tIns="462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4" name="Google Shape;3704;p72"/>
            <p:cNvSpPr/>
            <p:nvPr/>
          </p:nvSpPr>
          <p:spPr>
            <a:xfrm>
              <a:off x="2414965" y="2980085"/>
              <a:ext cx="113100" cy="1131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cubicBezTo>
                    <a:pt x="112344" y="108684"/>
                    <a:pt x="17484" y="23088"/>
                    <a:pt x="0" y="0"/>
                  </a:cubicBezTo>
                  <a:close/>
                </a:path>
              </a:pathLst>
            </a:custGeom>
            <a:solidFill>
              <a:srgbClr val="D59D00"/>
            </a:solidFill>
            <a:ln>
              <a:noFill/>
            </a:ln>
          </p:spPr>
          <p:txBody>
            <a:bodyPr anchorCtr="0" anchor="t" bIns="46250" lIns="92475" spcFirstLastPara="1" rIns="92475" wrap="square" tIns="462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5" name="Google Shape;3705;p72"/>
            <p:cNvSpPr/>
            <p:nvPr/>
          </p:nvSpPr>
          <p:spPr>
            <a:xfrm>
              <a:off x="2149550" y="3036900"/>
              <a:ext cx="378300" cy="22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Calibri"/>
                <a:buNone/>
              </a:pPr>
              <a:r>
                <a:rPr b="0" i="0" lang="en" sz="8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FGST</a:t>
              </a:r>
              <a:endParaRPr sz="1400"/>
            </a:p>
          </p:txBody>
        </p:sp>
      </p:grp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ally Blank">
  <p:cSld name="Really Blank">
    <p:spTree>
      <p:nvGrpSpPr>
        <p:cNvPr id="3706" name="Shape 37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297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8" name="Google Shape;1298;p8"/>
          <p:cNvGrpSpPr/>
          <p:nvPr/>
        </p:nvGrpSpPr>
        <p:grpSpPr>
          <a:xfrm>
            <a:off x="1525903" y="1538800"/>
            <a:ext cx="6092100" cy="2046675"/>
            <a:chOff x="1525903" y="1538800"/>
            <a:chExt cx="6092100" cy="2046675"/>
          </a:xfrm>
        </p:grpSpPr>
        <p:sp>
          <p:nvSpPr>
            <p:cNvPr id="1299" name="Google Shape;1299;p8"/>
            <p:cNvSpPr/>
            <p:nvPr/>
          </p:nvSpPr>
          <p:spPr>
            <a:xfrm>
              <a:off x="1525903" y="1826275"/>
              <a:ext cx="6092100" cy="1759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300" name="Google Shape;1300;p8"/>
            <p:cNvGrpSpPr/>
            <p:nvPr/>
          </p:nvGrpSpPr>
          <p:grpSpPr>
            <a:xfrm>
              <a:off x="1789302" y="1538800"/>
              <a:ext cx="5565313" cy="277638"/>
              <a:chOff x="3220612" y="1592343"/>
              <a:chExt cx="4215508" cy="210300"/>
            </a:xfrm>
          </p:grpSpPr>
          <p:sp>
            <p:nvSpPr>
              <p:cNvPr id="1301" name="Google Shape;1301;p8"/>
              <p:cNvSpPr/>
              <p:nvPr/>
            </p:nvSpPr>
            <p:spPr>
              <a:xfrm>
                <a:off x="3220612" y="1592343"/>
                <a:ext cx="882000" cy="210300"/>
              </a:xfrm>
              <a:prstGeom prst="rect">
                <a:avLst/>
              </a:prstGeom>
              <a:solidFill>
                <a:schemeClr val="dk2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2" name="Google Shape;1302;p8"/>
              <p:cNvSpPr/>
              <p:nvPr/>
            </p:nvSpPr>
            <p:spPr>
              <a:xfrm>
                <a:off x="4887392" y="1592343"/>
                <a:ext cx="882000" cy="210300"/>
              </a:xfrm>
              <a:prstGeom prst="rect">
                <a:avLst/>
              </a:prstGeom>
              <a:solidFill>
                <a:schemeClr val="dk2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3" name="Google Shape;1303;p8"/>
              <p:cNvSpPr/>
              <p:nvPr/>
            </p:nvSpPr>
            <p:spPr>
              <a:xfrm>
                <a:off x="6554120" y="1592343"/>
                <a:ext cx="882000" cy="210300"/>
              </a:xfrm>
              <a:prstGeom prst="rect">
                <a:avLst/>
              </a:prstGeom>
              <a:solidFill>
                <a:schemeClr val="dk2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304" name="Google Shape;1304;p8"/>
          <p:cNvGrpSpPr/>
          <p:nvPr/>
        </p:nvGrpSpPr>
        <p:grpSpPr>
          <a:xfrm rot="10800000">
            <a:off x="8916670" y="3974883"/>
            <a:ext cx="226180" cy="929469"/>
            <a:chOff x="697830" y="1196432"/>
            <a:chExt cx="226180" cy="929469"/>
          </a:xfrm>
        </p:grpSpPr>
        <p:sp>
          <p:nvSpPr>
            <p:cNvPr id="1305" name="Google Shape;1305;p8"/>
            <p:cNvSpPr/>
            <p:nvPr/>
          </p:nvSpPr>
          <p:spPr>
            <a:xfrm>
              <a:off x="697830" y="1196432"/>
              <a:ext cx="226180" cy="929469"/>
            </a:xfrm>
            <a:custGeom>
              <a:rect b="b" l="l" r="r" t="t"/>
              <a:pathLst>
                <a:path extrusionOk="0" h="49276" w="11991">
                  <a:moveTo>
                    <a:pt x="1" y="0"/>
                  </a:moveTo>
                  <a:lnTo>
                    <a:pt x="1" y="49275"/>
                  </a:lnTo>
                  <a:lnTo>
                    <a:pt x="11990" y="49275"/>
                  </a:lnTo>
                  <a:lnTo>
                    <a:pt x="119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724276" y="1249965"/>
              <a:ext cx="187889" cy="160784"/>
            </a:xfrm>
            <a:custGeom>
              <a:rect b="b" l="l" r="r" t="t"/>
              <a:pathLst>
                <a:path extrusionOk="0" h="8524" w="9961">
                  <a:moveTo>
                    <a:pt x="4320" y="1"/>
                  </a:moveTo>
                  <a:cubicBezTo>
                    <a:pt x="2144" y="1"/>
                    <a:pt x="50" y="1679"/>
                    <a:pt x="22" y="4234"/>
                  </a:cubicBezTo>
                  <a:cubicBezTo>
                    <a:pt x="1" y="6578"/>
                    <a:pt x="1905" y="8524"/>
                    <a:pt x="4269" y="8524"/>
                  </a:cubicBezTo>
                  <a:cubicBezTo>
                    <a:pt x="8056" y="8524"/>
                    <a:pt x="9960" y="3962"/>
                    <a:pt x="7303" y="1263"/>
                  </a:cubicBezTo>
                  <a:cubicBezTo>
                    <a:pt x="6438" y="391"/>
                    <a:pt x="5370" y="1"/>
                    <a:pt x="4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724276" y="1913150"/>
              <a:ext cx="187889" cy="160671"/>
            </a:xfrm>
            <a:custGeom>
              <a:rect b="b" l="l" r="r" t="t"/>
              <a:pathLst>
                <a:path extrusionOk="0" h="8518" w="9961">
                  <a:moveTo>
                    <a:pt x="4308" y="1"/>
                  </a:moveTo>
                  <a:cubicBezTo>
                    <a:pt x="2136" y="1"/>
                    <a:pt x="50" y="1678"/>
                    <a:pt x="22" y="4228"/>
                  </a:cubicBezTo>
                  <a:cubicBezTo>
                    <a:pt x="1" y="6592"/>
                    <a:pt x="1905" y="8517"/>
                    <a:pt x="4269" y="8517"/>
                  </a:cubicBezTo>
                  <a:cubicBezTo>
                    <a:pt x="8056" y="8517"/>
                    <a:pt x="9960" y="3956"/>
                    <a:pt x="7303" y="1278"/>
                  </a:cubicBezTo>
                  <a:cubicBezTo>
                    <a:pt x="6435" y="396"/>
                    <a:pt x="5361" y="1"/>
                    <a:pt x="4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724276" y="1462042"/>
              <a:ext cx="187889" cy="161048"/>
            </a:xfrm>
            <a:custGeom>
              <a:rect b="b" l="l" r="r" t="t"/>
              <a:pathLst>
                <a:path extrusionOk="0" h="8538" w="9961">
                  <a:moveTo>
                    <a:pt x="4308" y="0"/>
                  </a:moveTo>
                  <a:cubicBezTo>
                    <a:pt x="2136" y="0"/>
                    <a:pt x="50" y="1677"/>
                    <a:pt x="22" y="4227"/>
                  </a:cubicBezTo>
                  <a:cubicBezTo>
                    <a:pt x="1" y="6592"/>
                    <a:pt x="1905" y="8517"/>
                    <a:pt x="4269" y="8537"/>
                  </a:cubicBezTo>
                  <a:cubicBezTo>
                    <a:pt x="8056" y="8517"/>
                    <a:pt x="9960" y="3955"/>
                    <a:pt x="7303" y="1277"/>
                  </a:cubicBezTo>
                  <a:cubicBezTo>
                    <a:pt x="6435" y="395"/>
                    <a:pt x="5361" y="0"/>
                    <a:pt x="43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724276" y="1693981"/>
              <a:ext cx="187889" cy="160784"/>
            </a:xfrm>
            <a:custGeom>
              <a:rect b="b" l="l" r="r" t="t"/>
              <a:pathLst>
                <a:path extrusionOk="0" h="8524" w="9961">
                  <a:moveTo>
                    <a:pt x="4320" y="1"/>
                  </a:moveTo>
                  <a:cubicBezTo>
                    <a:pt x="2144" y="1"/>
                    <a:pt x="50" y="1680"/>
                    <a:pt x="22" y="4234"/>
                  </a:cubicBezTo>
                  <a:cubicBezTo>
                    <a:pt x="1" y="6578"/>
                    <a:pt x="1905" y="8524"/>
                    <a:pt x="4269" y="8524"/>
                  </a:cubicBezTo>
                  <a:cubicBezTo>
                    <a:pt x="8056" y="8524"/>
                    <a:pt x="9960" y="3962"/>
                    <a:pt x="7303" y="1263"/>
                  </a:cubicBezTo>
                  <a:cubicBezTo>
                    <a:pt x="6438" y="392"/>
                    <a:pt x="5370" y="1"/>
                    <a:pt x="4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10" name="Google Shape;1310;p8"/>
          <p:cNvGrpSpPr/>
          <p:nvPr/>
        </p:nvGrpSpPr>
        <p:grpSpPr>
          <a:xfrm rot="10800000">
            <a:off x="8916476" y="2017"/>
            <a:ext cx="228594" cy="480042"/>
            <a:chOff x="1792504" y="3312996"/>
            <a:chExt cx="213679" cy="449310"/>
          </a:xfrm>
        </p:grpSpPr>
        <p:sp>
          <p:nvSpPr>
            <p:cNvPr id="1311" name="Google Shape;1311;p8"/>
            <p:cNvSpPr/>
            <p:nvPr/>
          </p:nvSpPr>
          <p:spPr>
            <a:xfrm>
              <a:off x="1792504" y="3312996"/>
              <a:ext cx="213679" cy="449310"/>
            </a:xfrm>
            <a:custGeom>
              <a:rect b="b" l="l" r="r" t="t"/>
              <a:pathLst>
                <a:path extrusionOk="0" h="24419" w="11613">
                  <a:moveTo>
                    <a:pt x="0" y="0"/>
                  </a:moveTo>
                  <a:lnTo>
                    <a:pt x="0" y="24418"/>
                  </a:lnTo>
                  <a:lnTo>
                    <a:pt x="11613" y="24418"/>
                  </a:lnTo>
                  <a:lnTo>
                    <a:pt x="116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804059" y="3366889"/>
              <a:ext cx="166704" cy="142968"/>
            </a:xfrm>
            <a:custGeom>
              <a:rect b="b" l="l" r="r" t="t"/>
              <a:pathLst>
                <a:path extrusionOk="0" h="7770" w="9060">
                  <a:moveTo>
                    <a:pt x="5189" y="1"/>
                  </a:moveTo>
                  <a:cubicBezTo>
                    <a:pt x="1737" y="1"/>
                    <a:pt x="0" y="4164"/>
                    <a:pt x="2427" y="6612"/>
                  </a:cubicBezTo>
                  <a:cubicBezTo>
                    <a:pt x="3213" y="7411"/>
                    <a:pt x="4187" y="7769"/>
                    <a:pt x="5146" y="7769"/>
                  </a:cubicBezTo>
                  <a:cubicBezTo>
                    <a:pt x="7124" y="7769"/>
                    <a:pt x="9032" y="6246"/>
                    <a:pt x="9060" y="3934"/>
                  </a:cubicBezTo>
                  <a:cubicBezTo>
                    <a:pt x="9060" y="1779"/>
                    <a:pt x="7344" y="22"/>
                    <a:pt x="51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804059" y="3569783"/>
              <a:ext cx="166704" cy="142563"/>
            </a:xfrm>
            <a:custGeom>
              <a:rect b="b" l="l" r="r" t="t"/>
              <a:pathLst>
                <a:path extrusionOk="0" h="7748" w="9060">
                  <a:moveTo>
                    <a:pt x="5189" y="0"/>
                  </a:moveTo>
                  <a:cubicBezTo>
                    <a:pt x="1737" y="0"/>
                    <a:pt x="0" y="4143"/>
                    <a:pt x="2427" y="6591"/>
                  </a:cubicBezTo>
                  <a:cubicBezTo>
                    <a:pt x="3213" y="7390"/>
                    <a:pt x="4187" y="7748"/>
                    <a:pt x="5146" y="7748"/>
                  </a:cubicBezTo>
                  <a:cubicBezTo>
                    <a:pt x="7124" y="7748"/>
                    <a:pt x="9032" y="6225"/>
                    <a:pt x="9060" y="3913"/>
                  </a:cubicBezTo>
                  <a:cubicBezTo>
                    <a:pt x="9060" y="1758"/>
                    <a:pt x="7344" y="0"/>
                    <a:pt x="51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14" name="Google Shape;1314;p8"/>
          <p:cNvGrpSpPr/>
          <p:nvPr/>
        </p:nvGrpSpPr>
        <p:grpSpPr>
          <a:xfrm rot="-5400000">
            <a:off x="7594493" y="-131868"/>
            <a:ext cx="237747" cy="504034"/>
            <a:chOff x="826" y="3727523"/>
            <a:chExt cx="226576" cy="485068"/>
          </a:xfrm>
        </p:grpSpPr>
        <p:sp>
          <p:nvSpPr>
            <p:cNvPr id="1315" name="Google Shape;1315;p8"/>
            <p:cNvSpPr/>
            <p:nvPr/>
          </p:nvSpPr>
          <p:spPr>
            <a:xfrm>
              <a:off x="826" y="3727523"/>
              <a:ext cx="226576" cy="485068"/>
            </a:xfrm>
            <a:custGeom>
              <a:rect b="b" l="l" r="r" t="t"/>
              <a:pathLst>
                <a:path extrusionOk="0" h="25716" w="12012">
                  <a:moveTo>
                    <a:pt x="1" y="0"/>
                  </a:moveTo>
                  <a:lnTo>
                    <a:pt x="1" y="25715"/>
                  </a:lnTo>
                  <a:lnTo>
                    <a:pt x="12011" y="25715"/>
                  </a:lnTo>
                  <a:lnTo>
                    <a:pt x="120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7937" y="3766192"/>
              <a:ext cx="185513" cy="159067"/>
            </a:xfrm>
            <a:custGeom>
              <a:rect b="b" l="l" r="r" t="t"/>
              <a:pathLst>
                <a:path extrusionOk="0" h="8433" w="9835">
                  <a:moveTo>
                    <a:pt x="5629" y="1"/>
                  </a:moveTo>
                  <a:cubicBezTo>
                    <a:pt x="1884" y="1"/>
                    <a:pt x="0" y="4520"/>
                    <a:pt x="2637" y="7177"/>
                  </a:cubicBezTo>
                  <a:cubicBezTo>
                    <a:pt x="3490" y="8045"/>
                    <a:pt x="4549" y="8433"/>
                    <a:pt x="5589" y="8433"/>
                  </a:cubicBezTo>
                  <a:cubicBezTo>
                    <a:pt x="7736" y="8433"/>
                    <a:pt x="9806" y="6778"/>
                    <a:pt x="9835" y="4269"/>
                  </a:cubicBezTo>
                  <a:cubicBezTo>
                    <a:pt x="9835" y="1926"/>
                    <a:pt x="7951" y="22"/>
                    <a:pt x="5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7937" y="4002602"/>
              <a:ext cx="185513" cy="158973"/>
            </a:xfrm>
            <a:custGeom>
              <a:rect b="b" l="l" r="r" t="t"/>
              <a:pathLst>
                <a:path extrusionOk="0" h="8428" w="9835">
                  <a:moveTo>
                    <a:pt x="5629" y="1"/>
                  </a:moveTo>
                  <a:cubicBezTo>
                    <a:pt x="1884" y="1"/>
                    <a:pt x="0" y="4499"/>
                    <a:pt x="2637" y="7178"/>
                  </a:cubicBezTo>
                  <a:cubicBezTo>
                    <a:pt x="3494" y="8041"/>
                    <a:pt x="4550" y="8428"/>
                    <a:pt x="5586" y="8428"/>
                  </a:cubicBezTo>
                  <a:cubicBezTo>
                    <a:pt x="7738" y="8428"/>
                    <a:pt x="9806" y="6762"/>
                    <a:pt x="9835" y="4248"/>
                  </a:cubicBezTo>
                  <a:cubicBezTo>
                    <a:pt x="9835" y="1905"/>
                    <a:pt x="7951" y="1"/>
                    <a:pt x="5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18" name="Google Shape;1318;p8"/>
          <p:cNvGrpSpPr/>
          <p:nvPr/>
        </p:nvGrpSpPr>
        <p:grpSpPr>
          <a:xfrm rot="10800000">
            <a:off x="8432956" y="493250"/>
            <a:ext cx="226161" cy="485068"/>
            <a:chOff x="226597" y="3727523"/>
            <a:chExt cx="226161" cy="485068"/>
          </a:xfrm>
        </p:grpSpPr>
        <p:sp>
          <p:nvSpPr>
            <p:cNvPr id="1319" name="Google Shape;1319;p8"/>
            <p:cNvSpPr/>
            <p:nvPr/>
          </p:nvSpPr>
          <p:spPr>
            <a:xfrm>
              <a:off x="226597" y="3727523"/>
              <a:ext cx="226161" cy="485068"/>
            </a:xfrm>
            <a:custGeom>
              <a:rect b="b" l="l" r="r" t="t"/>
              <a:pathLst>
                <a:path extrusionOk="0" h="25716" w="11990">
                  <a:moveTo>
                    <a:pt x="0" y="0"/>
                  </a:moveTo>
                  <a:lnTo>
                    <a:pt x="0" y="25715"/>
                  </a:lnTo>
                  <a:lnTo>
                    <a:pt x="11989" y="25715"/>
                  </a:lnTo>
                  <a:lnTo>
                    <a:pt x="11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232123" y="3766192"/>
              <a:ext cx="185513" cy="159067"/>
            </a:xfrm>
            <a:custGeom>
              <a:rect b="b" l="l" r="r" t="t"/>
              <a:pathLst>
                <a:path extrusionOk="0" h="8433" w="9835">
                  <a:moveTo>
                    <a:pt x="5629" y="1"/>
                  </a:moveTo>
                  <a:cubicBezTo>
                    <a:pt x="1883" y="1"/>
                    <a:pt x="0" y="4520"/>
                    <a:pt x="2636" y="7177"/>
                  </a:cubicBezTo>
                  <a:cubicBezTo>
                    <a:pt x="3497" y="8045"/>
                    <a:pt x="4557" y="8433"/>
                    <a:pt x="5598" y="8433"/>
                  </a:cubicBezTo>
                  <a:cubicBezTo>
                    <a:pt x="7746" y="8433"/>
                    <a:pt x="9806" y="6778"/>
                    <a:pt x="9834" y="4269"/>
                  </a:cubicBezTo>
                  <a:cubicBezTo>
                    <a:pt x="9834" y="1926"/>
                    <a:pt x="7951" y="22"/>
                    <a:pt x="56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232123" y="4002998"/>
              <a:ext cx="185909" cy="159067"/>
            </a:xfrm>
            <a:custGeom>
              <a:rect b="b" l="l" r="r" t="t"/>
              <a:pathLst>
                <a:path extrusionOk="0" h="8433" w="9856">
                  <a:moveTo>
                    <a:pt x="5629" y="1"/>
                  </a:moveTo>
                  <a:cubicBezTo>
                    <a:pt x="1883" y="1"/>
                    <a:pt x="0" y="4520"/>
                    <a:pt x="2636" y="7178"/>
                  </a:cubicBezTo>
                  <a:cubicBezTo>
                    <a:pt x="3490" y="8045"/>
                    <a:pt x="4548" y="8433"/>
                    <a:pt x="5588" y="8433"/>
                  </a:cubicBezTo>
                  <a:cubicBezTo>
                    <a:pt x="7736" y="8433"/>
                    <a:pt x="9806" y="6778"/>
                    <a:pt x="9834" y="4269"/>
                  </a:cubicBezTo>
                  <a:cubicBezTo>
                    <a:pt x="9855" y="1926"/>
                    <a:pt x="7951" y="22"/>
                    <a:pt x="56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rot="10800000">
            <a:off x="8468742" y="3711757"/>
            <a:ext cx="674108" cy="251833"/>
            <a:chOff x="933070" y="4891426"/>
            <a:chExt cx="674108" cy="251833"/>
          </a:xfrm>
        </p:grpSpPr>
        <p:sp>
          <p:nvSpPr>
            <p:cNvPr id="1323" name="Google Shape;1323;p8"/>
            <p:cNvSpPr/>
            <p:nvPr/>
          </p:nvSpPr>
          <p:spPr>
            <a:xfrm>
              <a:off x="933070" y="4891426"/>
              <a:ext cx="674108" cy="251833"/>
            </a:xfrm>
            <a:custGeom>
              <a:rect b="b" l="l" r="r" t="t"/>
              <a:pathLst>
                <a:path extrusionOk="0" h="13351" w="35738">
                  <a:moveTo>
                    <a:pt x="0" y="1"/>
                  </a:moveTo>
                  <a:lnTo>
                    <a:pt x="0" y="13350"/>
                  </a:lnTo>
                  <a:lnTo>
                    <a:pt x="35738" y="13350"/>
                  </a:lnTo>
                  <a:lnTo>
                    <a:pt x="357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935560" y="4939545"/>
              <a:ext cx="190134" cy="162670"/>
            </a:xfrm>
            <a:custGeom>
              <a:rect b="b" l="l" r="r" t="t"/>
              <a:pathLst>
                <a:path extrusionOk="0" h="8624" w="10080">
                  <a:moveTo>
                    <a:pt x="5726" y="0"/>
                  </a:moveTo>
                  <a:cubicBezTo>
                    <a:pt x="4662" y="0"/>
                    <a:pt x="3576" y="396"/>
                    <a:pt x="2693" y="1279"/>
                  </a:cubicBezTo>
                  <a:cubicBezTo>
                    <a:pt x="0" y="4014"/>
                    <a:pt x="1952" y="8623"/>
                    <a:pt x="5785" y="8623"/>
                  </a:cubicBezTo>
                  <a:cubicBezTo>
                    <a:pt x="5793" y="8623"/>
                    <a:pt x="5802" y="8623"/>
                    <a:pt x="5811" y="8623"/>
                  </a:cubicBezTo>
                  <a:cubicBezTo>
                    <a:pt x="8175" y="8602"/>
                    <a:pt x="10079" y="6677"/>
                    <a:pt x="10058" y="4313"/>
                  </a:cubicBezTo>
                  <a:cubicBezTo>
                    <a:pt x="10058" y="1713"/>
                    <a:pt x="7940" y="0"/>
                    <a:pt x="5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165254" y="4939545"/>
              <a:ext cx="190134" cy="162670"/>
            </a:xfrm>
            <a:custGeom>
              <a:rect b="b" l="l" r="r" t="t"/>
              <a:pathLst>
                <a:path extrusionOk="0" h="8624" w="10080">
                  <a:moveTo>
                    <a:pt x="5717" y="0"/>
                  </a:moveTo>
                  <a:cubicBezTo>
                    <a:pt x="4653" y="0"/>
                    <a:pt x="3570" y="396"/>
                    <a:pt x="2694" y="1279"/>
                  </a:cubicBezTo>
                  <a:cubicBezTo>
                    <a:pt x="1" y="4014"/>
                    <a:pt x="1952" y="8623"/>
                    <a:pt x="5764" y="8623"/>
                  </a:cubicBezTo>
                  <a:cubicBezTo>
                    <a:pt x="5773" y="8623"/>
                    <a:pt x="5782" y="8623"/>
                    <a:pt x="5790" y="8623"/>
                  </a:cubicBezTo>
                  <a:cubicBezTo>
                    <a:pt x="8155" y="8602"/>
                    <a:pt x="10080" y="6677"/>
                    <a:pt x="10059" y="4313"/>
                  </a:cubicBezTo>
                  <a:cubicBezTo>
                    <a:pt x="10059" y="1713"/>
                    <a:pt x="7931" y="0"/>
                    <a:pt x="5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389157" y="4939545"/>
              <a:ext cx="190021" cy="162670"/>
            </a:xfrm>
            <a:custGeom>
              <a:rect b="b" l="l" r="r" t="t"/>
              <a:pathLst>
                <a:path extrusionOk="0" h="8624" w="10074">
                  <a:moveTo>
                    <a:pt x="5711" y="0"/>
                  </a:moveTo>
                  <a:cubicBezTo>
                    <a:pt x="4647" y="0"/>
                    <a:pt x="3564" y="396"/>
                    <a:pt x="2687" y="1279"/>
                  </a:cubicBezTo>
                  <a:cubicBezTo>
                    <a:pt x="0" y="4008"/>
                    <a:pt x="1938" y="8623"/>
                    <a:pt x="5753" y="8623"/>
                  </a:cubicBezTo>
                  <a:cubicBezTo>
                    <a:pt x="5771" y="8623"/>
                    <a:pt x="5788" y="8623"/>
                    <a:pt x="5805" y="8623"/>
                  </a:cubicBezTo>
                  <a:cubicBezTo>
                    <a:pt x="8169" y="8602"/>
                    <a:pt x="10073" y="6677"/>
                    <a:pt x="10052" y="4313"/>
                  </a:cubicBezTo>
                  <a:cubicBezTo>
                    <a:pt x="10052" y="1713"/>
                    <a:pt x="7924" y="0"/>
                    <a:pt x="5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27" name="Google Shape;1327;p8"/>
          <p:cNvGrpSpPr/>
          <p:nvPr/>
        </p:nvGrpSpPr>
        <p:grpSpPr>
          <a:xfrm rot="10800000">
            <a:off x="8672873" y="493234"/>
            <a:ext cx="229726" cy="695027"/>
            <a:chOff x="466156" y="2807915"/>
            <a:chExt cx="229726" cy="695027"/>
          </a:xfrm>
        </p:grpSpPr>
        <p:sp>
          <p:nvSpPr>
            <p:cNvPr id="1328" name="Google Shape;1328;p8"/>
            <p:cNvSpPr/>
            <p:nvPr/>
          </p:nvSpPr>
          <p:spPr>
            <a:xfrm>
              <a:off x="466156" y="2807915"/>
              <a:ext cx="229726" cy="695027"/>
            </a:xfrm>
            <a:custGeom>
              <a:rect b="b" l="l" r="r" t="t"/>
              <a:pathLst>
                <a:path extrusionOk="0" h="36847" w="12179">
                  <a:moveTo>
                    <a:pt x="1" y="0"/>
                  </a:moveTo>
                  <a:lnTo>
                    <a:pt x="1" y="36847"/>
                  </a:lnTo>
                  <a:lnTo>
                    <a:pt x="12178" y="36847"/>
                  </a:lnTo>
                  <a:lnTo>
                    <a:pt x="121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500505" y="2831362"/>
              <a:ext cx="187871" cy="160878"/>
            </a:xfrm>
            <a:custGeom>
              <a:rect b="b" l="l" r="r" t="t"/>
              <a:pathLst>
                <a:path extrusionOk="0" h="8529" w="9960">
                  <a:moveTo>
                    <a:pt x="4307" y="0"/>
                  </a:moveTo>
                  <a:cubicBezTo>
                    <a:pt x="2136" y="0"/>
                    <a:pt x="49" y="1668"/>
                    <a:pt x="21" y="4218"/>
                  </a:cubicBezTo>
                  <a:cubicBezTo>
                    <a:pt x="0" y="6583"/>
                    <a:pt x="1904" y="8508"/>
                    <a:pt x="4269" y="8528"/>
                  </a:cubicBezTo>
                  <a:cubicBezTo>
                    <a:pt x="8056" y="8528"/>
                    <a:pt x="9960" y="3967"/>
                    <a:pt x="7302" y="1268"/>
                  </a:cubicBezTo>
                  <a:cubicBezTo>
                    <a:pt x="6434" y="393"/>
                    <a:pt x="5361" y="0"/>
                    <a:pt x="4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500505" y="3069186"/>
              <a:ext cx="187871" cy="160652"/>
            </a:xfrm>
            <a:custGeom>
              <a:rect b="b" l="l" r="r" t="t"/>
              <a:pathLst>
                <a:path extrusionOk="0" h="8517" w="9960">
                  <a:moveTo>
                    <a:pt x="4293" y="0"/>
                  </a:moveTo>
                  <a:cubicBezTo>
                    <a:pt x="2117" y="0"/>
                    <a:pt x="35" y="1677"/>
                    <a:pt x="21" y="4227"/>
                  </a:cubicBezTo>
                  <a:cubicBezTo>
                    <a:pt x="0" y="6591"/>
                    <a:pt x="1904" y="8516"/>
                    <a:pt x="4269" y="8516"/>
                  </a:cubicBezTo>
                  <a:cubicBezTo>
                    <a:pt x="8056" y="8516"/>
                    <a:pt x="9960" y="3955"/>
                    <a:pt x="7302" y="1277"/>
                  </a:cubicBezTo>
                  <a:cubicBezTo>
                    <a:pt x="6427" y="395"/>
                    <a:pt x="5349" y="0"/>
                    <a:pt x="4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500505" y="3307181"/>
              <a:ext cx="187871" cy="161048"/>
            </a:xfrm>
            <a:custGeom>
              <a:rect b="b" l="l" r="r" t="t"/>
              <a:pathLst>
                <a:path extrusionOk="0" h="8538" w="9960">
                  <a:moveTo>
                    <a:pt x="4293" y="0"/>
                  </a:moveTo>
                  <a:cubicBezTo>
                    <a:pt x="2117" y="0"/>
                    <a:pt x="35" y="1677"/>
                    <a:pt x="21" y="4227"/>
                  </a:cubicBezTo>
                  <a:cubicBezTo>
                    <a:pt x="0" y="6591"/>
                    <a:pt x="1904" y="8516"/>
                    <a:pt x="4269" y="8537"/>
                  </a:cubicBezTo>
                  <a:cubicBezTo>
                    <a:pt x="8056" y="8537"/>
                    <a:pt x="9960" y="3955"/>
                    <a:pt x="7302" y="1277"/>
                  </a:cubicBezTo>
                  <a:cubicBezTo>
                    <a:pt x="6427" y="395"/>
                    <a:pt x="5349" y="0"/>
                    <a:pt x="4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32" name="Google Shape;1332;p8"/>
          <p:cNvGrpSpPr/>
          <p:nvPr/>
        </p:nvGrpSpPr>
        <p:grpSpPr>
          <a:xfrm rot="10800000">
            <a:off x="7979254" y="250233"/>
            <a:ext cx="923213" cy="232286"/>
            <a:chOff x="2987771" y="4413079"/>
            <a:chExt cx="959083" cy="240761"/>
          </a:xfrm>
        </p:grpSpPr>
        <p:sp>
          <p:nvSpPr>
            <p:cNvPr id="1333" name="Google Shape;1333;p8"/>
            <p:cNvSpPr/>
            <p:nvPr/>
          </p:nvSpPr>
          <p:spPr>
            <a:xfrm>
              <a:off x="2987771" y="4413079"/>
              <a:ext cx="959083" cy="240761"/>
            </a:xfrm>
            <a:custGeom>
              <a:rect b="b" l="l" r="r" t="t"/>
              <a:pathLst>
                <a:path extrusionOk="0" h="12764" w="50846">
                  <a:moveTo>
                    <a:pt x="1" y="0"/>
                  </a:moveTo>
                  <a:lnTo>
                    <a:pt x="1" y="12764"/>
                  </a:lnTo>
                  <a:lnTo>
                    <a:pt x="50845" y="12764"/>
                  </a:lnTo>
                  <a:lnTo>
                    <a:pt x="508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2993807" y="4446806"/>
              <a:ext cx="194472" cy="166386"/>
            </a:xfrm>
            <a:custGeom>
              <a:rect b="b" l="l" r="r" t="t"/>
              <a:pathLst>
                <a:path extrusionOk="0" h="8821" w="10310">
                  <a:moveTo>
                    <a:pt x="5851" y="0"/>
                  </a:moveTo>
                  <a:cubicBezTo>
                    <a:pt x="4763" y="0"/>
                    <a:pt x="3654" y="405"/>
                    <a:pt x="2757" y="1309"/>
                  </a:cubicBezTo>
                  <a:cubicBezTo>
                    <a:pt x="1" y="4107"/>
                    <a:pt x="1994" y="8821"/>
                    <a:pt x="5911" y="8821"/>
                  </a:cubicBezTo>
                  <a:cubicBezTo>
                    <a:pt x="5920" y="8821"/>
                    <a:pt x="5928" y="8821"/>
                    <a:pt x="5937" y="8821"/>
                  </a:cubicBezTo>
                  <a:cubicBezTo>
                    <a:pt x="8343" y="8800"/>
                    <a:pt x="10310" y="6833"/>
                    <a:pt x="10289" y="4406"/>
                  </a:cubicBezTo>
                  <a:cubicBezTo>
                    <a:pt x="10289" y="1750"/>
                    <a:pt x="8114" y="0"/>
                    <a:pt x="58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3716069" y="4446806"/>
              <a:ext cx="194491" cy="166386"/>
            </a:xfrm>
            <a:custGeom>
              <a:rect b="b" l="l" r="r" t="t"/>
              <a:pathLst>
                <a:path extrusionOk="0" h="8821" w="10311">
                  <a:moveTo>
                    <a:pt x="5868" y="0"/>
                  </a:moveTo>
                  <a:cubicBezTo>
                    <a:pt x="4782" y="0"/>
                    <a:pt x="3675" y="405"/>
                    <a:pt x="2778" y="1309"/>
                  </a:cubicBezTo>
                  <a:cubicBezTo>
                    <a:pt x="1" y="4107"/>
                    <a:pt x="1995" y="8821"/>
                    <a:pt x="5911" y="8821"/>
                  </a:cubicBezTo>
                  <a:cubicBezTo>
                    <a:pt x="5920" y="8821"/>
                    <a:pt x="5928" y="8821"/>
                    <a:pt x="5937" y="8821"/>
                  </a:cubicBezTo>
                  <a:cubicBezTo>
                    <a:pt x="8364" y="8800"/>
                    <a:pt x="10310" y="6833"/>
                    <a:pt x="10310" y="4406"/>
                  </a:cubicBezTo>
                  <a:cubicBezTo>
                    <a:pt x="10296" y="1750"/>
                    <a:pt x="8126" y="0"/>
                    <a:pt x="58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3228764" y="4446806"/>
              <a:ext cx="193963" cy="166386"/>
            </a:xfrm>
            <a:custGeom>
              <a:rect b="b" l="l" r="r" t="t"/>
              <a:pathLst>
                <a:path extrusionOk="0" h="8821" w="10283">
                  <a:moveTo>
                    <a:pt x="5845" y="0"/>
                  </a:moveTo>
                  <a:cubicBezTo>
                    <a:pt x="4756" y="0"/>
                    <a:pt x="3647" y="405"/>
                    <a:pt x="2750" y="1309"/>
                  </a:cubicBezTo>
                  <a:cubicBezTo>
                    <a:pt x="0" y="4101"/>
                    <a:pt x="1979" y="8821"/>
                    <a:pt x="5879" y="8821"/>
                  </a:cubicBezTo>
                  <a:cubicBezTo>
                    <a:pt x="5896" y="8821"/>
                    <a:pt x="5913" y="8821"/>
                    <a:pt x="5930" y="8821"/>
                  </a:cubicBezTo>
                  <a:cubicBezTo>
                    <a:pt x="8337" y="8800"/>
                    <a:pt x="10283" y="6833"/>
                    <a:pt x="10283" y="4406"/>
                  </a:cubicBezTo>
                  <a:cubicBezTo>
                    <a:pt x="10283" y="1750"/>
                    <a:pt x="8108" y="0"/>
                    <a:pt x="5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3463193" y="4446806"/>
              <a:ext cx="194378" cy="166386"/>
            </a:xfrm>
            <a:custGeom>
              <a:rect b="b" l="l" r="r" t="t"/>
              <a:pathLst>
                <a:path extrusionOk="0" h="8821" w="10305">
                  <a:moveTo>
                    <a:pt x="5862" y="0"/>
                  </a:moveTo>
                  <a:cubicBezTo>
                    <a:pt x="4776" y="0"/>
                    <a:pt x="3669" y="405"/>
                    <a:pt x="2772" y="1309"/>
                  </a:cubicBezTo>
                  <a:cubicBezTo>
                    <a:pt x="1" y="4101"/>
                    <a:pt x="1980" y="8821"/>
                    <a:pt x="5880" y="8821"/>
                  </a:cubicBezTo>
                  <a:cubicBezTo>
                    <a:pt x="5897" y="8821"/>
                    <a:pt x="5914" y="8821"/>
                    <a:pt x="5931" y="8821"/>
                  </a:cubicBezTo>
                  <a:cubicBezTo>
                    <a:pt x="8358" y="8800"/>
                    <a:pt x="10304" y="6833"/>
                    <a:pt x="10304" y="4406"/>
                  </a:cubicBezTo>
                  <a:cubicBezTo>
                    <a:pt x="10290" y="1750"/>
                    <a:pt x="8120" y="0"/>
                    <a:pt x="58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38" name="Google Shape;1338;p8"/>
          <p:cNvGrpSpPr/>
          <p:nvPr/>
        </p:nvGrpSpPr>
        <p:grpSpPr>
          <a:xfrm rot="-5400000">
            <a:off x="8594967" y="813678"/>
            <a:ext cx="870424" cy="228607"/>
            <a:chOff x="1222" y="3501752"/>
            <a:chExt cx="903023" cy="233273"/>
          </a:xfrm>
        </p:grpSpPr>
        <p:sp>
          <p:nvSpPr>
            <p:cNvPr id="1339" name="Google Shape;1339;p8"/>
            <p:cNvSpPr/>
            <p:nvPr/>
          </p:nvSpPr>
          <p:spPr>
            <a:xfrm>
              <a:off x="1222" y="3501752"/>
              <a:ext cx="903023" cy="233273"/>
            </a:xfrm>
            <a:custGeom>
              <a:rect b="b" l="l" r="r" t="t"/>
              <a:pathLst>
                <a:path extrusionOk="0" h="12367" w="47874">
                  <a:moveTo>
                    <a:pt x="1" y="1"/>
                  </a:moveTo>
                  <a:lnTo>
                    <a:pt x="1" y="12367"/>
                  </a:lnTo>
                  <a:lnTo>
                    <a:pt x="47874" y="12367"/>
                  </a:lnTo>
                  <a:lnTo>
                    <a:pt x="478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7372" y="3537837"/>
              <a:ext cx="190021" cy="162463"/>
            </a:xfrm>
            <a:custGeom>
              <a:rect b="b" l="l" r="r" t="t"/>
              <a:pathLst>
                <a:path extrusionOk="0" h="8613" w="10074">
                  <a:moveTo>
                    <a:pt x="5724" y="0"/>
                  </a:moveTo>
                  <a:cubicBezTo>
                    <a:pt x="4659" y="0"/>
                    <a:pt x="3572" y="398"/>
                    <a:pt x="2688" y="1289"/>
                  </a:cubicBezTo>
                  <a:cubicBezTo>
                    <a:pt x="1" y="3997"/>
                    <a:pt x="1938" y="8613"/>
                    <a:pt x="5754" y="8613"/>
                  </a:cubicBezTo>
                  <a:cubicBezTo>
                    <a:pt x="5771" y="8613"/>
                    <a:pt x="5788" y="8613"/>
                    <a:pt x="5805" y="8612"/>
                  </a:cubicBezTo>
                  <a:cubicBezTo>
                    <a:pt x="8170" y="8591"/>
                    <a:pt x="10074" y="6667"/>
                    <a:pt x="10053" y="4302"/>
                  </a:cubicBezTo>
                  <a:cubicBezTo>
                    <a:pt x="10053" y="1717"/>
                    <a:pt x="7936" y="0"/>
                    <a:pt x="57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663726" y="3537837"/>
              <a:ext cx="189625" cy="162463"/>
            </a:xfrm>
            <a:custGeom>
              <a:rect b="b" l="l" r="r" t="t"/>
              <a:pathLst>
                <a:path extrusionOk="0" h="8613" w="10053">
                  <a:moveTo>
                    <a:pt x="5710" y="0"/>
                  </a:moveTo>
                  <a:cubicBezTo>
                    <a:pt x="4648" y="0"/>
                    <a:pt x="3565" y="398"/>
                    <a:pt x="2688" y="1289"/>
                  </a:cubicBezTo>
                  <a:cubicBezTo>
                    <a:pt x="1" y="3997"/>
                    <a:pt x="1917" y="8613"/>
                    <a:pt x="5733" y="8613"/>
                  </a:cubicBezTo>
                  <a:cubicBezTo>
                    <a:pt x="5750" y="8613"/>
                    <a:pt x="5767" y="8613"/>
                    <a:pt x="5784" y="8612"/>
                  </a:cubicBezTo>
                  <a:cubicBezTo>
                    <a:pt x="8149" y="8591"/>
                    <a:pt x="10053" y="6667"/>
                    <a:pt x="10053" y="4302"/>
                  </a:cubicBezTo>
                  <a:cubicBezTo>
                    <a:pt x="10039" y="1717"/>
                    <a:pt x="7918" y="0"/>
                    <a:pt x="57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216958" y="3537837"/>
              <a:ext cx="190021" cy="162463"/>
            </a:xfrm>
            <a:custGeom>
              <a:rect b="b" l="l" r="r" t="t"/>
              <a:pathLst>
                <a:path extrusionOk="0" h="8613" w="10074">
                  <a:moveTo>
                    <a:pt x="5730" y="0"/>
                  </a:moveTo>
                  <a:cubicBezTo>
                    <a:pt x="4668" y="0"/>
                    <a:pt x="3585" y="398"/>
                    <a:pt x="2708" y="1289"/>
                  </a:cubicBezTo>
                  <a:cubicBezTo>
                    <a:pt x="0" y="3997"/>
                    <a:pt x="1937" y="8613"/>
                    <a:pt x="5753" y="8613"/>
                  </a:cubicBezTo>
                  <a:cubicBezTo>
                    <a:pt x="5770" y="8613"/>
                    <a:pt x="5788" y="8613"/>
                    <a:pt x="5805" y="8612"/>
                  </a:cubicBezTo>
                  <a:cubicBezTo>
                    <a:pt x="8169" y="8591"/>
                    <a:pt x="10073" y="6667"/>
                    <a:pt x="10052" y="4302"/>
                  </a:cubicBezTo>
                  <a:cubicBezTo>
                    <a:pt x="10052" y="1717"/>
                    <a:pt x="7936" y="0"/>
                    <a:pt x="57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446651" y="3537837"/>
              <a:ext cx="189625" cy="162463"/>
            </a:xfrm>
            <a:custGeom>
              <a:rect b="b" l="l" r="r" t="t"/>
              <a:pathLst>
                <a:path extrusionOk="0" h="8613" w="10053">
                  <a:moveTo>
                    <a:pt x="5715" y="0"/>
                  </a:moveTo>
                  <a:cubicBezTo>
                    <a:pt x="4650" y="0"/>
                    <a:pt x="3565" y="398"/>
                    <a:pt x="2688" y="1289"/>
                  </a:cubicBezTo>
                  <a:cubicBezTo>
                    <a:pt x="1" y="3997"/>
                    <a:pt x="1938" y="8613"/>
                    <a:pt x="5733" y="8613"/>
                  </a:cubicBezTo>
                  <a:cubicBezTo>
                    <a:pt x="5750" y="8613"/>
                    <a:pt x="5767" y="8613"/>
                    <a:pt x="5784" y="8612"/>
                  </a:cubicBezTo>
                  <a:cubicBezTo>
                    <a:pt x="8149" y="8591"/>
                    <a:pt x="10053" y="6667"/>
                    <a:pt x="10053" y="4302"/>
                  </a:cubicBezTo>
                  <a:cubicBezTo>
                    <a:pt x="10053" y="1717"/>
                    <a:pt x="7927" y="0"/>
                    <a:pt x="5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44" name="Google Shape;1344;p8"/>
          <p:cNvGrpSpPr/>
          <p:nvPr/>
        </p:nvGrpSpPr>
        <p:grpSpPr>
          <a:xfrm rot="10800000">
            <a:off x="8670106" y="3222033"/>
            <a:ext cx="232496" cy="478233"/>
            <a:chOff x="1791550" y="3336545"/>
            <a:chExt cx="221024" cy="464755"/>
          </a:xfrm>
        </p:grpSpPr>
        <p:sp>
          <p:nvSpPr>
            <p:cNvPr id="1345" name="Google Shape;1345;p8"/>
            <p:cNvSpPr/>
            <p:nvPr/>
          </p:nvSpPr>
          <p:spPr>
            <a:xfrm>
              <a:off x="1791550" y="3336545"/>
              <a:ext cx="221024" cy="464755"/>
            </a:xfrm>
            <a:custGeom>
              <a:rect b="b" l="l" r="r" t="t"/>
              <a:pathLst>
                <a:path extrusionOk="0" h="24419" w="11613">
                  <a:moveTo>
                    <a:pt x="0" y="0"/>
                  </a:moveTo>
                  <a:lnTo>
                    <a:pt x="0" y="24418"/>
                  </a:lnTo>
                  <a:lnTo>
                    <a:pt x="11613" y="24418"/>
                  </a:lnTo>
                  <a:lnTo>
                    <a:pt x="116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1803503" y="3389314"/>
              <a:ext cx="172434" cy="147883"/>
            </a:xfrm>
            <a:custGeom>
              <a:rect b="b" l="l" r="r" t="t"/>
              <a:pathLst>
                <a:path extrusionOk="0" h="7770" w="9060">
                  <a:moveTo>
                    <a:pt x="5189" y="1"/>
                  </a:moveTo>
                  <a:cubicBezTo>
                    <a:pt x="1737" y="1"/>
                    <a:pt x="0" y="4164"/>
                    <a:pt x="2427" y="6612"/>
                  </a:cubicBezTo>
                  <a:cubicBezTo>
                    <a:pt x="3213" y="7411"/>
                    <a:pt x="4187" y="7769"/>
                    <a:pt x="5146" y="7769"/>
                  </a:cubicBezTo>
                  <a:cubicBezTo>
                    <a:pt x="7124" y="7769"/>
                    <a:pt x="9032" y="6246"/>
                    <a:pt x="9060" y="3934"/>
                  </a:cubicBezTo>
                  <a:cubicBezTo>
                    <a:pt x="9060" y="1779"/>
                    <a:pt x="7344" y="22"/>
                    <a:pt x="51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1803503" y="3599182"/>
              <a:ext cx="172434" cy="147464"/>
            </a:xfrm>
            <a:custGeom>
              <a:rect b="b" l="l" r="r" t="t"/>
              <a:pathLst>
                <a:path extrusionOk="0" h="7748" w="9060">
                  <a:moveTo>
                    <a:pt x="5189" y="0"/>
                  </a:moveTo>
                  <a:cubicBezTo>
                    <a:pt x="1737" y="0"/>
                    <a:pt x="0" y="4143"/>
                    <a:pt x="2427" y="6591"/>
                  </a:cubicBezTo>
                  <a:cubicBezTo>
                    <a:pt x="3213" y="7390"/>
                    <a:pt x="4187" y="7748"/>
                    <a:pt x="5146" y="7748"/>
                  </a:cubicBezTo>
                  <a:cubicBezTo>
                    <a:pt x="7124" y="7748"/>
                    <a:pt x="9032" y="6225"/>
                    <a:pt x="9060" y="3913"/>
                  </a:cubicBezTo>
                  <a:cubicBezTo>
                    <a:pt x="9060" y="1758"/>
                    <a:pt x="7344" y="0"/>
                    <a:pt x="51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48" name="Google Shape;1348;p8"/>
          <p:cNvGrpSpPr/>
          <p:nvPr/>
        </p:nvGrpSpPr>
        <p:grpSpPr>
          <a:xfrm rot="10800000">
            <a:off x="8666296" y="4415203"/>
            <a:ext cx="236036" cy="485068"/>
            <a:chOff x="-1900" y="233111"/>
            <a:chExt cx="236036" cy="485068"/>
          </a:xfrm>
        </p:grpSpPr>
        <p:sp>
          <p:nvSpPr>
            <p:cNvPr id="1349" name="Google Shape;1349;p8"/>
            <p:cNvSpPr/>
            <p:nvPr/>
          </p:nvSpPr>
          <p:spPr>
            <a:xfrm>
              <a:off x="-1900" y="233111"/>
              <a:ext cx="236036" cy="485068"/>
            </a:xfrm>
            <a:custGeom>
              <a:rect b="b" l="l" r="r" t="t"/>
              <a:pathLst>
                <a:path extrusionOk="0" h="25716" w="12012">
                  <a:moveTo>
                    <a:pt x="1" y="0"/>
                  </a:moveTo>
                  <a:lnTo>
                    <a:pt x="1" y="25715"/>
                  </a:lnTo>
                  <a:lnTo>
                    <a:pt x="12011" y="25715"/>
                  </a:lnTo>
                  <a:lnTo>
                    <a:pt x="120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8899" y="271177"/>
              <a:ext cx="185513" cy="159067"/>
            </a:xfrm>
            <a:custGeom>
              <a:rect b="b" l="l" r="r" t="t"/>
              <a:pathLst>
                <a:path extrusionOk="0" h="8433" w="9835">
                  <a:moveTo>
                    <a:pt x="5629" y="1"/>
                  </a:moveTo>
                  <a:cubicBezTo>
                    <a:pt x="1884" y="1"/>
                    <a:pt x="0" y="4520"/>
                    <a:pt x="2637" y="7177"/>
                  </a:cubicBezTo>
                  <a:cubicBezTo>
                    <a:pt x="3490" y="8045"/>
                    <a:pt x="4549" y="8433"/>
                    <a:pt x="5589" y="8433"/>
                  </a:cubicBezTo>
                  <a:cubicBezTo>
                    <a:pt x="7736" y="8433"/>
                    <a:pt x="9806" y="6778"/>
                    <a:pt x="9835" y="4269"/>
                  </a:cubicBezTo>
                  <a:cubicBezTo>
                    <a:pt x="9835" y="1926"/>
                    <a:pt x="7951" y="22"/>
                    <a:pt x="5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8899" y="507586"/>
              <a:ext cx="185513" cy="158973"/>
            </a:xfrm>
            <a:custGeom>
              <a:rect b="b" l="l" r="r" t="t"/>
              <a:pathLst>
                <a:path extrusionOk="0" h="8428" w="9835">
                  <a:moveTo>
                    <a:pt x="5629" y="1"/>
                  </a:moveTo>
                  <a:cubicBezTo>
                    <a:pt x="1884" y="1"/>
                    <a:pt x="0" y="4499"/>
                    <a:pt x="2637" y="7178"/>
                  </a:cubicBezTo>
                  <a:cubicBezTo>
                    <a:pt x="3494" y="8041"/>
                    <a:pt x="4550" y="8428"/>
                    <a:pt x="5586" y="8428"/>
                  </a:cubicBezTo>
                  <a:cubicBezTo>
                    <a:pt x="7738" y="8428"/>
                    <a:pt x="9806" y="6762"/>
                    <a:pt x="9835" y="4248"/>
                  </a:cubicBezTo>
                  <a:cubicBezTo>
                    <a:pt x="9835" y="1905"/>
                    <a:pt x="7951" y="1"/>
                    <a:pt x="5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52" name="Google Shape;1352;p8"/>
          <p:cNvGrpSpPr/>
          <p:nvPr/>
        </p:nvGrpSpPr>
        <p:grpSpPr>
          <a:xfrm rot="10800000">
            <a:off x="8914674" y="3221025"/>
            <a:ext cx="228588" cy="479829"/>
            <a:chOff x="233300" y="233459"/>
            <a:chExt cx="236023" cy="485068"/>
          </a:xfrm>
        </p:grpSpPr>
        <p:sp>
          <p:nvSpPr>
            <p:cNvPr id="1353" name="Google Shape;1353;p8"/>
            <p:cNvSpPr/>
            <p:nvPr/>
          </p:nvSpPr>
          <p:spPr>
            <a:xfrm>
              <a:off x="233300" y="233459"/>
              <a:ext cx="236023" cy="485068"/>
            </a:xfrm>
            <a:custGeom>
              <a:rect b="b" l="l" r="r" t="t"/>
              <a:pathLst>
                <a:path extrusionOk="0" h="25716" w="11990">
                  <a:moveTo>
                    <a:pt x="0" y="0"/>
                  </a:moveTo>
                  <a:lnTo>
                    <a:pt x="0" y="25715"/>
                  </a:lnTo>
                  <a:lnTo>
                    <a:pt x="11989" y="25715"/>
                  </a:lnTo>
                  <a:lnTo>
                    <a:pt x="119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248414" y="272135"/>
              <a:ext cx="185513" cy="159067"/>
            </a:xfrm>
            <a:custGeom>
              <a:rect b="b" l="l" r="r" t="t"/>
              <a:pathLst>
                <a:path extrusionOk="0" h="8433" w="9835">
                  <a:moveTo>
                    <a:pt x="5629" y="1"/>
                  </a:moveTo>
                  <a:cubicBezTo>
                    <a:pt x="1883" y="1"/>
                    <a:pt x="0" y="4520"/>
                    <a:pt x="2636" y="7177"/>
                  </a:cubicBezTo>
                  <a:cubicBezTo>
                    <a:pt x="3497" y="8045"/>
                    <a:pt x="4557" y="8433"/>
                    <a:pt x="5598" y="8433"/>
                  </a:cubicBezTo>
                  <a:cubicBezTo>
                    <a:pt x="7746" y="8433"/>
                    <a:pt x="9806" y="6778"/>
                    <a:pt x="9834" y="4269"/>
                  </a:cubicBezTo>
                  <a:cubicBezTo>
                    <a:pt x="9834" y="1926"/>
                    <a:pt x="7951" y="22"/>
                    <a:pt x="56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248414" y="508940"/>
              <a:ext cx="185909" cy="159067"/>
            </a:xfrm>
            <a:custGeom>
              <a:rect b="b" l="l" r="r" t="t"/>
              <a:pathLst>
                <a:path extrusionOk="0" h="8433" w="9856">
                  <a:moveTo>
                    <a:pt x="5629" y="1"/>
                  </a:moveTo>
                  <a:cubicBezTo>
                    <a:pt x="1883" y="1"/>
                    <a:pt x="0" y="4520"/>
                    <a:pt x="2636" y="7178"/>
                  </a:cubicBezTo>
                  <a:cubicBezTo>
                    <a:pt x="3490" y="8045"/>
                    <a:pt x="4548" y="8433"/>
                    <a:pt x="5588" y="8433"/>
                  </a:cubicBezTo>
                  <a:cubicBezTo>
                    <a:pt x="7736" y="8433"/>
                    <a:pt x="9806" y="6778"/>
                    <a:pt x="9834" y="4269"/>
                  </a:cubicBezTo>
                  <a:cubicBezTo>
                    <a:pt x="9855" y="1926"/>
                    <a:pt x="7951" y="22"/>
                    <a:pt x="56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56" name="Google Shape;1356;p8"/>
          <p:cNvGrpSpPr/>
          <p:nvPr/>
        </p:nvGrpSpPr>
        <p:grpSpPr>
          <a:xfrm rot="10800000">
            <a:off x="8916468" y="2982294"/>
            <a:ext cx="228605" cy="228600"/>
            <a:chOff x="640994" y="1737027"/>
            <a:chExt cx="227921" cy="227939"/>
          </a:xfrm>
        </p:grpSpPr>
        <p:sp>
          <p:nvSpPr>
            <p:cNvPr id="1357" name="Google Shape;1357;p8"/>
            <p:cNvSpPr/>
            <p:nvPr/>
          </p:nvSpPr>
          <p:spPr>
            <a:xfrm>
              <a:off x="640994" y="1737027"/>
              <a:ext cx="227921" cy="227939"/>
            </a:xfrm>
            <a:custGeom>
              <a:rect b="b" l="l" r="r" t="t"/>
              <a:pathLst>
                <a:path extrusionOk="0" h="12388" w="12387">
                  <a:moveTo>
                    <a:pt x="0" y="1"/>
                  </a:moveTo>
                  <a:lnTo>
                    <a:pt x="0" y="12388"/>
                  </a:lnTo>
                  <a:lnTo>
                    <a:pt x="12387" y="12388"/>
                  </a:lnTo>
                  <a:lnTo>
                    <a:pt x="123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681419" y="1778353"/>
              <a:ext cx="171341" cy="146961"/>
            </a:xfrm>
            <a:custGeom>
              <a:rect b="b" l="l" r="r" t="t"/>
              <a:pathLst>
                <a:path extrusionOk="0" h="7987" w="9312">
                  <a:moveTo>
                    <a:pt x="4020" y="0"/>
                  </a:moveTo>
                  <a:cubicBezTo>
                    <a:pt x="1987" y="0"/>
                    <a:pt x="35" y="1566"/>
                    <a:pt x="21" y="3948"/>
                  </a:cubicBezTo>
                  <a:cubicBezTo>
                    <a:pt x="0" y="6166"/>
                    <a:pt x="1779" y="7966"/>
                    <a:pt x="3997" y="7986"/>
                  </a:cubicBezTo>
                  <a:cubicBezTo>
                    <a:pt x="7533" y="7986"/>
                    <a:pt x="9311" y="3718"/>
                    <a:pt x="6821" y="1186"/>
                  </a:cubicBezTo>
                  <a:cubicBezTo>
                    <a:pt x="6009" y="367"/>
                    <a:pt x="5005" y="0"/>
                    <a:pt x="40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59" name="Google Shape;1359;p8"/>
          <p:cNvGrpSpPr/>
          <p:nvPr/>
        </p:nvGrpSpPr>
        <p:grpSpPr>
          <a:xfrm rot="10800000">
            <a:off x="8207855" y="4910402"/>
            <a:ext cx="934995" cy="251833"/>
            <a:chOff x="6611261" y="-182"/>
            <a:chExt cx="934995" cy="251833"/>
          </a:xfrm>
        </p:grpSpPr>
        <p:sp>
          <p:nvSpPr>
            <p:cNvPr id="1360" name="Google Shape;1360;p8"/>
            <p:cNvSpPr/>
            <p:nvPr/>
          </p:nvSpPr>
          <p:spPr>
            <a:xfrm rot="10800000">
              <a:off x="6611261" y="-182"/>
              <a:ext cx="934995" cy="251833"/>
            </a:xfrm>
            <a:custGeom>
              <a:rect b="b" l="l" r="r" t="t"/>
              <a:pathLst>
                <a:path extrusionOk="0" h="13351" w="49569">
                  <a:moveTo>
                    <a:pt x="1" y="1"/>
                  </a:moveTo>
                  <a:lnTo>
                    <a:pt x="1" y="13350"/>
                  </a:lnTo>
                  <a:lnTo>
                    <a:pt x="49569" y="13350"/>
                  </a:lnTo>
                  <a:lnTo>
                    <a:pt x="495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1" name="Google Shape;1361;p8"/>
            <p:cNvSpPr/>
            <p:nvPr/>
          </p:nvSpPr>
          <p:spPr>
            <a:xfrm rot="10800000">
              <a:off x="7350859" y="49934"/>
              <a:ext cx="190040" cy="162463"/>
            </a:xfrm>
            <a:custGeom>
              <a:rect b="b" l="l" r="r" t="t"/>
              <a:pathLst>
                <a:path extrusionOk="0" h="8613" w="10075">
                  <a:moveTo>
                    <a:pt x="5712" y="1"/>
                  </a:moveTo>
                  <a:cubicBezTo>
                    <a:pt x="4648" y="1"/>
                    <a:pt x="3564" y="399"/>
                    <a:pt x="2688" y="1289"/>
                  </a:cubicBezTo>
                  <a:cubicBezTo>
                    <a:pt x="1" y="3996"/>
                    <a:pt x="1938" y="8612"/>
                    <a:pt x="5754" y="8612"/>
                  </a:cubicBezTo>
                  <a:cubicBezTo>
                    <a:pt x="5771" y="8612"/>
                    <a:pt x="5788" y="8612"/>
                    <a:pt x="5806" y="8612"/>
                  </a:cubicBezTo>
                  <a:cubicBezTo>
                    <a:pt x="8149" y="8612"/>
                    <a:pt x="10074" y="6666"/>
                    <a:pt x="10053" y="4323"/>
                  </a:cubicBezTo>
                  <a:cubicBezTo>
                    <a:pt x="10053" y="1723"/>
                    <a:pt x="7925" y="1"/>
                    <a:pt x="57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2" name="Google Shape;1362;p8"/>
            <p:cNvSpPr/>
            <p:nvPr/>
          </p:nvSpPr>
          <p:spPr>
            <a:xfrm rot="10800000">
              <a:off x="6645178" y="49934"/>
              <a:ext cx="189625" cy="162463"/>
            </a:xfrm>
            <a:custGeom>
              <a:rect b="b" l="l" r="r" t="t"/>
              <a:pathLst>
                <a:path extrusionOk="0" h="8613" w="10053">
                  <a:moveTo>
                    <a:pt x="5712" y="1"/>
                  </a:moveTo>
                  <a:cubicBezTo>
                    <a:pt x="4647" y="1"/>
                    <a:pt x="3564" y="399"/>
                    <a:pt x="2687" y="1289"/>
                  </a:cubicBezTo>
                  <a:cubicBezTo>
                    <a:pt x="0" y="3996"/>
                    <a:pt x="1917" y="8612"/>
                    <a:pt x="5732" y="8612"/>
                  </a:cubicBezTo>
                  <a:cubicBezTo>
                    <a:pt x="5750" y="8612"/>
                    <a:pt x="5767" y="8612"/>
                    <a:pt x="5784" y="8612"/>
                  </a:cubicBezTo>
                  <a:cubicBezTo>
                    <a:pt x="8148" y="8612"/>
                    <a:pt x="10052" y="6687"/>
                    <a:pt x="10052" y="4323"/>
                  </a:cubicBezTo>
                  <a:cubicBezTo>
                    <a:pt x="10052" y="1723"/>
                    <a:pt x="7925" y="1"/>
                    <a:pt x="57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3" name="Google Shape;1363;p8"/>
            <p:cNvSpPr/>
            <p:nvPr/>
          </p:nvSpPr>
          <p:spPr>
            <a:xfrm rot="10800000">
              <a:off x="7121958" y="49934"/>
              <a:ext cx="189625" cy="162463"/>
            </a:xfrm>
            <a:custGeom>
              <a:rect b="b" l="l" r="r" t="t"/>
              <a:pathLst>
                <a:path extrusionOk="0" h="8613" w="10053">
                  <a:moveTo>
                    <a:pt x="5712" y="1"/>
                  </a:moveTo>
                  <a:cubicBezTo>
                    <a:pt x="4648" y="1"/>
                    <a:pt x="3564" y="399"/>
                    <a:pt x="2688" y="1289"/>
                  </a:cubicBezTo>
                  <a:cubicBezTo>
                    <a:pt x="1" y="4017"/>
                    <a:pt x="1938" y="8612"/>
                    <a:pt x="5733" y="8612"/>
                  </a:cubicBezTo>
                  <a:cubicBezTo>
                    <a:pt x="5750" y="8612"/>
                    <a:pt x="5767" y="8612"/>
                    <a:pt x="5784" y="8612"/>
                  </a:cubicBezTo>
                  <a:cubicBezTo>
                    <a:pt x="8149" y="8612"/>
                    <a:pt x="10053" y="6666"/>
                    <a:pt x="10053" y="4323"/>
                  </a:cubicBezTo>
                  <a:cubicBezTo>
                    <a:pt x="10053" y="1723"/>
                    <a:pt x="7925" y="1"/>
                    <a:pt x="57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4" name="Google Shape;1364;p8"/>
            <p:cNvSpPr/>
            <p:nvPr/>
          </p:nvSpPr>
          <p:spPr>
            <a:xfrm rot="10800000">
              <a:off x="6892245" y="49934"/>
              <a:ext cx="189625" cy="162463"/>
            </a:xfrm>
            <a:custGeom>
              <a:rect b="b" l="l" r="r" t="t"/>
              <a:pathLst>
                <a:path extrusionOk="0" h="8613" w="10053">
                  <a:moveTo>
                    <a:pt x="5707" y="1"/>
                  </a:moveTo>
                  <a:cubicBezTo>
                    <a:pt x="4645" y="1"/>
                    <a:pt x="3564" y="399"/>
                    <a:pt x="2687" y="1289"/>
                  </a:cubicBezTo>
                  <a:cubicBezTo>
                    <a:pt x="0" y="3996"/>
                    <a:pt x="1917" y="8612"/>
                    <a:pt x="5732" y="8612"/>
                  </a:cubicBezTo>
                  <a:cubicBezTo>
                    <a:pt x="5749" y="8612"/>
                    <a:pt x="5767" y="8612"/>
                    <a:pt x="5784" y="8612"/>
                  </a:cubicBezTo>
                  <a:cubicBezTo>
                    <a:pt x="8148" y="8612"/>
                    <a:pt x="10052" y="6687"/>
                    <a:pt x="10052" y="4323"/>
                  </a:cubicBezTo>
                  <a:cubicBezTo>
                    <a:pt x="10038" y="1723"/>
                    <a:pt x="7915" y="1"/>
                    <a:pt x="57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65" name="Google Shape;1365;p8"/>
          <p:cNvGrpSpPr/>
          <p:nvPr/>
        </p:nvGrpSpPr>
        <p:grpSpPr>
          <a:xfrm rot="10800000">
            <a:off x="687830" y="4912499"/>
            <a:ext cx="246896" cy="251841"/>
            <a:chOff x="6853189" y="1413242"/>
            <a:chExt cx="233273" cy="235960"/>
          </a:xfrm>
        </p:grpSpPr>
        <p:sp>
          <p:nvSpPr>
            <p:cNvPr id="1366" name="Google Shape;1366;p8"/>
            <p:cNvSpPr/>
            <p:nvPr/>
          </p:nvSpPr>
          <p:spPr>
            <a:xfrm rot="10800000">
              <a:off x="6853189" y="1413242"/>
              <a:ext cx="233273" cy="235960"/>
            </a:xfrm>
            <a:custGeom>
              <a:rect b="b" l="l" r="r" t="t"/>
              <a:pathLst>
                <a:path extrusionOk="0" h="12388" w="12367">
                  <a:moveTo>
                    <a:pt x="1" y="0"/>
                  </a:moveTo>
                  <a:lnTo>
                    <a:pt x="1" y="12387"/>
                  </a:lnTo>
                  <a:lnTo>
                    <a:pt x="12367" y="12387"/>
                  </a:lnTo>
                  <a:lnTo>
                    <a:pt x="123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7" name="Google Shape;1367;p8"/>
            <p:cNvSpPr/>
            <p:nvPr/>
          </p:nvSpPr>
          <p:spPr>
            <a:xfrm rot="10800000">
              <a:off x="6869760" y="1456584"/>
              <a:ext cx="175648" cy="150542"/>
            </a:xfrm>
            <a:custGeom>
              <a:rect b="b" l="l" r="r" t="t"/>
              <a:pathLst>
                <a:path extrusionOk="0" h="7981" w="9312">
                  <a:moveTo>
                    <a:pt x="4016" y="1"/>
                  </a:moveTo>
                  <a:cubicBezTo>
                    <a:pt x="1991" y="1"/>
                    <a:pt x="50" y="1570"/>
                    <a:pt x="22" y="3963"/>
                  </a:cubicBezTo>
                  <a:cubicBezTo>
                    <a:pt x="1" y="6160"/>
                    <a:pt x="1779" y="7959"/>
                    <a:pt x="3997" y="7980"/>
                  </a:cubicBezTo>
                  <a:cubicBezTo>
                    <a:pt x="7533" y="7980"/>
                    <a:pt x="9312" y="3712"/>
                    <a:pt x="6822" y="1201"/>
                  </a:cubicBezTo>
                  <a:cubicBezTo>
                    <a:pt x="6007" y="372"/>
                    <a:pt x="5002" y="1"/>
                    <a:pt x="40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68" name="Google Shape;1368;p8"/>
          <p:cNvGrpSpPr/>
          <p:nvPr/>
        </p:nvGrpSpPr>
        <p:grpSpPr>
          <a:xfrm rot="10800000">
            <a:off x="243270" y="3255111"/>
            <a:ext cx="201511" cy="449403"/>
            <a:chOff x="7798775" y="2139684"/>
            <a:chExt cx="193444" cy="420868"/>
          </a:xfrm>
        </p:grpSpPr>
        <p:sp>
          <p:nvSpPr>
            <p:cNvPr id="1369" name="Google Shape;1369;p8"/>
            <p:cNvSpPr/>
            <p:nvPr/>
          </p:nvSpPr>
          <p:spPr>
            <a:xfrm rot="10800000">
              <a:off x="7798775" y="2139684"/>
              <a:ext cx="193444" cy="420868"/>
            </a:xfrm>
            <a:custGeom>
              <a:rect b="b" l="l" r="r" t="t"/>
              <a:pathLst>
                <a:path extrusionOk="0" h="23896" w="11634">
                  <a:moveTo>
                    <a:pt x="0" y="1"/>
                  </a:moveTo>
                  <a:lnTo>
                    <a:pt x="0" y="23896"/>
                  </a:lnTo>
                  <a:lnTo>
                    <a:pt x="11634" y="23896"/>
                  </a:lnTo>
                  <a:lnTo>
                    <a:pt x="116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0" name="Google Shape;1370;p8"/>
            <p:cNvSpPr/>
            <p:nvPr/>
          </p:nvSpPr>
          <p:spPr>
            <a:xfrm rot="10800000">
              <a:off x="7823779" y="2180056"/>
              <a:ext cx="146033" cy="147618"/>
            </a:xfrm>
            <a:custGeom>
              <a:rect b="b" l="l" r="r" t="t"/>
              <a:pathLst>
                <a:path extrusionOk="0" h="7826" w="7742">
                  <a:moveTo>
                    <a:pt x="3871" y="0"/>
                  </a:moveTo>
                  <a:cubicBezTo>
                    <a:pt x="1737" y="0"/>
                    <a:pt x="0" y="1737"/>
                    <a:pt x="0" y="3913"/>
                  </a:cubicBezTo>
                  <a:cubicBezTo>
                    <a:pt x="0" y="6068"/>
                    <a:pt x="1737" y="7826"/>
                    <a:pt x="3871" y="7826"/>
                  </a:cubicBezTo>
                  <a:cubicBezTo>
                    <a:pt x="6005" y="7826"/>
                    <a:pt x="7742" y="6068"/>
                    <a:pt x="7742" y="3913"/>
                  </a:cubicBezTo>
                  <a:cubicBezTo>
                    <a:pt x="7742" y="1737"/>
                    <a:pt x="6005" y="0"/>
                    <a:pt x="38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1" name="Google Shape;1371;p8"/>
            <p:cNvSpPr/>
            <p:nvPr/>
          </p:nvSpPr>
          <p:spPr>
            <a:xfrm rot="10800000">
              <a:off x="7799295" y="2369496"/>
              <a:ext cx="170913" cy="146543"/>
            </a:xfrm>
            <a:custGeom>
              <a:rect b="b" l="l" r="r" t="t"/>
              <a:pathLst>
                <a:path extrusionOk="0" h="7769" w="9061">
                  <a:moveTo>
                    <a:pt x="3926" y="0"/>
                  </a:moveTo>
                  <a:cubicBezTo>
                    <a:pt x="1948" y="0"/>
                    <a:pt x="49" y="1524"/>
                    <a:pt x="21" y="3835"/>
                  </a:cubicBezTo>
                  <a:cubicBezTo>
                    <a:pt x="0" y="5990"/>
                    <a:pt x="1737" y="7748"/>
                    <a:pt x="3892" y="7769"/>
                  </a:cubicBezTo>
                  <a:cubicBezTo>
                    <a:pt x="7344" y="7769"/>
                    <a:pt x="9060" y="3605"/>
                    <a:pt x="6654" y="1157"/>
                  </a:cubicBezTo>
                  <a:cubicBezTo>
                    <a:pt x="5862" y="358"/>
                    <a:pt x="4884" y="0"/>
                    <a:pt x="39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72" name="Google Shape;1372;p8"/>
          <p:cNvGrpSpPr/>
          <p:nvPr/>
        </p:nvGrpSpPr>
        <p:grpSpPr>
          <a:xfrm rot="10800000">
            <a:off x="-3" y="4912507"/>
            <a:ext cx="674108" cy="251833"/>
            <a:chOff x="7536387" y="-182"/>
            <a:chExt cx="674108" cy="251833"/>
          </a:xfrm>
        </p:grpSpPr>
        <p:sp>
          <p:nvSpPr>
            <p:cNvPr id="1373" name="Google Shape;1373;p8"/>
            <p:cNvSpPr/>
            <p:nvPr/>
          </p:nvSpPr>
          <p:spPr>
            <a:xfrm rot="10800000">
              <a:off x="7536387" y="-182"/>
              <a:ext cx="674108" cy="251833"/>
            </a:xfrm>
            <a:custGeom>
              <a:rect b="b" l="l" r="r" t="t"/>
              <a:pathLst>
                <a:path extrusionOk="0" h="13351" w="35738">
                  <a:moveTo>
                    <a:pt x="0" y="1"/>
                  </a:moveTo>
                  <a:lnTo>
                    <a:pt x="0" y="13350"/>
                  </a:lnTo>
                  <a:lnTo>
                    <a:pt x="35738" y="13350"/>
                  </a:lnTo>
                  <a:lnTo>
                    <a:pt x="357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4" name="Google Shape;1374;p8"/>
            <p:cNvSpPr/>
            <p:nvPr/>
          </p:nvSpPr>
          <p:spPr>
            <a:xfrm rot="10800000">
              <a:off x="8017871" y="40861"/>
              <a:ext cx="190134" cy="162670"/>
            </a:xfrm>
            <a:custGeom>
              <a:rect b="b" l="l" r="r" t="t"/>
              <a:pathLst>
                <a:path extrusionOk="0" h="8624" w="10080">
                  <a:moveTo>
                    <a:pt x="5726" y="0"/>
                  </a:moveTo>
                  <a:cubicBezTo>
                    <a:pt x="4662" y="0"/>
                    <a:pt x="3576" y="396"/>
                    <a:pt x="2693" y="1279"/>
                  </a:cubicBezTo>
                  <a:cubicBezTo>
                    <a:pt x="0" y="4014"/>
                    <a:pt x="1952" y="8623"/>
                    <a:pt x="5785" y="8623"/>
                  </a:cubicBezTo>
                  <a:cubicBezTo>
                    <a:pt x="5793" y="8623"/>
                    <a:pt x="5802" y="8623"/>
                    <a:pt x="5811" y="8623"/>
                  </a:cubicBezTo>
                  <a:cubicBezTo>
                    <a:pt x="8175" y="8602"/>
                    <a:pt x="10079" y="6677"/>
                    <a:pt x="10058" y="4313"/>
                  </a:cubicBezTo>
                  <a:cubicBezTo>
                    <a:pt x="10058" y="1713"/>
                    <a:pt x="7940" y="0"/>
                    <a:pt x="5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5" name="Google Shape;1375;p8"/>
            <p:cNvSpPr/>
            <p:nvPr/>
          </p:nvSpPr>
          <p:spPr>
            <a:xfrm rot="10800000">
              <a:off x="7788177" y="40861"/>
              <a:ext cx="190134" cy="162670"/>
            </a:xfrm>
            <a:custGeom>
              <a:rect b="b" l="l" r="r" t="t"/>
              <a:pathLst>
                <a:path extrusionOk="0" h="8624" w="10080">
                  <a:moveTo>
                    <a:pt x="5717" y="0"/>
                  </a:moveTo>
                  <a:cubicBezTo>
                    <a:pt x="4653" y="0"/>
                    <a:pt x="3570" y="396"/>
                    <a:pt x="2694" y="1279"/>
                  </a:cubicBezTo>
                  <a:cubicBezTo>
                    <a:pt x="1" y="4014"/>
                    <a:pt x="1952" y="8623"/>
                    <a:pt x="5764" y="8623"/>
                  </a:cubicBezTo>
                  <a:cubicBezTo>
                    <a:pt x="5773" y="8623"/>
                    <a:pt x="5782" y="8623"/>
                    <a:pt x="5790" y="8623"/>
                  </a:cubicBezTo>
                  <a:cubicBezTo>
                    <a:pt x="8155" y="8602"/>
                    <a:pt x="10080" y="6677"/>
                    <a:pt x="10059" y="4313"/>
                  </a:cubicBezTo>
                  <a:cubicBezTo>
                    <a:pt x="10059" y="1713"/>
                    <a:pt x="7931" y="0"/>
                    <a:pt x="5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6" name="Google Shape;1376;p8"/>
            <p:cNvSpPr/>
            <p:nvPr/>
          </p:nvSpPr>
          <p:spPr>
            <a:xfrm rot="10800000">
              <a:off x="7564388" y="40861"/>
              <a:ext cx="190021" cy="162670"/>
            </a:xfrm>
            <a:custGeom>
              <a:rect b="b" l="l" r="r" t="t"/>
              <a:pathLst>
                <a:path extrusionOk="0" h="8624" w="10074">
                  <a:moveTo>
                    <a:pt x="5711" y="0"/>
                  </a:moveTo>
                  <a:cubicBezTo>
                    <a:pt x="4647" y="0"/>
                    <a:pt x="3564" y="396"/>
                    <a:pt x="2687" y="1279"/>
                  </a:cubicBezTo>
                  <a:cubicBezTo>
                    <a:pt x="0" y="4008"/>
                    <a:pt x="1938" y="8623"/>
                    <a:pt x="5753" y="8623"/>
                  </a:cubicBezTo>
                  <a:cubicBezTo>
                    <a:pt x="5771" y="8623"/>
                    <a:pt x="5788" y="8623"/>
                    <a:pt x="5805" y="8623"/>
                  </a:cubicBezTo>
                  <a:cubicBezTo>
                    <a:pt x="8169" y="8602"/>
                    <a:pt x="10073" y="6677"/>
                    <a:pt x="10052" y="4313"/>
                  </a:cubicBezTo>
                  <a:cubicBezTo>
                    <a:pt x="10052" y="1713"/>
                    <a:pt x="7924" y="0"/>
                    <a:pt x="5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77" name="Google Shape;1377;p8"/>
          <p:cNvGrpSpPr/>
          <p:nvPr/>
        </p:nvGrpSpPr>
        <p:grpSpPr>
          <a:xfrm rot="10800000">
            <a:off x="8916100" y="1371619"/>
            <a:ext cx="229726" cy="695027"/>
            <a:chOff x="8447683" y="1640135"/>
            <a:chExt cx="229726" cy="695027"/>
          </a:xfrm>
        </p:grpSpPr>
        <p:sp>
          <p:nvSpPr>
            <p:cNvPr id="1378" name="Google Shape;1378;p8"/>
            <p:cNvSpPr/>
            <p:nvPr/>
          </p:nvSpPr>
          <p:spPr>
            <a:xfrm rot="10800000">
              <a:off x="8447683" y="1640135"/>
              <a:ext cx="229726" cy="695027"/>
            </a:xfrm>
            <a:custGeom>
              <a:rect b="b" l="l" r="r" t="t"/>
              <a:pathLst>
                <a:path extrusionOk="0" h="36847" w="12179">
                  <a:moveTo>
                    <a:pt x="1" y="0"/>
                  </a:moveTo>
                  <a:lnTo>
                    <a:pt x="1" y="36847"/>
                  </a:lnTo>
                  <a:lnTo>
                    <a:pt x="12178" y="36847"/>
                  </a:lnTo>
                  <a:lnTo>
                    <a:pt x="121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9" name="Google Shape;1379;p8"/>
            <p:cNvSpPr/>
            <p:nvPr/>
          </p:nvSpPr>
          <p:spPr>
            <a:xfrm rot="10800000">
              <a:off x="8455189" y="2150836"/>
              <a:ext cx="187871" cy="160878"/>
            </a:xfrm>
            <a:custGeom>
              <a:rect b="b" l="l" r="r" t="t"/>
              <a:pathLst>
                <a:path extrusionOk="0" h="8529" w="9960">
                  <a:moveTo>
                    <a:pt x="4307" y="0"/>
                  </a:moveTo>
                  <a:cubicBezTo>
                    <a:pt x="2136" y="0"/>
                    <a:pt x="49" y="1668"/>
                    <a:pt x="21" y="4218"/>
                  </a:cubicBezTo>
                  <a:cubicBezTo>
                    <a:pt x="0" y="6583"/>
                    <a:pt x="1904" y="8508"/>
                    <a:pt x="4269" y="8528"/>
                  </a:cubicBezTo>
                  <a:cubicBezTo>
                    <a:pt x="8056" y="8528"/>
                    <a:pt x="9960" y="3967"/>
                    <a:pt x="7302" y="1268"/>
                  </a:cubicBezTo>
                  <a:cubicBezTo>
                    <a:pt x="6434" y="393"/>
                    <a:pt x="5361" y="0"/>
                    <a:pt x="4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0" name="Google Shape;1380;p8"/>
            <p:cNvSpPr/>
            <p:nvPr/>
          </p:nvSpPr>
          <p:spPr>
            <a:xfrm rot="10800000">
              <a:off x="8455189" y="1913238"/>
              <a:ext cx="187871" cy="160652"/>
            </a:xfrm>
            <a:custGeom>
              <a:rect b="b" l="l" r="r" t="t"/>
              <a:pathLst>
                <a:path extrusionOk="0" h="8517" w="9960">
                  <a:moveTo>
                    <a:pt x="4293" y="0"/>
                  </a:moveTo>
                  <a:cubicBezTo>
                    <a:pt x="2117" y="0"/>
                    <a:pt x="35" y="1677"/>
                    <a:pt x="21" y="4227"/>
                  </a:cubicBezTo>
                  <a:cubicBezTo>
                    <a:pt x="0" y="6591"/>
                    <a:pt x="1904" y="8516"/>
                    <a:pt x="4269" y="8516"/>
                  </a:cubicBezTo>
                  <a:cubicBezTo>
                    <a:pt x="8056" y="8516"/>
                    <a:pt x="9960" y="3955"/>
                    <a:pt x="7302" y="1277"/>
                  </a:cubicBezTo>
                  <a:cubicBezTo>
                    <a:pt x="6427" y="395"/>
                    <a:pt x="5349" y="0"/>
                    <a:pt x="4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1" name="Google Shape;1381;p8"/>
            <p:cNvSpPr/>
            <p:nvPr/>
          </p:nvSpPr>
          <p:spPr>
            <a:xfrm rot="10800000">
              <a:off x="8455189" y="1674848"/>
              <a:ext cx="187871" cy="161048"/>
            </a:xfrm>
            <a:custGeom>
              <a:rect b="b" l="l" r="r" t="t"/>
              <a:pathLst>
                <a:path extrusionOk="0" h="8538" w="9960">
                  <a:moveTo>
                    <a:pt x="4293" y="0"/>
                  </a:moveTo>
                  <a:cubicBezTo>
                    <a:pt x="2117" y="0"/>
                    <a:pt x="35" y="1677"/>
                    <a:pt x="21" y="4227"/>
                  </a:cubicBezTo>
                  <a:cubicBezTo>
                    <a:pt x="0" y="6591"/>
                    <a:pt x="1904" y="8516"/>
                    <a:pt x="4269" y="8537"/>
                  </a:cubicBezTo>
                  <a:cubicBezTo>
                    <a:pt x="8056" y="8537"/>
                    <a:pt x="9960" y="3955"/>
                    <a:pt x="7302" y="1277"/>
                  </a:cubicBezTo>
                  <a:cubicBezTo>
                    <a:pt x="6427" y="395"/>
                    <a:pt x="5349" y="0"/>
                    <a:pt x="4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82" name="Google Shape;1382;p8"/>
          <p:cNvGrpSpPr/>
          <p:nvPr/>
        </p:nvGrpSpPr>
        <p:grpSpPr>
          <a:xfrm rot="10800000">
            <a:off x="-15" y="3007072"/>
            <a:ext cx="229330" cy="698195"/>
            <a:chOff x="7981165" y="243746"/>
            <a:chExt cx="229330" cy="698195"/>
          </a:xfrm>
        </p:grpSpPr>
        <p:sp>
          <p:nvSpPr>
            <p:cNvPr id="1383" name="Google Shape;1383;p8"/>
            <p:cNvSpPr/>
            <p:nvPr/>
          </p:nvSpPr>
          <p:spPr>
            <a:xfrm rot="10800000">
              <a:off x="7981165" y="243746"/>
              <a:ext cx="229330" cy="698195"/>
            </a:xfrm>
            <a:custGeom>
              <a:rect b="b" l="l" r="r" t="t"/>
              <a:pathLst>
                <a:path extrusionOk="0" h="37015" w="12158">
                  <a:moveTo>
                    <a:pt x="0" y="0"/>
                  </a:moveTo>
                  <a:lnTo>
                    <a:pt x="0" y="37014"/>
                  </a:lnTo>
                  <a:lnTo>
                    <a:pt x="12157" y="37014"/>
                  </a:lnTo>
                  <a:lnTo>
                    <a:pt x="121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4" name="Google Shape;1384;p8"/>
            <p:cNvSpPr/>
            <p:nvPr/>
          </p:nvSpPr>
          <p:spPr>
            <a:xfrm rot="10800000">
              <a:off x="7994594" y="756428"/>
              <a:ext cx="181967" cy="155710"/>
            </a:xfrm>
            <a:custGeom>
              <a:rect b="b" l="l" r="r" t="t"/>
              <a:pathLst>
                <a:path extrusionOk="0" h="8255" w="9647">
                  <a:moveTo>
                    <a:pt x="4181" y="0"/>
                  </a:moveTo>
                  <a:cubicBezTo>
                    <a:pt x="2075" y="0"/>
                    <a:pt x="50" y="1622"/>
                    <a:pt x="22" y="4091"/>
                  </a:cubicBezTo>
                  <a:cubicBezTo>
                    <a:pt x="1" y="6371"/>
                    <a:pt x="1842" y="8234"/>
                    <a:pt x="4144" y="8255"/>
                  </a:cubicBezTo>
                  <a:cubicBezTo>
                    <a:pt x="7805" y="8255"/>
                    <a:pt x="9647" y="3840"/>
                    <a:pt x="7073" y="1224"/>
                  </a:cubicBezTo>
                  <a:cubicBezTo>
                    <a:pt x="6235" y="379"/>
                    <a:pt x="5198" y="0"/>
                    <a:pt x="4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5" name="Google Shape;1385;p8"/>
            <p:cNvSpPr/>
            <p:nvPr/>
          </p:nvSpPr>
          <p:spPr>
            <a:xfrm rot="10800000">
              <a:off x="7994594" y="526319"/>
              <a:ext cx="181967" cy="155729"/>
            </a:xfrm>
            <a:custGeom>
              <a:rect b="b" l="l" r="r" t="t"/>
              <a:pathLst>
                <a:path extrusionOk="0" h="8256" w="9647">
                  <a:moveTo>
                    <a:pt x="4181" y="0"/>
                  </a:moveTo>
                  <a:cubicBezTo>
                    <a:pt x="2075" y="0"/>
                    <a:pt x="50" y="1623"/>
                    <a:pt x="22" y="4091"/>
                  </a:cubicBezTo>
                  <a:cubicBezTo>
                    <a:pt x="1" y="6372"/>
                    <a:pt x="1842" y="8234"/>
                    <a:pt x="4144" y="8255"/>
                  </a:cubicBezTo>
                  <a:cubicBezTo>
                    <a:pt x="7805" y="8255"/>
                    <a:pt x="9647" y="3840"/>
                    <a:pt x="7073" y="1225"/>
                  </a:cubicBezTo>
                  <a:cubicBezTo>
                    <a:pt x="6235" y="379"/>
                    <a:pt x="5198" y="0"/>
                    <a:pt x="4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6" name="Google Shape;1386;p8"/>
            <p:cNvSpPr/>
            <p:nvPr/>
          </p:nvSpPr>
          <p:spPr>
            <a:xfrm rot="10800000">
              <a:off x="7994594" y="296228"/>
              <a:ext cx="181967" cy="155729"/>
            </a:xfrm>
            <a:custGeom>
              <a:rect b="b" l="l" r="r" t="t"/>
              <a:pathLst>
                <a:path extrusionOk="0" h="8256" w="9647">
                  <a:moveTo>
                    <a:pt x="4181" y="1"/>
                  </a:moveTo>
                  <a:cubicBezTo>
                    <a:pt x="2075" y="1"/>
                    <a:pt x="50" y="1623"/>
                    <a:pt x="22" y="4092"/>
                  </a:cubicBezTo>
                  <a:cubicBezTo>
                    <a:pt x="1" y="6372"/>
                    <a:pt x="1842" y="8235"/>
                    <a:pt x="4144" y="8256"/>
                  </a:cubicBezTo>
                  <a:cubicBezTo>
                    <a:pt x="7805" y="8256"/>
                    <a:pt x="9647" y="3841"/>
                    <a:pt x="7073" y="1225"/>
                  </a:cubicBezTo>
                  <a:cubicBezTo>
                    <a:pt x="6235" y="380"/>
                    <a:pt x="5198" y="1"/>
                    <a:pt x="41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87" name="Google Shape;1387;p8"/>
          <p:cNvGrpSpPr/>
          <p:nvPr/>
        </p:nvGrpSpPr>
        <p:grpSpPr>
          <a:xfrm rot="5400000">
            <a:off x="104711" y="3611564"/>
            <a:ext cx="236036" cy="444758"/>
            <a:chOff x="8909417" y="4465206"/>
            <a:chExt cx="236036" cy="444758"/>
          </a:xfrm>
        </p:grpSpPr>
        <p:sp>
          <p:nvSpPr>
            <p:cNvPr id="1388" name="Google Shape;1388;p8"/>
            <p:cNvSpPr/>
            <p:nvPr/>
          </p:nvSpPr>
          <p:spPr>
            <a:xfrm rot="10800000">
              <a:off x="8909417" y="4465206"/>
              <a:ext cx="236036" cy="444758"/>
            </a:xfrm>
            <a:custGeom>
              <a:rect b="b" l="l" r="r" t="t"/>
              <a:pathLst>
                <a:path extrusionOk="0" h="25716" w="12012">
                  <a:moveTo>
                    <a:pt x="1" y="0"/>
                  </a:moveTo>
                  <a:lnTo>
                    <a:pt x="1" y="25715"/>
                  </a:lnTo>
                  <a:lnTo>
                    <a:pt x="12011" y="25715"/>
                  </a:lnTo>
                  <a:lnTo>
                    <a:pt x="120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p8"/>
            <p:cNvSpPr/>
            <p:nvPr/>
          </p:nvSpPr>
          <p:spPr>
            <a:xfrm rot="10800000">
              <a:off x="8949153" y="4712833"/>
              <a:ext cx="185513" cy="159067"/>
            </a:xfrm>
            <a:custGeom>
              <a:rect b="b" l="l" r="r" t="t"/>
              <a:pathLst>
                <a:path extrusionOk="0" h="8433" w="9835">
                  <a:moveTo>
                    <a:pt x="5629" y="1"/>
                  </a:moveTo>
                  <a:cubicBezTo>
                    <a:pt x="1884" y="1"/>
                    <a:pt x="0" y="4520"/>
                    <a:pt x="2637" y="7177"/>
                  </a:cubicBezTo>
                  <a:cubicBezTo>
                    <a:pt x="3490" y="8045"/>
                    <a:pt x="4549" y="8433"/>
                    <a:pt x="5589" y="8433"/>
                  </a:cubicBezTo>
                  <a:cubicBezTo>
                    <a:pt x="7736" y="8433"/>
                    <a:pt x="9806" y="6778"/>
                    <a:pt x="9835" y="4269"/>
                  </a:cubicBezTo>
                  <a:cubicBezTo>
                    <a:pt x="9835" y="1926"/>
                    <a:pt x="7951" y="22"/>
                    <a:pt x="5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0" name="Google Shape;1390;p8"/>
            <p:cNvSpPr/>
            <p:nvPr/>
          </p:nvSpPr>
          <p:spPr>
            <a:xfrm rot="10800000">
              <a:off x="8949153" y="4502756"/>
              <a:ext cx="185513" cy="158973"/>
            </a:xfrm>
            <a:custGeom>
              <a:rect b="b" l="l" r="r" t="t"/>
              <a:pathLst>
                <a:path extrusionOk="0" h="8428" w="9835">
                  <a:moveTo>
                    <a:pt x="5629" y="1"/>
                  </a:moveTo>
                  <a:cubicBezTo>
                    <a:pt x="1884" y="1"/>
                    <a:pt x="0" y="4499"/>
                    <a:pt x="2637" y="7178"/>
                  </a:cubicBezTo>
                  <a:cubicBezTo>
                    <a:pt x="3494" y="8041"/>
                    <a:pt x="4550" y="8428"/>
                    <a:pt x="5586" y="8428"/>
                  </a:cubicBezTo>
                  <a:cubicBezTo>
                    <a:pt x="7738" y="8428"/>
                    <a:pt x="9806" y="6762"/>
                    <a:pt x="9835" y="4248"/>
                  </a:cubicBezTo>
                  <a:cubicBezTo>
                    <a:pt x="9835" y="1905"/>
                    <a:pt x="7951" y="1"/>
                    <a:pt x="5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91" name="Google Shape;1391;p8"/>
          <p:cNvGrpSpPr/>
          <p:nvPr/>
        </p:nvGrpSpPr>
        <p:grpSpPr>
          <a:xfrm rot="-5400000">
            <a:off x="7695501" y="4662521"/>
            <a:ext cx="250383" cy="749303"/>
            <a:chOff x="7981165" y="243746"/>
            <a:chExt cx="229330" cy="698195"/>
          </a:xfrm>
        </p:grpSpPr>
        <p:sp>
          <p:nvSpPr>
            <p:cNvPr id="1392" name="Google Shape;1392;p8"/>
            <p:cNvSpPr/>
            <p:nvPr/>
          </p:nvSpPr>
          <p:spPr>
            <a:xfrm rot="10800000">
              <a:off x="7981165" y="243746"/>
              <a:ext cx="229330" cy="698195"/>
            </a:xfrm>
            <a:custGeom>
              <a:rect b="b" l="l" r="r" t="t"/>
              <a:pathLst>
                <a:path extrusionOk="0" h="37015" w="12158">
                  <a:moveTo>
                    <a:pt x="0" y="0"/>
                  </a:moveTo>
                  <a:lnTo>
                    <a:pt x="0" y="37014"/>
                  </a:lnTo>
                  <a:lnTo>
                    <a:pt x="12157" y="37014"/>
                  </a:lnTo>
                  <a:lnTo>
                    <a:pt x="121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p8"/>
            <p:cNvSpPr/>
            <p:nvPr/>
          </p:nvSpPr>
          <p:spPr>
            <a:xfrm rot="10800000">
              <a:off x="7994594" y="756428"/>
              <a:ext cx="181967" cy="155710"/>
            </a:xfrm>
            <a:custGeom>
              <a:rect b="b" l="l" r="r" t="t"/>
              <a:pathLst>
                <a:path extrusionOk="0" h="8255" w="9647">
                  <a:moveTo>
                    <a:pt x="4181" y="0"/>
                  </a:moveTo>
                  <a:cubicBezTo>
                    <a:pt x="2075" y="0"/>
                    <a:pt x="50" y="1622"/>
                    <a:pt x="22" y="4091"/>
                  </a:cubicBezTo>
                  <a:cubicBezTo>
                    <a:pt x="1" y="6371"/>
                    <a:pt x="1842" y="8234"/>
                    <a:pt x="4144" y="8255"/>
                  </a:cubicBezTo>
                  <a:cubicBezTo>
                    <a:pt x="7805" y="8255"/>
                    <a:pt x="9647" y="3840"/>
                    <a:pt x="7073" y="1224"/>
                  </a:cubicBezTo>
                  <a:cubicBezTo>
                    <a:pt x="6235" y="379"/>
                    <a:pt x="5198" y="0"/>
                    <a:pt x="4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p8"/>
            <p:cNvSpPr/>
            <p:nvPr/>
          </p:nvSpPr>
          <p:spPr>
            <a:xfrm rot="10800000">
              <a:off x="7994594" y="526319"/>
              <a:ext cx="181967" cy="155729"/>
            </a:xfrm>
            <a:custGeom>
              <a:rect b="b" l="l" r="r" t="t"/>
              <a:pathLst>
                <a:path extrusionOk="0" h="8256" w="9647">
                  <a:moveTo>
                    <a:pt x="4181" y="0"/>
                  </a:moveTo>
                  <a:cubicBezTo>
                    <a:pt x="2075" y="0"/>
                    <a:pt x="50" y="1623"/>
                    <a:pt x="22" y="4091"/>
                  </a:cubicBezTo>
                  <a:cubicBezTo>
                    <a:pt x="1" y="6372"/>
                    <a:pt x="1842" y="8234"/>
                    <a:pt x="4144" y="8255"/>
                  </a:cubicBezTo>
                  <a:cubicBezTo>
                    <a:pt x="7805" y="8255"/>
                    <a:pt x="9647" y="3840"/>
                    <a:pt x="7073" y="1225"/>
                  </a:cubicBezTo>
                  <a:cubicBezTo>
                    <a:pt x="6235" y="379"/>
                    <a:pt x="5198" y="0"/>
                    <a:pt x="4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p8"/>
            <p:cNvSpPr/>
            <p:nvPr/>
          </p:nvSpPr>
          <p:spPr>
            <a:xfrm rot="10800000">
              <a:off x="7994594" y="296228"/>
              <a:ext cx="181967" cy="155729"/>
            </a:xfrm>
            <a:custGeom>
              <a:rect b="b" l="l" r="r" t="t"/>
              <a:pathLst>
                <a:path extrusionOk="0" h="8256" w="9647">
                  <a:moveTo>
                    <a:pt x="4181" y="1"/>
                  </a:moveTo>
                  <a:cubicBezTo>
                    <a:pt x="2075" y="1"/>
                    <a:pt x="50" y="1623"/>
                    <a:pt x="22" y="4092"/>
                  </a:cubicBezTo>
                  <a:cubicBezTo>
                    <a:pt x="1" y="6372"/>
                    <a:pt x="1842" y="8235"/>
                    <a:pt x="4144" y="8256"/>
                  </a:cubicBezTo>
                  <a:cubicBezTo>
                    <a:pt x="7805" y="8256"/>
                    <a:pt x="9647" y="3841"/>
                    <a:pt x="7073" y="1225"/>
                  </a:cubicBezTo>
                  <a:cubicBezTo>
                    <a:pt x="6235" y="380"/>
                    <a:pt x="5198" y="1"/>
                    <a:pt x="41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96" name="Google Shape;1396;p8"/>
          <p:cNvGrpSpPr/>
          <p:nvPr/>
        </p:nvGrpSpPr>
        <p:grpSpPr>
          <a:xfrm rot="10800000">
            <a:off x="50" y="4203117"/>
            <a:ext cx="229330" cy="698195"/>
            <a:chOff x="7981165" y="243746"/>
            <a:chExt cx="229330" cy="698195"/>
          </a:xfrm>
        </p:grpSpPr>
        <p:sp>
          <p:nvSpPr>
            <p:cNvPr id="1397" name="Google Shape;1397;p8"/>
            <p:cNvSpPr/>
            <p:nvPr/>
          </p:nvSpPr>
          <p:spPr>
            <a:xfrm rot="10800000">
              <a:off x="7981165" y="243746"/>
              <a:ext cx="229330" cy="698195"/>
            </a:xfrm>
            <a:custGeom>
              <a:rect b="b" l="l" r="r" t="t"/>
              <a:pathLst>
                <a:path extrusionOk="0" h="37015" w="12158">
                  <a:moveTo>
                    <a:pt x="0" y="0"/>
                  </a:moveTo>
                  <a:lnTo>
                    <a:pt x="0" y="37014"/>
                  </a:lnTo>
                  <a:lnTo>
                    <a:pt x="12157" y="37014"/>
                  </a:lnTo>
                  <a:lnTo>
                    <a:pt x="121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8" name="Google Shape;1398;p8"/>
            <p:cNvSpPr/>
            <p:nvPr/>
          </p:nvSpPr>
          <p:spPr>
            <a:xfrm rot="10800000">
              <a:off x="7994594" y="756428"/>
              <a:ext cx="181967" cy="155710"/>
            </a:xfrm>
            <a:custGeom>
              <a:rect b="b" l="l" r="r" t="t"/>
              <a:pathLst>
                <a:path extrusionOk="0" h="8255" w="9647">
                  <a:moveTo>
                    <a:pt x="4181" y="0"/>
                  </a:moveTo>
                  <a:cubicBezTo>
                    <a:pt x="2075" y="0"/>
                    <a:pt x="50" y="1622"/>
                    <a:pt x="22" y="4091"/>
                  </a:cubicBezTo>
                  <a:cubicBezTo>
                    <a:pt x="1" y="6371"/>
                    <a:pt x="1842" y="8234"/>
                    <a:pt x="4144" y="8255"/>
                  </a:cubicBezTo>
                  <a:cubicBezTo>
                    <a:pt x="7805" y="8255"/>
                    <a:pt x="9647" y="3840"/>
                    <a:pt x="7073" y="1224"/>
                  </a:cubicBezTo>
                  <a:cubicBezTo>
                    <a:pt x="6235" y="379"/>
                    <a:pt x="5198" y="0"/>
                    <a:pt x="4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9" name="Google Shape;1399;p8"/>
            <p:cNvSpPr/>
            <p:nvPr/>
          </p:nvSpPr>
          <p:spPr>
            <a:xfrm rot="10800000">
              <a:off x="7994594" y="526319"/>
              <a:ext cx="181967" cy="155729"/>
            </a:xfrm>
            <a:custGeom>
              <a:rect b="b" l="l" r="r" t="t"/>
              <a:pathLst>
                <a:path extrusionOk="0" h="8256" w="9647">
                  <a:moveTo>
                    <a:pt x="4181" y="0"/>
                  </a:moveTo>
                  <a:cubicBezTo>
                    <a:pt x="2075" y="0"/>
                    <a:pt x="50" y="1623"/>
                    <a:pt x="22" y="4091"/>
                  </a:cubicBezTo>
                  <a:cubicBezTo>
                    <a:pt x="1" y="6372"/>
                    <a:pt x="1842" y="8234"/>
                    <a:pt x="4144" y="8255"/>
                  </a:cubicBezTo>
                  <a:cubicBezTo>
                    <a:pt x="7805" y="8255"/>
                    <a:pt x="9647" y="3840"/>
                    <a:pt x="7073" y="1225"/>
                  </a:cubicBezTo>
                  <a:cubicBezTo>
                    <a:pt x="6235" y="379"/>
                    <a:pt x="5198" y="0"/>
                    <a:pt x="4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0" name="Google Shape;1400;p8"/>
            <p:cNvSpPr/>
            <p:nvPr/>
          </p:nvSpPr>
          <p:spPr>
            <a:xfrm rot="10800000">
              <a:off x="7994594" y="296228"/>
              <a:ext cx="181967" cy="155729"/>
            </a:xfrm>
            <a:custGeom>
              <a:rect b="b" l="l" r="r" t="t"/>
              <a:pathLst>
                <a:path extrusionOk="0" h="8256" w="9647">
                  <a:moveTo>
                    <a:pt x="4181" y="1"/>
                  </a:moveTo>
                  <a:cubicBezTo>
                    <a:pt x="2075" y="1"/>
                    <a:pt x="50" y="1623"/>
                    <a:pt x="22" y="4092"/>
                  </a:cubicBezTo>
                  <a:cubicBezTo>
                    <a:pt x="1" y="6372"/>
                    <a:pt x="1842" y="8235"/>
                    <a:pt x="4144" y="8256"/>
                  </a:cubicBezTo>
                  <a:cubicBezTo>
                    <a:pt x="7805" y="8256"/>
                    <a:pt x="9647" y="3841"/>
                    <a:pt x="7073" y="1225"/>
                  </a:cubicBezTo>
                  <a:cubicBezTo>
                    <a:pt x="6235" y="380"/>
                    <a:pt x="5198" y="1"/>
                    <a:pt x="41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01" name="Google Shape;1401;p8"/>
          <p:cNvGrpSpPr/>
          <p:nvPr/>
        </p:nvGrpSpPr>
        <p:grpSpPr>
          <a:xfrm>
            <a:off x="-1121" y="1106"/>
            <a:ext cx="1329273" cy="2109564"/>
            <a:chOff x="-1121" y="20047"/>
            <a:chExt cx="1329273" cy="2109564"/>
          </a:xfrm>
        </p:grpSpPr>
        <p:grpSp>
          <p:nvGrpSpPr>
            <p:cNvPr id="1402" name="Google Shape;1402;p8"/>
            <p:cNvGrpSpPr/>
            <p:nvPr/>
          </p:nvGrpSpPr>
          <p:grpSpPr>
            <a:xfrm rot="10800000">
              <a:off x="-1121" y="250525"/>
              <a:ext cx="230521" cy="912511"/>
              <a:chOff x="467310" y="1895396"/>
              <a:chExt cx="230521" cy="912511"/>
            </a:xfrm>
          </p:grpSpPr>
          <p:sp>
            <p:nvSpPr>
              <p:cNvPr id="1403" name="Google Shape;1403;p8"/>
              <p:cNvSpPr/>
              <p:nvPr/>
            </p:nvSpPr>
            <p:spPr>
              <a:xfrm>
                <a:off x="467310" y="1895396"/>
                <a:ext cx="230521" cy="912511"/>
              </a:xfrm>
              <a:custGeom>
                <a:rect b="b" l="l" r="r" t="t"/>
                <a:pathLst>
                  <a:path extrusionOk="0" h="48377" w="12283">
                    <a:moveTo>
                      <a:pt x="1" y="1"/>
                    </a:moveTo>
                    <a:lnTo>
                      <a:pt x="1" y="48376"/>
                    </a:lnTo>
                    <a:lnTo>
                      <a:pt x="12283" y="48376"/>
                    </a:lnTo>
                    <a:lnTo>
                      <a:pt x="122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4" name="Google Shape;1404;p8"/>
              <p:cNvSpPr/>
              <p:nvPr/>
            </p:nvSpPr>
            <p:spPr>
              <a:xfrm>
                <a:off x="500505" y="1931579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6" y="1"/>
                    </a:moveTo>
                    <a:cubicBezTo>
                      <a:pt x="2125" y="1"/>
                      <a:pt x="35" y="1680"/>
                      <a:pt x="21" y="4234"/>
                    </a:cubicBezTo>
                    <a:cubicBezTo>
                      <a:pt x="0" y="6578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1" y="392"/>
                      <a:pt x="5358" y="1"/>
                      <a:pt x="43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5" name="Google Shape;1405;p8"/>
              <p:cNvSpPr/>
              <p:nvPr/>
            </p:nvSpPr>
            <p:spPr>
              <a:xfrm>
                <a:off x="500505" y="2594632"/>
                <a:ext cx="187871" cy="160803"/>
              </a:xfrm>
              <a:custGeom>
                <a:rect b="b" l="l" r="r" t="t"/>
                <a:pathLst>
                  <a:path extrusionOk="0" h="8525" w="9960">
                    <a:moveTo>
                      <a:pt x="4303" y="1"/>
                    </a:moveTo>
                    <a:cubicBezTo>
                      <a:pt x="2123" y="1"/>
                      <a:pt x="35" y="1675"/>
                      <a:pt x="21" y="4214"/>
                    </a:cubicBezTo>
                    <a:cubicBezTo>
                      <a:pt x="0" y="6578"/>
                      <a:pt x="1904" y="8503"/>
                      <a:pt x="4269" y="8524"/>
                    </a:cubicBezTo>
                    <a:cubicBezTo>
                      <a:pt x="8056" y="8524"/>
                      <a:pt x="9960" y="3963"/>
                      <a:pt x="7302" y="1264"/>
                    </a:cubicBezTo>
                    <a:cubicBezTo>
                      <a:pt x="6430" y="391"/>
                      <a:pt x="5356" y="1"/>
                      <a:pt x="43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6" name="Google Shape;1406;p8"/>
              <p:cNvSpPr/>
              <p:nvPr/>
            </p:nvSpPr>
            <p:spPr>
              <a:xfrm>
                <a:off x="500505" y="2143523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3" y="0"/>
                    </a:moveTo>
                    <a:cubicBezTo>
                      <a:pt x="2123" y="0"/>
                      <a:pt x="35" y="1674"/>
                      <a:pt x="21" y="4213"/>
                    </a:cubicBezTo>
                    <a:cubicBezTo>
                      <a:pt x="0" y="6578"/>
                      <a:pt x="1904" y="8503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0" y="391"/>
                      <a:pt x="5356" y="0"/>
                      <a:pt x="43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7" name="Google Shape;1407;p8"/>
              <p:cNvSpPr/>
              <p:nvPr/>
            </p:nvSpPr>
            <p:spPr>
              <a:xfrm>
                <a:off x="500505" y="2375331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293" y="0"/>
                    </a:moveTo>
                    <a:cubicBezTo>
                      <a:pt x="2117" y="0"/>
                      <a:pt x="35" y="1678"/>
                      <a:pt x="21" y="4227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5"/>
                      <a:pt x="7302" y="1277"/>
                    </a:cubicBezTo>
                    <a:cubicBezTo>
                      <a:pt x="6427" y="395"/>
                      <a:pt x="5349" y="0"/>
                      <a:pt x="42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08" name="Google Shape;1408;p8"/>
            <p:cNvGrpSpPr/>
            <p:nvPr/>
          </p:nvGrpSpPr>
          <p:grpSpPr>
            <a:xfrm>
              <a:off x="79" y="1172704"/>
              <a:ext cx="229311" cy="489821"/>
              <a:chOff x="2525611" y="4653432"/>
              <a:chExt cx="229311" cy="489821"/>
            </a:xfrm>
          </p:grpSpPr>
          <p:sp>
            <p:nvSpPr>
              <p:cNvPr id="1409" name="Google Shape;1409;p8"/>
              <p:cNvSpPr/>
              <p:nvPr/>
            </p:nvSpPr>
            <p:spPr>
              <a:xfrm>
                <a:off x="2525611" y="4653432"/>
                <a:ext cx="229311" cy="489821"/>
              </a:xfrm>
              <a:custGeom>
                <a:rect b="b" l="l" r="r" t="t"/>
                <a:pathLst>
                  <a:path extrusionOk="0" h="25968" w="12157">
                    <a:moveTo>
                      <a:pt x="0" y="1"/>
                    </a:moveTo>
                    <a:lnTo>
                      <a:pt x="0" y="25967"/>
                    </a:lnTo>
                    <a:lnTo>
                      <a:pt x="12157" y="25967"/>
                    </a:lnTo>
                    <a:lnTo>
                      <a:pt x="121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0" name="Google Shape;1410;p8"/>
              <p:cNvSpPr/>
              <p:nvPr/>
            </p:nvSpPr>
            <p:spPr>
              <a:xfrm>
                <a:off x="2534288" y="4700400"/>
                <a:ext cx="185909" cy="158935"/>
              </a:xfrm>
              <a:custGeom>
                <a:rect b="b" l="l" r="r" t="t"/>
                <a:pathLst>
                  <a:path extrusionOk="0" h="8426" w="9856">
                    <a:moveTo>
                      <a:pt x="5629" y="1"/>
                    </a:moveTo>
                    <a:cubicBezTo>
                      <a:pt x="1884" y="1"/>
                      <a:pt x="1" y="4499"/>
                      <a:pt x="2637" y="7157"/>
                    </a:cubicBezTo>
                    <a:cubicBezTo>
                      <a:pt x="3493" y="8033"/>
                      <a:pt x="4555" y="8426"/>
                      <a:pt x="5598" y="8426"/>
                    </a:cubicBezTo>
                    <a:cubicBezTo>
                      <a:pt x="7743" y="8426"/>
                      <a:pt x="9806" y="6768"/>
                      <a:pt x="9835" y="4248"/>
                    </a:cubicBezTo>
                    <a:cubicBezTo>
                      <a:pt x="9856" y="1905"/>
                      <a:pt x="7972" y="1"/>
                      <a:pt x="5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1" name="Google Shape;1411;p8"/>
              <p:cNvSpPr/>
              <p:nvPr/>
            </p:nvSpPr>
            <p:spPr>
              <a:xfrm>
                <a:off x="2534401" y="4925775"/>
                <a:ext cx="185796" cy="158747"/>
              </a:xfrm>
              <a:custGeom>
                <a:rect b="b" l="l" r="r" t="t"/>
                <a:pathLst>
                  <a:path extrusionOk="0" h="8416" w="9850">
                    <a:moveTo>
                      <a:pt x="5597" y="0"/>
                    </a:moveTo>
                    <a:cubicBezTo>
                      <a:pt x="1869" y="0"/>
                      <a:pt x="1" y="4505"/>
                      <a:pt x="2631" y="7156"/>
                    </a:cubicBezTo>
                    <a:cubicBezTo>
                      <a:pt x="3494" y="8026"/>
                      <a:pt x="4558" y="8416"/>
                      <a:pt x="5601" y="8416"/>
                    </a:cubicBezTo>
                    <a:cubicBezTo>
                      <a:pt x="7746" y="8416"/>
                      <a:pt x="9800" y="6767"/>
                      <a:pt x="9829" y="4248"/>
                    </a:cubicBezTo>
                    <a:cubicBezTo>
                      <a:pt x="9850" y="1904"/>
                      <a:pt x="7966" y="0"/>
                      <a:pt x="5623" y="0"/>
                    </a:cubicBezTo>
                    <a:cubicBezTo>
                      <a:pt x="5614" y="0"/>
                      <a:pt x="5606" y="0"/>
                      <a:pt x="55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12" name="Google Shape;1412;p8"/>
            <p:cNvGrpSpPr/>
            <p:nvPr/>
          </p:nvGrpSpPr>
          <p:grpSpPr>
            <a:xfrm rot="10800000">
              <a:off x="241968" y="250862"/>
              <a:ext cx="205582" cy="680199"/>
              <a:chOff x="2525601" y="3914034"/>
              <a:chExt cx="229342" cy="739427"/>
            </a:xfrm>
          </p:grpSpPr>
          <p:sp>
            <p:nvSpPr>
              <p:cNvPr id="1413" name="Google Shape;1413;p8"/>
              <p:cNvSpPr/>
              <p:nvPr/>
            </p:nvSpPr>
            <p:spPr>
              <a:xfrm>
                <a:off x="2525601" y="3914034"/>
                <a:ext cx="229342" cy="739427"/>
              </a:xfrm>
              <a:custGeom>
                <a:rect b="b" l="l" r="r" t="t"/>
                <a:pathLst>
                  <a:path extrusionOk="0" h="36847" w="12157">
                    <a:moveTo>
                      <a:pt x="0" y="0"/>
                    </a:moveTo>
                    <a:lnTo>
                      <a:pt x="0" y="36847"/>
                    </a:lnTo>
                    <a:lnTo>
                      <a:pt x="12157" y="36847"/>
                    </a:lnTo>
                    <a:lnTo>
                      <a:pt x="1215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4" name="Google Shape;1414;p8"/>
              <p:cNvSpPr/>
              <p:nvPr/>
            </p:nvSpPr>
            <p:spPr>
              <a:xfrm>
                <a:off x="2559545" y="3953685"/>
                <a:ext cx="187889" cy="161048"/>
              </a:xfrm>
              <a:custGeom>
                <a:rect b="b" l="l" r="r" t="t"/>
                <a:pathLst>
                  <a:path extrusionOk="0" h="8538" w="9961">
                    <a:moveTo>
                      <a:pt x="4307" y="0"/>
                    </a:moveTo>
                    <a:cubicBezTo>
                      <a:pt x="2136" y="0"/>
                      <a:pt x="50" y="1677"/>
                      <a:pt x="22" y="4227"/>
                    </a:cubicBezTo>
                    <a:cubicBezTo>
                      <a:pt x="1" y="6592"/>
                      <a:pt x="1905" y="8517"/>
                      <a:pt x="4269" y="8538"/>
                    </a:cubicBezTo>
                    <a:cubicBezTo>
                      <a:pt x="8056" y="8538"/>
                      <a:pt x="9960" y="3955"/>
                      <a:pt x="7303" y="1277"/>
                    </a:cubicBezTo>
                    <a:cubicBezTo>
                      <a:pt x="6435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5" name="Google Shape;1415;p8"/>
              <p:cNvSpPr/>
              <p:nvPr/>
            </p:nvSpPr>
            <p:spPr>
              <a:xfrm>
                <a:off x="2557760" y="4202059"/>
                <a:ext cx="187889" cy="160878"/>
              </a:xfrm>
              <a:custGeom>
                <a:rect b="b" l="l" r="r" t="t"/>
                <a:pathLst>
                  <a:path extrusionOk="0" h="8529" w="9961">
                    <a:moveTo>
                      <a:pt x="4308" y="0"/>
                    </a:moveTo>
                    <a:cubicBezTo>
                      <a:pt x="2136" y="0"/>
                      <a:pt x="50" y="1668"/>
                      <a:pt x="22" y="4218"/>
                    </a:cubicBezTo>
                    <a:cubicBezTo>
                      <a:pt x="1" y="6583"/>
                      <a:pt x="1905" y="8508"/>
                      <a:pt x="4269" y="8529"/>
                    </a:cubicBezTo>
                    <a:cubicBezTo>
                      <a:pt x="8056" y="8529"/>
                      <a:pt x="9960" y="3967"/>
                      <a:pt x="7303" y="1268"/>
                    </a:cubicBezTo>
                    <a:cubicBezTo>
                      <a:pt x="6435" y="393"/>
                      <a:pt x="5361" y="0"/>
                      <a:pt x="43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6" name="Google Shape;1416;p8"/>
              <p:cNvSpPr/>
              <p:nvPr/>
            </p:nvSpPr>
            <p:spPr>
              <a:xfrm>
                <a:off x="2559545" y="4463991"/>
                <a:ext cx="187889" cy="161048"/>
              </a:xfrm>
              <a:custGeom>
                <a:rect b="b" l="l" r="r" t="t"/>
                <a:pathLst>
                  <a:path extrusionOk="0" h="8538" w="9961">
                    <a:moveTo>
                      <a:pt x="4307" y="0"/>
                    </a:moveTo>
                    <a:cubicBezTo>
                      <a:pt x="2136" y="0"/>
                      <a:pt x="50" y="1677"/>
                      <a:pt x="22" y="4227"/>
                    </a:cubicBezTo>
                    <a:cubicBezTo>
                      <a:pt x="1" y="6592"/>
                      <a:pt x="1905" y="8517"/>
                      <a:pt x="4269" y="8537"/>
                    </a:cubicBezTo>
                    <a:cubicBezTo>
                      <a:pt x="8056" y="8517"/>
                      <a:pt x="9960" y="3955"/>
                      <a:pt x="7303" y="1277"/>
                    </a:cubicBezTo>
                    <a:cubicBezTo>
                      <a:pt x="6435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17" name="Google Shape;1417;p8"/>
            <p:cNvGrpSpPr/>
            <p:nvPr/>
          </p:nvGrpSpPr>
          <p:grpSpPr>
            <a:xfrm rot="-5400000">
              <a:off x="898005" y="-190335"/>
              <a:ext cx="219462" cy="640832"/>
              <a:chOff x="1604024" y="3266927"/>
              <a:chExt cx="233669" cy="695423"/>
            </a:xfrm>
          </p:grpSpPr>
          <p:sp>
            <p:nvSpPr>
              <p:cNvPr id="1418" name="Google Shape;1418;p8"/>
              <p:cNvSpPr/>
              <p:nvPr/>
            </p:nvSpPr>
            <p:spPr>
              <a:xfrm>
                <a:off x="1604024" y="3266927"/>
                <a:ext cx="233669" cy="695423"/>
              </a:xfrm>
              <a:custGeom>
                <a:rect b="b" l="l" r="r" t="t"/>
                <a:pathLst>
                  <a:path extrusionOk="0" h="36868" w="12388">
                    <a:moveTo>
                      <a:pt x="1" y="0"/>
                    </a:moveTo>
                    <a:lnTo>
                      <a:pt x="1" y="36868"/>
                    </a:lnTo>
                    <a:lnTo>
                      <a:pt x="12387" y="36868"/>
                    </a:lnTo>
                    <a:lnTo>
                      <a:pt x="123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9" name="Google Shape;1419;p8"/>
              <p:cNvSpPr/>
              <p:nvPr/>
            </p:nvSpPr>
            <p:spPr>
              <a:xfrm>
                <a:off x="1640336" y="3297089"/>
                <a:ext cx="187889" cy="160878"/>
              </a:xfrm>
              <a:custGeom>
                <a:rect b="b" l="l" r="r" t="t"/>
                <a:pathLst>
                  <a:path extrusionOk="0" h="8529" w="9961">
                    <a:moveTo>
                      <a:pt x="4308" y="0"/>
                    </a:moveTo>
                    <a:cubicBezTo>
                      <a:pt x="2136" y="0"/>
                      <a:pt x="50" y="1668"/>
                      <a:pt x="21" y="4218"/>
                    </a:cubicBezTo>
                    <a:cubicBezTo>
                      <a:pt x="1" y="6582"/>
                      <a:pt x="1905" y="8507"/>
                      <a:pt x="4269" y="8528"/>
                    </a:cubicBezTo>
                    <a:cubicBezTo>
                      <a:pt x="8056" y="8528"/>
                      <a:pt x="9960" y="3967"/>
                      <a:pt x="7303" y="1268"/>
                    </a:cubicBezTo>
                    <a:cubicBezTo>
                      <a:pt x="6435" y="393"/>
                      <a:pt x="5361" y="0"/>
                      <a:pt x="43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0" name="Google Shape;1420;p8"/>
              <p:cNvSpPr/>
              <p:nvPr/>
            </p:nvSpPr>
            <p:spPr>
              <a:xfrm>
                <a:off x="1640336" y="3534895"/>
                <a:ext cx="187889" cy="161067"/>
              </a:xfrm>
              <a:custGeom>
                <a:rect b="b" l="l" r="r" t="t"/>
                <a:pathLst>
                  <a:path extrusionOk="0" h="8539" w="9961">
                    <a:moveTo>
                      <a:pt x="4307" y="1"/>
                    </a:moveTo>
                    <a:cubicBezTo>
                      <a:pt x="2136" y="1"/>
                      <a:pt x="50" y="1678"/>
                      <a:pt x="21" y="4228"/>
                    </a:cubicBezTo>
                    <a:cubicBezTo>
                      <a:pt x="1" y="6592"/>
                      <a:pt x="1905" y="8517"/>
                      <a:pt x="4269" y="8538"/>
                    </a:cubicBezTo>
                    <a:cubicBezTo>
                      <a:pt x="8056" y="8517"/>
                      <a:pt x="9960" y="3956"/>
                      <a:pt x="7303" y="1278"/>
                    </a:cubicBezTo>
                    <a:cubicBezTo>
                      <a:pt x="6435" y="396"/>
                      <a:pt x="5361" y="1"/>
                      <a:pt x="43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1" name="Google Shape;1421;p8"/>
              <p:cNvSpPr/>
              <p:nvPr/>
            </p:nvSpPr>
            <p:spPr>
              <a:xfrm>
                <a:off x="1640336" y="3772776"/>
                <a:ext cx="187889" cy="160784"/>
              </a:xfrm>
              <a:custGeom>
                <a:rect b="b" l="l" r="r" t="t"/>
                <a:pathLst>
                  <a:path extrusionOk="0" h="8524" w="9961">
                    <a:moveTo>
                      <a:pt x="4320" y="0"/>
                    </a:moveTo>
                    <a:cubicBezTo>
                      <a:pt x="2144" y="0"/>
                      <a:pt x="50" y="1679"/>
                      <a:pt x="21" y="4234"/>
                    </a:cubicBezTo>
                    <a:cubicBezTo>
                      <a:pt x="1" y="6577"/>
                      <a:pt x="1905" y="8523"/>
                      <a:pt x="4269" y="8523"/>
                    </a:cubicBezTo>
                    <a:cubicBezTo>
                      <a:pt x="8056" y="8523"/>
                      <a:pt x="9960" y="3962"/>
                      <a:pt x="7303" y="1263"/>
                    </a:cubicBezTo>
                    <a:cubicBezTo>
                      <a:pt x="6438" y="391"/>
                      <a:pt x="5369" y="0"/>
                      <a:pt x="4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22" name="Google Shape;1422;p8"/>
            <p:cNvGrpSpPr/>
            <p:nvPr/>
          </p:nvGrpSpPr>
          <p:grpSpPr>
            <a:xfrm rot="10800000">
              <a:off x="242939" y="942120"/>
              <a:ext cx="201543" cy="412555"/>
              <a:chOff x="8675415" y="3004149"/>
              <a:chExt cx="236026" cy="463753"/>
            </a:xfrm>
          </p:grpSpPr>
          <p:sp>
            <p:nvSpPr>
              <p:cNvPr id="1423" name="Google Shape;1423;p8"/>
              <p:cNvSpPr/>
              <p:nvPr/>
            </p:nvSpPr>
            <p:spPr>
              <a:xfrm rot="10800000">
                <a:off x="8675415" y="3004149"/>
                <a:ext cx="236026" cy="463753"/>
              </a:xfrm>
              <a:custGeom>
                <a:rect b="b" l="l" r="r" t="t"/>
                <a:pathLst>
                  <a:path extrusionOk="0" h="24586" w="12513">
                    <a:moveTo>
                      <a:pt x="0" y="0"/>
                    </a:moveTo>
                    <a:lnTo>
                      <a:pt x="0" y="24586"/>
                    </a:lnTo>
                    <a:lnTo>
                      <a:pt x="12512" y="24586"/>
                    </a:lnTo>
                    <a:lnTo>
                      <a:pt x="125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4" name="Google Shape;1424;p8"/>
              <p:cNvSpPr/>
              <p:nvPr/>
            </p:nvSpPr>
            <p:spPr>
              <a:xfrm rot="10800000">
                <a:off x="8710537" y="3277390"/>
                <a:ext cx="185909" cy="158935"/>
              </a:xfrm>
              <a:custGeom>
                <a:rect b="b" l="l" r="r" t="t"/>
                <a:pathLst>
                  <a:path extrusionOk="0" h="8426" w="9856">
                    <a:moveTo>
                      <a:pt x="5629" y="0"/>
                    </a:moveTo>
                    <a:cubicBezTo>
                      <a:pt x="1904" y="0"/>
                      <a:pt x="0" y="4499"/>
                      <a:pt x="2637" y="7156"/>
                    </a:cubicBezTo>
                    <a:cubicBezTo>
                      <a:pt x="3499" y="8033"/>
                      <a:pt x="4566" y="8425"/>
                      <a:pt x="5613" y="8425"/>
                    </a:cubicBezTo>
                    <a:cubicBezTo>
                      <a:pt x="7763" y="8425"/>
                      <a:pt x="9827" y="6767"/>
                      <a:pt x="9855" y="4248"/>
                    </a:cubicBezTo>
                    <a:cubicBezTo>
                      <a:pt x="9855" y="1904"/>
                      <a:pt x="7972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5" name="Google Shape;1425;p8"/>
              <p:cNvSpPr/>
              <p:nvPr/>
            </p:nvSpPr>
            <p:spPr>
              <a:xfrm rot="10800000">
                <a:off x="8710537" y="3052204"/>
                <a:ext cx="185796" cy="158766"/>
              </a:xfrm>
              <a:custGeom>
                <a:rect b="b" l="l" r="r" t="t"/>
                <a:pathLst>
                  <a:path extrusionOk="0" h="8417" w="9850">
                    <a:moveTo>
                      <a:pt x="5597" y="1"/>
                    </a:moveTo>
                    <a:cubicBezTo>
                      <a:pt x="1889" y="1"/>
                      <a:pt x="0" y="4505"/>
                      <a:pt x="2631" y="7156"/>
                    </a:cubicBezTo>
                    <a:cubicBezTo>
                      <a:pt x="3493" y="8026"/>
                      <a:pt x="4560" y="8416"/>
                      <a:pt x="5606" y="8416"/>
                    </a:cubicBezTo>
                    <a:cubicBezTo>
                      <a:pt x="7757" y="8416"/>
                      <a:pt x="9821" y="6768"/>
                      <a:pt x="9849" y="4248"/>
                    </a:cubicBezTo>
                    <a:cubicBezTo>
                      <a:pt x="9849" y="1905"/>
                      <a:pt x="7966" y="1"/>
                      <a:pt x="5623" y="1"/>
                    </a:cubicBezTo>
                    <a:cubicBezTo>
                      <a:pt x="5614" y="1"/>
                      <a:pt x="5605" y="1"/>
                      <a:pt x="55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26" name="Google Shape;1426;p8"/>
            <p:cNvGrpSpPr/>
            <p:nvPr/>
          </p:nvGrpSpPr>
          <p:grpSpPr>
            <a:xfrm rot="-5400000">
              <a:off x="-38561" y="1646820"/>
              <a:ext cx="764409" cy="201174"/>
              <a:chOff x="8239320" y="1408052"/>
              <a:chExt cx="903023" cy="233273"/>
            </a:xfrm>
          </p:grpSpPr>
          <p:sp>
            <p:nvSpPr>
              <p:cNvPr id="1427" name="Google Shape;1427;p8"/>
              <p:cNvSpPr/>
              <p:nvPr/>
            </p:nvSpPr>
            <p:spPr>
              <a:xfrm rot="10800000">
                <a:off x="8239320" y="1408052"/>
                <a:ext cx="903023" cy="233273"/>
              </a:xfrm>
              <a:custGeom>
                <a:rect b="b" l="l" r="r" t="t"/>
                <a:pathLst>
                  <a:path extrusionOk="0" h="12367" w="47874">
                    <a:moveTo>
                      <a:pt x="1" y="1"/>
                    </a:moveTo>
                    <a:lnTo>
                      <a:pt x="1" y="12367"/>
                    </a:lnTo>
                    <a:lnTo>
                      <a:pt x="47874" y="12367"/>
                    </a:lnTo>
                    <a:lnTo>
                      <a:pt x="4787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8" name="Google Shape;1428;p8"/>
              <p:cNvSpPr/>
              <p:nvPr/>
            </p:nvSpPr>
            <p:spPr>
              <a:xfrm rot="10800000">
                <a:off x="8946173" y="144277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24" y="0"/>
                    </a:moveTo>
                    <a:cubicBezTo>
                      <a:pt x="4659" y="0"/>
                      <a:pt x="3572" y="398"/>
                      <a:pt x="2688" y="1289"/>
                    </a:cubicBezTo>
                    <a:cubicBezTo>
                      <a:pt x="1" y="3997"/>
                      <a:pt x="1938" y="8613"/>
                      <a:pt x="5754" y="8613"/>
                    </a:cubicBezTo>
                    <a:cubicBezTo>
                      <a:pt x="5771" y="8613"/>
                      <a:pt x="5788" y="8613"/>
                      <a:pt x="5805" y="8612"/>
                    </a:cubicBezTo>
                    <a:cubicBezTo>
                      <a:pt x="8170" y="8591"/>
                      <a:pt x="10074" y="6667"/>
                      <a:pt x="10053" y="4302"/>
                    </a:cubicBezTo>
                    <a:cubicBezTo>
                      <a:pt x="10053" y="1717"/>
                      <a:pt x="7936" y="0"/>
                      <a:pt x="57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9" name="Google Shape;1429;p8"/>
              <p:cNvSpPr/>
              <p:nvPr/>
            </p:nvSpPr>
            <p:spPr>
              <a:xfrm rot="10800000">
                <a:off x="8290214" y="1442777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0" y="0"/>
                    </a:moveTo>
                    <a:cubicBezTo>
                      <a:pt x="4648" y="0"/>
                      <a:pt x="3565" y="398"/>
                      <a:pt x="2688" y="1289"/>
                    </a:cubicBezTo>
                    <a:cubicBezTo>
                      <a:pt x="1" y="3997"/>
                      <a:pt x="1917" y="8613"/>
                      <a:pt x="5733" y="8613"/>
                    </a:cubicBezTo>
                    <a:cubicBezTo>
                      <a:pt x="5750" y="8613"/>
                      <a:pt x="5767" y="8613"/>
                      <a:pt x="5784" y="8612"/>
                    </a:cubicBezTo>
                    <a:cubicBezTo>
                      <a:pt x="8149" y="8591"/>
                      <a:pt x="10053" y="6667"/>
                      <a:pt x="10053" y="4302"/>
                    </a:cubicBezTo>
                    <a:cubicBezTo>
                      <a:pt x="10039" y="1717"/>
                      <a:pt x="7918" y="0"/>
                      <a:pt x="57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0" name="Google Shape;1430;p8"/>
              <p:cNvSpPr/>
              <p:nvPr/>
            </p:nvSpPr>
            <p:spPr>
              <a:xfrm rot="10800000">
                <a:off x="8736587" y="1442777"/>
                <a:ext cx="190021" cy="162463"/>
              </a:xfrm>
              <a:custGeom>
                <a:rect b="b" l="l" r="r" t="t"/>
                <a:pathLst>
                  <a:path extrusionOk="0" h="8613" w="10074">
                    <a:moveTo>
                      <a:pt x="5730" y="0"/>
                    </a:moveTo>
                    <a:cubicBezTo>
                      <a:pt x="4668" y="0"/>
                      <a:pt x="3585" y="398"/>
                      <a:pt x="2708" y="1289"/>
                    </a:cubicBezTo>
                    <a:cubicBezTo>
                      <a:pt x="0" y="3997"/>
                      <a:pt x="1937" y="8613"/>
                      <a:pt x="5753" y="8613"/>
                    </a:cubicBezTo>
                    <a:cubicBezTo>
                      <a:pt x="5770" y="8613"/>
                      <a:pt x="5788" y="8613"/>
                      <a:pt x="5805" y="8612"/>
                    </a:cubicBezTo>
                    <a:cubicBezTo>
                      <a:pt x="8169" y="8591"/>
                      <a:pt x="10073" y="6667"/>
                      <a:pt x="10052" y="4302"/>
                    </a:cubicBezTo>
                    <a:cubicBezTo>
                      <a:pt x="10052" y="1717"/>
                      <a:pt x="7936" y="0"/>
                      <a:pt x="57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1" name="Google Shape;1431;p8"/>
              <p:cNvSpPr/>
              <p:nvPr/>
            </p:nvSpPr>
            <p:spPr>
              <a:xfrm rot="10800000">
                <a:off x="8507289" y="1442777"/>
                <a:ext cx="189625" cy="162463"/>
              </a:xfrm>
              <a:custGeom>
                <a:rect b="b" l="l" r="r" t="t"/>
                <a:pathLst>
                  <a:path extrusionOk="0" h="8613" w="10053">
                    <a:moveTo>
                      <a:pt x="5715" y="0"/>
                    </a:moveTo>
                    <a:cubicBezTo>
                      <a:pt x="4650" y="0"/>
                      <a:pt x="3565" y="398"/>
                      <a:pt x="2688" y="1289"/>
                    </a:cubicBezTo>
                    <a:cubicBezTo>
                      <a:pt x="1" y="3997"/>
                      <a:pt x="1938" y="8613"/>
                      <a:pt x="5733" y="8613"/>
                    </a:cubicBezTo>
                    <a:cubicBezTo>
                      <a:pt x="5750" y="8613"/>
                      <a:pt x="5767" y="8613"/>
                      <a:pt x="5784" y="8612"/>
                    </a:cubicBezTo>
                    <a:cubicBezTo>
                      <a:pt x="8149" y="8591"/>
                      <a:pt x="10053" y="6667"/>
                      <a:pt x="10053" y="4302"/>
                    </a:cubicBezTo>
                    <a:cubicBezTo>
                      <a:pt x="10053" y="1717"/>
                      <a:pt x="7927" y="0"/>
                      <a:pt x="57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32" name="Google Shape;1432;p8"/>
            <p:cNvGrpSpPr/>
            <p:nvPr/>
          </p:nvGrpSpPr>
          <p:grpSpPr>
            <a:xfrm>
              <a:off x="459100" y="496436"/>
              <a:ext cx="216520" cy="434612"/>
              <a:chOff x="1791541" y="3336540"/>
              <a:chExt cx="227557" cy="461763"/>
            </a:xfrm>
          </p:grpSpPr>
          <p:sp>
            <p:nvSpPr>
              <p:cNvPr id="1433" name="Google Shape;1433;p8"/>
              <p:cNvSpPr/>
              <p:nvPr/>
            </p:nvSpPr>
            <p:spPr>
              <a:xfrm>
                <a:off x="1791541" y="3336540"/>
                <a:ext cx="227557" cy="461763"/>
              </a:xfrm>
              <a:custGeom>
                <a:rect b="b" l="l" r="r" t="t"/>
                <a:pathLst>
                  <a:path extrusionOk="0" h="24419" w="11613">
                    <a:moveTo>
                      <a:pt x="0" y="0"/>
                    </a:moveTo>
                    <a:lnTo>
                      <a:pt x="0" y="24418"/>
                    </a:lnTo>
                    <a:lnTo>
                      <a:pt x="11613" y="24418"/>
                    </a:lnTo>
                    <a:lnTo>
                      <a:pt x="1161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4" name="Google Shape;1434;p8"/>
              <p:cNvSpPr/>
              <p:nvPr/>
            </p:nvSpPr>
            <p:spPr>
              <a:xfrm>
                <a:off x="1803503" y="3389314"/>
                <a:ext cx="172434" cy="147883"/>
              </a:xfrm>
              <a:custGeom>
                <a:rect b="b" l="l" r="r" t="t"/>
                <a:pathLst>
                  <a:path extrusionOk="0" h="7770" w="9060">
                    <a:moveTo>
                      <a:pt x="5189" y="1"/>
                    </a:moveTo>
                    <a:cubicBezTo>
                      <a:pt x="1737" y="1"/>
                      <a:pt x="0" y="4164"/>
                      <a:pt x="2427" y="6612"/>
                    </a:cubicBezTo>
                    <a:cubicBezTo>
                      <a:pt x="3213" y="7411"/>
                      <a:pt x="4187" y="7769"/>
                      <a:pt x="5146" y="7769"/>
                    </a:cubicBezTo>
                    <a:cubicBezTo>
                      <a:pt x="7124" y="7769"/>
                      <a:pt x="9032" y="6246"/>
                      <a:pt x="9060" y="3934"/>
                    </a:cubicBezTo>
                    <a:cubicBezTo>
                      <a:pt x="9060" y="1779"/>
                      <a:pt x="7344" y="22"/>
                      <a:pt x="51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5" name="Google Shape;1435;p8"/>
              <p:cNvSpPr/>
              <p:nvPr/>
            </p:nvSpPr>
            <p:spPr>
              <a:xfrm>
                <a:off x="1803503" y="3599182"/>
                <a:ext cx="172434" cy="147464"/>
              </a:xfrm>
              <a:custGeom>
                <a:rect b="b" l="l" r="r" t="t"/>
                <a:pathLst>
                  <a:path extrusionOk="0" h="7748" w="9060">
                    <a:moveTo>
                      <a:pt x="5189" y="0"/>
                    </a:moveTo>
                    <a:cubicBezTo>
                      <a:pt x="1737" y="0"/>
                      <a:pt x="0" y="4143"/>
                      <a:pt x="2427" y="6591"/>
                    </a:cubicBezTo>
                    <a:cubicBezTo>
                      <a:pt x="3213" y="7390"/>
                      <a:pt x="4187" y="7748"/>
                      <a:pt x="5146" y="7748"/>
                    </a:cubicBezTo>
                    <a:cubicBezTo>
                      <a:pt x="7124" y="7748"/>
                      <a:pt x="9032" y="6225"/>
                      <a:pt x="9060" y="3913"/>
                    </a:cubicBezTo>
                    <a:cubicBezTo>
                      <a:pt x="9060" y="1758"/>
                      <a:pt x="7344" y="0"/>
                      <a:pt x="51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36" name="Google Shape;1436;p8"/>
            <p:cNvGrpSpPr/>
            <p:nvPr/>
          </p:nvGrpSpPr>
          <p:grpSpPr>
            <a:xfrm rot="-5400000">
              <a:off x="112503" y="-92805"/>
              <a:ext cx="219454" cy="445786"/>
              <a:chOff x="8674240" y="4424527"/>
              <a:chExt cx="236023" cy="480632"/>
            </a:xfrm>
          </p:grpSpPr>
          <p:sp>
            <p:nvSpPr>
              <p:cNvPr id="1437" name="Google Shape;1437;p8"/>
              <p:cNvSpPr/>
              <p:nvPr/>
            </p:nvSpPr>
            <p:spPr>
              <a:xfrm rot="10800000">
                <a:off x="8674240" y="4424527"/>
                <a:ext cx="236023" cy="480632"/>
              </a:xfrm>
              <a:custGeom>
                <a:rect b="b" l="l" r="r" t="t"/>
                <a:pathLst>
                  <a:path extrusionOk="0" h="25716" w="11990">
                    <a:moveTo>
                      <a:pt x="0" y="0"/>
                    </a:moveTo>
                    <a:lnTo>
                      <a:pt x="0" y="25715"/>
                    </a:lnTo>
                    <a:lnTo>
                      <a:pt x="11989" y="25715"/>
                    </a:lnTo>
                    <a:lnTo>
                      <a:pt x="1198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8" name="Google Shape;1438;p8"/>
              <p:cNvSpPr/>
              <p:nvPr/>
            </p:nvSpPr>
            <p:spPr>
              <a:xfrm rot="10800000">
                <a:off x="8709639" y="4711875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3" y="1"/>
                      <a:pt x="0" y="4520"/>
                      <a:pt x="2636" y="7177"/>
                    </a:cubicBezTo>
                    <a:cubicBezTo>
                      <a:pt x="3497" y="8045"/>
                      <a:pt x="4557" y="8433"/>
                      <a:pt x="5598" y="8433"/>
                    </a:cubicBezTo>
                    <a:cubicBezTo>
                      <a:pt x="7746" y="8433"/>
                      <a:pt x="9806" y="6778"/>
                      <a:pt x="9834" y="4269"/>
                    </a:cubicBezTo>
                    <a:cubicBezTo>
                      <a:pt x="9834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9" name="Google Shape;1439;p8"/>
              <p:cNvSpPr/>
              <p:nvPr/>
            </p:nvSpPr>
            <p:spPr>
              <a:xfrm rot="10800000">
                <a:off x="8709243" y="4475069"/>
                <a:ext cx="185909" cy="159067"/>
              </a:xfrm>
              <a:custGeom>
                <a:rect b="b" l="l" r="r" t="t"/>
                <a:pathLst>
                  <a:path extrusionOk="0" h="8433" w="9856">
                    <a:moveTo>
                      <a:pt x="5629" y="1"/>
                    </a:moveTo>
                    <a:cubicBezTo>
                      <a:pt x="1883" y="1"/>
                      <a:pt x="0" y="4520"/>
                      <a:pt x="2636" y="7178"/>
                    </a:cubicBezTo>
                    <a:cubicBezTo>
                      <a:pt x="3490" y="8045"/>
                      <a:pt x="4548" y="8433"/>
                      <a:pt x="5588" y="8433"/>
                    </a:cubicBezTo>
                    <a:cubicBezTo>
                      <a:pt x="7736" y="8433"/>
                      <a:pt x="9806" y="6778"/>
                      <a:pt x="9834" y="4269"/>
                    </a:cubicBezTo>
                    <a:cubicBezTo>
                      <a:pt x="985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40" name="Google Shape;1440;p8"/>
            <p:cNvGrpSpPr/>
            <p:nvPr/>
          </p:nvGrpSpPr>
          <p:grpSpPr>
            <a:xfrm>
              <a:off x="457944" y="20047"/>
              <a:ext cx="216562" cy="465229"/>
              <a:chOff x="826" y="3727523"/>
              <a:chExt cx="226576" cy="485068"/>
            </a:xfrm>
          </p:grpSpPr>
          <p:sp>
            <p:nvSpPr>
              <p:cNvPr id="1441" name="Google Shape;1441;p8"/>
              <p:cNvSpPr/>
              <p:nvPr/>
            </p:nvSpPr>
            <p:spPr>
              <a:xfrm>
                <a:off x="826" y="3727523"/>
                <a:ext cx="226576" cy="485068"/>
              </a:xfrm>
              <a:custGeom>
                <a:rect b="b" l="l" r="r" t="t"/>
                <a:pathLst>
                  <a:path extrusionOk="0" h="25716" w="12012">
                    <a:moveTo>
                      <a:pt x="1" y="0"/>
                    </a:moveTo>
                    <a:lnTo>
                      <a:pt x="1" y="25715"/>
                    </a:lnTo>
                    <a:lnTo>
                      <a:pt x="12011" y="25715"/>
                    </a:lnTo>
                    <a:lnTo>
                      <a:pt x="120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2" name="Google Shape;1442;p8"/>
              <p:cNvSpPr/>
              <p:nvPr/>
            </p:nvSpPr>
            <p:spPr>
              <a:xfrm>
                <a:off x="7937" y="3766192"/>
                <a:ext cx="185513" cy="159067"/>
              </a:xfrm>
              <a:custGeom>
                <a:rect b="b" l="l" r="r" t="t"/>
                <a:pathLst>
                  <a:path extrusionOk="0" h="8433" w="9835">
                    <a:moveTo>
                      <a:pt x="5629" y="1"/>
                    </a:moveTo>
                    <a:cubicBezTo>
                      <a:pt x="1884" y="1"/>
                      <a:pt x="0" y="4520"/>
                      <a:pt x="2637" y="7177"/>
                    </a:cubicBezTo>
                    <a:cubicBezTo>
                      <a:pt x="3490" y="8045"/>
                      <a:pt x="4549" y="8433"/>
                      <a:pt x="5589" y="8433"/>
                    </a:cubicBezTo>
                    <a:cubicBezTo>
                      <a:pt x="7736" y="8433"/>
                      <a:pt x="9806" y="6778"/>
                      <a:pt x="9835" y="4269"/>
                    </a:cubicBezTo>
                    <a:cubicBezTo>
                      <a:pt x="9835" y="1926"/>
                      <a:pt x="7951" y="22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3" name="Google Shape;1443;p8"/>
              <p:cNvSpPr/>
              <p:nvPr/>
            </p:nvSpPr>
            <p:spPr>
              <a:xfrm>
                <a:off x="7937" y="4002602"/>
                <a:ext cx="185513" cy="158973"/>
              </a:xfrm>
              <a:custGeom>
                <a:rect b="b" l="l" r="r" t="t"/>
                <a:pathLst>
                  <a:path extrusionOk="0" h="8428" w="9835">
                    <a:moveTo>
                      <a:pt x="5629" y="1"/>
                    </a:moveTo>
                    <a:cubicBezTo>
                      <a:pt x="1884" y="1"/>
                      <a:pt x="0" y="4499"/>
                      <a:pt x="2637" y="7178"/>
                    </a:cubicBezTo>
                    <a:cubicBezTo>
                      <a:pt x="3494" y="8041"/>
                      <a:pt x="4550" y="8428"/>
                      <a:pt x="5586" y="8428"/>
                    </a:cubicBezTo>
                    <a:cubicBezTo>
                      <a:pt x="7738" y="8428"/>
                      <a:pt x="9806" y="6762"/>
                      <a:pt x="9835" y="4248"/>
                    </a:cubicBezTo>
                    <a:cubicBezTo>
                      <a:pt x="9835" y="1905"/>
                      <a:pt x="7951" y="1"/>
                      <a:pt x="5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444" name="Google Shape;1444;p8"/>
          <p:cNvGrpSpPr/>
          <p:nvPr/>
        </p:nvGrpSpPr>
        <p:grpSpPr>
          <a:xfrm rot="10800000">
            <a:off x="350" y="3963244"/>
            <a:ext cx="228605" cy="228600"/>
            <a:chOff x="640994" y="1737027"/>
            <a:chExt cx="227921" cy="227939"/>
          </a:xfrm>
        </p:grpSpPr>
        <p:sp>
          <p:nvSpPr>
            <p:cNvPr id="1445" name="Google Shape;1445;p8"/>
            <p:cNvSpPr/>
            <p:nvPr/>
          </p:nvSpPr>
          <p:spPr>
            <a:xfrm>
              <a:off x="640994" y="1737027"/>
              <a:ext cx="227921" cy="227939"/>
            </a:xfrm>
            <a:custGeom>
              <a:rect b="b" l="l" r="r" t="t"/>
              <a:pathLst>
                <a:path extrusionOk="0" h="12388" w="12387">
                  <a:moveTo>
                    <a:pt x="0" y="1"/>
                  </a:moveTo>
                  <a:lnTo>
                    <a:pt x="0" y="12388"/>
                  </a:lnTo>
                  <a:lnTo>
                    <a:pt x="12387" y="12388"/>
                  </a:lnTo>
                  <a:lnTo>
                    <a:pt x="123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6" name="Google Shape;1446;p8"/>
            <p:cNvSpPr/>
            <p:nvPr/>
          </p:nvSpPr>
          <p:spPr>
            <a:xfrm>
              <a:off x="681419" y="1778353"/>
              <a:ext cx="171341" cy="146961"/>
            </a:xfrm>
            <a:custGeom>
              <a:rect b="b" l="l" r="r" t="t"/>
              <a:pathLst>
                <a:path extrusionOk="0" h="7987" w="9312">
                  <a:moveTo>
                    <a:pt x="4020" y="0"/>
                  </a:moveTo>
                  <a:cubicBezTo>
                    <a:pt x="1987" y="0"/>
                    <a:pt x="35" y="1566"/>
                    <a:pt x="21" y="3948"/>
                  </a:cubicBezTo>
                  <a:cubicBezTo>
                    <a:pt x="0" y="6166"/>
                    <a:pt x="1779" y="7966"/>
                    <a:pt x="3997" y="7986"/>
                  </a:cubicBezTo>
                  <a:cubicBezTo>
                    <a:pt x="7533" y="7986"/>
                    <a:pt x="9311" y="3718"/>
                    <a:pt x="6821" y="1186"/>
                  </a:cubicBezTo>
                  <a:cubicBezTo>
                    <a:pt x="6009" y="367"/>
                    <a:pt x="5005" y="0"/>
                    <a:pt x="40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47" name="Google Shape;1447;p8"/>
          <p:cNvGrpSpPr/>
          <p:nvPr/>
        </p:nvGrpSpPr>
        <p:grpSpPr>
          <a:xfrm rot="10800000">
            <a:off x="400" y="2530217"/>
            <a:ext cx="228624" cy="466005"/>
            <a:chOff x="8909429" y="4424897"/>
            <a:chExt cx="236036" cy="485068"/>
          </a:xfrm>
        </p:grpSpPr>
        <p:sp>
          <p:nvSpPr>
            <p:cNvPr id="1448" name="Google Shape;1448;p8"/>
            <p:cNvSpPr/>
            <p:nvPr/>
          </p:nvSpPr>
          <p:spPr>
            <a:xfrm rot="10800000">
              <a:off x="8909429" y="4424897"/>
              <a:ext cx="236036" cy="485068"/>
            </a:xfrm>
            <a:custGeom>
              <a:rect b="b" l="l" r="r" t="t"/>
              <a:pathLst>
                <a:path extrusionOk="0" h="25716" w="12012">
                  <a:moveTo>
                    <a:pt x="1" y="0"/>
                  </a:moveTo>
                  <a:lnTo>
                    <a:pt x="1" y="25715"/>
                  </a:lnTo>
                  <a:lnTo>
                    <a:pt x="12011" y="25715"/>
                  </a:lnTo>
                  <a:lnTo>
                    <a:pt x="120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9" name="Google Shape;1449;p8"/>
            <p:cNvSpPr/>
            <p:nvPr/>
          </p:nvSpPr>
          <p:spPr>
            <a:xfrm rot="10800000">
              <a:off x="8949153" y="4712833"/>
              <a:ext cx="185513" cy="159067"/>
            </a:xfrm>
            <a:custGeom>
              <a:rect b="b" l="l" r="r" t="t"/>
              <a:pathLst>
                <a:path extrusionOk="0" h="8433" w="9835">
                  <a:moveTo>
                    <a:pt x="5629" y="1"/>
                  </a:moveTo>
                  <a:cubicBezTo>
                    <a:pt x="1884" y="1"/>
                    <a:pt x="0" y="4520"/>
                    <a:pt x="2637" y="7177"/>
                  </a:cubicBezTo>
                  <a:cubicBezTo>
                    <a:pt x="3490" y="8045"/>
                    <a:pt x="4549" y="8433"/>
                    <a:pt x="5589" y="8433"/>
                  </a:cubicBezTo>
                  <a:cubicBezTo>
                    <a:pt x="7736" y="8433"/>
                    <a:pt x="9806" y="6778"/>
                    <a:pt x="9835" y="4269"/>
                  </a:cubicBezTo>
                  <a:cubicBezTo>
                    <a:pt x="9835" y="1926"/>
                    <a:pt x="7951" y="22"/>
                    <a:pt x="5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0" name="Google Shape;1450;p8"/>
            <p:cNvSpPr/>
            <p:nvPr/>
          </p:nvSpPr>
          <p:spPr>
            <a:xfrm rot="10800000">
              <a:off x="8949153" y="4476517"/>
              <a:ext cx="185513" cy="158973"/>
            </a:xfrm>
            <a:custGeom>
              <a:rect b="b" l="l" r="r" t="t"/>
              <a:pathLst>
                <a:path extrusionOk="0" h="8428" w="9835">
                  <a:moveTo>
                    <a:pt x="5629" y="1"/>
                  </a:moveTo>
                  <a:cubicBezTo>
                    <a:pt x="1884" y="1"/>
                    <a:pt x="0" y="4499"/>
                    <a:pt x="2637" y="7178"/>
                  </a:cubicBezTo>
                  <a:cubicBezTo>
                    <a:pt x="3494" y="8041"/>
                    <a:pt x="4550" y="8428"/>
                    <a:pt x="5586" y="8428"/>
                  </a:cubicBezTo>
                  <a:cubicBezTo>
                    <a:pt x="7738" y="8428"/>
                    <a:pt x="9806" y="6762"/>
                    <a:pt x="9835" y="4248"/>
                  </a:cubicBezTo>
                  <a:cubicBezTo>
                    <a:pt x="9835" y="1905"/>
                    <a:pt x="7951" y="1"/>
                    <a:pt x="5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51" name="Google Shape;1451;p8"/>
          <p:cNvGrpSpPr/>
          <p:nvPr/>
        </p:nvGrpSpPr>
        <p:grpSpPr>
          <a:xfrm rot="10800000">
            <a:off x="7979313" y="1622"/>
            <a:ext cx="923213" cy="237077"/>
            <a:chOff x="2987771" y="4413079"/>
            <a:chExt cx="959083" cy="240761"/>
          </a:xfrm>
        </p:grpSpPr>
        <p:sp>
          <p:nvSpPr>
            <p:cNvPr id="1452" name="Google Shape;1452;p8"/>
            <p:cNvSpPr/>
            <p:nvPr/>
          </p:nvSpPr>
          <p:spPr>
            <a:xfrm>
              <a:off x="2987771" y="4413079"/>
              <a:ext cx="959083" cy="240761"/>
            </a:xfrm>
            <a:custGeom>
              <a:rect b="b" l="l" r="r" t="t"/>
              <a:pathLst>
                <a:path extrusionOk="0" h="12764" w="50846">
                  <a:moveTo>
                    <a:pt x="1" y="0"/>
                  </a:moveTo>
                  <a:lnTo>
                    <a:pt x="1" y="12764"/>
                  </a:lnTo>
                  <a:lnTo>
                    <a:pt x="50845" y="12764"/>
                  </a:lnTo>
                  <a:lnTo>
                    <a:pt x="508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3" name="Google Shape;1453;p8"/>
            <p:cNvSpPr/>
            <p:nvPr/>
          </p:nvSpPr>
          <p:spPr>
            <a:xfrm>
              <a:off x="2993807" y="4446806"/>
              <a:ext cx="194472" cy="166386"/>
            </a:xfrm>
            <a:custGeom>
              <a:rect b="b" l="l" r="r" t="t"/>
              <a:pathLst>
                <a:path extrusionOk="0" h="8821" w="10310">
                  <a:moveTo>
                    <a:pt x="5851" y="0"/>
                  </a:moveTo>
                  <a:cubicBezTo>
                    <a:pt x="4763" y="0"/>
                    <a:pt x="3654" y="405"/>
                    <a:pt x="2757" y="1309"/>
                  </a:cubicBezTo>
                  <a:cubicBezTo>
                    <a:pt x="1" y="4107"/>
                    <a:pt x="1994" y="8821"/>
                    <a:pt x="5911" y="8821"/>
                  </a:cubicBezTo>
                  <a:cubicBezTo>
                    <a:pt x="5920" y="8821"/>
                    <a:pt x="5928" y="8821"/>
                    <a:pt x="5937" y="8821"/>
                  </a:cubicBezTo>
                  <a:cubicBezTo>
                    <a:pt x="8343" y="8800"/>
                    <a:pt x="10310" y="6833"/>
                    <a:pt x="10289" y="4406"/>
                  </a:cubicBezTo>
                  <a:cubicBezTo>
                    <a:pt x="10289" y="1750"/>
                    <a:pt x="8114" y="0"/>
                    <a:pt x="58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4" name="Google Shape;1454;p8"/>
            <p:cNvSpPr/>
            <p:nvPr/>
          </p:nvSpPr>
          <p:spPr>
            <a:xfrm>
              <a:off x="3716069" y="4446806"/>
              <a:ext cx="194491" cy="166386"/>
            </a:xfrm>
            <a:custGeom>
              <a:rect b="b" l="l" r="r" t="t"/>
              <a:pathLst>
                <a:path extrusionOk="0" h="8821" w="10311">
                  <a:moveTo>
                    <a:pt x="5868" y="0"/>
                  </a:moveTo>
                  <a:cubicBezTo>
                    <a:pt x="4782" y="0"/>
                    <a:pt x="3675" y="405"/>
                    <a:pt x="2778" y="1309"/>
                  </a:cubicBezTo>
                  <a:cubicBezTo>
                    <a:pt x="1" y="4107"/>
                    <a:pt x="1995" y="8821"/>
                    <a:pt x="5911" y="8821"/>
                  </a:cubicBezTo>
                  <a:cubicBezTo>
                    <a:pt x="5920" y="8821"/>
                    <a:pt x="5928" y="8821"/>
                    <a:pt x="5937" y="8821"/>
                  </a:cubicBezTo>
                  <a:cubicBezTo>
                    <a:pt x="8364" y="8800"/>
                    <a:pt x="10310" y="6833"/>
                    <a:pt x="10310" y="4406"/>
                  </a:cubicBezTo>
                  <a:cubicBezTo>
                    <a:pt x="10296" y="1750"/>
                    <a:pt x="8126" y="0"/>
                    <a:pt x="58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8"/>
            <p:cNvSpPr/>
            <p:nvPr/>
          </p:nvSpPr>
          <p:spPr>
            <a:xfrm>
              <a:off x="3228764" y="4446806"/>
              <a:ext cx="193963" cy="166386"/>
            </a:xfrm>
            <a:custGeom>
              <a:rect b="b" l="l" r="r" t="t"/>
              <a:pathLst>
                <a:path extrusionOk="0" h="8821" w="10283">
                  <a:moveTo>
                    <a:pt x="5845" y="0"/>
                  </a:moveTo>
                  <a:cubicBezTo>
                    <a:pt x="4756" y="0"/>
                    <a:pt x="3647" y="405"/>
                    <a:pt x="2750" y="1309"/>
                  </a:cubicBezTo>
                  <a:cubicBezTo>
                    <a:pt x="0" y="4101"/>
                    <a:pt x="1979" y="8821"/>
                    <a:pt x="5879" y="8821"/>
                  </a:cubicBezTo>
                  <a:cubicBezTo>
                    <a:pt x="5896" y="8821"/>
                    <a:pt x="5913" y="8821"/>
                    <a:pt x="5930" y="8821"/>
                  </a:cubicBezTo>
                  <a:cubicBezTo>
                    <a:pt x="8337" y="8800"/>
                    <a:pt x="10283" y="6833"/>
                    <a:pt x="10283" y="4406"/>
                  </a:cubicBezTo>
                  <a:cubicBezTo>
                    <a:pt x="10283" y="1750"/>
                    <a:pt x="8108" y="0"/>
                    <a:pt x="58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p8"/>
            <p:cNvSpPr/>
            <p:nvPr/>
          </p:nvSpPr>
          <p:spPr>
            <a:xfrm>
              <a:off x="3463193" y="4446806"/>
              <a:ext cx="194378" cy="166386"/>
            </a:xfrm>
            <a:custGeom>
              <a:rect b="b" l="l" r="r" t="t"/>
              <a:pathLst>
                <a:path extrusionOk="0" h="8821" w="10305">
                  <a:moveTo>
                    <a:pt x="5862" y="0"/>
                  </a:moveTo>
                  <a:cubicBezTo>
                    <a:pt x="4776" y="0"/>
                    <a:pt x="3669" y="405"/>
                    <a:pt x="2772" y="1309"/>
                  </a:cubicBezTo>
                  <a:cubicBezTo>
                    <a:pt x="1" y="4101"/>
                    <a:pt x="1980" y="8821"/>
                    <a:pt x="5880" y="8821"/>
                  </a:cubicBezTo>
                  <a:cubicBezTo>
                    <a:pt x="5897" y="8821"/>
                    <a:pt x="5914" y="8821"/>
                    <a:pt x="5931" y="8821"/>
                  </a:cubicBezTo>
                  <a:cubicBezTo>
                    <a:pt x="8358" y="8800"/>
                    <a:pt x="10304" y="6833"/>
                    <a:pt x="10304" y="4406"/>
                  </a:cubicBezTo>
                  <a:cubicBezTo>
                    <a:pt x="10290" y="1750"/>
                    <a:pt x="8120" y="0"/>
                    <a:pt x="58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57" name="Google Shape;1457;p8"/>
          <p:cNvGrpSpPr/>
          <p:nvPr/>
        </p:nvGrpSpPr>
        <p:grpSpPr>
          <a:xfrm rot="10800000">
            <a:off x="242357" y="3006904"/>
            <a:ext cx="202944" cy="237057"/>
            <a:chOff x="948052" y="2348888"/>
            <a:chExt cx="203595" cy="233669"/>
          </a:xfrm>
        </p:grpSpPr>
        <p:sp>
          <p:nvSpPr>
            <p:cNvPr id="1458" name="Google Shape;1458;p8"/>
            <p:cNvSpPr/>
            <p:nvPr/>
          </p:nvSpPr>
          <p:spPr>
            <a:xfrm>
              <a:off x="948052" y="2348888"/>
              <a:ext cx="203312" cy="233669"/>
            </a:xfrm>
            <a:custGeom>
              <a:rect b="b" l="l" r="r" t="t"/>
              <a:pathLst>
                <a:path extrusionOk="0" h="12388" w="12158">
                  <a:moveTo>
                    <a:pt x="1" y="1"/>
                  </a:moveTo>
                  <a:lnTo>
                    <a:pt x="1" y="12388"/>
                  </a:lnTo>
                  <a:lnTo>
                    <a:pt x="12157" y="12388"/>
                  </a:lnTo>
                  <a:lnTo>
                    <a:pt x="121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8"/>
            <p:cNvSpPr/>
            <p:nvPr/>
          </p:nvSpPr>
          <p:spPr>
            <a:xfrm>
              <a:off x="975604" y="2390077"/>
              <a:ext cx="176044" cy="150655"/>
            </a:xfrm>
            <a:custGeom>
              <a:rect b="b" l="l" r="r" t="t"/>
              <a:pathLst>
                <a:path extrusionOk="0" h="7987" w="9333">
                  <a:moveTo>
                    <a:pt x="4041" y="0"/>
                  </a:moveTo>
                  <a:cubicBezTo>
                    <a:pt x="2006" y="0"/>
                    <a:pt x="50" y="1566"/>
                    <a:pt x="22" y="3948"/>
                  </a:cubicBezTo>
                  <a:cubicBezTo>
                    <a:pt x="1" y="6166"/>
                    <a:pt x="1800" y="7966"/>
                    <a:pt x="3997" y="7987"/>
                  </a:cubicBezTo>
                  <a:cubicBezTo>
                    <a:pt x="7554" y="7987"/>
                    <a:pt x="9333" y="3718"/>
                    <a:pt x="6843" y="1186"/>
                  </a:cubicBezTo>
                  <a:cubicBezTo>
                    <a:pt x="6030" y="367"/>
                    <a:pt x="5027" y="0"/>
                    <a:pt x="4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60" name="Google Shape;1460;p8"/>
          <p:cNvSpPr txBox="1"/>
          <p:nvPr>
            <p:ph type="title"/>
          </p:nvPr>
        </p:nvSpPr>
        <p:spPr>
          <a:xfrm>
            <a:off x="2273300" y="1956708"/>
            <a:ext cx="4597500" cy="156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5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707" name="Shape 3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8" name="Google Shape;3708;p74"/>
          <p:cNvSpPr txBox="1"/>
          <p:nvPr/>
        </p:nvSpPr>
        <p:spPr>
          <a:xfrm>
            <a:off x="6819375" y="4714900"/>
            <a:ext cx="22368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Open Sans"/>
              <a:buNone/>
            </a:pPr>
            <a:r>
              <a:rPr b="0" i="0" lang="en" sz="1000" u="none" cap="none" strike="noStrik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freegoogleslidestemplates.com</a:t>
            </a:r>
            <a:endParaRPr sz="1400"/>
          </a:p>
        </p:txBody>
      </p:sp>
      <p:sp>
        <p:nvSpPr>
          <p:cNvPr id="3709" name="Google Shape;3709;p7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b="0" i="0" sz="18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None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710" name="Google Shape;3710;p74"/>
          <p:cNvSpPr/>
          <p:nvPr/>
        </p:nvSpPr>
        <p:spPr>
          <a:xfrm>
            <a:off x="8468475" y="152350"/>
            <a:ext cx="454500" cy="365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1" name="Google Shape;3711;p74"/>
          <p:cNvSpPr/>
          <p:nvPr/>
        </p:nvSpPr>
        <p:spPr>
          <a:xfrm>
            <a:off x="8468475" y="517700"/>
            <a:ext cx="454500" cy="89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2" name="Google Shape;3712;p74"/>
          <p:cNvSpPr txBox="1"/>
          <p:nvPr>
            <p:ph idx="12" type="sldNum"/>
          </p:nvPr>
        </p:nvSpPr>
        <p:spPr>
          <a:xfrm>
            <a:off x="8421382" y="1382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  <p:grpSp>
        <p:nvGrpSpPr>
          <p:cNvPr id="3713" name="Google Shape;3713;p74"/>
          <p:cNvGrpSpPr/>
          <p:nvPr/>
        </p:nvGrpSpPr>
        <p:grpSpPr>
          <a:xfrm>
            <a:off x="197967" y="4683268"/>
            <a:ext cx="297286" cy="365447"/>
            <a:chOff x="2149550" y="2870305"/>
            <a:chExt cx="378515" cy="465300"/>
          </a:xfrm>
        </p:grpSpPr>
        <p:sp>
          <p:nvSpPr>
            <p:cNvPr id="3714" name="Google Shape;3714;p74"/>
            <p:cNvSpPr/>
            <p:nvPr/>
          </p:nvSpPr>
          <p:spPr>
            <a:xfrm>
              <a:off x="2149567" y="2870305"/>
              <a:ext cx="378300" cy="465300"/>
            </a:xfrm>
            <a:custGeom>
              <a:rect b="b" l="l" r="r" t="t"/>
              <a:pathLst>
                <a:path extrusionOk="0" h="120000" w="120000">
                  <a:moveTo>
                    <a:pt x="117432" y="53748"/>
                  </a:moveTo>
                  <a:cubicBezTo>
                    <a:pt x="119484" y="54588"/>
                    <a:pt x="118980" y="55836"/>
                    <a:pt x="120000" y="57504"/>
                  </a:cubicBezTo>
                  <a:lnTo>
                    <a:pt x="120000" y="110832"/>
                  </a:lnTo>
                  <a:cubicBezTo>
                    <a:pt x="120000" y="115836"/>
                    <a:pt x="114876" y="120000"/>
                    <a:pt x="108720" y="120000"/>
                  </a:cubicBezTo>
                  <a:lnTo>
                    <a:pt x="11280" y="120000"/>
                  </a:lnTo>
                  <a:cubicBezTo>
                    <a:pt x="4104" y="120000"/>
                    <a:pt x="0" y="115836"/>
                    <a:pt x="0" y="110832"/>
                  </a:cubicBezTo>
                  <a:lnTo>
                    <a:pt x="0" y="8328"/>
                  </a:lnTo>
                  <a:cubicBezTo>
                    <a:pt x="0" y="3336"/>
                    <a:pt x="4104" y="0"/>
                    <a:pt x="10260" y="0"/>
                  </a:cubicBezTo>
                  <a:lnTo>
                    <a:pt x="84108" y="0"/>
                  </a:lnTo>
                  <a:cubicBezTo>
                    <a:pt x="86148" y="1668"/>
                    <a:pt x="86148" y="5004"/>
                    <a:pt x="86148" y="7500"/>
                  </a:cubicBezTo>
                  <a:lnTo>
                    <a:pt x="86148" y="26664"/>
                  </a:lnTo>
                  <a:cubicBezTo>
                    <a:pt x="86148" y="29172"/>
                    <a:pt x="89232" y="30828"/>
                    <a:pt x="90252" y="32496"/>
                  </a:cubicBezTo>
                  <a:cubicBezTo>
                    <a:pt x="97440" y="37500"/>
                    <a:pt x="103584" y="42504"/>
                    <a:pt x="109740" y="47496"/>
                  </a:cubicBezTo>
                  <a:cubicBezTo>
                    <a:pt x="110772" y="49164"/>
                    <a:pt x="112008" y="48744"/>
                    <a:pt x="115584" y="51744"/>
                  </a:cubicBezTo>
                </a:path>
              </a:pathLst>
            </a:custGeom>
            <a:solidFill>
              <a:srgbClr val="F7B600"/>
            </a:solidFill>
            <a:ln cap="flat" cmpd="sng" w="12700">
              <a:solidFill>
                <a:srgbClr val="FFC92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6250" lIns="92475" spcFirstLastPara="1" rIns="92475" wrap="square" tIns="462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5" name="Google Shape;3715;p74"/>
            <p:cNvSpPr/>
            <p:nvPr/>
          </p:nvSpPr>
          <p:spPr>
            <a:xfrm>
              <a:off x="2414965" y="2870305"/>
              <a:ext cx="113100" cy="125700"/>
            </a:xfrm>
            <a:custGeom>
              <a:rect b="b" l="l" r="r" t="t"/>
              <a:pathLst>
                <a:path extrusionOk="0" h="120000" w="120000">
                  <a:moveTo>
                    <a:pt x="0" y="104615"/>
                  </a:moveTo>
                  <a:cubicBezTo>
                    <a:pt x="0" y="70769"/>
                    <a:pt x="0" y="33846"/>
                    <a:pt x="0" y="0"/>
                  </a:cubicBezTo>
                  <a:cubicBezTo>
                    <a:pt x="41142" y="33846"/>
                    <a:pt x="82285" y="67692"/>
                    <a:pt x="120000" y="104615"/>
                  </a:cubicBezTo>
                  <a:cubicBezTo>
                    <a:pt x="113142" y="110769"/>
                    <a:pt x="109714" y="110769"/>
                    <a:pt x="102857" y="110769"/>
                  </a:cubicBezTo>
                  <a:cubicBezTo>
                    <a:pt x="68571" y="110769"/>
                    <a:pt x="34285" y="120000"/>
                    <a:pt x="0" y="104615"/>
                  </a:cubicBezTo>
                  <a:close/>
                </a:path>
              </a:pathLst>
            </a:custGeom>
            <a:solidFill>
              <a:srgbClr val="FEE068"/>
            </a:solidFill>
            <a:ln>
              <a:noFill/>
            </a:ln>
          </p:spPr>
          <p:txBody>
            <a:bodyPr anchorCtr="0" anchor="t" bIns="46250" lIns="92475" spcFirstLastPara="1" rIns="92475" wrap="square" tIns="462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6" name="Google Shape;3716;p74"/>
            <p:cNvSpPr/>
            <p:nvPr/>
          </p:nvSpPr>
          <p:spPr>
            <a:xfrm>
              <a:off x="2414965" y="2980085"/>
              <a:ext cx="113100" cy="1131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cubicBezTo>
                    <a:pt x="112344" y="108684"/>
                    <a:pt x="17484" y="23088"/>
                    <a:pt x="0" y="0"/>
                  </a:cubicBezTo>
                  <a:close/>
                </a:path>
              </a:pathLst>
            </a:custGeom>
            <a:solidFill>
              <a:srgbClr val="D59D00"/>
            </a:solidFill>
            <a:ln>
              <a:noFill/>
            </a:ln>
          </p:spPr>
          <p:txBody>
            <a:bodyPr anchorCtr="0" anchor="t" bIns="46250" lIns="92475" spcFirstLastPara="1" rIns="92475" wrap="square" tIns="462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7" name="Google Shape;3717;p74"/>
            <p:cNvSpPr/>
            <p:nvPr/>
          </p:nvSpPr>
          <p:spPr>
            <a:xfrm>
              <a:off x="2149550" y="3036900"/>
              <a:ext cx="378300" cy="22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Calibri"/>
                <a:buNone/>
              </a:pPr>
              <a:r>
                <a:rPr b="0" i="0" lang="en" sz="8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FGST</a:t>
              </a:r>
              <a:endParaRPr sz="1400"/>
            </a:p>
          </p:txBody>
        </p:sp>
      </p:grpSp>
      <p:sp>
        <p:nvSpPr>
          <p:cNvPr id="3718" name="Google Shape;3718;p74"/>
          <p:cNvSpPr txBox="1"/>
          <p:nvPr>
            <p:ph type="title"/>
          </p:nvPr>
        </p:nvSpPr>
        <p:spPr>
          <a:xfrm>
            <a:off x="311700" y="341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i="0" sz="3800" u="none" cap="none" strike="noStrike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/>
        </p:txBody>
      </p:sp>
      <p:sp>
        <p:nvSpPr>
          <p:cNvPr id="3719" name="Google Shape;3719;p74"/>
          <p:cNvSpPr txBox="1"/>
          <p:nvPr>
            <p:ph idx="2" type="subTitle"/>
          </p:nvPr>
        </p:nvSpPr>
        <p:spPr>
          <a:xfrm>
            <a:off x="2249850" y="606800"/>
            <a:ext cx="46443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4699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9271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13843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1854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2311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2768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32385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37084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720" name="Shape 3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1" name="Google Shape;3721;p7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None/>
              <a:defRPr b="0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722" name="Google Shape;3722;p7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None/>
              <a:defRPr b="0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723" name="Google Shape;3723;p75"/>
          <p:cNvSpPr txBox="1"/>
          <p:nvPr/>
        </p:nvSpPr>
        <p:spPr>
          <a:xfrm>
            <a:off x="6819375" y="4714900"/>
            <a:ext cx="22368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Open Sans"/>
              <a:buNone/>
            </a:pPr>
            <a:r>
              <a:rPr b="0" i="0" lang="en" sz="1000" u="none" cap="none" strike="noStrik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freegoogleslidestemplates.com</a:t>
            </a:r>
            <a:endParaRPr sz="1400"/>
          </a:p>
        </p:txBody>
      </p:sp>
      <p:sp>
        <p:nvSpPr>
          <p:cNvPr id="3724" name="Google Shape;3724;p75"/>
          <p:cNvSpPr/>
          <p:nvPr/>
        </p:nvSpPr>
        <p:spPr>
          <a:xfrm>
            <a:off x="8468475" y="152350"/>
            <a:ext cx="454500" cy="365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5" name="Google Shape;3725;p75"/>
          <p:cNvSpPr/>
          <p:nvPr/>
        </p:nvSpPr>
        <p:spPr>
          <a:xfrm>
            <a:off x="8468475" y="517700"/>
            <a:ext cx="454500" cy="89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6" name="Google Shape;3726;p75"/>
          <p:cNvSpPr txBox="1"/>
          <p:nvPr>
            <p:ph idx="12" type="sldNum"/>
          </p:nvPr>
        </p:nvSpPr>
        <p:spPr>
          <a:xfrm>
            <a:off x="8421382" y="1382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  <p:grpSp>
        <p:nvGrpSpPr>
          <p:cNvPr id="3727" name="Google Shape;3727;p75"/>
          <p:cNvGrpSpPr/>
          <p:nvPr/>
        </p:nvGrpSpPr>
        <p:grpSpPr>
          <a:xfrm>
            <a:off x="197967" y="4683268"/>
            <a:ext cx="297286" cy="365447"/>
            <a:chOff x="2149550" y="2870305"/>
            <a:chExt cx="378515" cy="465300"/>
          </a:xfrm>
        </p:grpSpPr>
        <p:sp>
          <p:nvSpPr>
            <p:cNvPr id="3728" name="Google Shape;3728;p75"/>
            <p:cNvSpPr/>
            <p:nvPr/>
          </p:nvSpPr>
          <p:spPr>
            <a:xfrm>
              <a:off x="2149567" y="2870305"/>
              <a:ext cx="378300" cy="465300"/>
            </a:xfrm>
            <a:custGeom>
              <a:rect b="b" l="l" r="r" t="t"/>
              <a:pathLst>
                <a:path extrusionOk="0" h="120000" w="120000">
                  <a:moveTo>
                    <a:pt x="117432" y="53748"/>
                  </a:moveTo>
                  <a:cubicBezTo>
                    <a:pt x="119484" y="54588"/>
                    <a:pt x="118980" y="55836"/>
                    <a:pt x="120000" y="57504"/>
                  </a:cubicBezTo>
                  <a:lnTo>
                    <a:pt x="120000" y="110832"/>
                  </a:lnTo>
                  <a:cubicBezTo>
                    <a:pt x="120000" y="115836"/>
                    <a:pt x="114876" y="120000"/>
                    <a:pt x="108720" y="120000"/>
                  </a:cubicBezTo>
                  <a:lnTo>
                    <a:pt x="11280" y="120000"/>
                  </a:lnTo>
                  <a:cubicBezTo>
                    <a:pt x="4104" y="120000"/>
                    <a:pt x="0" y="115836"/>
                    <a:pt x="0" y="110832"/>
                  </a:cubicBezTo>
                  <a:lnTo>
                    <a:pt x="0" y="8328"/>
                  </a:lnTo>
                  <a:cubicBezTo>
                    <a:pt x="0" y="3336"/>
                    <a:pt x="4104" y="0"/>
                    <a:pt x="10260" y="0"/>
                  </a:cubicBezTo>
                  <a:lnTo>
                    <a:pt x="84108" y="0"/>
                  </a:lnTo>
                  <a:cubicBezTo>
                    <a:pt x="86148" y="1668"/>
                    <a:pt x="86148" y="5004"/>
                    <a:pt x="86148" y="7500"/>
                  </a:cubicBezTo>
                  <a:lnTo>
                    <a:pt x="86148" y="26664"/>
                  </a:lnTo>
                  <a:cubicBezTo>
                    <a:pt x="86148" y="29172"/>
                    <a:pt x="89232" y="30828"/>
                    <a:pt x="90252" y="32496"/>
                  </a:cubicBezTo>
                  <a:cubicBezTo>
                    <a:pt x="97440" y="37500"/>
                    <a:pt x="103584" y="42504"/>
                    <a:pt x="109740" y="47496"/>
                  </a:cubicBezTo>
                  <a:cubicBezTo>
                    <a:pt x="110772" y="49164"/>
                    <a:pt x="112008" y="48744"/>
                    <a:pt x="115584" y="51744"/>
                  </a:cubicBezTo>
                </a:path>
              </a:pathLst>
            </a:custGeom>
            <a:solidFill>
              <a:srgbClr val="F7B600"/>
            </a:solidFill>
            <a:ln cap="flat" cmpd="sng" w="12700">
              <a:solidFill>
                <a:srgbClr val="FFC92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6250" lIns="92475" spcFirstLastPara="1" rIns="92475" wrap="square" tIns="462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9" name="Google Shape;3729;p75"/>
            <p:cNvSpPr/>
            <p:nvPr/>
          </p:nvSpPr>
          <p:spPr>
            <a:xfrm>
              <a:off x="2414965" y="2870305"/>
              <a:ext cx="113100" cy="125700"/>
            </a:xfrm>
            <a:custGeom>
              <a:rect b="b" l="l" r="r" t="t"/>
              <a:pathLst>
                <a:path extrusionOk="0" h="120000" w="120000">
                  <a:moveTo>
                    <a:pt x="0" y="104615"/>
                  </a:moveTo>
                  <a:cubicBezTo>
                    <a:pt x="0" y="70769"/>
                    <a:pt x="0" y="33846"/>
                    <a:pt x="0" y="0"/>
                  </a:cubicBezTo>
                  <a:cubicBezTo>
                    <a:pt x="41142" y="33846"/>
                    <a:pt x="82285" y="67692"/>
                    <a:pt x="120000" y="104615"/>
                  </a:cubicBezTo>
                  <a:cubicBezTo>
                    <a:pt x="113142" y="110769"/>
                    <a:pt x="109714" y="110769"/>
                    <a:pt x="102857" y="110769"/>
                  </a:cubicBezTo>
                  <a:cubicBezTo>
                    <a:pt x="68571" y="110769"/>
                    <a:pt x="34285" y="120000"/>
                    <a:pt x="0" y="104615"/>
                  </a:cubicBezTo>
                  <a:close/>
                </a:path>
              </a:pathLst>
            </a:custGeom>
            <a:solidFill>
              <a:srgbClr val="FEE068"/>
            </a:solidFill>
            <a:ln>
              <a:noFill/>
            </a:ln>
          </p:spPr>
          <p:txBody>
            <a:bodyPr anchorCtr="0" anchor="t" bIns="46250" lIns="92475" spcFirstLastPara="1" rIns="92475" wrap="square" tIns="462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0" name="Google Shape;3730;p75"/>
            <p:cNvSpPr/>
            <p:nvPr/>
          </p:nvSpPr>
          <p:spPr>
            <a:xfrm>
              <a:off x="2414965" y="2980085"/>
              <a:ext cx="113100" cy="1131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cubicBezTo>
                    <a:pt x="112344" y="108684"/>
                    <a:pt x="17484" y="23088"/>
                    <a:pt x="0" y="0"/>
                  </a:cubicBezTo>
                  <a:close/>
                </a:path>
              </a:pathLst>
            </a:custGeom>
            <a:solidFill>
              <a:srgbClr val="D59D00"/>
            </a:solidFill>
            <a:ln>
              <a:noFill/>
            </a:ln>
          </p:spPr>
          <p:txBody>
            <a:bodyPr anchorCtr="0" anchor="t" bIns="46250" lIns="92475" spcFirstLastPara="1" rIns="92475" wrap="square" tIns="462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1" name="Google Shape;3731;p75"/>
            <p:cNvSpPr/>
            <p:nvPr/>
          </p:nvSpPr>
          <p:spPr>
            <a:xfrm>
              <a:off x="2149550" y="3036900"/>
              <a:ext cx="378300" cy="22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Calibri"/>
                <a:buNone/>
              </a:pPr>
              <a:r>
                <a:rPr b="0" i="0" lang="en" sz="8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FGST</a:t>
              </a:r>
              <a:endParaRPr sz="1400"/>
            </a:p>
          </p:txBody>
        </p:sp>
      </p:grpSp>
      <p:sp>
        <p:nvSpPr>
          <p:cNvPr id="3732" name="Google Shape;3732;p75"/>
          <p:cNvSpPr txBox="1"/>
          <p:nvPr>
            <p:ph type="title"/>
          </p:nvPr>
        </p:nvSpPr>
        <p:spPr>
          <a:xfrm>
            <a:off x="311700" y="341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i="0" sz="3800" u="none" cap="none" strike="noStrike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/>
        </p:txBody>
      </p:sp>
      <p:sp>
        <p:nvSpPr>
          <p:cNvPr id="3733" name="Google Shape;3733;p75"/>
          <p:cNvSpPr txBox="1"/>
          <p:nvPr>
            <p:ph idx="3" type="subTitle"/>
          </p:nvPr>
        </p:nvSpPr>
        <p:spPr>
          <a:xfrm>
            <a:off x="2249850" y="606800"/>
            <a:ext cx="46443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4699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9271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13843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1854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2311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2768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32385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37084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_slide">
  <p:cSld name="blank_slide">
    <p:bg>
      <p:bgPr>
        <a:noFill/>
      </p:bgPr>
    </p:bg>
    <p:spTree>
      <p:nvGrpSpPr>
        <p:cNvPr id="3734" name="Shape 3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5" name="Google Shape;3735;p76"/>
          <p:cNvSpPr txBox="1"/>
          <p:nvPr>
            <p:ph idx="12" type="sldNum"/>
          </p:nvPr>
        </p:nvSpPr>
        <p:spPr>
          <a:xfrm>
            <a:off x="8556782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736" name="Shape 3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" name="Google Shape;3737;p7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i="0" sz="5200" u="none" cap="none" strike="noStrike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900">
                <a:solidFill>
                  <a:schemeClr val="dk1"/>
                </a:solidFill>
              </a:defRPr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900">
                <a:solidFill>
                  <a:schemeClr val="dk1"/>
                </a:solidFill>
              </a:defRPr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900">
                <a:solidFill>
                  <a:schemeClr val="dk1"/>
                </a:solidFill>
              </a:defRPr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900">
                <a:solidFill>
                  <a:schemeClr val="dk1"/>
                </a:solidFill>
              </a:defRPr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900">
                <a:solidFill>
                  <a:schemeClr val="dk1"/>
                </a:solidFill>
              </a:defRPr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900">
                <a:solidFill>
                  <a:schemeClr val="dk1"/>
                </a:solidFill>
              </a:defRPr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900">
                <a:solidFill>
                  <a:schemeClr val="dk1"/>
                </a:solidFill>
              </a:defRPr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738" name="Google Shape;3738;p77"/>
          <p:cNvSpPr/>
          <p:nvPr/>
        </p:nvSpPr>
        <p:spPr>
          <a:xfrm>
            <a:off x="8468475" y="152350"/>
            <a:ext cx="454500" cy="365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9" name="Google Shape;3739;p77"/>
          <p:cNvSpPr/>
          <p:nvPr/>
        </p:nvSpPr>
        <p:spPr>
          <a:xfrm>
            <a:off x="8468475" y="517700"/>
            <a:ext cx="454500" cy="89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0" name="Google Shape;3740;p77"/>
          <p:cNvSpPr txBox="1"/>
          <p:nvPr>
            <p:ph idx="12" type="sldNum"/>
          </p:nvPr>
        </p:nvSpPr>
        <p:spPr>
          <a:xfrm>
            <a:off x="8421382" y="1382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  <p:sp>
        <p:nvSpPr>
          <p:cNvPr id="3741" name="Google Shape;3741;p77"/>
          <p:cNvSpPr txBox="1"/>
          <p:nvPr/>
        </p:nvSpPr>
        <p:spPr>
          <a:xfrm>
            <a:off x="6819375" y="4714900"/>
            <a:ext cx="22368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Open Sans"/>
              <a:buNone/>
            </a:pPr>
            <a:r>
              <a:rPr b="0" i="0" lang="en" sz="1000" u="none" cap="none" strike="noStrik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freegoogleslidestemplates.com</a:t>
            </a:r>
            <a:endParaRPr sz="1400"/>
          </a:p>
        </p:txBody>
      </p:sp>
      <p:grpSp>
        <p:nvGrpSpPr>
          <p:cNvPr id="3742" name="Google Shape;3742;p77"/>
          <p:cNvGrpSpPr/>
          <p:nvPr/>
        </p:nvGrpSpPr>
        <p:grpSpPr>
          <a:xfrm>
            <a:off x="197967" y="4683268"/>
            <a:ext cx="297286" cy="365447"/>
            <a:chOff x="2149550" y="2870305"/>
            <a:chExt cx="378515" cy="465300"/>
          </a:xfrm>
        </p:grpSpPr>
        <p:sp>
          <p:nvSpPr>
            <p:cNvPr id="3743" name="Google Shape;3743;p77"/>
            <p:cNvSpPr/>
            <p:nvPr/>
          </p:nvSpPr>
          <p:spPr>
            <a:xfrm>
              <a:off x="2149567" y="2870305"/>
              <a:ext cx="378300" cy="465300"/>
            </a:xfrm>
            <a:custGeom>
              <a:rect b="b" l="l" r="r" t="t"/>
              <a:pathLst>
                <a:path extrusionOk="0" h="120000" w="120000">
                  <a:moveTo>
                    <a:pt x="117432" y="53748"/>
                  </a:moveTo>
                  <a:cubicBezTo>
                    <a:pt x="119484" y="54588"/>
                    <a:pt x="118980" y="55836"/>
                    <a:pt x="120000" y="57504"/>
                  </a:cubicBezTo>
                  <a:lnTo>
                    <a:pt x="120000" y="110832"/>
                  </a:lnTo>
                  <a:cubicBezTo>
                    <a:pt x="120000" y="115836"/>
                    <a:pt x="114876" y="120000"/>
                    <a:pt x="108720" y="120000"/>
                  </a:cubicBezTo>
                  <a:lnTo>
                    <a:pt x="11280" y="120000"/>
                  </a:lnTo>
                  <a:cubicBezTo>
                    <a:pt x="4104" y="120000"/>
                    <a:pt x="0" y="115836"/>
                    <a:pt x="0" y="110832"/>
                  </a:cubicBezTo>
                  <a:lnTo>
                    <a:pt x="0" y="8328"/>
                  </a:lnTo>
                  <a:cubicBezTo>
                    <a:pt x="0" y="3336"/>
                    <a:pt x="4104" y="0"/>
                    <a:pt x="10260" y="0"/>
                  </a:cubicBezTo>
                  <a:lnTo>
                    <a:pt x="84108" y="0"/>
                  </a:lnTo>
                  <a:cubicBezTo>
                    <a:pt x="86148" y="1668"/>
                    <a:pt x="86148" y="5004"/>
                    <a:pt x="86148" y="7500"/>
                  </a:cubicBezTo>
                  <a:lnTo>
                    <a:pt x="86148" y="26664"/>
                  </a:lnTo>
                  <a:cubicBezTo>
                    <a:pt x="86148" y="29172"/>
                    <a:pt x="89232" y="30828"/>
                    <a:pt x="90252" y="32496"/>
                  </a:cubicBezTo>
                  <a:cubicBezTo>
                    <a:pt x="97440" y="37500"/>
                    <a:pt x="103584" y="42504"/>
                    <a:pt x="109740" y="47496"/>
                  </a:cubicBezTo>
                  <a:cubicBezTo>
                    <a:pt x="110772" y="49164"/>
                    <a:pt x="112008" y="48744"/>
                    <a:pt x="115584" y="51744"/>
                  </a:cubicBezTo>
                </a:path>
              </a:pathLst>
            </a:custGeom>
            <a:solidFill>
              <a:srgbClr val="F7B600"/>
            </a:solidFill>
            <a:ln cap="flat" cmpd="sng" w="12700">
              <a:solidFill>
                <a:srgbClr val="FFC92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6250" lIns="92475" spcFirstLastPara="1" rIns="92475" wrap="square" tIns="462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4" name="Google Shape;3744;p77"/>
            <p:cNvSpPr/>
            <p:nvPr/>
          </p:nvSpPr>
          <p:spPr>
            <a:xfrm>
              <a:off x="2414965" y="2870305"/>
              <a:ext cx="113100" cy="125700"/>
            </a:xfrm>
            <a:custGeom>
              <a:rect b="b" l="l" r="r" t="t"/>
              <a:pathLst>
                <a:path extrusionOk="0" h="120000" w="120000">
                  <a:moveTo>
                    <a:pt x="0" y="104615"/>
                  </a:moveTo>
                  <a:cubicBezTo>
                    <a:pt x="0" y="70769"/>
                    <a:pt x="0" y="33846"/>
                    <a:pt x="0" y="0"/>
                  </a:cubicBezTo>
                  <a:cubicBezTo>
                    <a:pt x="41142" y="33846"/>
                    <a:pt x="82285" y="67692"/>
                    <a:pt x="120000" y="104615"/>
                  </a:cubicBezTo>
                  <a:cubicBezTo>
                    <a:pt x="113142" y="110769"/>
                    <a:pt x="109714" y="110769"/>
                    <a:pt x="102857" y="110769"/>
                  </a:cubicBezTo>
                  <a:cubicBezTo>
                    <a:pt x="68571" y="110769"/>
                    <a:pt x="34285" y="120000"/>
                    <a:pt x="0" y="104615"/>
                  </a:cubicBezTo>
                  <a:close/>
                </a:path>
              </a:pathLst>
            </a:custGeom>
            <a:solidFill>
              <a:srgbClr val="FEE068"/>
            </a:solidFill>
            <a:ln>
              <a:noFill/>
            </a:ln>
          </p:spPr>
          <p:txBody>
            <a:bodyPr anchorCtr="0" anchor="t" bIns="46250" lIns="92475" spcFirstLastPara="1" rIns="92475" wrap="square" tIns="462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5" name="Google Shape;3745;p77"/>
            <p:cNvSpPr/>
            <p:nvPr/>
          </p:nvSpPr>
          <p:spPr>
            <a:xfrm>
              <a:off x="2414965" y="2980085"/>
              <a:ext cx="113100" cy="1131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cubicBezTo>
                    <a:pt x="112344" y="108684"/>
                    <a:pt x="17484" y="23088"/>
                    <a:pt x="0" y="0"/>
                  </a:cubicBezTo>
                  <a:close/>
                </a:path>
              </a:pathLst>
            </a:custGeom>
            <a:solidFill>
              <a:srgbClr val="D59D00"/>
            </a:solidFill>
            <a:ln>
              <a:noFill/>
            </a:ln>
          </p:spPr>
          <p:txBody>
            <a:bodyPr anchorCtr="0" anchor="t" bIns="46250" lIns="92475" spcFirstLastPara="1" rIns="92475" wrap="square" tIns="462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6" name="Google Shape;3746;p77"/>
            <p:cNvSpPr/>
            <p:nvPr/>
          </p:nvSpPr>
          <p:spPr>
            <a:xfrm>
              <a:off x="2149550" y="3036900"/>
              <a:ext cx="378300" cy="22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Calibri"/>
                <a:buNone/>
              </a:pPr>
              <a:r>
                <a:rPr b="0" i="0" lang="en" sz="8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FGST</a:t>
              </a:r>
              <a:endParaRPr sz="1400"/>
            </a:p>
          </p:txBody>
        </p:sp>
      </p:grp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747" name="Shape 3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8" name="Google Shape;3748;p7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9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9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9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9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9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9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9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749" name="Google Shape;3749;p7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3750" name="Shape 3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1" name="Google Shape;3751;p7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2475" lIns="92475" spcFirstLastPara="1" rIns="92475" wrap="square" tIns="924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752" name="Google Shape;3752;p7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53" name="Google Shape;3753;p7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 point">
    <p:spTree>
      <p:nvGrpSpPr>
        <p:cNvPr id="3754" name="Shape 3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5" name="Google Shape;3755;p8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9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9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9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9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9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9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9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756" name="Google Shape;3756;p8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 title and description">
    <p:spTree>
      <p:nvGrpSpPr>
        <p:cNvPr id="3757" name="Shape 3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" name="Google Shape;3758;p8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9" name="Google Shape;3759;p8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2475" lIns="92475" spcFirstLastPara="1" rIns="92475" wrap="square" tIns="9247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760" name="Google Shape;3760;p8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69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271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843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54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311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68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385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708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61" name="Google Shape;3761;p8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62" name="Google Shape;3762;p8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">
    <p:spTree>
      <p:nvGrpSpPr>
        <p:cNvPr id="3763" name="Shape 3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4" name="Google Shape;3764;p8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65" name="Google Shape;3765;p8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3766" name="Shape 3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7" name="Google Shape;3767;p83"/>
          <p:cNvSpPr txBox="1"/>
          <p:nvPr/>
        </p:nvSpPr>
        <p:spPr>
          <a:xfrm>
            <a:off x="6819375" y="4714900"/>
            <a:ext cx="22368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Open Sans"/>
              <a:buNone/>
            </a:pPr>
            <a:r>
              <a:rPr b="0" i="0" lang="en" sz="1000" u="none" cap="none" strike="noStrik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freegoogleslidestemplates.com</a:t>
            </a:r>
            <a:endParaRPr sz="1400"/>
          </a:p>
        </p:txBody>
      </p:sp>
      <p:sp>
        <p:nvSpPr>
          <p:cNvPr id="3768" name="Google Shape;3768;p83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2475" lIns="92475" spcFirstLastPara="1" rIns="92475" wrap="square" tIns="9247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Dosis"/>
              <a:buNone/>
              <a:defRPr b="0" i="0" sz="12700" u="none" cap="none" strike="noStrike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sz="12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sz="12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sz="12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sz="12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sz="12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sz="12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sz="12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sz="12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/>
        </p:txBody>
      </p:sp>
      <p:sp>
        <p:nvSpPr>
          <p:cNvPr id="3769" name="Google Shape;3769;p8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286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b="0" i="0" sz="18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286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286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286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286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286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None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770" name="Google Shape;3770;p83"/>
          <p:cNvSpPr/>
          <p:nvPr/>
        </p:nvSpPr>
        <p:spPr>
          <a:xfrm>
            <a:off x="8468475" y="152350"/>
            <a:ext cx="454500" cy="365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1" name="Google Shape;3771;p83"/>
          <p:cNvSpPr/>
          <p:nvPr/>
        </p:nvSpPr>
        <p:spPr>
          <a:xfrm>
            <a:off x="8468475" y="517700"/>
            <a:ext cx="454500" cy="89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2" name="Google Shape;3772;p83"/>
          <p:cNvSpPr txBox="1"/>
          <p:nvPr>
            <p:ph idx="12" type="sldNum"/>
          </p:nvPr>
        </p:nvSpPr>
        <p:spPr>
          <a:xfrm>
            <a:off x="8421382" y="1382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  <p:grpSp>
        <p:nvGrpSpPr>
          <p:cNvPr id="3773" name="Google Shape;3773;p83"/>
          <p:cNvGrpSpPr/>
          <p:nvPr/>
        </p:nvGrpSpPr>
        <p:grpSpPr>
          <a:xfrm>
            <a:off x="197967" y="4683268"/>
            <a:ext cx="297286" cy="365447"/>
            <a:chOff x="2149550" y="2870305"/>
            <a:chExt cx="378515" cy="465300"/>
          </a:xfrm>
        </p:grpSpPr>
        <p:sp>
          <p:nvSpPr>
            <p:cNvPr id="3774" name="Google Shape;3774;p83"/>
            <p:cNvSpPr/>
            <p:nvPr/>
          </p:nvSpPr>
          <p:spPr>
            <a:xfrm>
              <a:off x="2149567" y="2870305"/>
              <a:ext cx="378300" cy="465300"/>
            </a:xfrm>
            <a:custGeom>
              <a:rect b="b" l="l" r="r" t="t"/>
              <a:pathLst>
                <a:path extrusionOk="0" h="120000" w="120000">
                  <a:moveTo>
                    <a:pt x="117432" y="53748"/>
                  </a:moveTo>
                  <a:cubicBezTo>
                    <a:pt x="119484" y="54588"/>
                    <a:pt x="118980" y="55836"/>
                    <a:pt x="120000" y="57504"/>
                  </a:cubicBezTo>
                  <a:lnTo>
                    <a:pt x="120000" y="110832"/>
                  </a:lnTo>
                  <a:cubicBezTo>
                    <a:pt x="120000" y="115836"/>
                    <a:pt x="114876" y="120000"/>
                    <a:pt x="108720" y="120000"/>
                  </a:cubicBezTo>
                  <a:lnTo>
                    <a:pt x="11280" y="120000"/>
                  </a:lnTo>
                  <a:cubicBezTo>
                    <a:pt x="4104" y="120000"/>
                    <a:pt x="0" y="115836"/>
                    <a:pt x="0" y="110832"/>
                  </a:cubicBezTo>
                  <a:lnTo>
                    <a:pt x="0" y="8328"/>
                  </a:lnTo>
                  <a:cubicBezTo>
                    <a:pt x="0" y="3336"/>
                    <a:pt x="4104" y="0"/>
                    <a:pt x="10260" y="0"/>
                  </a:cubicBezTo>
                  <a:lnTo>
                    <a:pt x="84108" y="0"/>
                  </a:lnTo>
                  <a:cubicBezTo>
                    <a:pt x="86148" y="1668"/>
                    <a:pt x="86148" y="5004"/>
                    <a:pt x="86148" y="7500"/>
                  </a:cubicBezTo>
                  <a:lnTo>
                    <a:pt x="86148" y="26664"/>
                  </a:lnTo>
                  <a:cubicBezTo>
                    <a:pt x="86148" y="29172"/>
                    <a:pt x="89232" y="30828"/>
                    <a:pt x="90252" y="32496"/>
                  </a:cubicBezTo>
                  <a:cubicBezTo>
                    <a:pt x="97440" y="37500"/>
                    <a:pt x="103584" y="42504"/>
                    <a:pt x="109740" y="47496"/>
                  </a:cubicBezTo>
                  <a:cubicBezTo>
                    <a:pt x="110772" y="49164"/>
                    <a:pt x="112008" y="48744"/>
                    <a:pt x="115584" y="51744"/>
                  </a:cubicBezTo>
                </a:path>
              </a:pathLst>
            </a:custGeom>
            <a:solidFill>
              <a:srgbClr val="F7B600"/>
            </a:solidFill>
            <a:ln cap="flat" cmpd="sng" w="12700">
              <a:solidFill>
                <a:srgbClr val="FFC92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6250" lIns="92475" spcFirstLastPara="1" rIns="92475" wrap="square" tIns="462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5" name="Google Shape;3775;p83"/>
            <p:cNvSpPr/>
            <p:nvPr/>
          </p:nvSpPr>
          <p:spPr>
            <a:xfrm>
              <a:off x="2414965" y="2870305"/>
              <a:ext cx="113100" cy="125700"/>
            </a:xfrm>
            <a:custGeom>
              <a:rect b="b" l="l" r="r" t="t"/>
              <a:pathLst>
                <a:path extrusionOk="0" h="120000" w="120000">
                  <a:moveTo>
                    <a:pt x="0" y="104615"/>
                  </a:moveTo>
                  <a:cubicBezTo>
                    <a:pt x="0" y="70769"/>
                    <a:pt x="0" y="33846"/>
                    <a:pt x="0" y="0"/>
                  </a:cubicBezTo>
                  <a:cubicBezTo>
                    <a:pt x="41142" y="33846"/>
                    <a:pt x="82285" y="67692"/>
                    <a:pt x="120000" y="104615"/>
                  </a:cubicBezTo>
                  <a:cubicBezTo>
                    <a:pt x="113142" y="110769"/>
                    <a:pt x="109714" y="110769"/>
                    <a:pt x="102857" y="110769"/>
                  </a:cubicBezTo>
                  <a:cubicBezTo>
                    <a:pt x="68571" y="110769"/>
                    <a:pt x="34285" y="120000"/>
                    <a:pt x="0" y="104615"/>
                  </a:cubicBezTo>
                  <a:close/>
                </a:path>
              </a:pathLst>
            </a:custGeom>
            <a:solidFill>
              <a:srgbClr val="FEE068"/>
            </a:solidFill>
            <a:ln>
              <a:noFill/>
            </a:ln>
          </p:spPr>
          <p:txBody>
            <a:bodyPr anchorCtr="0" anchor="t" bIns="46250" lIns="92475" spcFirstLastPara="1" rIns="92475" wrap="square" tIns="462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6" name="Google Shape;3776;p83"/>
            <p:cNvSpPr/>
            <p:nvPr/>
          </p:nvSpPr>
          <p:spPr>
            <a:xfrm>
              <a:off x="2414965" y="2980085"/>
              <a:ext cx="113100" cy="1131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cubicBezTo>
                    <a:pt x="112344" y="108684"/>
                    <a:pt x="17484" y="23088"/>
                    <a:pt x="0" y="0"/>
                  </a:cubicBezTo>
                  <a:close/>
                </a:path>
              </a:pathLst>
            </a:custGeom>
            <a:solidFill>
              <a:srgbClr val="D59D00"/>
            </a:solidFill>
            <a:ln>
              <a:noFill/>
            </a:ln>
          </p:spPr>
          <p:txBody>
            <a:bodyPr anchorCtr="0" anchor="t" bIns="46250" lIns="92475" spcFirstLastPara="1" rIns="92475" wrap="square" tIns="462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7" name="Google Shape;3777;p83"/>
            <p:cNvSpPr/>
            <p:nvPr/>
          </p:nvSpPr>
          <p:spPr>
            <a:xfrm>
              <a:off x="2149550" y="3036900"/>
              <a:ext cx="378300" cy="22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Calibri"/>
                <a:buNone/>
              </a:pPr>
              <a:r>
                <a:rPr b="0" i="0" lang="en" sz="8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FGST</a:t>
              </a:r>
              <a:endParaRPr sz="1400"/>
            </a:p>
          </p:txBody>
        </p:sp>
      </p:grpSp>
      <p:sp>
        <p:nvSpPr>
          <p:cNvPr id="3778" name="Google Shape;3778;p83"/>
          <p:cNvSpPr txBox="1"/>
          <p:nvPr>
            <p:ph idx="2" type="title"/>
          </p:nvPr>
        </p:nvSpPr>
        <p:spPr>
          <a:xfrm>
            <a:off x="311700" y="341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i="0" sz="3800" u="none" cap="none" strike="noStrike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None/>
              <a:defRPr b="1" sz="3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/>
        </p:txBody>
      </p:sp>
      <p:sp>
        <p:nvSpPr>
          <p:cNvPr id="3779" name="Google Shape;3779;p83"/>
          <p:cNvSpPr txBox="1"/>
          <p:nvPr>
            <p:ph idx="3" type="subTitle"/>
          </p:nvPr>
        </p:nvSpPr>
        <p:spPr>
          <a:xfrm>
            <a:off x="2249850" y="606800"/>
            <a:ext cx="46443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4699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9271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13843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1854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2311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2768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32385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37084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None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46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3" name="Google Shape;1463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464" name="Google Shape;1464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465" name="Google Shape;1465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780" name="Shape 3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1" name="Google Shape;3781;p8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466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p10"/>
          <p:cNvSpPr txBox="1"/>
          <p:nvPr>
            <p:ph idx="1" type="subTitle"/>
          </p:nvPr>
        </p:nvSpPr>
        <p:spPr>
          <a:xfrm flipH="1">
            <a:off x="1383600" y="1419925"/>
            <a:ext cx="6376800" cy="153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468" name="Google Shape;1468;p10"/>
          <p:cNvSpPr txBox="1"/>
          <p:nvPr>
            <p:ph type="ctrTitle"/>
          </p:nvPr>
        </p:nvSpPr>
        <p:spPr>
          <a:xfrm flipH="1">
            <a:off x="3371400" y="3199175"/>
            <a:ext cx="2686800" cy="44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grpSp>
        <p:nvGrpSpPr>
          <p:cNvPr id="1469" name="Google Shape;1469;p10"/>
          <p:cNvGrpSpPr/>
          <p:nvPr/>
        </p:nvGrpSpPr>
        <p:grpSpPr>
          <a:xfrm>
            <a:off x="8915305" y="4000843"/>
            <a:ext cx="230521" cy="912511"/>
            <a:chOff x="467310" y="1895396"/>
            <a:chExt cx="230521" cy="912511"/>
          </a:xfrm>
        </p:grpSpPr>
        <p:sp>
          <p:nvSpPr>
            <p:cNvPr id="1470" name="Google Shape;1470;p10"/>
            <p:cNvSpPr/>
            <p:nvPr/>
          </p:nvSpPr>
          <p:spPr>
            <a:xfrm>
              <a:off x="467310" y="1895396"/>
              <a:ext cx="230521" cy="912511"/>
            </a:xfrm>
            <a:custGeom>
              <a:rect b="b" l="l" r="r" t="t"/>
              <a:pathLst>
                <a:path extrusionOk="0" h="48377" w="12283">
                  <a:moveTo>
                    <a:pt x="1" y="1"/>
                  </a:moveTo>
                  <a:lnTo>
                    <a:pt x="1" y="48376"/>
                  </a:lnTo>
                  <a:lnTo>
                    <a:pt x="12283" y="48376"/>
                  </a:lnTo>
                  <a:lnTo>
                    <a:pt x="122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10"/>
            <p:cNvSpPr/>
            <p:nvPr/>
          </p:nvSpPr>
          <p:spPr>
            <a:xfrm>
              <a:off x="500505" y="1931579"/>
              <a:ext cx="187871" cy="160784"/>
            </a:xfrm>
            <a:custGeom>
              <a:rect b="b" l="l" r="r" t="t"/>
              <a:pathLst>
                <a:path extrusionOk="0" h="8524" w="9960">
                  <a:moveTo>
                    <a:pt x="4306" y="1"/>
                  </a:moveTo>
                  <a:cubicBezTo>
                    <a:pt x="2125" y="1"/>
                    <a:pt x="35" y="1680"/>
                    <a:pt x="21" y="4234"/>
                  </a:cubicBezTo>
                  <a:cubicBezTo>
                    <a:pt x="0" y="6578"/>
                    <a:pt x="1904" y="8524"/>
                    <a:pt x="4269" y="8524"/>
                  </a:cubicBezTo>
                  <a:cubicBezTo>
                    <a:pt x="8056" y="8524"/>
                    <a:pt x="9960" y="3962"/>
                    <a:pt x="7302" y="1263"/>
                  </a:cubicBezTo>
                  <a:cubicBezTo>
                    <a:pt x="6431" y="392"/>
                    <a:pt x="5358" y="1"/>
                    <a:pt x="4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p10"/>
            <p:cNvSpPr/>
            <p:nvPr/>
          </p:nvSpPr>
          <p:spPr>
            <a:xfrm>
              <a:off x="500505" y="2594632"/>
              <a:ext cx="187871" cy="160803"/>
            </a:xfrm>
            <a:custGeom>
              <a:rect b="b" l="l" r="r" t="t"/>
              <a:pathLst>
                <a:path extrusionOk="0" h="8525" w="9960">
                  <a:moveTo>
                    <a:pt x="4303" y="1"/>
                  </a:moveTo>
                  <a:cubicBezTo>
                    <a:pt x="2123" y="1"/>
                    <a:pt x="35" y="1675"/>
                    <a:pt x="21" y="4214"/>
                  </a:cubicBezTo>
                  <a:cubicBezTo>
                    <a:pt x="0" y="6578"/>
                    <a:pt x="1904" y="8503"/>
                    <a:pt x="4269" y="8524"/>
                  </a:cubicBezTo>
                  <a:cubicBezTo>
                    <a:pt x="8056" y="8524"/>
                    <a:pt x="9960" y="3963"/>
                    <a:pt x="7302" y="1264"/>
                  </a:cubicBezTo>
                  <a:cubicBezTo>
                    <a:pt x="6430" y="391"/>
                    <a:pt x="5356" y="1"/>
                    <a:pt x="43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10"/>
            <p:cNvSpPr/>
            <p:nvPr/>
          </p:nvSpPr>
          <p:spPr>
            <a:xfrm>
              <a:off x="500505" y="2143523"/>
              <a:ext cx="187871" cy="160784"/>
            </a:xfrm>
            <a:custGeom>
              <a:rect b="b" l="l" r="r" t="t"/>
              <a:pathLst>
                <a:path extrusionOk="0" h="8524" w="9960">
                  <a:moveTo>
                    <a:pt x="4303" y="0"/>
                  </a:moveTo>
                  <a:cubicBezTo>
                    <a:pt x="2123" y="0"/>
                    <a:pt x="35" y="1674"/>
                    <a:pt x="21" y="4213"/>
                  </a:cubicBezTo>
                  <a:cubicBezTo>
                    <a:pt x="0" y="6578"/>
                    <a:pt x="1904" y="8503"/>
                    <a:pt x="4269" y="8524"/>
                  </a:cubicBezTo>
                  <a:cubicBezTo>
                    <a:pt x="8056" y="8524"/>
                    <a:pt x="9960" y="3962"/>
                    <a:pt x="7302" y="1263"/>
                  </a:cubicBezTo>
                  <a:cubicBezTo>
                    <a:pt x="6430" y="391"/>
                    <a:pt x="5356" y="0"/>
                    <a:pt x="43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10"/>
            <p:cNvSpPr/>
            <p:nvPr/>
          </p:nvSpPr>
          <p:spPr>
            <a:xfrm>
              <a:off x="500505" y="2375331"/>
              <a:ext cx="187871" cy="160652"/>
            </a:xfrm>
            <a:custGeom>
              <a:rect b="b" l="l" r="r" t="t"/>
              <a:pathLst>
                <a:path extrusionOk="0" h="8517" w="9960">
                  <a:moveTo>
                    <a:pt x="4293" y="0"/>
                  </a:moveTo>
                  <a:cubicBezTo>
                    <a:pt x="2117" y="0"/>
                    <a:pt x="35" y="1678"/>
                    <a:pt x="21" y="4227"/>
                  </a:cubicBezTo>
                  <a:cubicBezTo>
                    <a:pt x="0" y="6592"/>
                    <a:pt x="1904" y="8517"/>
                    <a:pt x="4269" y="8517"/>
                  </a:cubicBezTo>
                  <a:cubicBezTo>
                    <a:pt x="8056" y="8517"/>
                    <a:pt x="9960" y="3955"/>
                    <a:pt x="7302" y="1277"/>
                  </a:cubicBezTo>
                  <a:cubicBezTo>
                    <a:pt x="6427" y="395"/>
                    <a:pt x="5349" y="0"/>
                    <a:pt x="42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75" name="Google Shape;1475;p10"/>
          <p:cNvGrpSpPr/>
          <p:nvPr/>
        </p:nvGrpSpPr>
        <p:grpSpPr>
          <a:xfrm>
            <a:off x="1855" y="259527"/>
            <a:ext cx="226180" cy="929469"/>
            <a:chOff x="697830" y="1196432"/>
            <a:chExt cx="226180" cy="929469"/>
          </a:xfrm>
        </p:grpSpPr>
        <p:sp>
          <p:nvSpPr>
            <p:cNvPr id="1476" name="Google Shape;1476;p10"/>
            <p:cNvSpPr/>
            <p:nvPr/>
          </p:nvSpPr>
          <p:spPr>
            <a:xfrm>
              <a:off x="697830" y="1196432"/>
              <a:ext cx="226180" cy="929469"/>
            </a:xfrm>
            <a:custGeom>
              <a:rect b="b" l="l" r="r" t="t"/>
              <a:pathLst>
                <a:path extrusionOk="0" h="49276" w="11991">
                  <a:moveTo>
                    <a:pt x="1" y="0"/>
                  </a:moveTo>
                  <a:lnTo>
                    <a:pt x="1" y="49275"/>
                  </a:lnTo>
                  <a:lnTo>
                    <a:pt x="11990" y="49275"/>
                  </a:lnTo>
                  <a:lnTo>
                    <a:pt x="119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7" name="Google Shape;1477;p10"/>
            <p:cNvSpPr/>
            <p:nvPr/>
          </p:nvSpPr>
          <p:spPr>
            <a:xfrm>
              <a:off x="724276" y="1249965"/>
              <a:ext cx="187889" cy="160784"/>
            </a:xfrm>
            <a:custGeom>
              <a:rect b="b" l="l" r="r" t="t"/>
              <a:pathLst>
                <a:path extrusionOk="0" h="8524" w="9961">
                  <a:moveTo>
                    <a:pt x="4320" y="1"/>
                  </a:moveTo>
                  <a:cubicBezTo>
                    <a:pt x="2144" y="1"/>
                    <a:pt x="50" y="1679"/>
                    <a:pt x="22" y="4234"/>
                  </a:cubicBezTo>
                  <a:cubicBezTo>
                    <a:pt x="1" y="6578"/>
                    <a:pt x="1905" y="8524"/>
                    <a:pt x="4269" y="8524"/>
                  </a:cubicBezTo>
                  <a:cubicBezTo>
                    <a:pt x="8056" y="8524"/>
                    <a:pt x="9960" y="3962"/>
                    <a:pt x="7303" y="1263"/>
                  </a:cubicBezTo>
                  <a:cubicBezTo>
                    <a:pt x="6438" y="391"/>
                    <a:pt x="5370" y="1"/>
                    <a:pt x="4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8" name="Google Shape;1478;p10"/>
            <p:cNvSpPr/>
            <p:nvPr/>
          </p:nvSpPr>
          <p:spPr>
            <a:xfrm>
              <a:off x="724276" y="1913150"/>
              <a:ext cx="187889" cy="160671"/>
            </a:xfrm>
            <a:custGeom>
              <a:rect b="b" l="l" r="r" t="t"/>
              <a:pathLst>
                <a:path extrusionOk="0" h="8518" w="9961">
                  <a:moveTo>
                    <a:pt x="4308" y="1"/>
                  </a:moveTo>
                  <a:cubicBezTo>
                    <a:pt x="2136" y="1"/>
                    <a:pt x="50" y="1678"/>
                    <a:pt x="22" y="4228"/>
                  </a:cubicBezTo>
                  <a:cubicBezTo>
                    <a:pt x="1" y="6592"/>
                    <a:pt x="1905" y="8517"/>
                    <a:pt x="4269" y="8517"/>
                  </a:cubicBezTo>
                  <a:cubicBezTo>
                    <a:pt x="8056" y="8517"/>
                    <a:pt x="9960" y="3956"/>
                    <a:pt x="7303" y="1278"/>
                  </a:cubicBezTo>
                  <a:cubicBezTo>
                    <a:pt x="6435" y="396"/>
                    <a:pt x="5361" y="1"/>
                    <a:pt x="4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9" name="Google Shape;1479;p10"/>
            <p:cNvSpPr/>
            <p:nvPr/>
          </p:nvSpPr>
          <p:spPr>
            <a:xfrm>
              <a:off x="724276" y="1462042"/>
              <a:ext cx="187889" cy="161048"/>
            </a:xfrm>
            <a:custGeom>
              <a:rect b="b" l="l" r="r" t="t"/>
              <a:pathLst>
                <a:path extrusionOk="0" h="8538" w="9961">
                  <a:moveTo>
                    <a:pt x="4308" y="0"/>
                  </a:moveTo>
                  <a:cubicBezTo>
                    <a:pt x="2136" y="0"/>
                    <a:pt x="50" y="1677"/>
                    <a:pt x="22" y="4227"/>
                  </a:cubicBezTo>
                  <a:cubicBezTo>
                    <a:pt x="1" y="6592"/>
                    <a:pt x="1905" y="8517"/>
                    <a:pt x="4269" y="8537"/>
                  </a:cubicBezTo>
                  <a:cubicBezTo>
                    <a:pt x="8056" y="8517"/>
                    <a:pt x="9960" y="3955"/>
                    <a:pt x="7303" y="1277"/>
                  </a:cubicBezTo>
                  <a:cubicBezTo>
                    <a:pt x="6435" y="395"/>
                    <a:pt x="5361" y="0"/>
                    <a:pt x="43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0" name="Google Shape;1480;p10"/>
            <p:cNvSpPr/>
            <p:nvPr/>
          </p:nvSpPr>
          <p:spPr>
            <a:xfrm>
              <a:off x="724276" y="1693981"/>
              <a:ext cx="187889" cy="160784"/>
            </a:xfrm>
            <a:custGeom>
              <a:rect b="b" l="l" r="r" t="t"/>
              <a:pathLst>
                <a:path extrusionOk="0" h="8524" w="9961">
                  <a:moveTo>
                    <a:pt x="4320" y="1"/>
                  </a:moveTo>
                  <a:cubicBezTo>
                    <a:pt x="2144" y="1"/>
                    <a:pt x="50" y="1680"/>
                    <a:pt x="22" y="4234"/>
                  </a:cubicBezTo>
                  <a:cubicBezTo>
                    <a:pt x="1" y="6578"/>
                    <a:pt x="1905" y="8524"/>
                    <a:pt x="4269" y="8524"/>
                  </a:cubicBezTo>
                  <a:cubicBezTo>
                    <a:pt x="8056" y="8524"/>
                    <a:pt x="9960" y="3962"/>
                    <a:pt x="7303" y="1263"/>
                  </a:cubicBezTo>
                  <a:cubicBezTo>
                    <a:pt x="6438" y="392"/>
                    <a:pt x="5370" y="1"/>
                    <a:pt x="4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81" name="Google Shape;1481;p10"/>
          <p:cNvGrpSpPr/>
          <p:nvPr/>
        </p:nvGrpSpPr>
        <p:grpSpPr>
          <a:xfrm>
            <a:off x="-365" y="4662879"/>
            <a:ext cx="228594" cy="480042"/>
            <a:chOff x="1792504" y="3312996"/>
            <a:chExt cx="213679" cy="449310"/>
          </a:xfrm>
        </p:grpSpPr>
        <p:sp>
          <p:nvSpPr>
            <p:cNvPr id="1482" name="Google Shape;1482;p10"/>
            <p:cNvSpPr/>
            <p:nvPr/>
          </p:nvSpPr>
          <p:spPr>
            <a:xfrm>
              <a:off x="1792504" y="3312996"/>
              <a:ext cx="213679" cy="449310"/>
            </a:xfrm>
            <a:custGeom>
              <a:rect b="b" l="l" r="r" t="t"/>
              <a:pathLst>
                <a:path extrusionOk="0" h="24419" w="11613">
                  <a:moveTo>
                    <a:pt x="0" y="0"/>
                  </a:moveTo>
                  <a:lnTo>
                    <a:pt x="0" y="24418"/>
                  </a:lnTo>
                  <a:lnTo>
                    <a:pt x="11613" y="24418"/>
                  </a:lnTo>
                  <a:lnTo>
                    <a:pt x="116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3" name="Google Shape;1483;p10"/>
            <p:cNvSpPr/>
            <p:nvPr/>
          </p:nvSpPr>
          <p:spPr>
            <a:xfrm>
              <a:off x="1804059" y="3366889"/>
              <a:ext cx="166704" cy="142968"/>
            </a:xfrm>
            <a:custGeom>
              <a:rect b="b" l="l" r="r" t="t"/>
              <a:pathLst>
                <a:path extrusionOk="0" h="7770" w="9060">
                  <a:moveTo>
                    <a:pt x="5189" y="1"/>
                  </a:moveTo>
                  <a:cubicBezTo>
                    <a:pt x="1737" y="1"/>
                    <a:pt x="0" y="4164"/>
                    <a:pt x="2427" y="6612"/>
                  </a:cubicBezTo>
                  <a:cubicBezTo>
                    <a:pt x="3213" y="7411"/>
                    <a:pt x="4187" y="7769"/>
                    <a:pt x="5146" y="7769"/>
                  </a:cubicBezTo>
                  <a:cubicBezTo>
                    <a:pt x="7124" y="7769"/>
                    <a:pt x="9032" y="6246"/>
                    <a:pt x="9060" y="3934"/>
                  </a:cubicBezTo>
                  <a:cubicBezTo>
                    <a:pt x="9060" y="1779"/>
                    <a:pt x="7344" y="22"/>
                    <a:pt x="51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4" name="Google Shape;1484;p10"/>
            <p:cNvSpPr/>
            <p:nvPr/>
          </p:nvSpPr>
          <p:spPr>
            <a:xfrm>
              <a:off x="1804059" y="3569783"/>
              <a:ext cx="166704" cy="142563"/>
            </a:xfrm>
            <a:custGeom>
              <a:rect b="b" l="l" r="r" t="t"/>
              <a:pathLst>
                <a:path extrusionOk="0" h="7748" w="9060">
                  <a:moveTo>
                    <a:pt x="5189" y="0"/>
                  </a:moveTo>
                  <a:cubicBezTo>
                    <a:pt x="1737" y="0"/>
                    <a:pt x="0" y="4143"/>
                    <a:pt x="2427" y="6591"/>
                  </a:cubicBezTo>
                  <a:cubicBezTo>
                    <a:pt x="3213" y="7390"/>
                    <a:pt x="4187" y="7748"/>
                    <a:pt x="5146" y="7748"/>
                  </a:cubicBezTo>
                  <a:cubicBezTo>
                    <a:pt x="7124" y="7748"/>
                    <a:pt x="9032" y="6225"/>
                    <a:pt x="9060" y="3913"/>
                  </a:cubicBezTo>
                  <a:cubicBezTo>
                    <a:pt x="9060" y="1758"/>
                    <a:pt x="7344" y="0"/>
                    <a:pt x="51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85" name="Google Shape;1485;p10"/>
          <p:cNvGrpSpPr/>
          <p:nvPr/>
        </p:nvGrpSpPr>
        <p:grpSpPr>
          <a:xfrm rot="10800000">
            <a:off x="8915315" y="3501354"/>
            <a:ext cx="229311" cy="489821"/>
            <a:chOff x="2525611" y="4653432"/>
            <a:chExt cx="229311" cy="489821"/>
          </a:xfrm>
        </p:grpSpPr>
        <p:sp>
          <p:nvSpPr>
            <p:cNvPr id="1486" name="Google Shape;1486;p10"/>
            <p:cNvSpPr/>
            <p:nvPr/>
          </p:nvSpPr>
          <p:spPr>
            <a:xfrm>
              <a:off x="2525611" y="4653432"/>
              <a:ext cx="229311" cy="489821"/>
            </a:xfrm>
            <a:custGeom>
              <a:rect b="b" l="l" r="r" t="t"/>
              <a:pathLst>
                <a:path extrusionOk="0" h="25968" w="12157">
                  <a:moveTo>
                    <a:pt x="0" y="1"/>
                  </a:moveTo>
                  <a:lnTo>
                    <a:pt x="0" y="25967"/>
                  </a:lnTo>
                  <a:lnTo>
                    <a:pt x="12157" y="25967"/>
                  </a:lnTo>
                  <a:lnTo>
                    <a:pt x="121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7" name="Google Shape;1487;p10"/>
            <p:cNvSpPr/>
            <p:nvPr/>
          </p:nvSpPr>
          <p:spPr>
            <a:xfrm>
              <a:off x="2534288" y="4700400"/>
              <a:ext cx="185909" cy="158935"/>
            </a:xfrm>
            <a:custGeom>
              <a:rect b="b" l="l" r="r" t="t"/>
              <a:pathLst>
                <a:path extrusionOk="0" h="8426" w="9856">
                  <a:moveTo>
                    <a:pt x="5629" y="1"/>
                  </a:moveTo>
                  <a:cubicBezTo>
                    <a:pt x="1884" y="1"/>
                    <a:pt x="1" y="4499"/>
                    <a:pt x="2637" y="7157"/>
                  </a:cubicBezTo>
                  <a:cubicBezTo>
                    <a:pt x="3493" y="8033"/>
                    <a:pt x="4555" y="8426"/>
                    <a:pt x="5598" y="8426"/>
                  </a:cubicBezTo>
                  <a:cubicBezTo>
                    <a:pt x="7743" y="8426"/>
                    <a:pt x="9806" y="6768"/>
                    <a:pt x="9835" y="4248"/>
                  </a:cubicBezTo>
                  <a:cubicBezTo>
                    <a:pt x="9856" y="1905"/>
                    <a:pt x="7972" y="1"/>
                    <a:pt x="56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8" name="Google Shape;1488;p10"/>
            <p:cNvSpPr/>
            <p:nvPr/>
          </p:nvSpPr>
          <p:spPr>
            <a:xfrm>
              <a:off x="2534401" y="4925775"/>
              <a:ext cx="185796" cy="158747"/>
            </a:xfrm>
            <a:custGeom>
              <a:rect b="b" l="l" r="r" t="t"/>
              <a:pathLst>
                <a:path extrusionOk="0" h="8416" w="9850">
                  <a:moveTo>
                    <a:pt x="5597" y="0"/>
                  </a:moveTo>
                  <a:cubicBezTo>
                    <a:pt x="1869" y="0"/>
                    <a:pt x="1" y="4505"/>
                    <a:pt x="2631" y="7156"/>
                  </a:cubicBezTo>
                  <a:cubicBezTo>
                    <a:pt x="3494" y="8026"/>
                    <a:pt x="4558" y="8416"/>
                    <a:pt x="5601" y="8416"/>
                  </a:cubicBezTo>
                  <a:cubicBezTo>
                    <a:pt x="7746" y="8416"/>
                    <a:pt x="9800" y="6767"/>
                    <a:pt x="9829" y="4248"/>
                  </a:cubicBezTo>
                  <a:cubicBezTo>
                    <a:pt x="9850" y="1904"/>
                    <a:pt x="7966" y="0"/>
                    <a:pt x="5623" y="0"/>
                  </a:cubicBezTo>
                  <a:cubicBezTo>
                    <a:pt x="5614" y="0"/>
                    <a:pt x="5606" y="0"/>
                    <a:pt x="5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89" name="Google Shape;1489;p10"/>
          <p:cNvGrpSpPr/>
          <p:nvPr/>
        </p:nvGrpSpPr>
        <p:grpSpPr>
          <a:xfrm>
            <a:off x="8697155" y="4232818"/>
            <a:ext cx="205582" cy="680199"/>
            <a:chOff x="2525601" y="3914034"/>
            <a:chExt cx="229342" cy="739427"/>
          </a:xfrm>
        </p:grpSpPr>
        <p:sp>
          <p:nvSpPr>
            <p:cNvPr id="1490" name="Google Shape;1490;p10"/>
            <p:cNvSpPr/>
            <p:nvPr/>
          </p:nvSpPr>
          <p:spPr>
            <a:xfrm>
              <a:off x="2525601" y="3914034"/>
              <a:ext cx="229342" cy="739427"/>
            </a:xfrm>
            <a:custGeom>
              <a:rect b="b" l="l" r="r" t="t"/>
              <a:pathLst>
                <a:path extrusionOk="0" h="36847" w="12157">
                  <a:moveTo>
                    <a:pt x="0" y="0"/>
                  </a:moveTo>
                  <a:lnTo>
                    <a:pt x="0" y="36847"/>
                  </a:lnTo>
                  <a:lnTo>
                    <a:pt x="12157" y="36847"/>
                  </a:lnTo>
                  <a:lnTo>
                    <a:pt x="121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1" name="Google Shape;1491;p10"/>
            <p:cNvSpPr/>
            <p:nvPr/>
          </p:nvSpPr>
          <p:spPr>
            <a:xfrm>
              <a:off x="2559545" y="3953685"/>
              <a:ext cx="187889" cy="161048"/>
            </a:xfrm>
            <a:custGeom>
              <a:rect b="b" l="l" r="r" t="t"/>
              <a:pathLst>
                <a:path extrusionOk="0" h="8538" w="9961">
                  <a:moveTo>
                    <a:pt x="4307" y="0"/>
                  </a:moveTo>
                  <a:cubicBezTo>
                    <a:pt x="2136" y="0"/>
                    <a:pt x="50" y="1677"/>
                    <a:pt x="22" y="4227"/>
                  </a:cubicBezTo>
                  <a:cubicBezTo>
                    <a:pt x="1" y="6592"/>
                    <a:pt x="1905" y="8517"/>
                    <a:pt x="4269" y="8538"/>
                  </a:cubicBezTo>
                  <a:cubicBezTo>
                    <a:pt x="8056" y="8538"/>
                    <a:pt x="9960" y="3955"/>
                    <a:pt x="7303" y="1277"/>
                  </a:cubicBezTo>
                  <a:cubicBezTo>
                    <a:pt x="6435" y="395"/>
                    <a:pt x="5361" y="0"/>
                    <a:pt x="43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2" name="Google Shape;1492;p10"/>
            <p:cNvSpPr/>
            <p:nvPr/>
          </p:nvSpPr>
          <p:spPr>
            <a:xfrm>
              <a:off x="2557760" y="4202059"/>
              <a:ext cx="187889" cy="160878"/>
            </a:xfrm>
            <a:custGeom>
              <a:rect b="b" l="l" r="r" t="t"/>
              <a:pathLst>
                <a:path extrusionOk="0" h="8529" w="9961">
                  <a:moveTo>
                    <a:pt x="4308" y="0"/>
                  </a:moveTo>
                  <a:cubicBezTo>
                    <a:pt x="2136" y="0"/>
                    <a:pt x="50" y="1668"/>
                    <a:pt x="22" y="4218"/>
                  </a:cubicBezTo>
                  <a:cubicBezTo>
                    <a:pt x="1" y="6583"/>
                    <a:pt x="1905" y="8508"/>
                    <a:pt x="4269" y="8529"/>
                  </a:cubicBezTo>
                  <a:cubicBezTo>
                    <a:pt x="8056" y="8529"/>
                    <a:pt x="9960" y="3967"/>
                    <a:pt x="7303" y="1268"/>
                  </a:cubicBezTo>
                  <a:cubicBezTo>
                    <a:pt x="6435" y="393"/>
                    <a:pt x="5361" y="0"/>
                    <a:pt x="4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3" name="Google Shape;1493;p10"/>
            <p:cNvSpPr/>
            <p:nvPr/>
          </p:nvSpPr>
          <p:spPr>
            <a:xfrm>
              <a:off x="2559545" y="4463991"/>
              <a:ext cx="187889" cy="161048"/>
            </a:xfrm>
            <a:custGeom>
              <a:rect b="b" l="l" r="r" t="t"/>
              <a:pathLst>
                <a:path extrusionOk="0" h="8538" w="9961">
                  <a:moveTo>
                    <a:pt x="4307" y="0"/>
                  </a:moveTo>
                  <a:cubicBezTo>
                    <a:pt x="2136" y="0"/>
                    <a:pt x="50" y="1677"/>
                    <a:pt x="22" y="4227"/>
                  </a:cubicBezTo>
                  <a:cubicBezTo>
                    <a:pt x="1" y="6592"/>
                    <a:pt x="1905" y="8517"/>
                    <a:pt x="4269" y="8537"/>
                  </a:cubicBezTo>
                  <a:cubicBezTo>
                    <a:pt x="8056" y="8517"/>
                    <a:pt x="9960" y="3955"/>
                    <a:pt x="7303" y="1277"/>
                  </a:cubicBezTo>
                  <a:cubicBezTo>
                    <a:pt x="6435" y="395"/>
                    <a:pt x="5361" y="0"/>
                    <a:pt x="43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94" name="Google Shape;1494;p10"/>
          <p:cNvGrpSpPr/>
          <p:nvPr/>
        </p:nvGrpSpPr>
        <p:grpSpPr>
          <a:xfrm rot="5400000">
            <a:off x="1312466" y="4772772"/>
            <a:ext cx="237747" cy="504034"/>
            <a:chOff x="826" y="3727523"/>
            <a:chExt cx="226576" cy="485068"/>
          </a:xfrm>
        </p:grpSpPr>
        <p:sp>
          <p:nvSpPr>
            <p:cNvPr id="1495" name="Google Shape;1495;p10"/>
            <p:cNvSpPr/>
            <p:nvPr/>
          </p:nvSpPr>
          <p:spPr>
            <a:xfrm>
              <a:off x="826" y="3727523"/>
              <a:ext cx="226576" cy="485068"/>
            </a:xfrm>
            <a:custGeom>
              <a:rect b="b" l="l" r="r" t="t"/>
              <a:pathLst>
                <a:path extrusionOk="0" h="25716" w="12012">
                  <a:moveTo>
                    <a:pt x="1" y="0"/>
                  </a:moveTo>
                  <a:lnTo>
                    <a:pt x="1" y="25715"/>
                  </a:lnTo>
                  <a:lnTo>
                    <a:pt x="12011" y="25715"/>
                  </a:lnTo>
                  <a:lnTo>
                    <a:pt x="120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6" name="Google Shape;1496;p10"/>
            <p:cNvSpPr/>
            <p:nvPr/>
          </p:nvSpPr>
          <p:spPr>
            <a:xfrm>
              <a:off x="7937" y="3766192"/>
              <a:ext cx="185513" cy="159067"/>
            </a:xfrm>
            <a:custGeom>
              <a:rect b="b" l="l" r="r" t="t"/>
              <a:pathLst>
                <a:path extrusionOk="0" h="8433" w="9835">
                  <a:moveTo>
                    <a:pt x="5629" y="1"/>
                  </a:moveTo>
                  <a:cubicBezTo>
                    <a:pt x="1884" y="1"/>
                    <a:pt x="0" y="4520"/>
                    <a:pt x="2637" y="7177"/>
                  </a:cubicBezTo>
                  <a:cubicBezTo>
                    <a:pt x="3490" y="8045"/>
                    <a:pt x="4549" y="8433"/>
                    <a:pt x="5589" y="8433"/>
                  </a:cubicBezTo>
                  <a:cubicBezTo>
                    <a:pt x="7736" y="8433"/>
                    <a:pt x="9806" y="6778"/>
                    <a:pt x="9835" y="4269"/>
                  </a:cubicBezTo>
                  <a:cubicBezTo>
                    <a:pt x="9835" y="1926"/>
                    <a:pt x="7951" y="22"/>
                    <a:pt x="5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7" name="Google Shape;1497;p10"/>
            <p:cNvSpPr/>
            <p:nvPr/>
          </p:nvSpPr>
          <p:spPr>
            <a:xfrm>
              <a:off x="7937" y="4002602"/>
              <a:ext cx="185513" cy="158973"/>
            </a:xfrm>
            <a:custGeom>
              <a:rect b="b" l="l" r="r" t="t"/>
              <a:pathLst>
                <a:path extrusionOk="0" h="8428" w="9835">
                  <a:moveTo>
                    <a:pt x="5629" y="1"/>
                  </a:moveTo>
                  <a:cubicBezTo>
                    <a:pt x="1884" y="1"/>
                    <a:pt x="0" y="4499"/>
                    <a:pt x="2637" y="7178"/>
                  </a:cubicBezTo>
                  <a:cubicBezTo>
                    <a:pt x="3494" y="8041"/>
                    <a:pt x="4550" y="8428"/>
                    <a:pt x="5586" y="8428"/>
                  </a:cubicBezTo>
                  <a:cubicBezTo>
                    <a:pt x="7738" y="8428"/>
                    <a:pt x="9806" y="6762"/>
                    <a:pt x="9835" y="4248"/>
                  </a:cubicBezTo>
                  <a:cubicBezTo>
                    <a:pt x="9835" y="1905"/>
                    <a:pt x="7951" y="1"/>
                    <a:pt x="5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98" name="Google Shape;1498;p10"/>
          <p:cNvGrpSpPr/>
          <p:nvPr/>
        </p:nvGrpSpPr>
        <p:grpSpPr>
          <a:xfrm>
            <a:off x="485587" y="4166620"/>
            <a:ext cx="226161" cy="485068"/>
            <a:chOff x="226597" y="3727523"/>
            <a:chExt cx="226161" cy="485068"/>
          </a:xfrm>
        </p:grpSpPr>
        <p:sp>
          <p:nvSpPr>
            <p:cNvPr id="1499" name="Google Shape;1499;p10"/>
            <p:cNvSpPr/>
            <p:nvPr/>
          </p:nvSpPr>
          <p:spPr>
            <a:xfrm>
              <a:off x="226597" y="3727523"/>
              <a:ext cx="226161" cy="485068"/>
            </a:xfrm>
            <a:custGeom>
              <a:rect b="b" l="l" r="r" t="t"/>
              <a:pathLst>
                <a:path extrusionOk="0" h="25716" w="11990">
                  <a:moveTo>
                    <a:pt x="0" y="0"/>
                  </a:moveTo>
                  <a:lnTo>
                    <a:pt x="0" y="25715"/>
                  </a:lnTo>
                  <a:lnTo>
                    <a:pt x="11989" y="25715"/>
                  </a:lnTo>
                  <a:lnTo>
                    <a:pt x="11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0" name="Google Shape;1500;p10"/>
            <p:cNvSpPr/>
            <p:nvPr/>
          </p:nvSpPr>
          <p:spPr>
            <a:xfrm>
              <a:off x="232123" y="3766192"/>
              <a:ext cx="185513" cy="159067"/>
            </a:xfrm>
            <a:custGeom>
              <a:rect b="b" l="l" r="r" t="t"/>
              <a:pathLst>
                <a:path extrusionOk="0" h="8433" w="9835">
                  <a:moveTo>
                    <a:pt x="5629" y="1"/>
                  </a:moveTo>
                  <a:cubicBezTo>
                    <a:pt x="1883" y="1"/>
                    <a:pt x="0" y="4520"/>
                    <a:pt x="2636" y="7177"/>
                  </a:cubicBezTo>
                  <a:cubicBezTo>
                    <a:pt x="3497" y="8045"/>
                    <a:pt x="4557" y="8433"/>
                    <a:pt x="5598" y="8433"/>
                  </a:cubicBezTo>
                  <a:cubicBezTo>
                    <a:pt x="7746" y="8433"/>
                    <a:pt x="9806" y="6778"/>
                    <a:pt x="9834" y="4269"/>
                  </a:cubicBezTo>
                  <a:cubicBezTo>
                    <a:pt x="9834" y="1926"/>
                    <a:pt x="7951" y="22"/>
                    <a:pt x="56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1" name="Google Shape;1501;p10"/>
            <p:cNvSpPr/>
            <p:nvPr/>
          </p:nvSpPr>
          <p:spPr>
            <a:xfrm>
              <a:off x="232123" y="4002998"/>
              <a:ext cx="185909" cy="159067"/>
            </a:xfrm>
            <a:custGeom>
              <a:rect b="b" l="l" r="r" t="t"/>
              <a:pathLst>
                <a:path extrusionOk="0" h="8433" w="9856">
                  <a:moveTo>
                    <a:pt x="5629" y="1"/>
                  </a:moveTo>
                  <a:cubicBezTo>
                    <a:pt x="1883" y="1"/>
                    <a:pt x="0" y="4520"/>
                    <a:pt x="2636" y="7178"/>
                  </a:cubicBezTo>
                  <a:cubicBezTo>
                    <a:pt x="3490" y="8045"/>
                    <a:pt x="4548" y="8433"/>
                    <a:pt x="5588" y="8433"/>
                  </a:cubicBezTo>
                  <a:cubicBezTo>
                    <a:pt x="7736" y="8433"/>
                    <a:pt x="9806" y="6778"/>
                    <a:pt x="9834" y="4269"/>
                  </a:cubicBezTo>
                  <a:cubicBezTo>
                    <a:pt x="9855" y="1926"/>
                    <a:pt x="7951" y="22"/>
                    <a:pt x="56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02" name="Google Shape;1502;p10"/>
          <p:cNvGrpSpPr/>
          <p:nvPr/>
        </p:nvGrpSpPr>
        <p:grpSpPr>
          <a:xfrm>
            <a:off x="1855" y="1200289"/>
            <a:ext cx="674108" cy="251833"/>
            <a:chOff x="933070" y="4891426"/>
            <a:chExt cx="674108" cy="251833"/>
          </a:xfrm>
        </p:grpSpPr>
        <p:sp>
          <p:nvSpPr>
            <p:cNvPr id="1503" name="Google Shape;1503;p10"/>
            <p:cNvSpPr/>
            <p:nvPr/>
          </p:nvSpPr>
          <p:spPr>
            <a:xfrm>
              <a:off x="933070" y="4891426"/>
              <a:ext cx="674108" cy="251833"/>
            </a:xfrm>
            <a:custGeom>
              <a:rect b="b" l="l" r="r" t="t"/>
              <a:pathLst>
                <a:path extrusionOk="0" h="13351" w="35738">
                  <a:moveTo>
                    <a:pt x="0" y="1"/>
                  </a:moveTo>
                  <a:lnTo>
                    <a:pt x="0" y="13350"/>
                  </a:lnTo>
                  <a:lnTo>
                    <a:pt x="35738" y="13350"/>
                  </a:lnTo>
                  <a:lnTo>
                    <a:pt x="357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4" name="Google Shape;1504;p10"/>
            <p:cNvSpPr/>
            <p:nvPr/>
          </p:nvSpPr>
          <p:spPr>
            <a:xfrm>
              <a:off x="935560" y="4939545"/>
              <a:ext cx="190134" cy="162670"/>
            </a:xfrm>
            <a:custGeom>
              <a:rect b="b" l="l" r="r" t="t"/>
              <a:pathLst>
                <a:path extrusionOk="0" h="8624" w="10080">
                  <a:moveTo>
                    <a:pt x="5726" y="0"/>
                  </a:moveTo>
                  <a:cubicBezTo>
                    <a:pt x="4662" y="0"/>
                    <a:pt x="3576" y="396"/>
                    <a:pt x="2693" y="1279"/>
                  </a:cubicBezTo>
                  <a:cubicBezTo>
                    <a:pt x="0" y="4014"/>
                    <a:pt x="1952" y="8623"/>
                    <a:pt x="5785" y="8623"/>
                  </a:cubicBezTo>
                  <a:cubicBezTo>
                    <a:pt x="5793" y="8623"/>
                    <a:pt x="5802" y="8623"/>
                    <a:pt x="5811" y="8623"/>
                  </a:cubicBezTo>
                  <a:cubicBezTo>
                    <a:pt x="8175" y="8602"/>
                    <a:pt x="10079" y="6677"/>
                    <a:pt x="10058" y="4313"/>
                  </a:cubicBezTo>
                  <a:cubicBezTo>
                    <a:pt x="10058" y="1713"/>
                    <a:pt x="7940" y="0"/>
                    <a:pt x="5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5" name="Google Shape;1505;p10"/>
            <p:cNvSpPr/>
            <p:nvPr/>
          </p:nvSpPr>
          <p:spPr>
            <a:xfrm>
              <a:off x="1165254" y="4939545"/>
              <a:ext cx="190134" cy="162670"/>
            </a:xfrm>
            <a:custGeom>
              <a:rect b="b" l="l" r="r" t="t"/>
              <a:pathLst>
                <a:path extrusionOk="0" h="8624" w="10080">
                  <a:moveTo>
                    <a:pt x="5717" y="0"/>
                  </a:moveTo>
                  <a:cubicBezTo>
                    <a:pt x="4653" y="0"/>
                    <a:pt x="3570" y="396"/>
                    <a:pt x="2694" y="1279"/>
                  </a:cubicBezTo>
                  <a:cubicBezTo>
                    <a:pt x="1" y="4014"/>
                    <a:pt x="1952" y="8623"/>
                    <a:pt x="5764" y="8623"/>
                  </a:cubicBezTo>
                  <a:cubicBezTo>
                    <a:pt x="5773" y="8623"/>
                    <a:pt x="5782" y="8623"/>
                    <a:pt x="5790" y="8623"/>
                  </a:cubicBezTo>
                  <a:cubicBezTo>
                    <a:pt x="8155" y="8602"/>
                    <a:pt x="10080" y="6677"/>
                    <a:pt x="10059" y="4313"/>
                  </a:cubicBezTo>
                  <a:cubicBezTo>
                    <a:pt x="10059" y="1713"/>
                    <a:pt x="7931" y="0"/>
                    <a:pt x="5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6" name="Google Shape;1506;p10"/>
            <p:cNvSpPr/>
            <p:nvPr/>
          </p:nvSpPr>
          <p:spPr>
            <a:xfrm>
              <a:off x="1389157" y="4939545"/>
              <a:ext cx="190021" cy="162670"/>
            </a:xfrm>
            <a:custGeom>
              <a:rect b="b" l="l" r="r" t="t"/>
              <a:pathLst>
                <a:path extrusionOk="0" h="8624" w="10074">
                  <a:moveTo>
                    <a:pt x="5711" y="0"/>
                  </a:moveTo>
                  <a:cubicBezTo>
                    <a:pt x="4647" y="0"/>
                    <a:pt x="3564" y="396"/>
                    <a:pt x="2687" y="1279"/>
                  </a:cubicBezTo>
                  <a:cubicBezTo>
                    <a:pt x="0" y="4008"/>
                    <a:pt x="1938" y="8623"/>
                    <a:pt x="5753" y="8623"/>
                  </a:cubicBezTo>
                  <a:cubicBezTo>
                    <a:pt x="5771" y="8623"/>
                    <a:pt x="5788" y="8623"/>
                    <a:pt x="5805" y="8623"/>
                  </a:cubicBezTo>
                  <a:cubicBezTo>
                    <a:pt x="8169" y="8602"/>
                    <a:pt x="10073" y="6677"/>
                    <a:pt x="10052" y="4313"/>
                  </a:cubicBezTo>
                  <a:cubicBezTo>
                    <a:pt x="10052" y="1713"/>
                    <a:pt x="7924" y="0"/>
                    <a:pt x="5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07" name="Google Shape;1507;p10"/>
          <p:cNvGrpSpPr/>
          <p:nvPr/>
        </p:nvGrpSpPr>
        <p:grpSpPr>
          <a:xfrm rot="5400000">
            <a:off x="8027239" y="4713382"/>
            <a:ext cx="219462" cy="640832"/>
            <a:chOff x="1604024" y="3266927"/>
            <a:chExt cx="233669" cy="695423"/>
          </a:xfrm>
        </p:grpSpPr>
        <p:sp>
          <p:nvSpPr>
            <p:cNvPr id="1508" name="Google Shape;1508;p10"/>
            <p:cNvSpPr/>
            <p:nvPr/>
          </p:nvSpPr>
          <p:spPr>
            <a:xfrm>
              <a:off x="1604024" y="3266927"/>
              <a:ext cx="233669" cy="695423"/>
            </a:xfrm>
            <a:custGeom>
              <a:rect b="b" l="l" r="r" t="t"/>
              <a:pathLst>
                <a:path extrusionOk="0" h="36868" w="12388">
                  <a:moveTo>
                    <a:pt x="1" y="0"/>
                  </a:moveTo>
                  <a:lnTo>
                    <a:pt x="1" y="36868"/>
                  </a:lnTo>
                  <a:lnTo>
                    <a:pt x="12387" y="36868"/>
                  </a:lnTo>
                  <a:lnTo>
                    <a:pt x="123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9" name="Google Shape;1509;p10"/>
            <p:cNvSpPr/>
            <p:nvPr/>
          </p:nvSpPr>
          <p:spPr>
            <a:xfrm>
              <a:off x="1640336" y="3297089"/>
              <a:ext cx="187889" cy="160878"/>
            </a:xfrm>
            <a:custGeom>
              <a:rect b="b" l="l" r="r" t="t"/>
              <a:pathLst>
                <a:path extrusionOk="0" h="8529" w="9961">
                  <a:moveTo>
                    <a:pt x="4308" y="0"/>
                  </a:moveTo>
                  <a:cubicBezTo>
                    <a:pt x="2136" y="0"/>
                    <a:pt x="50" y="1668"/>
                    <a:pt x="21" y="4218"/>
                  </a:cubicBezTo>
                  <a:cubicBezTo>
                    <a:pt x="1" y="6582"/>
                    <a:pt x="1905" y="8507"/>
                    <a:pt x="4269" y="8528"/>
                  </a:cubicBezTo>
                  <a:cubicBezTo>
                    <a:pt x="8056" y="8528"/>
                    <a:pt x="9960" y="3967"/>
                    <a:pt x="7303" y="1268"/>
                  </a:cubicBezTo>
                  <a:cubicBezTo>
                    <a:pt x="6435" y="393"/>
                    <a:pt x="5361" y="0"/>
                    <a:pt x="4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0" name="Google Shape;1510;p10"/>
            <p:cNvSpPr/>
            <p:nvPr/>
          </p:nvSpPr>
          <p:spPr>
            <a:xfrm>
              <a:off x="1640336" y="3534895"/>
              <a:ext cx="187889" cy="161067"/>
            </a:xfrm>
            <a:custGeom>
              <a:rect b="b" l="l" r="r" t="t"/>
              <a:pathLst>
                <a:path extrusionOk="0" h="8539" w="9961">
                  <a:moveTo>
                    <a:pt x="4307" y="1"/>
                  </a:moveTo>
                  <a:cubicBezTo>
                    <a:pt x="2136" y="1"/>
                    <a:pt x="50" y="1678"/>
                    <a:pt x="21" y="4228"/>
                  </a:cubicBezTo>
                  <a:cubicBezTo>
                    <a:pt x="1" y="6592"/>
                    <a:pt x="1905" y="8517"/>
                    <a:pt x="4269" y="8538"/>
                  </a:cubicBezTo>
                  <a:cubicBezTo>
                    <a:pt x="8056" y="8517"/>
                    <a:pt x="9960" y="3956"/>
                    <a:pt x="7303" y="1278"/>
                  </a:cubicBezTo>
                  <a:cubicBezTo>
                    <a:pt x="6435" y="396"/>
                    <a:pt x="5361" y="1"/>
                    <a:pt x="43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1" name="Google Shape;1511;p10"/>
            <p:cNvSpPr/>
            <p:nvPr/>
          </p:nvSpPr>
          <p:spPr>
            <a:xfrm>
              <a:off x="1640336" y="3772776"/>
              <a:ext cx="187889" cy="160784"/>
            </a:xfrm>
            <a:custGeom>
              <a:rect b="b" l="l" r="r" t="t"/>
              <a:pathLst>
                <a:path extrusionOk="0" h="8524" w="9961">
                  <a:moveTo>
                    <a:pt x="4320" y="0"/>
                  </a:moveTo>
                  <a:cubicBezTo>
                    <a:pt x="2144" y="0"/>
                    <a:pt x="50" y="1679"/>
                    <a:pt x="21" y="4234"/>
                  </a:cubicBezTo>
                  <a:cubicBezTo>
                    <a:pt x="1" y="6577"/>
                    <a:pt x="1905" y="8523"/>
                    <a:pt x="4269" y="8523"/>
                  </a:cubicBezTo>
                  <a:cubicBezTo>
                    <a:pt x="8056" y="8523"/>
                    <a:pt x="9960" y="3962"/>
                    <a:pt x="7303" y="1263"/>
                  </a:cubicBezTo>
                  <a:cubicBezTo>
                    <a:pt x="6438" y="391"/>
                    <a:pt x="5369" y="0"/>
                    <a:pt x="43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12" name="Google Shape;1512;p10"/>
          <p:cNvGrpSpPr/>
          <p:nvPr/>
        </p:nvGrpSpPr>
        <p:grpSpPr>
          <a:xfrm>
            <a:off x="242106" y="3956678"/>
            <a:ext cx="229726" cy="695027"/>
            <a:chOff x="466156" y="2807915"/>
            <a:chExt cx="229726" cy="695027"/>
          </a:xfrm>
        </p:grpSpPr>
        <p:sp>
          <p:nvSpPr>
            <p:cNvPr id="1513" name="Google Shape;1513;p10"/>
            <p:cNvSpPr/>
            <p:nvPr/>
          </p:nvSpPr>
          <p:spPr>
            <a:xfrm>
              <a:off x="466156" y="2807915"/>
              <a:ext cx="229726" cy="695027"/>
            </a:xfrm>
            <a:custGeom>
              <a:rect b="b" l="l" r="r" t="t"/>
              <a:pathLst>
                <a:path extrusionOk="0" h="36847" w="12179">
                  <a:moveTo>
                    <a:pt x="1" y="0"/>
                  </a:moveTo>
                  <a:lnTo>
                    <a:pt x="1" y="36847"/>
                  </a:lnTo>
                  <a:lnTo>
                    <a:pt x="12178" y="36847"/>
                  </a:lnTo>
                  <a:lnTo>
                    <a:pt x="121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4" name="Google Shape;1514;p10"/>
            <p:cNvSpPr/>
            <p:nvPr/>
          </p:nvSpPr>
          <p:spPr>
            <a:xfrm>
              <a:off x="500505" y="2831362"/>
              <a:ext cx="187871" cy="160878"/>
            </a:xfrm>
            <a:custGeom>
              <a:rect b="b" l="l" r="r" t="t"/>
              <a:pathLst>
                <a:path extrusionOk="0" h="8529" w="9960">
                  <a:moveTo>
                    <a:pt x="4307" y="0"/>
                  </a:moveTo>
                  <a:cubicBezTo>
                    <a:pt x="2136" y="0"/>
                    <a:pt x="49" y="1668"/>
                    <a:pt x="21" y="4218"/>
                  </a:cubicBezTo>
                  <a:cubicBezTo>
                    <a:pt x="0" y="6583"/>
                    <a:pt x="1904" y="8508"/>
                    <a:pt x="4269" y="8528"/>
                  </a:cubicBezTo>
                  <a:cubicBezTo>
                    <a:pt x="8056" y="8528"/>
                    <a:pt x="9960" y="3967"/>
                    <a:pt x="7302" y="1268"/>
                  </a:cubicBezTo>
                  <a:cubicBezTo>
                    <a:pt x="6434" y="393"/>
                    <a:pt x="5361" y="0"/>
                    <a:pt x="4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5" name="Google Shape;1515;p10"/>
            <p:cNvSpPr/>
            <p:nvPr/>
          </p:nvSpPr>
          <p:spPr>
            <a:xfrm>
              <a:off x="500505" y="3069186"/>
              <a:ext cx="187871" cy="160652"/>
            </a:xfrm>
            <a:custGeom>
              <a:rect b="b" l="l" r="r" t="t"/>
              <a:pathLst>
                <a:path extrusionOk="0" h="8517" w="9960">
                  <a:moveTo>
                    <a:pt x="4293" y="0"/>
                  </a:moveTo>
                  <a:cubicBezTo>
                    <a:pt x="2117" y="0"/>
                    <a:pt x="35" y="1677"/>
                    <a:pt x="21" y="4227"/>
                  </a:cubicBezTo>
                  <a:cubicBezTo>
                    <a:pt x="0" y="6591"/>
                    <a:pt x="1904" y="8516"/>
                    <a:pt x="4269" y="8516"/>
                  </a:cubicBezTo>
                  <a:cubicBezTo>
                    <a:pt x="8056" y="8516"/>
                    <a:pt x="9960" y="3955"/>
                    <a:pt x="7302" y="1277"/>
                  </a:cubicBezTo>
                  <a:cubicBezTo>
                    <a:pt x="6427" y="395"/>
                    <a:pt x="5349" y="0"/>
                    <a:pt x="4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6" name="Google Shape;1516;p10"/>
            <p:cNvSpPr/>
            <p:nvPr/>
          </p:nvSpPr>
          <p:spPr>
            <a:xfrm>
              <a:off x="500505" y="3307181"/>
              <a:ext cx="187871" cy="161048"/>
            </a:xfrm>
            <a:custGeom>
              <a:rect b="b" l="l" r="r" t="t"/>
              <a:pathLst>
                <a:path extrusionOk="0" h="8538" w="9960">
                  <a:moveTo>
                    <a:pt x="4293" y="0"/>
                  </a:moveTo>
                  <a:cubicBezTo>
                    <a:pt x="2117" y="0"/>
                    <a:pt x="35" y="1677"/>
                    <a:pt x="21" y="4227"/>
                  </a:cubicBezTo>
                  <a:cubicBezTo>
                    <a:pt x="0" y="6591"/>
                    <a:pt x="1904" y="8516"/>
                    <a:pt x="4269" y="8537"/>
                  </a:cubicBezTo>
                  <a:cubicBezTo>
                    <a:pt x="8056" y="8537"/>
                    <a:pt x="9960" y="3955"/>
                    <a:pt x="7302" y="1277"/>
                  </a:cubicBezTo>
                  <a:cubicBezTo>
                    <a:pt x="6427" y="395"/>
                    <a:pt x="5349" y="0"/>
                    <a:pt x="4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17" name="Google Shape;1517;p10"/>
          <p:cNvGrpSpPr/>
          <p:nvPr/>
        </p:nvGrpSpPr>
        <p:grpSpPr>
          <a:xfrm>
            <a:off x="242238" y="4662419"/>
            <a:ext cx="923213" cy="232286"/>
            <a:chOff x="2987771" y="4413079"/>
            <a:chExt cx="959083" cy="240761"/>
          </a:xfrm>
        </p:grpSpPr>
        <p:sp>
          <p:nvSpPr>
            <p:cNvPr id="1518" name="Google Shape;1518;p10"/>
            <p:cNvSpPr/>
            <p:nvPr/>
          </p:nvSpPr>
          <p:spPr>
            <a:xfrm>
              <a:off x="2987771" y="4413079"/>
              <a:ext cx="959083" cy="240761"/>
            </a:xfrm>
            <a:custGeom>
              <a:rect b="b" l="l" r="r" t="t"/>
              <a:pathLst>
                <a:path extrusionOk="0" h="12764" w="50846">
                  <a:moveTo>
                    <a:pt x="1" y="0"/>
                  </a:moveTo>
                  <a:lnTo>
                    <a:pt x="1" y="12764"/>
                  </a:lnTo>
                  <a:lnTo>
                    <a:pt x="50845" y="12764"/>
                  </a:lnTo>
                  <a:lnTo>
                    <a:pt x="508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9" name="Google Shape;1519;p10"/>
            <p:cNvSpPr/>
            <p:nvPr/>
          </p:nvSpPr>
          <p:spPr>
            <a:xfrm>
              <a:off x="2993807" y="4446806"/>
              <a:ext cx="194472" cy="166386"/>
            </a:xfrm>
            <a:custGeom>
              <a:rect b="b" l="l" r="r" t="t"/>
              <a:pathLst>
                <a:path extrusionOk="0" h="8821" w="10310">
                  <a:moveTo>
                    <a:pt x="5851" y="0"/>
                  </a:moveTo>
                  <a:cubicBezTo>
                    <a:pt x="4763" y="0"/>
                    <a:pt x="3654" y="405"/>
                    <a:pt x="2757" y="1309"/>
                  </a:cubicBezTo>
                  <a:cubicBezTo>
                    <a:pt x="1" y="4107"/>
                    <a:pt x="1994" y="8821"/>
                    <a:pt x="5911" y="8821"/>
                  </a:cubicBezTo>
                  <a:cubicBezTo>
                    <a:pt x="5920" y="8821"/>
                    <a:pt x="5928" y="8821"/>
                    <a:pt x="5937" y="8821"/>
                  </a:cubicBezTo>
                  <a:cubicBezTo>
                    <a:pt x="8343" y="8800"/>
                    <a:pt x="10310" y="6833"/>
                    <a:pt x="10289" y="4406"/>
                  </a:cubicBezTo>
                  <a:cubicBezTo>
                    <a:pt x="10289" y="1750"/>
                    <a:pt x="8114" y="0"/>
                    <a:pt x="58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0" name="Google Shape;1520;p10"/>
            <p:cNvSpPr/>
            <p:nvPr/>
          </p:nvSpPr>
          <p:spPr>
            <a:xfrm>
              <a:off x="3716069" y="4446806"/>
              <a:ext cx="194491" cy="166386"/>
            </a:xfrm>
            <a:custGeom>
              <a:rect b="b" l="l" r="r" t="t"/>
              <a:pathLst>
                <a:path extrusionOk="0" h="8821" w="10311">
                  <a:moveTo>
                    <a:pt x="5868" y="0"/>
                  </a:moveTo>
                  <a:cubicBezTo>
                    <a:pt x="4782" y="0"/>
                    <a:pt x="3675" y="405"/>
                    <a:pt x="2778" y="1309"/>
                  </a:cubicBezTo>
                  <a:cubicBezTo>
                    <a:pt x="1" y="4107"/>
                    <a:pt x="1995" y="8821"/>
                    <a:pt x="5911" y="8821"/>
                  </a:cubicBezTo>
                  <a:cubicBezTo>
                    <a:pt x="5920" y="8821"/>
                    <a:pt x="5928" y="8821"/>
                    <a:pt x="5937" y="8821"/>
                  </a:cubicBezTo>
                  <a:cubicBezTo>
                    <a:pt x="8364" y="8800"/>
                    <a:pt x="10310" y="6833"/>
                    <a:pt x="10310" y="4406"/>
                  </a:cubicBezTo>
                  <a:cubicBezTo>
                    <a:pt x="10296" y="1750"/>
                    <a:pt x="8126" y="0"/>
                    <a:pt x="58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1" name="Google Shape;1521;p10"/>
            <p:cNvSpPr/>
            <p:nvPr/>
          </p:nvSpPr>
          <p:spPr>
            <a:xfrm>
              <a:off x="3228764" y="4446806"/>
              <a:ext cx="193963" cy="166386"/>
            </a:xfrm>
            <a:custGeom>
              <a:rect b="b" l="l" r="r" t="t"/>
              <a:pathLst>
                <a:path extrusionOk="0" h="8821" w="10283">
                  <a:moveTo>
                    <a:pt x="5845" y="0"/>
                  </a:moveTo>
                  <a:cubicBezTo>
                    <a:pt x="4756" y="0"/>
                    <a:pt x="3647" y="405"/>
                    <a:pt x="2750" y="1309"/>
                  </a:cubicBezTo>
                  <a:cubicBezTo>
                    <a:pt x="0" y="4101"/>
                    <a:pt x="1979" y="8821"/>
                    <a:pt x="5879" y="8821"/>
                  </a:cubicBezTo>
                  <a:cubicBezTo>
                    <a:pt x="5896" y="8821"/>
                    <a:pt x="5913" y="8821"/>
                    <a:pt x="5930" y="8821"/>
                  </a:cubicBezTo>
                  <a:cubicBezTo>
                    <a:pt x="8337" y="8800"/>
                    <a:pt x="10283" y="6833"/>
                    <a:pt x="10283" y="4406"/>
                  </a:cubicBezTo>
                  <a:cubicBezTo>
                    <a:pt x="10283" y="1750"/>
                    <a:pt x="8108" y="0"/>
                    <a:pt x="5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2" name="Google Shape;1522;p10"/>
            <p:cNvSpPr/>
            <p:nvPr/>
          </p:nvSpPr>
          <p:spPr>
            <a:xfrm>
              <a:off x="3463193" y="4446806"/>
              <a:ext cx="194378" cy="166386"/>
            </a:xfrm>
            <a:custGeom>
              <a:rect b="b" l="l" r="r" t="t"/>
              <a:pathLst>
                <a:path extrusionOk="0" h="8821" w="10305">
                  <a:moveTo>
                    <a:pt x="5862" y="0"/>
                  </a:moveTo>
                  <a:cubicBezTo>
                    <a:pt x="4776" y="0"/>
                    <a:pt x="3669" y="405"/>
                    <a:pt x="2772" y="1309"/>
                  </a:cubicBezTo>
                  <a:cubicBezTo>
                    <a:pt x="1" y="4101"/>
                    <a:pt x="1980" y="8821"/>
                    <a:pt x="5880" y="8821"/>
                  </a:cubicBezTo>
                  <a:cubicBezTo>
                    <a:pt x="5897" y="8821"/>
                    <a:pt x="5914" y="8821"/>
                    <a:pt x="5931" y="8821"/>
                  </a:cubicBezTo>
                  <a:cubicBezTo>
                    <a:pt x="8358" y="8800"/>
                    <a:pt x="10304" y="6833"/>
                    <a:pt x="10304" y="4406"/>
                  </a:cubicBezTo>
                  <a:cubicBezTo>
                    <a:pt x="10290" y="1750"/>
                    <a:pt x="8120" y="0"/>
                    <a:pt x="58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23" name="Google Shape;1523;p10"/>
          <p:cNvGrpSpPr/>
          <p:nvPr/>
        </p:nvGrpSpPr>
        <p:grpSpPr>
          <a:xfrm rot="5400000">
            <a:off x="-320686" y="4102653"/>
            <a:ext cx="870424" cy="228607"/>
            <a:chOff x="1222" y="3501752"/>
            <a:chExt cx="903023" cy="233273"/>
          </a:xfrm>
        </p:grpSpPr>
        <p:sp>
          <p:nvSpPr>
            <p:cNvPr id="1524" name="Google Shape;1524;p10"/>
            <p:cNvSpPr/>
            <p:nvPr/>
          </p:nvSpPr>
          <p:spPr>
            <a:xfrm>
              <a:off x="1222" y="3501752"/>
              <a:ext cx="903023" cy="233273"/>
            </a:xfrm>
            <a:custGeom>
              <a:rect b="b" l="l" r="r" t="t"/>
              <a:pathLst>
                <a:path extrusionOk="0" h="12367" w="47874">
                  <a:moveTo>
                    <a:pt x="1" y="1"/>
                  </a:moveTo>
                  <a:lnTo>
                    <a:pt x="1" y="12367"/>
                  </a:lnTo>
                  <a:lnTo>
                    <a:pt x="47874" y="12367"/>
                  </a:lnTo>
                  <a:lnTo>
                    <a:pt x="478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5" name="Google Shape;1525;p10"/>
            <p:cNvSpPr/>
            <p:nvPr/>
          </p:nvSpPr>
          <p:spPr>
            <a:xfrm>
              <a:off x="7372" y="3537837"/>
              <a:ext cx="190021" cy="162463"/>
            </a:xfrm>
            <a:custGeom>
              <a:rect b="b" l="l" r="r" t="t"/>
              <a:pathLst>
                <a:path extrusionOk="0" h="8613" w="10074">
                  <a:moveTo>
                    <a:pt x="5724" y="0"/>
                  </a:moveTo>
                  <a:cubicBezTo>
                    <a:pt x="4659" y="0"/>
                    <a:pt x="3572" y="398"/>
                    <a:pt x="2688" y="1289"/>
                  </a:cubicBezTo>
                  <a:cubicBezTo>
                    <a:pt x="1" y="3997"/>
                    <a:pt x="1938" y="8613"/>
                    <a:pt x="5754" y="8613"/>
                  </a:cubicBezTo>
                  <a:cubicBezTo>
                    <a:pt x="5771" y="8613"/>
                    <a:pt x="5788" y="8613"/>
                    <a:pt x="5805" y="8612"/>
                  </a:cubicBezTo>
                  <a:cubicBezTo>
                    <a:pt x="8170" y="8591"/>
                    <a:pt x="10074" y="6667"/>
                    <a:pt x="10053" y="4302"/>
                  </a:cubicBezTo>
                  <a:cubicBezTo>
                    <a:pt x="10053" y="1717"/>
                    <a:pt x="7936" y="0"/>
                    <a:pt x="57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6" name="Google Shape;1526;p10"/>
            <p:cNvSpPr/>
            <p:nvPr/>
          </p:nvSpPr>
          <p:spPr>
            <a:xfrm>
              <a:off x="663726" y="3537837"/>
              <a:ext cx="189625" cy="162463"/>
            </a:xfrm>
            <a:custGeom>
              <a:rect b="b" l="l" r="r" t="t"/>
              <a:pathLst>
                <a:path extrusionOk="0" h="8613" w="10053">
                  <a:moveTo>
                    <a:pt x="5710" y="0"/>
                  </a:moveTo>
                  <a:cubicBezTo>
                    <a:pt x="4648" y="0"/>
                    <a:pt x="3565" y="398"/>
                    <a:pt x="2688" y="1289"/>
                  </a:cubicBezTo>
                  <a:cubicBezTo>
                    <a:pt x="1" y="3997"/>
                    <a:pt x="1917" y="8613"/>
                    <a:pt x="5733" y="8613"/>
                  </a:cubicBezTo>
                  <a:cubicBezTo>
                    <a:pt x="5750" y="8613"/>
                    <a:pt x="5767" y="8613"/>
                    <a:pt x="5784" y="8612"/>
                  </a:cubicBezTo>
                  <a:cubicBezTo>
                    <a:pt x="8149" y="8591"/>
                    <a:pt x="10053" y="6667"/>
                    <a:pt x="10053" y="4302"/>
                  </a:cubicBezTo>
                  <a:cubicBezTo>
                    <a:pt x="10039" y="1717"/>
                    <a:pt x="7918" y="0"/>
                    <a:pt x="57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7" name="Google Shape;1527;p10"/>
            <p:cNvSpPr/>
            <p:nvPr/>
          </p:nvSpPr>
          <p:spPr>
            <a:xfrm>
              <a:off x="216958" y="3537837"/>
              <a:ext cx="190021" cy="162463"/>
            </a:xfrm>
            <a:custGeom>
              <a:rect b="b" l="l" r="r" t="t"/>
              <a:pathLst>
                <a:path extrusionOk="0" h="8613" w="10074">
                  <a:moveTo>
                    <a:pt x="5730" y="0"/>
                  </a:moveTo>
                  <a:cubicBezTo>
                    <a:pt x="4668" y="0"/>
                    <a:pt x="3585" y="398"/>
                    <a:pt x="2708" y="1289"/>
                  </a:cubicBezTo>
                  <a:cubicBezTo>
                    <a:pt x="0" y="3997"/>
                    <a:pt x="1937" y="8613"/>
                    <a:pt x="5753" y="8613"/>
                  </a:cubicBezTo>
                  <a:cubicBezTo>
                    <a:pt x="5770" y="8613"/>
                    <a:pt x="5788" y="8613"/>
                    <a:pt x="5805" y="8612"/>
                  </a:cubicBezTo>
                  <a:cubicBezTo>
                    <a:pt x="8169" y="8591"/>
                    <a:pt x="10073" y="6667"/>
                    <a:pt x="10052" y="4302"/>
                  </a:cubicBezTo>
                  <a:cubicBezTo>
                    <a:pt x="10052" y="1717"/>
                    <a:pt x="7936" y="0"/>
                    <a:pt x="57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8" name="Google Shape;1528;p10"/>
            <p:cNvSpPr/>
            <p:nvPr/>
          </p:nvSpPr>
          <p:spPr>
            <a:xfrm>
              <a:off x="446651" y="3537837"/>
              <a:ext cx="189625" cy="162463"/>
            </a:xfrm>
            <a:custGeom>
              <a:rect b="b" l="l" r="r" t="t"/>
              <a:pathLst>
                <a:path extrusionOk="0" h="8613" w="10053">
                  <a:moveTo>
                    <a:pt x="5715" y="0"/>
                  </a:moveTo>
                  <a:cubicBezTo>
                    <a:pt x="4650" y="0"/>
                    <a:pt x="3565" y="398"/>
                    <a:pt x="2688" y="1289"/>
                  </a:cubicBezTo>
                  <a:cubicBezTo>
                    <a:pt x="1" y="3997"/>
                    <a:pt x="1938" y="8613"/>
                    <a:pt x="5733" y="8613"/>
                  </a:cubicBezTo>
                  <a:cubicBezTo>
                    <a:pt x="5750" y="8613"/>
                    <a:pt x="5767" y="8613"/>
                    <a:pt x="5784" y="8612"/>
                  </a:cubicBezTo>
                  <a:cubicBezTo>
                    <a:pt x="8149" y="8591"/>
                    <a:pt x="10053" y="6667"/>
                    <a:pt x="10053" y="4302"/>
                  </a:cubicBezTo>
                  <a:cubicBezTo>
                    <a:pt x="10053" y="1717"/>
                    <a:pt x="7927" y="0"/>
                    <a:pt x="5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29" name="Google Shape;1529;p10"/>
          <p:cNvGrpSpPr/>
          <p:nvPr/>
        </p:nvGrpSpPr>
        <p:grpSpPr>
          <a:xfrm>
            <a:off x="242103" y="1463613"/>
            <a:ext cx="232496" cy="478233"/>
            <a:chOff x="1791550" y="3336545"/>
            <a:chExt cx="221024" cy="464755"/>
          </a:xfrm>
        </p:grpSpPr>
        <p:sp>
          <p:nvSpPr>
            <p:cNvPr id="1530" name="Google Shape;1530;p10"/>
            <p:cNvSpPr/>
            <p:nvPr/>
          </p:nvSpPr>
          <p:spPr>
            <a:xfrm>
              <a:off x="1791550" y="3336545"/>
              <a:ext cx="221024" cy="464755"/>
            </a:xfrm>
            <a:custGeom>
              <a:rect b="b" l="l" r="r" t="t"/>
              <a:pathLst>
                <a:path extrusionOk="0" h="24419" w="11613">
                  <a:moveTo>
                    <a:pt x="0" y="0"/>
                  </a:moveTo>
                  <a:lnTo>
                    <a:pt x="0" y="24418"/>
                  </a:lnTo>
                  <a:lnTo>
                    <a:pt x="11613" y="24418"/>
                  </a:lnTo>
                  <a:lnTo>
                    <a:pt x="116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1" name="Google Shape;1531;p10"/>
            <p:cNvSpPr/>
            <p:nvPr/>
          </p:nvSpPr>
          <p:spPr>
            <a:xfrm>
              <a:off x="1803503" y="3389314"/>
              <a:ext cx="172434" cy="147883"/>
            </a:xfrm>
            <a:custGeom>
              <a:rect b="b" l="l" r="r" t="t"/>
              <a:pathLst>
                <a:path extrusionOk="0" h="7770" w="9060">
                  <a:moveTo>
                    <a:pt x="5189" y="1"/>
                  </a:moveTo>
                  <a:cubicBezTo>
                    <a:pt x="1737" y="1"/>
                    <a:pt x="0" y="4164"/>
                    <a:pt x="2427" y="6612"/>
                  </a:cubicBezTo>
                  <a:cubicBezTo>
                    <a:pt x="3213" y="7411"/>
                    <a:pt x="4187" y="7769"/>
                    <a:pt x="5146" y="7769"/>
                  </a:cubicBezTo>
                  <a:cubicBezTo>
                    <a:pt x="7124" y="7769"/>
                    <a:pt x="9032" y="6246"/>
                    <a:pt x="9060" y="3934"/>
                  </a:cubicBezTo>
                  <a:cubicBezTo>
                    <a:pt x="9060" y="1779"/>
                    <a:pt x="7344" y="22"/>
                    <a:pt x="51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2" name="Google Shape;1532;p10"/>
            <p:cNvSpPr/>
            <p:nvPr/>
          </p:nvSpPr>
          <p:spPr>
            <a:xfrm>
              <a:off x="1803503" y="3599182"/>
              <a:ext cx="172434" cy="147464"/>
            </a:xfrm>
            <a:custGeom>
              <a:rect b="b" l="l" r="r" t="t"/>
              <a:pathLst>
                <a:path extrusionOk="0" h="7748" w="9060">
                  <a:moveTo>
                    <a:pt x="5189" y="0"/>
                  </a:moveTo>
                  <a:cubicBezTo>
                    <a:pt x="1737" y="0"/>
                    <a:pt x="0" y="4143"/>
                    <a:pt x="2427" y="6591"/>
                  </a:cubicBezTo>
                  <a:cubicBezTo>
                    <a:pt x="3213" y="7390"/>
                    <a:pt x="4187" y="7748"/>
                    <a:pt x="5146" y="7748"/>
                  </a:cubicBezTo>
                  <a:cubicBezTo>
                    <a:pt x="7124" y="7748"/>
                    <a:pt x="9032" y="6225"/>
                    <a:pt x="9060" y="3913"/>
                  </a:cubicBezTo>
                  <a:cubicBezTo>
                    <a:pt x="9060" y="1758"/>
                    <a:pt x="7344" y="0"/>
                    <a:pt x="51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33" name="Google Shape;1533;p10"/>
          <p:cNvGrpSpPr/>
          <p:nvPr/>
        </p:nvGrpSpPr>
        <p:grpSpPr>
          <a:xfrm>
            <a:off x="242374" y="263608"/>
            <a:ext cx="236036" cy="485068"/>
            <a:chOff x="-1900" y="233111"/>
            <a:chExt cx="236036" cy="485068"/>
          </a:xfrm>
        </p:grpSpPr>
        <p:sp>
          <p:nvSpPr>
            <p:cNvPr id="1534" name="Google Shape;1534;p10"/>
            <p:cNvSpPr/>
            <p:nvPr/>
          </p:nvSpPr>
          <p:spPr>
            <a:xfrm>
              <a:off x="-1900" y="233111"/>
              <a:ext cx="236036" cy="485068"/>
            </a:xfrm>
            <a:custGeom>
              <a:rect b="b" l="l" r="r" t="t"/>
              <a:pathLst>
                <a:path extrusionOk="0" h="25716" w="12012">
                  <a:moveTo>
                    <a:pt x="1" y="0"/>
                  </a:moveTo>
                  <a:lnTo>
                    <a:pt x="1" y="25715"/>
                  </a:lnTo>
                  <a:lnTo>
                    <a:pt x="12011" y="25715"/>
                  </a:lnTo>
                  <a:lnTo>
                    <a:pt x="120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5" name="Google Shape;1535;p10"/>
            <p:cNvSpPr/>
            <p:nvPr/>
          </p:nvSpPr>
          <p:spPr>
            <a:xfrm>
              <a:off x="8899" y="271177"/>
              <a:ext cx="185513" cy="159067"/>
            </a:xfrm>
            <a:custGeom>
              <a:rect b="b" l="l" r="r" t="t"/>
              <a:pathLst>
                <a:path extrusionOk="0" h="8433" w="9835">
                  <a:moveTo>
                    <a:pt x="5629" y="1"/>
                  </a:moveTo>
                  <a:cubicBezTo>
                    <a:pt x="1884" y="1"/>
                    <a:pt x="0" y="4520"/>
                    <a:pt x="2637" y="7177"/>
                  </a:cubicBezTo>
                  <a:cubicBezTo>
                    <a:pt x="3490" y="8045"/>
                    <a:pt x="4549" y="8433"/>
                    <a:pt x="5589" y="8433"/>
                  </a:cubicBezTo>
                  <a:cubicBezTo>
                    <a:pt x="7736" y="8433"/>
                    <a:pt x="9806" y="6778"/>
                    <a:pt x="9835" y="4269"/>
                  </a:cubicBezTo>
                  <a:cubicBezTo>
                    <a:pt x="9835" y="1926"/>
                    <a:pt x="7951" y="22"/>
                    <a:pt x="5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6" name="Google Shape;1536;p10"/>
            <p:cNvSpPr/>
            <p:nvPr/>
          </p:nvSpPr>
          <p:spPr>
            <a:xfrm>
              <a:off x="8899" y="507586"/>
              <a:ext cx="185513" cy="158973"/>
            </a:xfrm>
            <a:custGeom>
              <a:rect b="b" l="l" r="r" t="t"/>
              <a:pathLst>
                <a:path extrusionOk="0" h="8428" w="9835">
                  <a:moveTo>
                    <a:pt x="5629" y="1"/>
                  </a:moveTo>
                  <a:cubicBezTo>
                    <a:pt x="1884" y="1"/>
                    <a:pt x="0" y="4499"/>
                    <a:pt x="2637" y="7178"/>
                  </a:cubicBezTo>
                  <a:cubicBezTo>
                    <a:pt x="3494" y="8041"/>
                    <a:pt x="4550" y="8428"/>
                    <a:pt x="5586" y="8428"/>
                  </a:cubicBezTo>
                  <a:cubicBezTo>
                    <a:pt x="7738" y="8428"/>
                    <a:pt x="9806" y="6762"/>
                    <a:pt x="9835" y="4248"/>
                  </a:cubicBezTo>
                  <a:cubicBezTo>
                    <a:pt x="9835" y="1905"/>
                    <a:pt x="7951" y="1"/>
                    <a:pt x="5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37" name="Google Shape;1537;p10"/>
          <p:cNvGrpSpPr/>
          <p:nvPr/>
        </p:nvGrpSpPr>
        <p:grpSpPr>
          <a:xfrm>
            <a:off x="1442" y="1463024"/>
            <a:ext cx="228588" cy="479829"/>
            <a:chOff x="233300" y="233459"/>
            <a:chExt cx="236023" cy="485068"/>
          </a:xfrm>
        </p:grpSpPr>
        <p:sp>
          <p:nvSpPr>
            <p:cNvPr id="1538" name="Google Shape;1538;p10"/>
            <p:cNvSpPr/>
            <p:nvPr/>
          </p:nvSpPr>
          <p:spPr>
            <a:xfrm>
              <a:off x="233300" y="233459"/>
              <a:ext cx="236023" cy="485068"/>
            </a:xfrm>
            <a:custGeom>
              <a:rect b="b" l="l" r="r" t="t"/>
              <a:pathLst>
                <a:path extrusionOk="0" h="25716" w="11990">
                  <a:moveTo>
                    <a:pt x="0" y="0"/>
                  </a:moveTo>
                  <a:lnTo>
                    <a:pt x="0" y="25715"/>
                  </a:lnTo>
                  <a:lnTo>
                    <a:pt x="11989" y="25715"/>
                  </a:lnTo>
                  <a:lnTo>
                    <a:pt x="119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9" name="Google Shape;1539;p10"/>
            <p:cNvSpPr/>
            <p:nvPr/>
          </p:nvSpPr>
          <p:spPr>
            <a:xfrm>
              <a:off x="248414" y="272135"/>
              <a:ext cx="185513" cy="159067"/>
            </a:xfrm>
            <a:custGeom>
              <a:rect b="b" l="l" r="r" t="t"/>
              <a:pathLst>
                <a:path extrusionOk="0" h="8433" w="9835">
                  <a:moveTo>
                    <a:pt x="5629" y="1"/>
                  </a:moveTo>
                  <a:cubicBezTo>
                    <a:pt x="1883" y="1"/>
                    <a:pt x="0" y="4520"/>
                    <a:pt x="2636" y="7177"/>
                  </a:cubicBezTo>
                  <a:cubicBezTo>
                    <a:pt x="3497" y="8045"/>
                    <a:pt x="4557" y="8433"/>
                    <a:pt x="5598" y="8433"/>
                  </a:cubicBezTo>
                  <a:cubicBezTo>
                    <a:pt x="7746" y="8433"/>
                    <a:pt x="9806" y="6778"/>
                    <a:pt x="9834" y="4269"/>
                  </a:cubicBezTo>
                  <a:cubicBezTo>
                    <a:pt x="9834" y="1926"/>
                    <a:pt x="7951" y="22"/>
                    <a:pt x="56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0" name="Google Shape;1540;p10"/>
            <p:cNvSpPr/>
            <p:nvPr/>
          </p:nvSpPr>
          <p:spPr>
            <a:xfrm>
              <a:off x="248414" y="508940"/>
              <a:ext cx="185909" cy="159067"/>
            </a:xfrm>
            <a:custGeom>
              <a:rect b="b" l="l" r="r" t="t"/>
              <a:pathLst>
                <a:path extrusionOk="0" h="8433" w="9856">
                  <a:moveTo>
                    <a:pt x="5629" y="1"/>
                  </a:moveTo>
                  <a:cubicBezTo>
                    <a:pt x="1883" y="1"/>
                    <a:pt x="0" y="4520"/>
                    <a:pt x="2636" y="7178"/>
                  </a:cubicBezTo>
                  <a:cubicBezTo>
                    <a:pt x="3490" y="8045"/>
                    <a:pt x="4548" y="8433"/>
                    <a:pt x="5588" y="8433"/>
                  </a:cubicBezTo>
                  <a:cubicBezTo>
                    <a:pt x="7736" y="8433"/>
                    <a:pt x="9806" y="6778"/>
                    <a:pt x="9834" y="4269"/>
                  </a:cubicBezTo>
                  <a:cubicBezTo>
                    <a:pt x="9855" y="1926"/>
                    <a:pt x="7951" y="22"/>
                    <a:pt x="56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41" name="Google Shape;1541;p10"/>
          <p:cNvGrpSpPr/>
          <p:nvPr/>
        </p:nvGrpSpPr>
        <p:grpSpPr>
          <a:xfrm>
            <a:off x="-368" y="1952985"/>
            <a:ext cx="228605" cy="228600"/>
            <a:chOff x="640994" y="1737027"/>
            <a:chExt cx="227921" cy="227939"/>
          </a:xfrm>
        </p:grpSpPr>
        <p:sp>
          <p:nvSpPr>
            <p:cNvPr id="1542" name="Google Shape;1542;p10"/>
            <p:cNvSpPr/>
            <p:nvPr/>
          </p:nvSpPr>
          <p:spPr>
            <a:xfrm>
              <a:off x="640994" y="1737027"/>
              <a:ext cx="227921" cy="227939"/>
            </a:xfrm>
            <a:custGeom>
              <a:rect b="b" l="l" r="r" t="t"/>
              <a:pathLst>
                <a:path extrusionOk="0" h="12388" w="12387">
                  <a:moveTo>
                    <a:pt x="0" y="1"/>
                  </a:moveTo>
                  <a:lnTo>
                    <a:pt x="0" y="12388"/>
                  </a:lnTo>
                  <a:lnTo>
                    <a:pt x="12387" y="12388"/>
                  </a:lnTo>
                  <a:lnTo>
                    <a:pt x="123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3" name="Google Shape;1543;p10"/>
            <p:cNvSpPr/>
            <p:nvPr/>
          </p:nvSpPr>
          <p:spPr>
            <a:xfrm>
              <a:off x="681419" y="1778353"/>
              <a:ext cx="171341" cy="146961"/>
            </a:xfrm>
            <a:custGeom>
              <a:rect b="b" l="l" r="r" t="t"/>
              <a:pathLst>
                <a:path extrusionOk="0" h="7987" w="9312">
                  <a:moveTo>
                    <a:pt x="4020" y="0"/>
                  </a:moveTo>
                  <a:cubicBezTo>
                    <a:pt x="1987" y="0"/>
                    <a:pt x="35" y="1566"/>
                    <a:pt x="21" y="3948"/>
                  </a:cubicBezTo>
                  <a:cubicBezTo>
                    <a:pt x="0" y="6166"/>
                    <a:pt x="1779" y="7966"/>
                    <a:pt x="3997" y="7986"/>
                  </a:cubicBezTo>
                  <a:cubicBezTo>
                    <a:pt x="7533" y="7986"/>
                    <a:pt x="9311" y="3718"/>
                    <a:pt x="6821" y="1186"/>
                  </a:cubicBezTo>
                  <a:cubicBezTo>
                    <a:pt x="6009" y="367"/>
                    <a:pt x="5005" y="0"/>
                    <a:pt x="40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44" name="Google Shape;1544;p10"/>
          <p:cNvGrpSpPr/>
          <p:nvPr/>
        </p:nvGrpSpPr>
        <p:grpSpPr>
          <a:xfrm>
            <a:off x="8698860" y="264323"/>
            <a:ext cx="216443" cy="936767"/>
            <a:chOff x="8445730" y="2244818"/>
            <a:chExt cx="231688" cy="1002855"/>
          </a:xfrm>
        </p:grpSpPr>
        <p:sp>
          <p:nvSpPr>
            <p:cNvPr id="1545" name="Google Shape;1545;p10"/>
            <p:cNvSpPr/>
            <p:nvPr/>
          </p:nvSpPr>
          <p:spPr>
            <a:xfrm rot="10800000">
              <a:off x="8445730" y="2244818"/>
              <a:ext cx="231688" cy="1002855"/>
            </a:xfrm>
            <a:custGeom>
              <a:rect b="b" l="l" r="r" t="t"/>
              <a:pathLst>
                <a:path extrusionOk="0" h="48377" w="12283">
                  <a:moveTo>
                    <a:pt x="1" y="1"/>
                  </a:moveTo>
                  <a:lnTo>
                    <a:pt x="1" y="48376"/>
                  </a:lnTo>
                  <a:lnTo>
                    <a:pt x="12283" y="48376"/>
                  </a:lnTo>
                  <a:lnTo>
                    <a:pt x="122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6" name="Google Shape;1546;p10"/>
            <p:cNvSpPr/>
            <p:nvPr/>
          </p:nvSpPr>
          <p:spPr>
            <a:xfrm rot="10800000">
              <a:off x="8456266" y="3037588"/>
              <a:ext cx="187871" cy="160784"/>
            </a:xfrm>
            <a:custGeom>
              <a:rect b="b" l="l" r="r" t="t"/>
              <a:pathLst>
                <a:path extrusionOk="0" h="8524" w="9960">
                  <a:moveTo>
                    <a:pt x="4306" y="1"/>
                  </a:moveTo>
                  <a:cubicBezTo>
                    <a:pt x="2125" y="1"/>
                    <a:pt x="35" y="1680"/>
                    <a:pt x="21" y="4234"/>
                  </a:cubicBezTo>
                  <a:cubicBezTo>
                    <a:pt x="0" y="6578"/>
                    <a:pt x="1904" y="8524"/>
                    <a:pt x="4269" y="8524"/>
                  </a:cubicBezTo>
                  <a:cubicBezTo>
                    <a:pt x="8056" y="8524"/>
                    <a:pt x="9960" y="3962"/>
                    <a:pt x="7302" y="1263"/>
                  </a:cubicBezTo>
                  <a:cubicBezTo>
                    <a:pt x="6431" y="392"/>
                    <a:pt x="5358" y="1"/>
                    <a:pt x="4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7" name="Google Shape;1547;p10"/>
            <p:cNvSpPr/>
            <p:nvPr/>
          </p:nvSpPr>
          <p:spPr>
            <a:xfrm rot="10800000">
              <a:off x="8456266" y="2304525"/>
              <a:ext cx="187871" cy="160803"/>
            </a:xfrm>
            <a:custGeom>
              <a:rect b="b" l="l" r="r" t="t"/>
              <a:pathLst>
                <a:path extrusionOk="0" h="8525" w="9960">
                  <a:moveTo>
                    <a:pt x="4303" y="1"/>
                  </a:moveTo>
                  <a:cubicBezTo>
                    <a:pt x="2123" y="1"/>
                    <a:pt x="35" y="1675"/>
                    <a:pt x="21" y="4214"/>
                  </a:cubicBezTo>
                  <a:cubicBezTo>
                    <a:pt x="0" y="6578"/>
                    <a:pt x="1904" y="8503"/>
                    <a:pt x="4269" y="8524"/>
                  </a:cubicBezTo>
                  <a:cubicBezTo>
                    <a:pt x="8056" y="8524"/>
                    <a:pt x="9960" y="3963"/>
                    <a:pt x="7302" y="1264"/>
                  </a:cubicBezTo>
                  <a:cubicBezTo>
                    <a:pt x="6430" y="391"/>
                    <a:pt x="5356" y="1"/>
                    <a:pt x="43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8" name="Google Shape;1548;p10"/>
            <p:cNvSpPr/>
            <p:nvPr/>
          </p:nvSpPr>
          <p:spPr>
            <a:xfrm rot="10800000">
              <a:off x="8456266" y="2788328"/>
              <a:ext cx="187871" cy="160784"/>
            </a:xfrm>
            <a:custGeom>
              <a:rect b="b" l="l" r="r" t="t"/>
              <a:pathLst>
                <a:path extrusionOk="0" h="8524" w="9960">
                  <a:moveTo>
                    <a:pt x="4303" y="0"/>
                  </a:moveTo>
                  <a:cubicBezTo>
                    <a:pt x="2123" y="0"/>
                    <a:pt x="35" y="1674"/>
                    <a:pt x="21" y="4213"/>
                  </a:cubicBezTo>
                  <a:cubicBezTo>
                    <a:pt x="0" y="6578"/>
                    <a:pt x="1904" y="8503"/>
                    <a:pt x="4269" y="8524"/>
                  </a:cubicBezTo>
                  <a:cubicBezTo>
                    <a:pt x="8056" y="8524"/>
                    <a:pt x="9960" y="3962"/>
                    <a:pt x="7302" y="1263"/>
                  </a:cubicBezTo>
                  <a:cubicBezTo>
                    <a:pt x="6430" y="391"/>
                    <a:pt x="5356" y="0"/>
                    <a:pt x="43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9" name="Google Shape;1549;p10"/>
            <p:cNvSpPr/>
            <p:nvPr/>
          </p:nvSpPr>
          <p:spPr>
            <a:xfrm rot="10800000">
              <a:off x="8456266" y="2549914"/>
              <a:ext cx="187871" cy="160652"/>
            </a:xfrm>
            <a:custGeom>
              <a:rect b="b" l="l" r="r" t="t"/>
              <a:pathLst>
                <a:path extrusionOk="0" h="8517" w="9960">
                  <a:moveTo>
                    <a:pt x="4293" y="0"/>
                  </a:moveTo>
                  <a:cubicBezTo>
                    <a:pt x="2117" y="0"/>
                    <a:pt x="35" y="1678"/>
                    <a:pt x="21" y="4227"/>
                  </a:cubicBezTo>
                  <a:cubicBezTo>
                    <a:pt x="0" y="6592"/>
                    <a:pt x="1904" y="8517"/>
                    <a:pt x="4269" y="8517"/>
                  </a:cubicBezTo>
                  <a:cubicBezTo>
                    <a:pt x="8056" y="8517"/>
                    <a:pt x="9960" y="3955"/>
                    <a:pt x="7302" y="1277"/>
                  </a:cubicBezTo>
                  <a:cubicBezTo>
                    <a:pt x="6427" y="395"/>
                    <a:pt x="5349" y="0"/>
                    <a:pt x="42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50" name="Google Shape;1550;p10"/>
          <p:cNvGrpSpPr/>
          <p:nvPr/>
        </p:nvGrpSpPr>
        <p:grpSpPr>
          <a:xfrm>
            <a:off x="1855" y="1644"/>
            <a:ext cx="934995" cy="251833"/>
            <a:chOff x="6611261" y="-182"/>
            <a:chExt cx="934995" cy="251833"/>
          </a:xfrm>
        </p:grpSpPr>
        <p:sp>
          <p:nvSpPr>
            <p:cNvPr id="1551" name="Google Shape;1551;p10"/>
            <p:cNvSpPr/>
            <p:nvPr/>
          </p:nvSpPr>
          <p:spPr>
            <a:xfrm rot="10800000">
              <a:off x="6611261" y="-182"/>
              <a:ext cx="934995" cy="251833"/>
            </a:xfrm>
            <a:custGeom>
              <a:rect b="b" l="l" r="r" t="t"/>
              <a:pathLst>
                <a:path extrusionOk="0" h="13351" w="49569">
                  <a:moveTo>
                    <a:pt x="1" y="1"/>
                  </a:moveTo>
                  <a:lnTo>
                    <a:pt x="1" y="13350"/>
                  </a:lnTo>
                  <a:lnTo>
                    <a:pt x="49569" y="13350"/>
                  </a:lnTo>
                  <a:lnTo>
                    <a:pt x="495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2" name="Google Shape;1552;p10"/>
            <p:cNvSpPr/>
            <p:nvPr/>
          </p:nvSpPr>
          <p:spPr>
            <a:xfrm rot="10800000">
              <a:off x="7350859" y="49934"/>
              <a:ext cx="190040" cy="162463"/>
            </a:xfrm>
            <a:custGeom>
              <a:rect b="b" l="l" r="r" t="t"/>
              <a:pathLst>
                <a:path extrusionOk="0" h="8613" w="10075">
                  <a:moveTo>
                    <a:pt x="5712" y="1"/>
                  </a:moveTo>
                  <a:cubicBezTo>
                    <a:pt x="4648" y="1"/>
                    <a:pt x="3564" y="399"/>
                    <a:pt x="2688" y="1289"/>
                  </a:cubicBezTo>
                  <a:cubicBezTo>
                    <a:pt x="1" y="3996"/>
                    <a:pt x="1938" y="8612"/>
                    <a:pt x="5754" y="8612"/>
                  </a:cubicBezTo>
                  <a:cubicBezTo>
                    <a:pt x="5771" y="8612"/>
                    <a:pt x="5788" y="8612"/>
                    <a:pt x="5806" y="8612"/>
                  </a:cubicBezTo>
                  <a:cubicBezTo>
                    <a:pt x="8149" y="8612"/>
                    <a:pt x="10074" y="6666"/>
                    <a:pt x="10053" y="4323"/>
                  </a:cubicBezTo>
                  <a:cubicBezTo>
                    <a:pt x="10053" y="1723"/>
                    <a:pt x="7925" y="1"/>
                    <a:pt x="57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3" name="Google Shape;1553;p10"/>
            <p:cNvSpPr/>
            <p:nvPr/>
          </p:nvSpPr>
          <p:spPr>
            <a:xfrm rot="10800000">
              <a:off x="6645178" y="49934"/>
              <a:ext cx="189625" cy="162463"/>
            </a:xfrm>
            <a:custGeom>
              <a:rect b="b" l="l" r="r" t="t"/>
              <a:pathLst>
                <a:path extrusionOk="0" h="8613" w="10053">
                  <a:moveTo>
                    <a:pt x="5712" y="1"/>
                  </a:moveTo>
                  <a:cubicBezTo>
                    <a:pt x="4647" y="1"/>
                    <a:pt x="3564" y="399"/>
                    <a:pt x="2687" y="1289"/>
                  </a:cubicBezTo>
                  <a:cubicBezTo>
                    <a:pt x="0" y="3996"/>
                    <a:pt x="1917" y="8612"/>
                    <a:pt x="5732" y="8612"/>
                  </a:cubicBezTo>
                  <a:cubicBezTo>
                    <a:pt x="5750" y="8612"/>
                    <a:pt x="5767" y="8612"/>
                    <a:pt x="5784" y="8612"/>
                  </a:cubicBezTo>
                  <a:cubicBezTo>
                    <a:pt x="8148" y="8612"/>
                    <a:pt x="10052" y="6687"/>
                    <a:pt x="10052" y="4323"/>
                  </a:cubicBezTo>
                  <a:cubicBezTo>
                    <a:pt x="10052" y="1723"/>
                    <a:pt x="7925" y="1"/>
                    <a:pt x="57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4" name="Google Shape;1554;p10"/>
            <p:cNvSpPr/>
            <p:nvPr/>
          </p:nvSpPr>
          <p:spPr>
            <a:xfrm rot="10800000">
              <a:off x="7121958" y="49934"/>
              <a:ext cx="189625" cy="162463"/>
            </a:xfrm>
            <a:custGeom>
              <a:rect b="b" l="l" r="r" t="t"/>
              <a:pathLst>
                <a:path extrusionOk="0" h="8613" w="10053">
                  <a:moveTo>
                    <a:pt x="5712" y="1"/>
                  </a:moveTo>
                  <a:cubicBezTo>
                    <a:pt x="4648" y="1"/>
                    <a:pt x="3564" y="399"/>
                    <a:pt x="2688" y="1289"/>
                  </a:cubicBezTo>
                  <a:cubicBezTo>
                    <a:pt x="1" y="4017"/>
                    <a:pt x="1938" y="8612"/>
                    <a:pt x="5733" y="8612"/>
                  </a:cubicBezTo>
                  <a:cubicBezTo>
                    <a:pt x="5750" y="8612"/>
                    <a:pt x="5767" y="8612"/>
                    <a:pt x="5784" y="8612"/>
                  </a:cubicBezTo>
                  <a:cubicBezTo>
                    <a:pt x="8149" y="8612"/>
                    <a:pt x="10053" y="6666"/>
                    <a:pt x="10053" y="4323"/>
                  </a:cubicBezTo>
                  <a:cubicBezTo>
                    <a:pt x="10053" y="1723"/>
                    <a:pt x="7925" y="1"/>
                    <a:pt x="57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Google Shape;1555;p10"/>
            <p:cNvSpPr/>
            <p:nvPr/>
          </p:nvSpPr>
          <p:spPr>
            <a:xfrm rot="10800000">
              <a:off x="6892245" y="49934"/>
              <a:ext cx="189625" cy="162463"/>
            </a:xfrm>
            <a:custGeom>
              <a:rect b="b" l="l" r="r" t="t"/>
              <a:pathLst>
                <a:path extrusionOk="0" h="8613" w="10053">
                  <a:moveTo>
                    <a:pt x="5707" y="1"/>
                  </a:moveTo>
                  <a:cubicBezTo>
                    <a:pt x="4645" y="1"/>
                    <a:pt x="3564" y="399"/>
                    <a:pt x="2687" y="1289"/>
                  </a:cubicBezTo>
                  <a:cubicBezTo>
                    <a:pt x="0" y="3996"/>
                    <a:pt x="1917" y="8612"/>
                    <a:pt x="5732" y="8612"/>
                  </a:cubicBezTo>
                  <a:cubicBezTo>
                    <a:pt x="5749" y="8612"/>
                    <a:pt x="5767" y="8612"/>
                    <a:pt x="5784" y="8612"/>
                  </a:cubicBezTo>
                  <a:cubicBezTo>
                    <a:pt x="8148" y="8612"/>
                    <a:pt x="10052" y="6687"/>
                    <a:pt x="10052" y="4323"/>
                  </a:cubicBezTo>
                  <a:cubicBezTo>
                    <a:pt x="10038" y="1723"/>
                    <a:pt x="7915" y="1"/>
                    <a:pt x="57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56" name="Google Shape;1556;p10"/>
          <p:cNvGrpSpPr/>
          <p:nvPr/>
        </p:nvGrpSpPr>
        <p:grpSpPr>
          <a:xfrm>
            <a:off x="7256080" y="-789"/>
            <a:ext cx="234838" cy="233669"/>
            <a:chOff x="7539527" y="2110189"/>
            <a:chExt cx="234838" cy="233669"/>
          </a:xfrm>
        </p:grpSpPr>
        <p:sp>
          <p:nvSpPr>
            <p:cNvPr id="1557" name="Google Shape;1557;p10"/>
            <p:cNvSpPr/>
            <p:nvPr/>
          </p:nvSpPr>
          <p:spPr>
            <a:xfrm rot="10800000">
              <a:off x="7539527" y="2110189"/>
              <a:ext cx="234838" cy="233669"/>
            </a:xfrm>
            <a:custGeom>
              <a:rect b="b" l="l" r="r" t="t"/>
              <a:pathLst>
                <a:path extrusionOk="0" h="12388" w="12450">
                  <a:moveTo>
                    <a:pt x="0" y="1"/>
                  </a:moveTo>
                  <a:lnTo>
                    <a:pt x="0" y="12388"/>
                  </a:lnTo>
                  <a:lnTo>
                    <a:pt x="12450" y="12388"/>
                  </a:lnTo>
                  <a:lnTo>
                    <a:pt x="124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8" name="Google Shape;1558;p10"/>
            <p:cNvSpPr/>
            <p:nvPr/>
          </p:nvSpPr>
          <p:spPr>
            <a:xfrm rot="10800000">
              <a:off x="7557295" y="2151232"/>
              <a:ext cx="175629" cy="150259"/>
            </a:xfrm>
            <a:custGeom>
              <a:rect b="b" l="l" r="r" t="t"/>
              <a:pathLst>
                <a:path extrusionOk="0" h="7966" w="9311">
                  <a:moveTo>
                    <a:pt x="4020" y="0"/>
                  </a:moveTo>
                  <a:cubicBezTo>
                    <a:pt x="1985" y="0"/>
                    <a:pt x="28" y="1566"/>
                    <a:pt x="0" y="3948"/>
                  </a:cubicBezTo>
                  <a:cubicBezTo>
                    <a:pt x="0" y="6145"/>
                    <a:pt x="1779" y="7966"/>
                    <a:pt x="3996" y="7966"/>
                  </a:cubicBezTo>
                  <a:cubicBezTo>
                    <a:pt x="7533" y="7966"/>
                    <a:pt x="9311" y="3697"/>
                    <a:pt x="6821" y="1186"/>
                  </a:cubicBezTo>
                  <a:cubicBezTo>
                    <a:pt x="6009" y="367"/>
                    <a:pt x="5005" y="0"/>
                    <a:pt x="40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59" name="Google Shape;1559;p10"/>
          <p:cNvGrpSpPr/>
          <p:nvPr/>
        </p:nvGrpSpPr>
        <p:grpSpPr>
          <a:xfrm>
            <a:off x="8209980" y="-460"/>
            <a:ext cx="246896" cy="251841"/>
            <a:chOff x="6853189" y="1413242"/>
            <a:chExt cx="233273" cy="235960"/>
          </a:xfrm>
        </p:grpSpPr>
        <p:sp>
          <p:nvSpPr>
            <p:cNvPr id="1560" name="Google Shape;1560;p10"/>
            <p:cNvSpPr/>
            <p:nvPr/>
          </p:nvSpPr>
          <p:spPr>
            <a:xfrm rot="10800000">
              <a:off x="6853189" y="1413242"/>
              <a:ext cx="233273" cy="235960"/>
            </a:xfrm>
            <a:custGeom>
              <a:rect b="b" l="l" r="r" t="t"/>
              <a:pathLst>
                <a:path extrusionOk="0" h="12388" w="12367">
                  <a:moveTo>
                    <a:pt x="1" y="0"/>
                  </a:moveTo>
                  <a:lnTo>
                    <a:pt x="1" y="12387"/>
                  </a:lnTo>
                  <a:lnTo>
                    <a:pt x="12367" y="12387"/>
                  </a:lnTo>
                  <a:lnTo>
                    <a:pt x="123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1" name="Google Shape;1561;p10"/>
            <p:cNvSpPr/>
            <p:nvPr/>
          </p:nvSpPr>
          <p:spPr>
            <a:xfrm rot="10800000">
              <a:off x="6869760" y="1456584"/>
              <a:ext cx="175648" cy="150542"/>
            </a:xfrm>
            <a:custGeom>
              <a:rect b="b" l="l" r="r" t="t"/>
              <a:pathLst>
                <a:path extrusionOk="0" h="7981" w="9312">
                  <a:moveTo>
                    <a:pt x="4016" y="1"/>
                  </a:moveTo>
                  <a:cubicBezTo>
                    <a:pt x="1991" y="1"/>
                    <a:pt x="50" y="1570"/>
                    <a:pt x="22" y="3963"/>
                  </a:cubicBezTo>
                  <a:cubicBezTo>
                    <a:pt x="1" y="6160"/>
                    <a:pt x="1779" y="7959"/>
                    <a:pt x="3997" y="7980"/>
                  </a:cubicBezTo>
                  <a:cubicBezTo>
                    <a:pt x="7533" y="7980"/>
                    <a:pt x="9312" y="3712"/>
                    <a:pt x="6822" y="1201"/>
                  </a:cubicBezTo>
                  <a:cubicBezTo>
                    <a:pt x="6007" y="372"/>
                    <a:pt x="5002" y="1"/>
                    <a:pt x="40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62" name="Google Shape;1562;p10"/>
          <p:cNvGrpSpPr/>
          <p:nvPr/>
        </p:nvGrpSpPr>
        <p:grpSpPr>
          <a:xfrm>
            <a:off x="8699925" y="1459365"/>
            <a:ext cx="201511" cy="449403"/>
            <a:chOff x="7798775" y="2139684"/>
            <a:chExt cx="193444" cy="420868"/>
          </a:xfrm>
        </p:grpSpPr>
        <p:sp>
          <p:nvSpPr>
            <p:cNvPr id="1563" name="Google Shape;1563;p10"/>
            <p:cNvSpPr/>
            <p:nvPr/>
          </p:nvSpPr>
          <p:spPr>
            <a:xfrm rot="10800000">
              <a:off x="7798775" y="2139684"/>
              <a:ext cx="193444" cy="420868"/>
            </a:xfrm>
            <a:custGeom>
              <a:rect b="b" l="l" r="r" t="t"/>
              <a:pathLst>
                <a:path extrusionOk="0" h="23896" w="11634">
                  <a:moveTo>
                    <a:pt x="0" y="1"/>
                  </a:moveTo>
                  <a:lnTo>
                    <a:pt x="0" y="23896"/>
                  </a:lnTo>
                  <a:lnTo>
                    <a:pt x="11634" y="23896"/>
                  </a:lnTo>
                  <a:lnTo>
                    <a:pt x="116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Google Shape;1564;p10"/>
            <p:cNvSpPr/>
            <p:nvPr/>
          </p:nvSpPr>
          <p:spPr>
            <a:xfrm rot="10800000">
              <a:off x="7823779" y="2180056"/>
              <a:ext cx="146033" cy="147618"/>
            </a:xfrm>
            <a:custGeom>
              <a:rect b="b" l="l" r="r" t="t"/>
              <a:pathLst>
                <a:path extrusionOk="0" h="7826" w="7742">
                  <a:moveTo>
                    <a:pt x="3871" y="0"/>
                  </a:moveTo>
                  <a:cubicBezTo>
                    <a:pt x="1737" y="0"/>
                    <a:pt x="0" y="1737"/>
                    <a:pt x="0" y="3913"/>
                  </a:cubicBezTo>
                  <a:cubicBezTo>
                    <a:pt x="0" y="6068"/>
                    <a:pt x="1737" y="7826"/>
                    <a:pt x="3871" y="7826"/>
                  </a:cubicBezTo>
                  <a:cubicBezTo>
                    <a:pt x="6005" y="7826"/>
                    <a:pt x="7742" y="6068"/>
                    <a:pt x="7742" y="3913"/>
                  </a:cubicBezTo>
                  <a:cubicBezTo>
                    <a:pt x="7742" y="1737"/>
                    <a:pt x="6005" y="0"/>
                    <a:pt x="38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Google Shape;1565;p10"/>
            <p:cNvSpPr/>
            <p:nvPr/>
          </p:nvSpPr>
          <p:spPr>
            <a:xfrm rot="10800000">
              <a:off x="7799295" y="2369496"/>
              <a:ext cx="170913" cy="146543"/>
            </a:xfrm>
            <a:custGeom>
              <a:rect b="b" l="l" r="r" t="t"/>
              <a:pathLst>
                <a:path extrusionOk="0" h="7769" w="9061">
                  <a:moveTo>
                    <a:pt x="3926" y="0"/>
                  </a:moveTo>
                  <a:cubicBezTo>
                    <a:pt x="1948" y="0"/>
                    <a:pt x="49" y="1524"/>
                    <a:pt x="21" y="3835"/>
                  </a:cubicBezTo>
                  <a:cubicBezTo>
                    <a:pt x="0" y="5990"/>
                    <a:pt x="1737" y="7748"/>
                    <a:pt x="3892" y="7769"/>
                  </a:cubicBezTo>
                  <a:cubicBezTo>
                    <a:pt x="7344" y="7769"/>
                    <a:pt x="9060" y="3605"/>
                    <a:pt x="6654" y="1157"/>
                  </a:cubicBezTo>
                  <a:cubicBezTo>
                    <a:pt x="5862" y="358"/>
                    <a:pt x="4884" y="0"/>
                    <a:pt x="39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66" name="Google Shape;1566;p10"/>
          <p:cNvGrpSpPr/>
          <p:nvPr/>
        </p:nvGrpSpPr>
        <p:grpSpPr>
          <a:xfrm>
            <a:off x="7504499" y="-691"/>
            <a:ext cx="218717" cy="473559"/>
            <a:chOff x="6388643" y="-176"/>
            <a:chExt cx="229311" cy="489821"/>
          </a:xfrm>
        </p:grpSpPr>
        <p:sp>
          <p:nvSpPr>
            <p:cNvPr id="1567" name="Google Shape;1567;p10"/>
            <p:cNvSpPr/>
            <p:nvPr/>
          </p:nvSpPr>
          <p:spPr>
            <a:xfrm rot="10800000">
              <a:off x="6388643" y="-176"/>
              <a:ext cx="229311" cy="489821"/>
            </a:xfrm>
            <a:custGeom>
              <a:rect b="b" l="l" r="r" t="t"/>
              <a:pathLst>
                <a:path extrusionOk="0" h="25968" w="12157">
                  <a:moveTo>
                    <a:pt x="0" y="1"/>
                  </a:moveTo>
                  <a:lnTo>
                    <a:pt x="0" y="25967"/>
                  </a:lnTo>
                  <a:lnTo>
                    <a:pt x="12157" y="25967"/>
                  </a:lnTo>
                  <a:lnTo>
                    <a:pt x="121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8" name="Google Shape;1568;p10"/>
            <p:cNvSpPr/>
            <p:nvPr/>
          </p:nvSpPr>
          <p:spPr>
            <a:xfrm rot="10800000">
              <a:off x="6423369" y="283741"/>
              <a:ext cx="185909" cy="158935"/>
            </a:xfrm>
            <a:custGeom>
              <a:rect b="b" l="l" r="r" t="t"/>
              <a:pathLst>
                <a:path extrusionOk="0" h="8426" w="9856">
                  <a:moveTo>
                    <a:pt x="5629" y="1"/>
                  </a:moveTo>
                  <a:cubicBezTo>
                    <a:pt x="1884" y="1"/>
                    <a:pt x="1" y="4499"/>
                    <a:pt x="2637" y="7157"/>
                  </a:cubicBezTo>
                  <a:cubicBezTo>
                    <a:pt x="3493" y="8033"/>
                    <a:pt x="4555" y="8426"/>
                    <a:pt x="5598" y="8426"/>
                  </a:cubicBezTo>
                  <a:cubicBezTo>
                    <a:pt x="7743" y="8426"/>
                    <a:pt x="9806" y="6768"/>
                    <a:pt x="9835" y="4248"/>
                  </a:cubicBezTo>
                  <a:cubicBezTo>
                    <a:pt x="9856" y="1905"/>
                    <a:pt x="7972" y="1"/>
                    <a:pt x="56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9" name="Google Shape;1569;p10"/>
            <p:cNvSpPr/>
            <p:nvPr/>
          </p:nvSpPr>
          <p:spPr>
            <a:xfrm rot="10800000">
              <a:off x="6423369" y="58555"/>
              <a:ext cx="185796" cy="158747"/>
            </a:xfrm>
            <a:custGeom>
              <a:rect b="b" l="l" r="r" t="t"/>
              <a:pathLst>
                <a:path extrusionOk="0" h="8416" w="9850">
                  <a:moveTo>
                    <a:pt x="5597" y="0"/>
                  </a:moveTo>
                  <a:cubicBezTo>
                    <a:pt x="1869" y="0"/>
                    <a:pt x="1" y="4505"/>
                    <a:pt x="2631" y="7156"/>
                  </a:cubicBezTo>
                  <a:cubicBezTo>
                    <a:pt x="3494" y="8026"/>
                    <a:pt x="4558" y="8416"/>
                    <a:pt x="5601" y="8416"/>
                  </a:cubicBezTo>
                  <a:cubicBezTo>
                    <a:pt x="7746" y="8416"/>
                    <a:pt x="9800" y="6767"/>
                    <a:pt x="9829" y="4248"/>
                  </a:cubicBezTo>
                  <a:cubicBezTo>
                    <a:pt x="9850" y="1904"/>
                    <a:pt x="7966" y="0"/>
                    <a:pt x="5623" y="0"/>
                  </a:cubicBezTo>
                  <a:cubicBezTo>
                    <a:pt x="5614" y="0"/>
                    <a:pt x="5606" y="0"/>
                    <a:pt x="5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70" name="Google Shape;1570;p10"/>
          <p:cNvGrpSpPr/>
          <p:nvPr/>
        </p:nvGrpSpPr>
        <p:grpSpPr>
          <a:xfrm>
            <a:off x="7966937" y="-459"/>
            <a:ext cx="229311" cy="695027"/>
            <a:chOff x="6388643" y="489644"/>
            <a:chExt cx="229311" cy="695027"/>
          </a:xfrm>
        </p:grpSpPr>
        <p:sp>
          <p:nvSpPr>
            <p:cNvPr id="1571" name="Google Shape;1571;p10"/>
            <p:cNvSpPr/>
            <p:nvPr/>
          </p:nvSpPr>
          <p:spPr>
            <a:xfrm rot="10800000">
              <a:off x="6388643" y="489644"/>
              <a:ext cx="229311" cy="695027"/>
            </a:xfrm>
            <a:custGeom>
              <a:rect b="b" l="l" r="r" t="t"/>
              <a:pathLst>
                <a:path extrusionOk="0" h="36847" w="12157">
                  <a:moveTo>
                    <a:pt x="0" y="0"/>
                  </a:moveTo>
                  <a:lnTo>
                    <a:pt x="0" y="36847"/>
                  </a:lnTo>
                  <a:lnTo>
                    <a:pt x="12157" y="36847"/>
                  </a:lnTo>
                  <a:lnTo>
                    <a:pt x="121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2" name="Google Shape;1572;p10"/>
            <p:cNvSpPr/>
            <p:nvPr/>
          </p:nvSpPr>
          <p:spPr>
            <a:xfrm rot="10800000">
              <a:off x="6396131" y="994026"/>
              <a:ext cx="187889" cy="161048"/>
            </a:xfrm>
            <a:custGeom>
              <a:rect b="b" l="l" r="r" t="t"/>
              <a:pathLst>
                <a:path extrusionOk="0" h="8538" w="9961">
                  <a:moveTo>
                    <a:pt x="4307" y="0"/>
                  </a:moveTo>
                  <a:cubicBezTo>
                    <a:pt x="2136" y="0"/>
                    <a:pt x="50" y="1677"/>
                    <a:pt x="22" y="4227"/>
                  </a:cubicBezTo>
                  <a:cubicBezTo>
                    <a:pt x="1" y="6592"/>
                    <a:pt x="1905" y="8517"/>
                    <a:pt x="4269" y="8538"/>
                  </a:cubicBezTo>
                  <a:cubicBezTo>
                    <a:pt x="8056" y="8538"/>
                    <a:pt x="9960" y="3955"/>
                    <a:pt x="7303" y="1277"/>
                  </a:cubicBezTo>
                  <a:cubicBezTo>
                    <a:pt x="6435" y="395"/>
                    <a:pt x="5361" y="0"/>
                    <a:pt x="43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3" name="Google Shape;1573;p10"/>
            <p:cNvSpPr/>
            <p:nvPr/>
          </p:nvSpPr>
          <p:spPr>
            <a:xfrm rot="10800000">
              <a:off x="6396131" y="756032"/>
              <a:ext cx="187889" cy="160878"/>
            </a:xfrm>
            <a:custGeom>
              <a:rect b="b" l="l" r="r" t="t"/>
              <a:pathLst>
                <a:path extrusionOk="0" h="8529" w="9961">
                  <a:moveTo>
                    <a:pt x="4308" y="0"/>
                  </a:moveTo>
                  <a:cubicBezTo>
                    <a:pt x="2136" y="0"/>
                    <a:pt x="50" y="1668"/>
                    <a:pt x="22" y="4218"/>
                  </a:cubicBezTo>
                  <a:cubicBezTo>
                    <a:pt x="1" y="6583"/>
                    <a:pt x="1905" y="8508"/>
                    <a:pt x="4269" y="8529"/>
                  </a:cubicBezTo>
                  <a:cubicBezTo>
                    <a:pt x="8056" y="8529"/>
                    <a:pt x="9960" y="3967"/>
                    <a:pt x="7303" y="1268"/>
                  </a:cubicBezTo>
                  <a:cubicBezTo>
                    <a:pt x="6435" y="393"/>
                    <a:pt x="5361" y="0"/>
                    <a:pt x="4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4" name="Google Shape;1574;p10"/>
            <p:cNvSpPr/>
            <p:nvPr/>
          </p:nvSpPr>
          <p:spPr>
            <a:xfrm rot="10800000">
              <a:off x="6396131" y="518038"/>
              <a:ext cx="187889" cy="161048"/>
            </a:xfrm>
            <a:custGeom>
              <a:rect b="b" l="l" r="r" t="t"/>
              <a:pathLst>
                <a:path extrusionOk="0" h="8538" w="9961">
                  <a:moveTo>
                    <a:pt x="4307" y="0"/>
                  </a:moveTo>
                  <a:cubicBezTo>
                    <a:pt x="2136" y="0"/>
                    <a:pt x="50" y="1677"/>
                    <a:pt x="22" y="4227"/>
                  </a:cubicBezTo>
                  <a:cubicBezTo>
                    <a:pt x="1" y="6592"/>
                    <a:pt x="1905" y="8517"/>
                    <a:pt x="4269" y="8537"/>
                  </a:cubicBezTo>
                  <a:cubicBezTo>
                    <a:pt x="8056" y="8517"/>
                    <a:pt x="9960" y="3955"/>
                    <a:pt x="7303" y="1277"/>
                  </a:cubicBezTo>
                  <a:cubicBezTo>
                    <a:pt x="6435" y="395"/>
                    <a:pt x="5361" y="0"/>
                    <a:pt x="43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75" name="Google Shape;1575;p10"/>
          <p:cNvGrpSpPr/>
          <p:nvPr/>
        </p:nvGrpSpPr>
        <p:grpSpPr>
          <a:xfrm>
            <a:off x="8700223" y="3809204"/>
            <a:ext cx="201543" cy="412555"/>
            <a:chOff x="8675415" y="3004149"/>
            <a:chExt cx="236026" cy="463753"/>
          </a:xfrm>
        </p:grpSpPr>
        <p:sp>
          <p:nvSpPr>
            <p:cNvPr id="1576" name="Google Shape;1576;p10"/>
            <p:cNvSpPr/>
            <p:nvPr/>
          </p:nvSpPr>
          <p:spPr>
            <a:xfrm rot="10800000">
              <a:off x="8675415" y="3004149"/>
              <a:ext cx="236026" cy="463753"/>
            </a:xfrm>
            <a:custGeom>
              <a:rect b="b" l="l" r="r" t="t"/>
              <a:pathLst>
                <a:path extrusionOk="0" h="24586" w="12513">
                  <a:moveTo>
                    <a:pt x="0" y="0"/>
                  </a:moveTo>
                  <a:lnTo>
                    <a:pt x="0" y="24586"/>
                  </a:lnTo>
                  <a:lnTo>
                    <a:pt x="12512" y="24586"/>
                  </a:lnTo>
                  <a:lnTo>
                    <a:pt x="125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7" name="Google Shape;1577;p10"/>
            <p:cNvSpPr/>
            <p:nvPr/>
          </p:nvSpPr>
          <p:spPr>
            <a:xfrm rot="10800000">
              <a:off x="8710537" y="3277390"/>
              <a:ext cx="185909" cy="158935"/>
            </a:xfrm>
            <a:custGeom>
              <a:rect b="b" l="l" r="r" t="t"/>
              <a:pathLst>
                <a:path extrusionOk="0" h="8426" w="9856">
                  <a:moveTo>
                    <a:pt x="5629" y="0"/>
                  </a:moveTo>
                  <a:cubicBezTo>
                    <a:pt x="1904" y="0"/>
                    <a:pt x="0" y="4499"/>
                    <a:pt x="2637" y="7156"/>
                  </a:cubicBezTo>
                  <a:cubicBezTo>
                    <a:pt x="3499" y="8033"/>
                    <a:pt x="4566" y="8425"/>
                    <a:pt x="5613" y="8425"/>
                  </a:cubicBezTo>
                  <a:cubicBezTo>
                    <a:pt x="7763" y="8425"/>
                    <a:pt x="9827" y="6767"/>
                    <a:pt x="9855" y="4248"/>
                  </a:cubicBezTo>
                  <a:cubicBezTo>
                    <a:pt x="9855" y="1904"/>
                    <a:pt x="7972" y="0"/>
                    <a:pt x="5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8" name="Google Shape;1578;p10"/>
            <p:cNvSpPr/>
            <p:nvPr/>
          </p:nvSpPr>
          <p:spPr>
            <a:xfrm rot="10800000">
              <a:off x="8710537" y="3052204"/>
              <a:ext cx="185796" cy="158766"/>
            </a:xfrm>
            <a:custGeom>
              <a:rect b="b" l="l" r="r" t="t"/>
              <a:pathLst>
                <a:path extrusionOk="0" h="8417" w="9850">
                  <a:moveTo>
                    <a:pt x="5597" y="1"/>
                  </a:moveTo>
                  <a:cubicBezTo>
                    <a:pt x="1889" y="1"/>
                    <a:pt x="0" y="4505"/>
                    <a:pt x="2631" y="7156"/>
                  </a:cubicBezTo>
                  <a:cubicBezTo>
                    <a:pt x="3493" y="8026"/>
                    <a:pt x="4560" y="8416"/>
                    <a:pt x="5606" y="8416"/>
                  </a:cubicBezTo>
                  <a:cubicBezTo>
                    <a:pt x="7757" y="8416"/>
                    <a:pt x="9821" y="6768"/>
                    <a:pt x="9849" y="4248"/>
                  </a:cubicBezTo>
                  <a:cubicBezTo>
                    <a:pt x="9849" y="1905"/>
                    <a:pt x="7966" y="1"/>
                    <a:pt x="5623" y="1"/>
                  </a:cubicBezTo>
                  <a:cubicBezTo>
                    <a:pt x="5614" y="1"/>
                    <a:pt x="5605" y="1"/>
                    <a:pt x="5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79" name="Google Shape;1579;p10"/>
          <p:cNvGrpSpPr/>
          <p:nvPr/>
        </p:nvGrpSpPr>
        <p:grpSpPr>
          <a:xfrm>
            <a:off x="8470600" y="-461"/>
            <a:ext cx="674108" cy="251833"/>
            <a:chOff x="7536387" y="-182"/>
            <a:chExt cx="674108" cy="251833"/>
          </a:xfrm>
        </p:grpSpPr>
        <p:sp>
          <p:nvSpPr>
            <p:cNvPr id="1580" name="Google Shape;1580;p10"/>
            <p:cNvSpPr/>
            <p:nvPr/>
          </p:nvSpPr>
          <p:spPr>
            <a:xfrm rot="10800000">
              <a:off x="7536387" y="-182"/>
              <a:ext cx="674108" cy="251833"/>
            </a:xfrm>
            <a:custGeom>
              <a:rect b="b" l="l" r="r" t="t"/>
              <a:pathLst>
                <a:path extrusionOk="0" h="13351" w="35738">
                  <a:moveTo>
                    <a:pt x="0" y="1"/>
                  </a:moveTo>
                  <a:lnTo>
                    <a:pt x="0" y="13350"/>
                  </a:lnTo>
                  <a:lnTo>
                    <a:pt x="35738" y="13350"/>
                  </a:lnTo>
                  <a:lnTo>
                    <a:pt x="357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1" name="Google Shape;1581;p10"/>
            <p:cNvSpPr/>
            <p:nvPr/>
          </p:nvSpPr>
          <p:spPr>
            <a:xfrm rot="10800000">
              <a:off x="8017871" y="40861"/>
              <a:ext cx="190134" cy="162670"/>
            </a:xfrm>
            <a:custGeom>
              <a:rect b="b" l="l" r="r" t="t"/>
              <a:pathLst>
                <a:path extrusionOk="0" h="8624" w="10080">
                  <a:moveTo>
                    <a:pt x="5726" y="0"/>
                  </a:moveTo>
                  <a:cubicBezTo>
                    <a:pt x="4662" y="0"/>
                    <a:pt x="3576" y="396"/>
                    <a:pt x="2693" y="1279"/>
                  </a:cubicBezTo>
                  <a:cubicBezTo>
                    <a:pt x="0" y="4014"/>
                    <a:pt x="1952" y="8623"/>
                    <a:pt x="5785" y="8623"/>
                  </a:cubicBezTo>
                  <a:cubicBezTo>
                    <a:pt x="5793" y="8623"/>
                    <a:pt x="5802" y="8623"/>
                    <a:pt x="5811" y="8623"/>
                  </a:cubicBezTo>
                  <a:cubicBezTo>
                    <a:pt x="8175" y="8602"/>
                    <a:pt x="10079" y="6677"/>
                    <a:pt x="10058" y="4313"/>
                  </a:cubicBezTo>
                  <a:cubicBezTo>
                    <a:pt x="10058" y="1713"/>
                    <a:pt x="7940" y="0"/>
                    <a:pt x="5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Google Shape;1582;p10"/>
            <p:cNvSpPr/>
            <p:nvPr/>
          </p:nvSpPr>
          <p:spPr>
            <a:xfrm rot="10800000">
              <a:off x="7788177" y="40861"/>
              <a:ext cx="190134" cy="162670"/>
            </a:xfrm>
            <a:custGeom>
              <a:rect b="b" l="l" r="r" t="t"/>
              <a:pathLst>
                <a:path extrusionOk="0" h="8624" w="10080">
                  <a:moveTo>
                    <a:pt x="5717" y="0"/>
                  </a:moveTo>
                  <a:cubicBezTo>
                    <a:pt x="4653" y="0"/>
                    <a:pt x="3570" y="396"/>
                    <a:pt x="2694" y="1279"/>
                  </a:cubicBezTo>
                  <a:cubicBezTo>
                    <a:pt x="1" y="4014"/>
                    <a:pt x="1952" y="8623"/>
                    <a:pt x="5764" y="8623"/>
                  </a:cubicBezTo>
                  <a:cubicBezTo>
                    <a:pt x="5773" y="8623"/>
                    <a:pt x="5782" y="8623"/>
                    <a:pt x="5790" y="8623"/>
                  </a:cubicBezTo>
                  <a:cubicBezTo>
                    <a:pt x="8155" y="8602"/>
                    <a:pt x="10080" y="6677"/>
                    <a:pt x="10059" y="4313"/>
                  </a:cubicBezTo>
                  <a:cubicBezTo>
                    <a:pt x="10059" y="1713"/>
                    <a:pt x="7931" y="0"/>
                    <a:pt x="5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3" name="Google Shape;1583;p10"/>
            <p:cNvSpPr/>
            <p:nvPr/>
          </p:nvSpPr>
          <p:spPr>
            <a:xfrm rot="10800000">
              <a:off x="7564388" y="40861"/>
              <a:ext cx="190021" cy="162670"/>
            </a:xfrm>
            <a:custGeom>
              <a:rect b="b" l="l" r="r" t="t"/>
              <a:pathLst>
                <a:path extrusionOk="0" h="8624" w="10074">
                  <a:moveTo>
                    <a:pt x="5711" y="0"/>
                  </a:moveTo>
                  <a:cubicBezTo>
                    <a:pt x="4647" y="0"/>
                    <a:pt x="3564" y="396"/>
                    <a:pt x="2687" y="1279"/>
                  </a:cubicBezTo>
                  <a:cubicBezTo>
                    <a:pt x="0" y="4008"/>
                    <a:pt x="1938" y="8623"/>
                    <a:pt x="5753" y="8623"/>
                  </a:cubicBezTo>
                  <a:cubicBezTo>
                    <a:pt x="5771" y="8623"/>
                    <a:pt x="5788" y="8623"/>
                    <a:pt x="5805" y="8623"/>
                  </a:cubicBezTo>
                  <a:cubicBezTo>
                    <a:pt x="8169" y="8602"/>
                    <a:pt x="10073" y="6677"/>
                    <a:pt x="10052" y="4313"/>
                  </a:cubicBezTo>
                  <a:cubicBezTo>
                    <a:pt x="10052" y="1713"/>
                    <a:pt x="7924" y="0"/>
                    <a:pt x="5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84" name="Google Shape;1584;p10"/>
          <p:cNvGrpSpPr/>
          <p:nvPr/>
        </p:nvGrpSpPr>
        <p:grpSpPr>
          <a:xfrm>
            <a:off x="-1121" y="3080397"/>
            <a:ext cx="229726" cy="695027"/>
            <a:chOff x="8447683" y="1640135"/>
            <a:chExt cx="229726" cy="695027"/>
          </a:xfrm>
        </p:grpSpPr>
        <p:sp>
          <p:nvSpPr>
            <p:cNvPr id="1585" name="Google Shape;1585;p10"/>
            <p:cNvSpPr/>
            <p:nvPr/>
          </p:nvSpPr>
          <p:spPr>
            <a:xfrm rot="10800000">
              <a:off x="8447683" y="1640135"/>
              <a:ext cx="229726" cy="695027"/>
            </a:xfrm>
            <a:custGeom>
              <a:rect b="b" l="l" r="r" t="t"/>
              <a:pathLst>
                <a:path extrusionOk="0" h="36847" w="12179">
                  <a:moveTo>
                    <a:pt x="1" y="0"/>
                  </a:moveTo>
                  <a:lnTo>
                    <a:pt x="1" y="36847"/>
                  </a:lnTo>
                  <a:lnTo>
                    <a:pt x="12178" y="36847"/>
                  </a:lnTo>
                  <a:lnTo>
                    <a:pt x="121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6" name="Google Shape;1586;p10"/>
            <p:cNvSpPr/>
            <p:nvPr/>
          </p:nvSpPr>
          <p:spPr>
            <a:xfrm rot="10800000">
              <a:off x="8455189" y="2150836"/>
              <a:ext cx="187871" cy="160878"/>
            </a:xfrm>
            <a:custGeom>
              <a:rect b="b" l="l" r="r" t="t"/>
              <a:pathLst>
                <a:path extrusionOk="0" h="8529" w="9960">
                  <a:moveTo>
                    <a:pt x="4307" y="0"/>
                  </a:moveTo>
                  <a:cubicBezTo>
                    <a:pt x="2136" y="0"/>
                    <a:pt x="49" y="1668"/>
                    <a:pt x="21" y="4218"/>
                  </a:cubicBezTo>
                  <a:cubicBezTo>
                    <a:pt x="0" y="6583"/>
                    <a:pt x="1904" y="8508"/>
                    <a:pt x="4269" y="8528"/>
                  </a:cubicBezTo>
                  <a:cubicBezTo>
                    <a:pt x="8056" y="8528"/>
                    <a:pt x="9960" y="3967"/>
                    <a:pt x="7302" y="1268"/>
                  </a:cubicBezTo>
                  <a:cubicBezTo>
                    <a:pt x="6434" y="393"/>
                    <a:pt x="5361" y="0"/>
                    <a:pt x="4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7" name="Google Shape;1587;p10"/>
            <p:cNvSpPr/>
            <p:nvPr/>
          </p:nvSpPr>
          <p:spPr>
            <a:xfrm rot="10800000">
              <a:off x="8455189" y="1913238"/>
              <a:ext cx="187871" cy="160652"/>
            </a:xfrm>
            <a:custGeom>
              <a:rect b="b" l="l" r="r" t="t"/>
              <a:pathLst>
                <a:path extrusionOk="0" h="8517" w="9960">
                  <a:moveTo>
                    <a:pt x="4293" y="0"/>
                  </a:moveTo>
                  <a:cubicBezTo>
                    <a:pt x="2117" y="0"/>
                    <a:pt x="35" y="1677"/>
                    <a:pt x="21" y="4227"/>
                  </a:cubicBezTo>
                  <a:cubicBezTo>
                    <a:pt x="0" y="6591"/>
                    <a:pt x="1904" y="8516"/>
                    <a:pt x="4269" y="8516"/>
                  </a:cubicBezTo>
                  <a:cubicBezTo>
                    <a:pt x="8056" y="8516"/>
                    <a:pt x="9960" y="3955"/>
                    <a:pt x="7302" y="1277"/>
                  </a:cubicBezTo>
                  <a:cubicBezTo>
                    <a:pt x="6427" y="395"/>
                    <a:pt x="5349" y="0"/>
                    <a:pt x="4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8" name="Google Shape;1588;p10"/>
            <p:cNvSpPr/>
            <p:nvPr/>
          </p:nvSpPr>
          <p:spPr>
            <a:xfrm rot="10800000">
              <a:off x="8455189" y="1674848"/>
              <a:ext cx="187871" cy="161048"/>
            </a:xfrm>
            <a:custGeom>
              <a:rect b="b" l="l" r="r" t="t"/>
              <a:pathLst>
                <a:path extrusionOk="0" h="8538" w="9960">
                  <a:moveTo>
                    <a:pt x="4293" y="0"/>
                  </a:moveTo>
                  <a:cubicBezTo>
                    <a:pt x="2117" y="0"/>
                    <a:pt x="35" y="1677"/>
                    <a:pt x="21" y="4227"/>
                  </a:cubicBezTo>
                  <a:cubicBezTo>
                    <a:pt x="0" y="6591"/>
                    <a:pt x="1904" y="8516"/>
                    <a:pt x="4269" y="8537"/>
                  </a:cubicBezTo>
                  <a:cubicBezTo>
                    <a:pt x="8056" y="8537"/>
                    <a:pt x="9960" y="3955"/>
                    <a:pt x="7302" y="1277"/>
                  </a:cubicBezTo>
                  <a:cubicBezTo>
                    <a:pt x="6427" y="395"/>
                    <a:pt x="5349" y="0"/>
                    <a:pt x="4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89" name="Google Shape;1589;p10"/>
          <p:cNvGrpSpPr/>
          <p:nvPr/>
        </p:nvGrpSpPr>
        <p:grpSpPr>
          <a:xfrm>
            <a:off x="7735839" y="-424"/>
            <a:ext cx="218415" cy="694973"/>
            <a:chOff x="6155780" y="-170"/>
            <a:chExt cx="232876" cy="730167"/>
          </a:xfrm>
        </p:grpSpPr>
        <p:sp>
          <p:nvSpPr>
            <p:cNvPr id="1590" name="Google Shape;1590;p10"/>
            <p:cNvSpPr/>
            <p:nvPr/>
          </p:nvSpPr>
          <p:spPr>
            <a:xfrm rot="10800000">
              <a:off x="6155780" y="-170"/>
              <a:ext cx="232876" cy="730167"/>
            </a:xfrm>
            <a:custGeom>
              <a:rect b="b" l="l" r="r" t="t"/>
              <a:pathLst>
                <a:path extrusionOk="0" h="38710" w="12346">
                  <a:moveTo>
                    <a:pt x="1" y="0"/>
                  </a:moveTo>
                  <a:lnTo>
                    <a:pt x="1" y="38709"/>
                  </a:lnTo>
                  <a:lnTo>
                    <a:pt x="12346" y="38709"/>
                  </a:lnTo>
                  <a:lnTo>
                    <a:pt x="123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1" name="Google Shape;1591;p10"/>
            <p:cNvSpPr/>
            <p:nvPr/>
          </p:nvSpPr>
          <p:spPr>
            <a:xfrm rot="10800000">
              <a:off x="6163268" y="523961"/>
              <a:ext cx="190643" cy="163425"/>
            </a:xfrm>
            <a:custGeom>
              <a:rect b="b" l="l" r="r" t="t"/>
              <a:pathLst>
                <a:path extrusionOk="0" h="8664" w="10107">
                  <a:moveTo>
                    <a:pt x="4363" y="0"/>
                  </a:moveTo>
                  <a:cubicBezTo>
                    <a:pt x="2161" y="0"/>
                    <a:pt x="49" y="1700"/>
                    <a:pt x="21" y="4291"/>
                  </a:cubicBezTo>
                  <a:cubicBezTo>
                    <a:pt x="0" y="6676"/>
                    <a:pt x="1925" y="8643"/>
                    <a:pt x="4331" y="8664"/>
                  </a:cubicBezTo>
                  <a:cubicBezTo>
                    <a:pt x="8160" y="8664"/>
                    <a:pt x="10106" y="4039"/>
                    <a:pt x="7407" y="1298"/>
                  </a:cubicBezTo>
                  <a:cubicBezTo>
                    <a:pt x="6524" y="402"/>
                    <a:pt x="5433" y="0"/>
                    <a:pt x="43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2" name="Google Shape;1592;p10"/>
            <p:cNvSpPr/>
            <p:nvPr/>
          </p:nvSpPr>
          <p:spPr>
            <a:xfrm rot="10800000">
              <a:off x="6163268" y="282421"/>
              <a:ext cx="190643" cy="163425"/>
            </a:xfrm>
            <a:custGeom>
              <a:rect b="b" l="l" r="r" t="t"/>
              <a:pathLst>
                <a:path extrusionOk="0" h="8664" w="10107">
                  <a:moveTo>
                    <a:pt x="4358" y="0"/>
                  </a:moveTo>
                  <a:cubicBezTo>
                    <a:pt x="2152" y="0"/>
                    <a:pt x="35" y="1700"/>
                    <a:pt x="21" y="4291"/>
                  </a:cubicBezTo>
                  <a:cubicBezTo>
                    <a:pt x="0" y="6697"/>
                    <a:pt x="1925" y="8643"/>
                    <a:pt x="4331" y="8664"/>
                  </a:cubicBezTo>
                  <a:cubicBezTo>
                    <a:pt x="8181" y="8664"/>
                    <a:pt x="10106" y="4019"/>
                    <a:pt x="7407" y="1299"/>
                  </a:cubicBezTo>
                  <a:cubicBezTo>
                    <a:pt x="6524" y="402"/>
                    <a:pt x="5431" y="0"/>
                    <a:pt x="4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3" name="Google Shape;1593;p10"/>
            <p:cNvSpPr/>
            <p:nvPr/>
          </p:nvSpPr>
          <p:spPr>
            <a:xfrm rot="10800000">
              <a:off x="6163268" y="40861"/>
              <a:ext cx="190643" cy="163444"/>
            </a:xfrm>
            <a:custGeom>
              <a:rect b="b" l="l" r="r" t="t"/>
              <a:pathLst>
                <a:path extrusionOk="0" h="8665" w="10107">
                  <a:moveTo>
                    <a:pt x="4358" y="1"/>
                  </a:moveTo>
                  <a:cubicBezTo>
                    <a:pt x="2152" y="1"/>
                    <a:pt x="35" y="1701"/>
                    <a:pt x="21" y="4291"/>
                  </a:cubicBezTo>
                  <a:cubicBezTo>
                    <a:pt x="0" y="6676"/>
                    <a:pt x="1925" y="8643"/>
                    <a:pt x="4331" y="8664"/>
                  </a:cubicBezTo>
                  <a:cubicBezTo>
                    <a:pt x="8181" y="8664"/>
                    <a:pt x="10106" y="4019"/>
                    <a:pt x="7407" y="1299"/>
                  </a:cubicBezTo>
                  <a:cubicBezTo>
                    <a:pt x="6524" y="402"/>
                    <a:pt x="5431" y="1"/>
                    <a:pt x="43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94" name="Google Shape;1594;p10"/>
          <p:cNvGrpSpPr/>
          <p:nvPr/>
        </p:nvGrpSpPr>
        <p:grpSpPr>
          <a:xfrm>
            <a:off x="8915390" y="1458612"/>
            <a:ext cx="229330" cy="698195"/>
            <a:chOff x="7981165" y="243746"/>
            <a:chExt cx="229330" cy="698195"/>
          </a:xfrm>
        </p:grpSpPr>
        <p:sp>
          <p:nvSpPr>
            <p:cNvPr id="1595" name="Google Shape;1595;p10"/>
            <p:cNvSpPr/>
            <p:nvPr/>
          </p:nvSpPr>
          <p:spPr>
            <a:xfrm rot="10800000">
              <a:off x="7981165" y="243746"/>
              <a:ext cx="229330" cy="698195"/>
            </a:xfrm>
            <a:custGeom>
              <a:rect b="b" l="l" r="r" t="t"/>
              <a:pathLst>
                <a:path extrusionOk="0" h="37015" w="12158">
                  <a:moveTo>
                    <a:pt x="0" y="0"/>
                  </a:moveTo>
                  <a:lnTo>
                    <a:pt x="0" y="37014"/>
                  </a:lnTo>
                  <a:lnTo>
                    <a:pt x="12157" y="37014"/>
                  </a:lnTo>
                  <a:lnTo>
                    <a:pt x="121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6" name="Google Shape;1596;p10"/>
            <p:cNvSpPr/>
            <p:nvPr/>
          </p:nvSpPr>
          <p:spPr>
            <a:xfrm rot="10800000">
              <a:off x="7994594" y="756428"/>
              <a:ext cx="181967" cy="155710"/>
            </a:xfrm>
            <a:custGeom>
              <a:rect b="b" l="l" r="r" t="t"/>
              <a:pathLst>
                <a:path extrusionOk="0" h="8255" w="9647">
                  <a:moveTo>
                    <a:pt x="4181" y="0"/>
                  </a:moveTo>
                  <a:cubicBezTo>
                    <a:pt x="2075" y="0"/>
                    <a:pt x="50" y="1622"/>
                    <a:pt x="22" y="4091"/>
                  </a:cubicBezTo>
                  <a:cubicBezTo>
                    <a:pt x="1" y="6371"/>
                    <a:pt x="1842" y="8234"/>
                    <a:pt x="4144" y="8255"/>
                  </a:cubicBezTo>
                  <a:cubicBezTo>
                    <a:pt x="7805" y="8255"/>
                    <a:pt x="9647" y="3840"/>
                    <a:pt x="7073" y="1224"/>
                  </a:cubicBezTo>
                  <a:cubicBezTo>
                    <a:pt x="6235" y="379"/>
                    <a:pt x="5198" y="0"/>
                    <a:pt x="4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7" name="Google Shape;1597;p10"/>
            <p:cNvSpPr/>
            <p:nvPr/>
          </p:nvSpPr>
          <p:spPr>
            <a:xfrm rot="10800000">
              <a:off x="7994594" y="526319"/>
              <a:ext cx="181967" cy="155729"/>
            </a:xfrm>
            <a:custGeom>
              <a:rect b="b" l="l" r="r" t="t"/>
              <a:pathLst>
                <a:path extrusionOk="0" h="8256" w="9647">
                  <a:moveTo>
                    <a:pt x="4181" y="0"/>
                  </a:moveTo>
                  <a:cubicBezTo>
                    <a:pt x="2075" y="0"/>
                    <a:pt x="50" y="1623"/>
                    <a:pt x="22" y="4091"/>
                  </a:cubicBezTo>
                  <a:cubicBezTo>
                    <a:pt x="1" y="6372"/>
                    <a:pt x="1842" y="8234"/>
                    <a:pt x="4144" y="8255"/>
                  </a:cubicBezTo>
                  <a:cubicBezTo>
                    <a:pt x="7805" y="8255"/>
                    <a:pt x="9647" y="3840"/>
                    <a:pt x="7073" y="1225"/>
                  </a:cubicBezTo>
                  <a:cubicBezTo>
                    <a:pt x="6235" y="379"/>
                    <a:pt x="5198" y="0"/>
                    <a:pt x="4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8" name="Google Shape;1598;p10"/>
            <p:cNvSpPr/>
            <p:nvPr/>
          </p:nvSpPr>
          <p:spPr>
            <a:xfrm rot="10800000">
              <a:off x="7994594" y="296228"/>
              <a:ext cx="181967" cy="155729"/>
            </a:xfrm>
            <a:custGeom>
              <a:rect b="b" l="l" r="r" t="t"/>
              <a:pathLst>
                <a:path extrusionOk="0" h="8256" w="9647">
                  <a:moveTo>
                    <a:pt x="4181" y="1"/>
                  </a:moveTo>
                  <a:cubicBezTo>
                    <a:pt x="2075" y="1"/>
                    <a:pt x="50" y="1623"/>
                    <a:pt x="22" y="4092"/>
                  </a:cubicBezTo>
                  <a:cubicBezTo>
                    <a:pt x="1" y="6372"/>
                    <a:pt x="1842" y="8235"/>
                    <a:pt x="4144" y="8256"/>
                  </a:cubicBezTo>
                  <a:cubicBezTo>
                    <a:pt x="7805" y="8256"/>
                    <a:pt x="9647" y="3841"/>
                    <a:pt x="7073" y="1225"/>
                  </a:cubicBezTo>
                  <a:cubicBezTo>
                    <a:pt x="6235" y="380"/>
                    <a:pt x="5198" y="1"/>
                    <a:pt x="41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99" name="Google Shape;1599;p10"/>
          <p:cNvGrpSpPr/>
          <p:nvPr/>
        </p:nvGrpSpPr>
        <p:grpSpPr>
          <a:xfrm>
            <a:off x="6158479" y="-793"/>
            <a:ext cx="851761" cy="210305"/>
            <a:chOff x="5196711" y="489236"/>
            <a:chExt cx="959083" cy="240761"/>
          </a:xfrm>
        </p:grpSpPr>
        <p:sp>
          <p:nvSpPr>
            <p:cNvPr id="1600" name="Google Shape;1600;p10"/>
            <p:cNvSpPr/>
            <p:nvPr/>
          </p:nvSpPr>
          <p:spPr>
            <a:xfrm rot="10800000">
              <a:off x="5196711" y="489236"/>
              <a:ext cx="959083" cy="240761"/>
            </a:xfrm>
            <a:custGeom>
              <a:rect b="b" l="l" r="r" t="t"/>
              <a:pathLst>
                <a:path extrusionOk="0" h="12764" w="50846">
                  <a:moveTo>
                    <a:pt x="1" y="0"/>
                  </a:moveTo>
                  <a:lnTo>
                    <a:pt x="1" y="12764"/>
                  </a:lnTo>
                  <a:lnTo>
                    <a:pt x="50845" y="12764"/>
                  </a:lnTo>
                  <a:lnTo>
                    <a:pt x="508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1" name="Google Shape;1601;p10"/>
            <p:cNvSpPr/>
            <p:nvPr/>
          </p:nvSpPr>
          <p:spPr>
            <a:xfrm rot="10800000">
              <a:off x="5955285" y="529884"/>
              <a:ext cx="194472" cy="166386"/>
            </a:xfrm>
            <a:custGeom>
              <a:rect b="b" l="l" r="r" t="t"/>
              <a:pathLst>
                <a:path extrusionOk="0" h="8821" w="10310">
                  <a:moveTo>
                    <a:pt x="5851" y="0"/>
                  </a:moveTo>
                  <a:cubicBezTo>
                    <a:pt x="4763" y="0"/>
                    <a:pt x="3654" y="405"/>
                    <a:pt x="2757" y="1309"/>
                  </a:cubicBezTo>
                  <a:cubicBezTo>
                    <a:pt x="1" y="4107"/>
                    <a:pt x="1994" y="8821"/>
                    <a:pt x="5911" y="8821"/>
                  </a:cubicBezTo>
                  <a:cubicBezTo>
                    <a:pt x="5920" y="8821"/>
                    <a:pt x="5928" y="8821"/>
                    <a:pt x="5937" y="8821"/>
                  </a:cubicBezTo>
                  <a:cubicBezTo>
                    <a:pt x="8343" y="8800"/>
                    <a:pt x="10310" y="6833"/>
                    <a:pt x="10289" y="4406"/>
                  </a:cubicBezTo>
                  <a:cubicBezTo>
                    <a:pt x="10289" y="1750"/>
                    <a:pt x="8114" y="0"/>
                    <a:pt x="58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2" name="Google Shape;1602;p10"/>
            <p:cNvSpPr/>
            <p:nvPr/>
          </p:nvSpPr>
          <p:spPr>
            <a:xfrm rot="10800000">
              <a:off x="5233005" y="529884"/>
              <a:ext cx="194491" cy="166386"/>
            </a:xfrm>
            <a:custGeom>
              <a:rect b="b" l="l" r="r" t="t"/>
              <a:pathLst>
                <a:path extrusionOk="0" h="8821" w="10311">
                  <a:moveTo>
                    <a:pt x="5868" y="0"/>
                  </a:moveTo>
                  <a:cubicBezTo>
                    <a:pt x="4782" y="0"/>
                    <a:pt x="3675" y="405"/>
                    <a:pt x="2778" y="1309"/>
                  </a:cubicBezTo>
                  <a:cubicBezTo>
                    <a:pt x="1" y="4107"/>
                    <a:pt x="1995" y="8821"/>
                    <a:pt x="5911" y="8821"/>
                  </a:cubicBezTo>
                  <a:cubicBezTo>
                    <a:pt x="5920" y="8821"/>
                    <a:pt x="5928" y="8821"/>
                    <a:pt x="5937" y="8821"/>
                  </a:cubicBezTo>
                  <a:cubicBezTo>
                    <a:pt x="8364" y="8800"/>
                    <a:pt x="10310" y="6833"/>
                    <a:pt x="10310" y="4406"/>
                  </a:cubicBezTo>
                  <a:cubicBezTo>
                    <a:pt x="10296" y="1750"/>
                    <a:pt x="8126" y="0"/>
                    <a:pt x="58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3" name="Google Shape;1603;p10"/>
            <p:cNvSpPr/>
            <p:nvPr/>
          </p:nvSpPr>
          <p:spPr>
            <a:xfrm rot="10800000">
              <a:off x="5720838" y="529884"/>
              <a:ext cx="193963" cy="166386"/>
            </a:xfrm>
            <a:custGeom>
              <a:rect b="b" l="l" r="r" t="t"/>
              <a:pathLst>
                <a:path extrusionOk="0" h="8821" w="10283">
                  <a:moveTo>
                    <a:pt x="5845" y="0"/>
                  </a:moveTo>
                  <a:cubicBezTo>
                    <a:pt x="4756" y="0"/>
                    <a:pt x="3647" y="405"/>
                    <a:pt x="2750" y="1309"/>
                  </a:cubicBezTo>
                  <a:cubicBezTo>
                    <a:pt x="0" y="4101"/>
                    <a:pt x="1979" y="8821"/>
                    <a:pt x="5879" y="8821"/>
                  </a:cubicBezTo>
                  <a:cubicBezTo>
                    <a:pt x="5896" y="8821"/>
                    <a:pt x="5913" y="8821"/>
                    <a:pt x="5930" y="8821"/>
                  </a:cubicBezTo>
                  <a:cubicBezTo>
                    <a:pt x="8337" y="8800"/>
                    <a:pt x="10283" y="6833"/>
                    <a:pt x="10283" y="4406"/>
                  </a:cubicBezTo>
                  <a:cubicBezTo>
                    <a:pt x="10283" y="1750"/>
                    <a:pt x="8108" y="0"/>
                    <a:pt x="5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10"/>
            <p:cNvSpPr/>
            <p:nvPr/>
          </p:nvSpPr>
          <p:spPr>
            <a:xfrm rot="10800000">
              <a:off x="5485994" y="529884"/>
              <a:ext cx="194378" cy="166386"/>
            </a:xfrm>
            <a:custGeom>
              <a:rect b="b" l="l" r="r" t="t"/>
              <a:pathLst>
                <a:path extrusionOk="0" h="8821" w="10305">
                  <a:moveTo>
                    <a:pt x="5862" y="0"/>
                  </a:moveTo>
                  <a:cubicBezTo>
                    <a:pt x="4776" y="0"/>
                    <a:pt x="3669" y="405"/>
                    <a:pt x="2772" y="1309"/>
                  </a:cubicBezTo>
                  <a:cubicBezTo>
                    <a:pt x="1" y="4101"/>
                    <a:pt x="1980" y="8821"/>
                    <a:pt x="5880" y="8821"/>
                  </a:cubicBezTo>
                  <a:cubicBezTo>
                    <a:pt x="5897" y="8821"/>
                    <a:pt x="5914" y="8821"/>
                    <a:pt x="5931" y="8821"/>
                  </a:cubicBezTo>
                  <a:cubicBezTo>
                    <a:pt x="8358" y="8800"/>
                    <a:pt x="10304" y="6833"/>
                    <a:pt x="10304" y="4406"/>
                  </a:cubicBezTo>
                  <a:cubicBezTo>
                    <a:pt x="10290" y="1750"/>
                    <a:pt x="8120" y="0"/>
                    <a:pt x="58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05" name="Google Shape;1605;p10"/>
          <p:cNvGrpSpPr/>
          <p:nvPr/>
        </p:nvGrpSpPr>
        <p:grpSpPr>
          <a:xfrm rot="5400000">
            <a:off x="8418857" y="3326408"/>
            <a:ext cx="764409" cy="201174"/>
            <a:chOff x="8239320" y="1408052"/>
            <a:chExt cx="903023" cy="233273"/>
          </a:xfrm>
        </p:grpSpPr>
        <p:sp>
          <p:nvSpPr>
            <p:cNvPr id="1606" name="Google Shape;1606;p10"/>
            <p:cNvSpPr/>
            <p:nvPr/>
          </p:nvSpPr>
          <p:spPr>
            <a:xfrm rot="10800000">
              <a:off x="8239320" y="1408052"/>
              <a:ext cx="903023" cy="233273"/>
            </a:xfrm>
            <a:custGeom>
              <a:rect b="b" l="l" r="r" t="t"/>
              <a:pathLst>
                <a:path extrusionOk="0" h="12367" w="47874">
                  <a:moveTo>
                    <a:pt x="1" y="1"/>
                  </a:moveTo>
                  <a:lnTo>
                    <a:pt x="1" y="12367"/>
                  </a:lnTo>
                  <a:lnTo>
                    <a:pt x="47874" y="12367"/>
                  </a:lnTo>
                  <a:lnTo>
                    <a:pt x="478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7" name="Google Shape;1607;p10"/>
            <p:cNvSpPr/>
            <p:nvPr/>
          </p:nvSpPr>
          <p:spPr>
            <a:xfrm rot="10800000">
              <a:off x="8946173" y="1442777"/>
              <a:ext cx="190021" cy="162463"/>
            </a:xfrm>
            <a:custGeom>
              <a:rect b="b" l="l" r="r" t="t"/>
              <a:pathLst>
                <a:path extrusionOk="0" h="8613" w="10074">
                  <a:moveTo>
                    <a:pt x="5724" y="0"/>
                  </a:moveTo>
                  <a:cubicBezTo>
                    <a:pt x="4659" y="0"/>
                    <a:pt x="3572" y="398"/>
                    <a:pt x="2688" y="1289"/>
                  </a:cubicBezTo>
                  <a:cubicBezTo>
                    <a:pt x="1" y="3997"/>
                    <a:pt x="1938" y="8613"/>
                    <a:pt x="5754" y="8613"/>
                  </a:cubicBezTo>
                  <a:cubicBezTo>
                    <a:pt x="5771" y="8613"/>
                    <a:pt x="5788" y="8613"/>
                    <a:pt x="5805" y="8612"/>
                  </a:cubicBezTo>
                  <a:cubicBezTo>
                    <a:pt x="8170" y="8591"/>
                    <a:pt x="10074" y="6667"/>
                    <a:pt x="10053" y="4302"/>
                  </a:cubicBezTo>
                  <a:cubicBezTo>
                    <a:pt x="10053" y="1717"/>
                    <a:pt x="7936" y="0"/>
                    <a:pt x="57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8" name="Google Shape;1608;p10"/>
            <p:cNvSpPr/>
            <p:nvPr/>
          </p:nvSpPr>
          <p:spPr>
            <a:xfrm rot="10800000">
              <a:off x="8290214" y="1442777"/>
              <a:ext cx="189625" cy="162463"/>
            </a:xfrm>
            <a:custGeom>
              <a:rect b="b" l="l" r="r" t="t"/>
              <a:pathLst>
                <a:path extrusionOk="0" h="8613" w="10053">
                  <a:moveTo>
                    <a:pt x="5710" y="0"/>
                  </a:moveTo>
                  <a:cubicBezTo>
                    <a:pt x="4648" y="0"/>
                    <a:pt x="3565" y="398"/>
                    <a:pt x="2688" y="1289"/>
                  </a:cubicBezTo>
                  <a:cubicBezTo>
                    <a:pt x="1" y="3997"/>
                    <a:pt x="1917" y="8613"/>
                    <a:pt x="5733" y="8613"/>
                  </a:cubicBezTo>
                  <a:cubicBezTo>
                    <a:pt x="5750" y="8613"/>
                    <a:pt x="5767" y="8613"/>
                    <a:pt x="5784" y="8612"/>
                  </a:cubicBezTo>
                  <a:cubicBezTo>
                    <a:pt x="8149" y="8591"/>
                    <a:pt x="10053" y="6667"/>
                    <a:pt x="10053" y="4302"/>
                  </a:cubicBezTo>
                  <a:cubicBezTo>
                    <a:pt x="10039" y="1717"/>
                    <a:pt x="7918" y="0"/>
                    <a:pt x="57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9" name="Google Shape;1609;p10"/>
            <p:cNvSpPr/>
            <p:nvPr/>
          </p:nvSpPr>
          <p:spPr>
            <a:xfrm rot="10800000">
              <a:off x="8736587" y="1442777"/>
              <a:ext cx="190021" cy="162463"/>
            </a:xfrm>
            <a:custGeom>
              <a:rect b="b" l="l" r="r" t="t"/>
              <a:pathLst>
                <a:path extrusionOk="0" h="8613" w="10074">
                  <a:moveTo>
                    <a:pt x="5730" y="0"/>
                  </a:moveTo>
                  <a:cubicBezTo>
                    <a:pt x="4668" y="0"/>
                    <a:pt x="3585" y="398"/>
                    <a:pt x="2708" y="1289"/>
                  </a:cubicBezTo>
                  <a:cubicBezTo>
                    <a:pt x="0" y="3997"/>
                    <a:pt x="1937" y="8613"/>
                    <a:pt x="5753" y="8613"/>
                  </a:cubicBezTo>
                  <a:cubicBezTo>
                    <a:pt x="5770" y="8613"/>
                    <a:pt x="5788" y="8613"/>
                    <a:pt x="5805" y="8612"/>
                  </a:cubicBezTo>
                  <a:cubicBezTo>
                    <a:pt x="8169" y="8591"/>
                    <a:pt x="10073" y="6667"/>
                    <a:pt x="10052" y="4302"/>
                  </a:cubicBezTo>
                  <a:cubicBezTo>
                    <a:pt x="10052" y="1717"/>
                    <a:pt x="7936" y="0"/>
                    <a:pt x="57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0" name="Google Shape;1610;p10"/>
            <p:cNvSpPr/>
            <p:nvPr/>
          </p:nvSpPr>
          <p:spPr>
            <a:xfrm rot="10800000">
              <a:off x="8507289" y="1442777"/>
              <a:ext cx="189625" cy="162463"/>
            </a:xfrm>
            <a:custGeom>
              <a:rect b="b" l="l" r="r" t="t"/>
              <a:pathLst>
                <a:path extrusionOk="0" h="8613" w="10053">
                  <a:moveTo>
                    <a:pt x="5715" y="0"/>
                  </a:moveTo>
                  <a:cubicBezTo>
                    <a:pt x="4650" y="0"/>
                    <a:pt x="3565" y="398"/>
                    <a:pt x="2688" y="1289"/>
                  </a:cubicBezTo>
                  <a:cubicBezTo>
                    <a:pt x="1" y="3997"/>
                    <a:pt x="1938" y="8613"/>
                    <a:pt x="5733" y="8613"/>
                  </a:cubicBezTo>
                  <a:cubicBezTo>
                    <a:pt x="5750" y="8613"/>
                    <a:pt x="5767" y="8613"/>
                    <a:pt x="5784" y="8612"/>
                  </a:cubicBezTo>
                  <a:cubicBezTo>
                    <a:pt x="8149" y="8591"/>
                    <a:pt x="10053" y="6667"/>
                    <a:pt x="10053" y="4302"/>
                  </a:cubicBezTo>
                  <a:cubicBezTo>
                    <a:pt x="10053" y="1717"/>
                    <a:pt x="7927" y="0"/>
                    <a:pt x="5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11" name="Google Shape;1611;p10"/>
          <p:cNvGrpSpPr/>
          <p:nvPr/>
        </p:nvGrpSpPr>
        <p:grpSpPr>
          <a:xfrm rot="10800000">
            <a:off x="8469085" y="4232832"/>
            <a:ext cx="216520" cy="434612"/>
            <a:chOff x="1791541" y="3336540"/>
            <a:chExt cx="227557" cy="461763"/>
          </a:xfrm>
        </p:grpSpPr>
        <p:sp>
          <p:nvSpPr>
            <p:cNvPr id="1612" name="Google Shape;1612;p10"/>
            <p:cNvSpPr/>
            <p:nvPr/>
          </p:nvSpPr>
          <p:spPr>
            <a:xfrm>
              <a:off x="1791541" y="3336540"/>
              <a:ext cx="227557" cy="461763"/>
            </a:xfrm>
            <a:custGeom>
              <a:rect b="b" l="l" r="r" t="t"/>
              <a:pathLst>
                <a:path extrusionOk="0" h="24419" w="11613">
                  <a:moveTo>
                    <a:pt x="0" y="0"/>
                  </a:moveTo>
                  <a:lnTo>
                    <a:pt x="0" y="24418"/>
                  </a:lnTo>
                  <a:lnTo>
                    <a:pt x="11613" y="24418"/>
                  </a:lnTo>
                  <a:lnTo>
                    <a:pt x="116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3" name="Google Shape;1613;p10"/>
            <p:cNvSpPr/>
            <p:nvPr/>
          </p:nvSpPr>
          <p:spPr>
            <a:xfrm>
              <a:off x="1803503" y="3389314"/>
              <a:ext cx="172434" cy="147883"/>
            </a:xfrm>
            <a:custGeom>
              <a:rect b="b" l="l" r="r" t="t"/>
              <a:pathLst>
                <a:path extrusionOk="0" h="7770" w="9060">
                  <a:moveTo>
                    <a:pt x="5189" y="1"/>
                  </a:moveTo>
                  <a:cubicBezTo>
                    <a:pt x="1737" y="1"/>
                    <a:pt x="0" y="4164"/>
                    <a:pt x="2427" y="6612"/>
                  </a:cubicBezTo>
                  <a:cubicBezTo>
                    <a:pt x="3213" y="7411"/>
                    <a:pt x="4187" y="7769"/>
                    <a:pt x="5146" y="7769"/>
                  </a:cubicBezTo>
                  <a:cubicBezTo>
                    <a:pt x="7124" y="7769"/>
                    <a:pt x="9032" y="6246"/>
                    <a:pt x="9060" y="3934"/>
                  </a:cubicBezTo>
                  <a:cubicBezTo>
                    <a:pt x="9060" y="1779"/>
                    <a:pt x="7344" y="22"/>
                    <a:pt x="51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4" name="Google Shape;1614;p10"/>
            <p:cNvSpPr/>
            <p:nvPr/>
          </p:nvSpPr>
          <p:spPr>
            <a:xfrm>
              <a:off x="1803503" y="3599182"/>
              <a:ext cx="172434" cy="147464"/>
            </a:xfrm>
            <a:custGeom>
              <a:rect b="b" l="l" r="r" t="t"/>
              <a:pathLst>
                <a:path extrusionOk="0" h="7748" w="9060">
                  <a:moveTo>
                    <a:pt x="5189" y="0"/>
                  </a:moveTo>
                  <a:cubicBezTo>
                    <a:pt x="1737" y="0"/>
                    <a:pt x="0" y="4143"/>
                    <a:pt x="2427" y="6591"/>
                  </a:cubicBezTo>
                  <a:cubicBezTo>
                    <a:pt x="3213" y="7390"/>
                    <a:pt x="4187" y="7748"/>
                    <a:pt x="5146" y="7748"/>
                  </a:cubicBezTo>
                  <a:cubicBezTo>
                    <a:pt x="7124" y="7748"/>
                    <a:pt x="9032" y="6225"/>
                    <a:pt x="9060" y="3913"/>
                  </a:cubicBezTo>
                  <a:cubicBezTo>
                    <a:pt x="9060" y="1758"/>
                    <a:pt x="7344" y="0"/>
                    <a:pt x="51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15" name="Google Shape;1615;p10"/>
          <p:cNvGrpSpPr/>
          <p:nvPr/>
        </p:nvGrpSpPr>
        <p:grpSpPr>
          <a:xfrm rot="-5400000">
            <a:off x="8803958" y="1107557"/>
            <a:ext cx="236036" cy="444758"/>
            <a:chOff x="8909417" y="4465206"/>
            <a:chExt cx="236036" cy="444758"/>
          </a:xfrm>
        </p:grpSpPr>
        <p:sp>
          <p:nvSpPr>
            <p:cNvPr id="1616" name="Google Shape;1616;p10"/>
            <p:cNvSpPr/>
            <p:nvPr/>
          </p:nvSpPr>
          <p:spPr>
            <a:xfrm rot="10800000">
              <a:off x="8909417" y="4465206"/>
              <a:ext cx="236036" cy="444758"/>
            </a:xfrm>
            <a:custGeom>
              <a:rect b="b" l="l" r="r" t="t"/>
              <a:pathLst>
                <a:path extrusionOk="0" h="25716" w="12012">
                  <a:moveTo>
                    <a:pt x="1" y="0"/>
                  </a:moveTo>
                  <a:lnTo>
                    <a:pt x="1" y="25715"/>
                  </a:lnTo>
                  <a:lnTo>
                    <a:pt x="12011" y="25715"/>
                  </a:lnTo>
                  <a:lnTo>
                    <a:pt x="120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7" name="Google Shape;1617;p10"/>
            <p:cNvSpPr/>
            <p:nvPr/>
          </p:nvSpPr>
          <p:spPr>
            <a:xfrm rot="10800000">
              <a:off x="8949153" y="4712833"/>
              <a:ext cx="185513" cy="159067"/>
            </a:xfrm>
            <a:custGeom>
              <a:rect b="b" l="l" r="r" t="t"/>
              <a:pathLst>
                <a:path extrusionOk="0" h="8433" w="9835">
                  <a:moveTo>
                    <a:pt x="5629" y="1"/>
                  </a:moveTo>
                  <a:cubicBezTo>
                    <a:pt x="1884" y="1"/>
                    <a:pt x="0" y="4520"/>
                    <a:pt x="2637" y="7177"/>
                  </a:cubicBezTo>
                  <a:cubicBezTo>
                    <a:pt x="3490" y="8045"/>
                    <a:pt x="4549" y="8433"/>
                    <a:pt x="5589" y="8433"/>
                  </a:cubicBezTo>
                  <a:cubicBezTo>
                    <a:pt x="7736" y="8433"/>
                    <a:pt x="9806" y="6778"/>
                    <a:pt x="9835" y="4269"/>
                  </a:cubicBezTo>
                  <a:cubicBezTo>
                    <a:pt x="9835" y="1926"/>
                    <a:pt x="7951" y="22"/>
                    <a:pt x="5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8" name="Google Shape;1618;p10"/>
            <p:cNvSpPr/>
            <p:nvPr/>
          </p:nvSpPr>
          <p:spPr>
            <a:xfrm rot="10800000">
              <a:off x="8949153" y="4502756"/>
              <a:ext cx="185513" cy="158973"/>
            </a:xfrm>
            <a:custGeom>
              <a:rect b="b" l="l" r="r" t="t"/>
              <a:pathLst>
                <a:path extrusionOk="0" h="8428" w="9835">
                  <a:moveTo>
                    <a:pt x="5629" y="1"/>
                  </a:moveTo>
                  <a:cubicBezTo>
                    <a:pt x="1884" y="1"/>
                    <a:pt x="0" y="4499"/>
                    <a:pt x="2637" y="7178"/>
                  </a:cubicBezTo>
                  <a:cubicBezTo>
                    <a:pt x="3494" y="8041"/>
                    <a:pt x="4550" y="8428"/>
                    <a:pt x="5586" y="8428"/>
                  </a:cubicBezTo>
                  <a:cubicBezTo>
                    <a:pt x="7738" y="8428"/>
                    <a:pt x="9806" y="6762"/>
                    <a:pt x="9835" y="4248"/>
                  </a:cubicBezTo>
                  <a:cubicBezTo>
                    <a:pt x="9835" y="1905"/>
                    <a:pt x="7951" y="1"/>
                    <a:pt x="5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19" name="Google Shape;1619;p10"/>
          <p:cNvGrpSpPr/>
          <p:nvPr/>
        </p:nvGrpSpPr>
        <p:grpSpPr>
          <a:xfrm rot="5400000">
            <a:off x="8812748" y="4810898"/>
            <a:ext cx="219454" cy="445786"/>
            <a:chOff x="8674240" y="4424527"/>
            <a:chExt cx="236023" cy="480632"/>
          </a:xfrm>
        </p:grpSpPr>
        <p:sp>
          <p:nvSpPr>
            <p:cNvPr id="1620" name="Google Shape;1620;p10"/>
            <p:cNvSpPr/>
            <p:nvPr/>
          </p:nvSpPr>
          <p:spPr>
            <a:xfrm rot="10800000">
              <a:off x="8674240" y="4424527"/>
              <a:ext cx="236023" cy="480632"/>
            </a:xfrm>
            <a:custGeom>
              <a:rect b="b" l="l" r="r" t="t"/>
              <a:pathLst>
                <a:path extrusionOk="0" h="25716" w="11990">
                  <a:moveTo>
                    <a:pt x="0" y="0"/>
                  </a:moveTo>
                  <a:lnTo>
                    <a:pt x="0" y="25715"/>
                  </a:lnTo>
                  <a:lnTo>
                    <a:pt x="11989" y="25715"/>
                  </a:lnTo>
                  <a:lnTo>
                    <a:pt x="119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1" name="Google Shape;1621;p10"/>
            <p:cNvSpPr/>
            <p:nvPr/>
          </p:nvSpPr>
          <p:spPr>
            <a:xfrm rot="10800000">
              <a:off x="8709639" y="4711875"/>
              <a:ext cx="185513" cy="159067"/>
            </a:xfrm>
            <a:custGeom>
              <a:rect b="b" l="l" r="r" t="t"/>
              <a:pathLst>
                <a:path extrusionOk="0" h="8433" w="9835">
                  <a:moveTo>
                    <a:pt x="5629" y="1"/>
                  </a:moveTo>
                  <a:cubicBezTo>
                    <a:pt x="1883" y="1"/>
                    <a:pt x="0" y="4520"/>
                    <a:pt x="2636" y="7177"/>
                  </a:cubicBezTo>
                  <a:cubicBezTo>
                    <a:pt x="3497" y="8045"/>
                    <a:pt x="4557" y="8433"/>
                    <a:pt x="5598" y="8433"/>
                  </a:cubicBezTo>
                  <a:cubicBezTo>
                    <a:pt x="7746" y="8433"/>
                    <a:pt x="9806" y="6778"/>
                    <a:pt x="9834" y="4269"/>
                  </a:cubicBezTo>
                  <a:cubicBezTo>
                    <a:pt x="9834" y="1926"/>
                    <a:pt x="7951" y="22"/>
                    <a:pt x="56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2" name="Google Shape;1622;p10"/>
            <p:cNvSpPr/>
            <p:nvPr/>
          </p:nvSpPr>
          <p:spPr>
            <a:xfrm rot="10800000">
              <a:off x="8709243" y="4475069"/>
              <a:ext cx="185909" cy="159067"/>
            </a:xfrm>
            <a:custGeom>
              <a:rect b="b" l="l" r="r" t="t"/>
              <a:pathLst>
                <a:path extrusionOk="0" h="8433" w="9856">
                  <a:moveTo>
                    <a:pt x="5629" y="1"/>
                  </a:moveTo>
                  <a:cubicBezTo>
                    <a:pt x="1883" y="1"/>
                    <a:pt x="0" y="4520"/>
                    <a:pt x="2636" y="7178"/>
                  </a:cubicBezTo>
                  <a:cubicBezTo>
                    <a:pt x="3490" y="8045"/>
                    <a:pt x="4548" y="8433"/>
                    <a:pt x="5588" y="8433"/>
                  </a:cubicBezTo>
                  <a:cubicBezTo>
                    <a:pt x="7736" y="8433"/>
                    <a:pt x="9806" y="6778"/>
                    <a:pt x="9834" y="4269"/>
                  </a:cubicBezTo>
                  <a:cubicBezTo>
                    <a:pt x="9855" y="1926"/>
                    <a:pt x="7951" y="22"/>
                    <a:pt x="56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23" name="Google Shape;1623;p10"/>
          <p:cNvGrpSpPr/>
          <p:nvPr/>
        </p:nvGrpSpPr>
        <p:grpSpPr>
          <a:xfrm rot="5400000">
            <a:off x="1198821" y="-247946"/>
            <a:ext cx="250383" cy="749303"/>
            <a:chOff x="7981165" y="243746"/>
            <a:chExt cx="229330" cy="698195"/>
          </a:xfrm>
        </p:grpSpPr>
        <p:sp>
          <p:nvSpPr>
            <p:cNvPr id="1624" name="Google Shape;1624;p10"/>
            <p:cNvSpPr/>
            <p:nvPr/>
          </p:nvSpPr>
          <p:spPr>
            <a:xfrm rot="10800000">
              <a:off x="7981165" y="243746"/>
              <a:ext cx="229330" cy="698195"/>
            </a:xfrm>
            <a:custGeom>
              <a:rect b="b" l="l" r="r" t="t"/>
              <a:pathLst>
                <a:path extrusionOk="0" h="37015" w="12158">
                  <a:moveTo>
                    <a:pt x="0" y="0"/>
                  </a:moveTo>
                  <a:lnTo>
                    <a:pt x="0" y="37014"/>
                  </a:lnTo>
                  <a:lnTo>
                    <a:pt x="12157" y="37014"/>
                  </a:lnTo>
                  <a:lnTo>
                    <a:pt x="121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5" name="Google Shape;1625;p10"/>
            <p:cNvSpPr/>
            <p:nvPr/>
          </p:nvSpPr>
          <p:spPr>
            <a:xfrm rot="10800000">
              <a:off x="7994594" y="756428"/>
              <a:ext cx="181967" cy="155710"/>
            </a:xfrm>
            <a:custGeom>
              <a:rect b="b" l="l" r="r" t="t"/>
              <a:pathLst>
                <a:path extrusionOk="0" h="8255" w="9647">
                  <a:moveTo>
                    <a:pt x="4181" y="0"/>
                  </a:moveTo>
                  <a:cubicBezTo>
                    <a:pt x="2075" y="0"/>
                    <a:pt x="50" y="1622"/>
                    <a:pt x="22" y="4091"/>
                  </a:cubicBezTo>
                  <a:cubicBezTo>
                    <a:pt x="1" y="6371"/>
                    <a:pt x="1842" y="8234"/>
                    <a:pt x="4144" y="8255"/>
                  </a:cubicBezTo>
                  <a:cubicBezTo>
                    <a:pt x="7805" y="8255"/>
                    <a:pt x="9647" y="3840"/>
                    <a:pt x="7073" y="1224"/>
                  </a:cubicBezTo>
                  <a:cubicBezTo>
                    <a:pt x="6235" y="379"/>
                    <a:pt x="5198" y="0"/>
                    <a:pt x="4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6" name="Google Shape;1626;p10"/>
            <p:cNvSpPr/>
            <p:nvPr/>
          </p:nvSpPr>
          <p:spPr>
            <a:xfrm rot="10800000">
              <a:off x="7994594" y="526319"/>
              <a:ext cx="181967" cy="155729"/>
            </a:xfrm>
            <a:custGeom>
              <a:rect b="b" l="l" r="r" t="t"/>
              <a:pathLst>
                <a:path extrusionOk="0" h="8256" w="9647">
                  <a:moveTo>
                    <a:pt x="4181" y="0"/>
                  </a:moveTo>
                  <a:cubicBezTo>
                    <a:pt x="2075" y="0"/>
                    <a:pt x="50" y="1623"/>
                    <a:pt x="22" y="4091"/>
                  </a:cubicBezTo>
                  <a:cubicBezTo>
                    <a:pt x="1" y="6372"/>
                    <a:pt x="1842" y="8234"/>
                    <a:pt x="4144" y="8255"/>
                  </a:cubicBezTo>
                  <a:cubicBezTo>
                    <a:pt x="7805" y="8255"/>
                    <a:pt x="9647" y="3840"/>
                    <a:pt x="7073" y="1225"/>
                  </a:cubicBezTo>
                  <a:cubicBezTo>
                    <a:pt x="6235" y="379"/>
                    <a:pt x="5198" y="0"/>
                    <a:pt x="4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7" name="Google Shape;1627;p10"/>
            <p:cNvSpPr/>
            <p:nvPr/>
          </p:nvSpPr>
          <p:spPr>
            <a:xfrm rot="10800000">
              <a:off x="7994594" y="296228"/>
              <a:ext cx="181967" cy="155729"/>
            </a:xfrm>
            <a:custGeom>
              <a:rect b="b" l="l" r="r" t="t"/>
              <a:pathLst>
                <a:path extrusionOk="0" h="8256" w="9647">
                  <a:moveTo>
                    <a:pt x="4181" y="1"/>
                  </a:moveTo>
                  <a:cubicBezTo>
                    <a:pt x="2075" y="1"/>
                    <a:pt x="50" y="1623"/>
                    <a:pt x="22" y="4092"/>
                  </a:cubicBezTo>
                  <a:cubicBezTo>
                    <a:pt x="1" y="6372"/>
                    <a:pt x="1842" y="8235"/>
                    <a:pt x="4144" y="8256"/>
                  </a:cubicBezTo>
                  <a:cubicBezTo>
                    <a:pt x="7805" y="8256"/>
                    <a:pt x="9647" y="3841"/>
                    <a:pt x="7073" y="1225"/>
                  </a:cubicBezTo>
                  <a:cubicBezTo>
                    <a:pt x="6235" y="380"/>
                    <a:pt x="5198" y="1"/>
                    <a:pt x="41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28" name="Google Shape;1628;p10"/>
          <p:cNvGrpSpPr/>
          <p:nvPr/>
        </p:nvGrpSpPr>
        <p:grpSpPr>
          <a:xfrm>
            <a:off x="8927036" y="262566"/>
            <a:ext cx="229330" cy="698195"/>
            <a:chOff x="7981165" y="243746"/>
            <a:chExt cx="229330" cy="698195"/>
          </a:xfrm>
        </p:grpSpPr>
        <p:sp>
          <p:nvSpPr>
            <p:cNvPr id="1629" name="Google Shape;1629;p10"/>
            <p:cNvSpPr/>
            <p:nvPr/>
          </p:nvSpPr>
          <p:spPr>
            <a:xfrm rot="10800000">
              <a:off x="7981165" y="243746"/>
              <a:ext cx="229330" cy="698195"/>
            </a:xfrm>
            <a:custGeom>
              <a:rect b="b" l="l" r="r" t="t"/>
              <a:pathLst>
                <a:path extrusionOk="0" h="37015" w="12158">
                  <a:moveTo>
                    <a:pt x="0" y="0"/>
                  </a:moveTo>
                  <a:lnTo>
                    <a:pt x="0" y="37014"/>
                  </a:lnTo>
                  <a:lnTo>
                    <a:pt x="12157" y="37014"/>
                  </a:lnTo>
                  <a:lnTo>
                    <a:pt x="121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0" name="Google Shape;1630;p10"/>
            <p:cNvSpPr/>
            <p:nvPr/>
          </p:nvSpPr>
          <p:spPr>
            <a:xfrm rot="10800000">
              <a:off x="7994594" y="756428"/>
              <a:ext cx="181967" cy="155710"/>
            </a:xfrm>
            <a:custGeom>
              <a:rect b="b" l="l" r="r" t="t"/>
              <a:pathLst>
                <a:path extrusionOk="0" h="8255" w="9647">
                  <a:moveTo>
                    <a:pt x="4181" y="0"/>
                  </a:moveTo>
                  <a:cubicBezTo>
                    <a:pt x="2075" y="0"/>
                    <a:pt x="50" y="1622"/>
                    <a:pt x="22" y="4091"/>
                  </a:cubicBezTo>
                  <a:cubicBezTo>
                    <a:pt x="1" y="6371"/>
                    <a:pt x="1842" y="8234"/>
                    <a:pt x="4144" y="8255"/>
                  </a:cubicBezTo>
                  <a:cubicBezTo>
                    <a:pt x="7805" y="8255"/>
                    <a:pt x="9647" y="3840"/>
                    <a:pt x="7073" y="1224"/>
                  </a:cubicBezTo>
                  <a:cubicBezTo>
                    <a:pt x="6235" y="379"/>
                    <a:pt x="5198" y="0"/>
                    <a:pt x="4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1" name="Google Shape;1631;p10"/>
            <p:cNvSpPr/>
            <p:nvPr/>
          </p:nvSpPr>
          <p:spPr>
            <a:xfrm rot="10800000">
              <a:off x="7994594" y="526319"/>
              <a:ext cx="181967" cy="155729"/>
            </a:xfrm>
            <a:custGeom>
              <a:rect b="b" l="l" r="r" t="t"/>
              <a:pathLst>
                <a:path extrusionOk="0" h="8256" w="9647">
                  <a:moveTo>
                    <a:pt x="4181" y="0"/>
                  </a:moveTo>
                  <a:cubicBezTo>
                    <a:pt x="2075" y="0"/>
                    <a:pt x="50" y="1623"/>
                    <a:pt x="22" y="4091"/>
                  </a:cubicBezTo>
                  <a:cubicBezTo>
                    <a:pt x="1" y="6372"/>
                    <a:pt x="1842" y="8234"/>
                    <a:pt x="4144" y="8255"/>
                  </a:cubicBezTo>
                  <a:cubicBezTo>
                    <a:pt x="7805" y="8255"/>
                    <a:pt x="9647" y="3840"/>
                    <a:pt x="7073" y="1225"/>
                  </a:cubicBezTo>
                  <a:cubicBezTo>
                    <a:pt x="6235" y="379"/>
                    <a:pt x="5198" y="0"/>
                    <a:pt x="4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2" name="Google Shape;1632;p10"/>
            <p:cNvSpPr/>
            <p:nvPr/>
          </p:nvSpPr>
          <p:spPr>
            <a:xfrm rot="10800000">
              <a:off x="7994594" y="296228"/>
              <a:ext cx="181967" cy="155729"/>
            </a:xfrm>
            <a:custGeom>
              <a:rect b="b" l="l" r="r" t="t"/>
              <a:pathLst>
                <a:path extrusionOk="0" h="8256" w="9647">
                  <a:moveTo>
                    <a:pt x="4181" y="1"/>
                  </a:moveTo>
                  <a:cubicBezTo>
                    <a:pt x="2075" y="1"/>
                    <a:pt x="50" y="1623"/>
                    <a:pt x="22" y="4092"/>
                  </a:cubicBezTo>
                  <a:cubicBezTo>
                    <a:pt x="1" y="6372"/>
                    <a:pt x="1842" y="8235"/>
                    <a:pt x="4144" y="8256"/>
                  </a:cubicBezTo>
                  <a:cubicBezTo>
                    <a:pt x="7805" y="8256"/>
                    <a:pt x="9647" y="3841"/>
                    <a:pt x="7073" y="1225"/>
                  </a:cubicBezTo>
                  <a:cubicBezTo>
                    <a:pt x="6235" y="380"/>
                    <a:pt x="5198" y="1"/>
                    <a:pt x="41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33" name="Google Shape;1633;p10"/>
          <p:cNvGrpSpPr/>
          <p:nvPr/>
        </p:nvGrpSpPr>
        <p:grpSpPr>
          <a:xfrm rot="10800000">
            <a:off x="8470200" y="4678603"/>
            <a:ext cx="216562" cy="465229"/>
            <a:chOff x="826" y="3727523"/>
            <a:chExt cx="226576" cy="485068"/>
          </a:xfrm>
        </p:grpSpPr>
        <p:sp>
          <p:nvSpPr>
            <p:cNvPr id="1634" name="Google Shape;1634;p10"/>
            <p:cNvSpPr/>
            <p:nvPr/>
          </p:nvSpPr>
          <p:spPr>
            <a:xfrm>
              <a:off x="826" y="3727523"/>
              <a:ext cx="226576" cy="485068"/>
            </a:xfrm>
            <a:custGeom>
              <a:rect b="b" l="l" r="r" t="t"/>
              <a:pathLst>
                <a:path extrusionOk="0" h="25716" w="12012">
                  <a:moveTo>
                    <a:pt x="1" y="0"/>
                  </a:moveTo>
                  <a:lnTo>
                    <a:pt x="1" y="25715"/>
                  </a:lnTo>
                  <a:lnTo>
                    <a:pt x="12011" y="25715"/>
                  </a:lnTo>
                  <a:lnTo>
                    <a:pt x="120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5" name="Google Shape;1635;p10"/>
            <p:cNvSpPr/>
            <p:nvPr/>
          </p:nvSpPr>
          <p:spPr>
            <a:xfrm>
              <a:off x="7937" y="3766192"/>
              <a:ext cx="185513" cy="159067"/>
            </a:xfrm>
            <a:custGeom>
              <a:rect b="b" l="l" r="r" t="t"/>
              <a:pathLst>
                <a:path extrusionOk="0" h="8433" w="9835">
                  <a:moveTo>
                    <a:pt x="5629" y="1"/>
                  </a:moveTo>
                  <a:cubicBezTo>
                    <a:pt x="1884" y="1"/>
                    <a:pt x="0" y="4520"/>
                    <a:pt x="2637" y="7177"/>
                  </a:cubicBezTo>
                  <a:cubicBezTo>
                    <a:pt x="3490" y="8045"/>
                    <a:pt x="4549" y="8433"/>
                    <a:pt x="5589" y="8433"/>
                  </a:cubicBezTo>
                  <a:cubicBezTo>
                    <a:pt x="7736" y="8433"/>
                    <a:pt x="9806" y="6778"/>
                    <a:pt x="9835" y="4269"/>
                  </a:cubicBezTo>
                  <a:cubicBezTo>
                    <a:pt x="9835" y="1926"/>
                    <a:pt x="7951" y="22"/>
                    <a:pt x="5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6" name="Google Shape;1636;p10"/>
            <p:cNvSpPr/>
            <p:nvPr/>
          </p:nvSpPr>
          <p:spPr>
            <a:xfrm>
              <a:off x="7937" y="4002602"/>
              <a:ext cx="185513" cy="158973"/>
            </a:xfrm>
            <a:custGeom>
              <a:rect b="b" l="l" r="r" t="t"/>
              <a:pathLst>
                <a:path extrusionOk="0" h="8428" w="9835">
                  <a:moveTo>
                    <a:pt x="5629" y="1"/>
                  </a:moveTo>
                  <a:cubicBezTo>
                    <a:pt x="1884" y="1"/>
                    <a:pt x="0" y="4499"/>
                    <a:pt x="2637" y="7178"/>
                  </a:cubicBezTo>
                  <a:cubicBezTo>
                    <a:pt x="3494" y="8041"/>
                    <a:pt x="4550" y="8428"/>
                    <a:pt x="5586" y="8428"/>
                  </a:cubicBezTo>
                  <a:cubicBezTo>
                    <a:pt x="7738" y="8428"/>
                    <a:pt x="9806" y="6762"/>
                    <a:pt x="9835" y="4248"/>
                  </a:cubicBezTo>
                  <a:cubicBezTo>
                    <a:pt x="9835" y="1905"/>
                    <a:pt x="7951" y="1"/>
                    <a:pt x="5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37" name="Google Shape;1637;p10"/>
          <p:cNvGrpSpPr/>
          <p:nvPr/>
        </p:nvGrpSpPr>
        <p:grpSpPr>
          <a:xfrm>
            <a:off x="8927462" y="972035"/>
            <a:ext cx="228605" cy="228600"/>
            <a:chOff x="640994" y="1737027"/>
            <a:chExt cx="227921" cy="227939"/>
          </a:xfrm>
        </p:grpSpPr>
        <p:sp>
          <p:nvSpPr>
            <p:cNvPr id="1638" name="Google Shape;1638;p10"/>
            <p:cNvSpPr/>
            <p:nvPr/>
          </p:nvSpPr>
          <p:spPr>
            <a:xfrm>
              <a:off x="640994" y="1737027"/>
              <a:ext cx="227921" cy="227939"/>
            </a:xfrm>
            <a:custGeom>
              <a:rect b="b" l="l" r="r" t="t"/>
              <a:pathLst>
                <a:path extrusionOk="0" h="12388" w="12387">
                  <a:moveTo>
                    <a:pt x="0" y="1"/>
                  </a:moveTo>
                  <a:lnTo>
                    <a:pt x="0" y="12388"/>
                  </a:lnTo>
                  <a:lnTo>
                    <a:pt x="12387" y="12388"/>
                  </a:lnTo>
                  <a:lnTo>
                    <a:pt x="123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9" name="Google Shape;1639;p10"/>
            <p:cNvSpPr/>
            <p:nvPr/>
          </p:nvSpPr>
          <p:spPr>
            <a:xfrm>
              <a:off x="681419" y="1778353"/>
              <a:ext cx="171341" cy="146961"/>
            </a:xfrm>
            <a:custGeom>
              <a:rect b="b" l="l" r="r" t="t"/>
              <a:pathLst>
                <a:path extrusionOk="0" h="7987" w="9312">
                  <a:moveTo>
                    <a:pt x="4020" y="0"/>
                  </a:moveTo>
                  <a:cubicBezTo>
                    <a:pt x="1987" y="0"/>
                    <a:pt x="35" y="1566"/>
                    <a:pt x="21" y="3948"/>
                  </a:cubicBezTo>
                  <a:cubicBezTo>
                    <a:pt x="0" y="6166"/>
                    <a:pt x="1779" y="7966"/>
                    <a:pt x="3997" y="7986"/>
                  </a:cubicBezTo>
                  <a:cubicBezTo>
                    <a:pt x="7533" y="7986"/>
                    <a:pt x="9311" y="3718"/>
                    <a:pt x="6821" y="1186"/>
                  </a:cubicBezTo>
                  <a:cubicBezTo>
                    <a:pt x="6009" y="367"/>
                    <a:pt x="5005" y="0"/>
                    <a:pt x="40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40" name="Google Shape;1640;p10"/>
          <p:cNvGrpSpPr/>
          <p:nvPr/>
        </p:nvGrpSpPr>
        <p:grpSpPr>
          <a:xfrm>
            <a:off x="8915681" y="2167657"/>
            <a:ext cx="228624" cy="466005"/>
            <a:chOff x="8909429" y="4424897"/>
            <a:chExt cx="236036" cy="485068"/>
          </a:xfrm>
        </p:grpSpPr>
        <p:sp>
          <p:nvSpPr>
            <p:cNvPr id="1641" name="Google Shape;1641;p10"/>
            <p:cNvSpPr/>
            <p:nvPr/>
          </p:nvSpPr>
          <p:spPr>
            <a:xfrm rot="10800000">
              <a:off x="8909429" y="4424897"/>
              <a:ext cx="236036" cy="485068"/>
            </a:xfrm>
            <a:custGeom>
              <a:rect b="b" l="l" r="r" t="t"/>
              <a:pathLst>
                <a:path extrusionOk="0" h="25716" w="12012">
                  <a:moveTo>
                    <a:pt x="1" y="0"/>
                  </a:moveTo>
                  <a:lnTo>
                    <a:pt x="1" y="25715"/>
                  </a:lnTo>
                  <a:lnTo>
                    <a:pt x="12011" y="25715"/>
                  </a:lnTo>
                  <a:lnTo>
                    <a:pt x="120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2" name="Google Shape;1642;p10"/>
            <p:cNvSpPr/>
            <p:nvPr/>
          </p:nvSpPr>
          <p:spPr>
            <a:xfrm rot="10800000">
              <a:off x="8949153" y="4712833"/>
              <a:ext cx="185513" cy="159067"/>
            </a:xfrm>
            <a:custGeom>
              <a:rect b="b" l="l" r="r" t="t"/>
              <a:pathLst>
                <a:path extrusionOk="0" h="8433" w="9835">
                  <a:moveTo>
                    <a:pt x="5629" y="1"/>
                  </a:moveTo>
                  <a:cubicBezTo>
                    <a:pt x="1884" y="1"/>
                    <a:pt x="0" y="4520"/>
                    <a:pt x="2637" y="7177"/>
                  </a:cubicBezTo>
                  <a:cubicBezTo>
                    <a:pt x="3490" y="8045"/>
                    <a:pt x="4549" y="8433"/>
                    <a:pt x="5589" y="8433"/>
                  </a:cubicBezTo>
                  <a:cubicBezTo>
                    <a:pt x="7736" y="8433"/>
                    <a:pt x="9806" y="6778"/>
                    <a:pt x="9835" y="4269"/>
                  </a:cubicBezTo>
                  <a:cubicBezTo>
                    <a:pt x="9835" y="1926"/>
                    <a:pt x="7951" y="22"/>
                    <a:pt x="5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3" name="Google Shape;1643;p10"/>
            <p:cNvSpPr/>
            <p:nvPr/>
          </p:nvSpPr>
          <p:spPr>
            <a:xfrm rot="10800000">
              <a:off x="8949153" y="4476517"/>
              <a:ext cx="185513" cy="158973"/>
            </a:xfrm>
            <a:custGeom>
              <a:rect b="b" l="l" r="r" t="t"/>
              <a:pathLst>
                <a:path extrusionOk="0" h="8428" w="9835">
                  <a:moveTo>
                    <a:pt x="5629" y="1"/>
                  </a:moveTo>
                  <a:cubicBezTo>
                    <a:pt x="1884" y="1"/>
                    <a:pt x="0" y="4499"/>
                    <a:pt x="2637" y="7178"/>
                  </a:cubicBezTo>
                  <a:cubicBezTo>
                    <a:pt x="3494" y="8041"/>
                    <a:pt x="4550" y="8428"/>
                    <a:pt x="5586" y="8428"/>
                  </a:cubicBezTo>
                  <a:cubicBezTo>
                    <a:pt x="7738" y="8428"/>
                    <a:pt x="9806" y="6762"/>
                    <a:pt x="9835" y="4248"/>
                  </a:cubicBezTo>
                  <a:cubicBezTo>
                    <a:pt x="9835" y="1905"/>
                    <a:pt x="7951" y="1"/>
                    <a:pt x="5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44" name="Google Shape;1644;p10"/>
          <p:cNvGrpSpPr/>
          <p:nvPr/>
        </p:nvGrpSpPr>
        <p:grpSpPr>
          <a:xfrm>
            <a:off x="7023799" y="-691"/>
            <a:ext cx="218717" cy="473559"/>
            <a:chOff x="6388643" y="-176"/>
            <a:chExt cx="229311" cy="489821"/>
          </a:xfrm>
        </p:grpSpPr>
        <p:sp>
          <p:nvSpPr>
            <p:cNvPr id="1645" name="Google Shape;1645;p10"/>
            <p:cNvSpPr/>
            <p:nvPr/>
          </p:nvSpPr>
          <p:spPr>
            <a:xfrm rot="10800000">
              <a:off x="6388643" y="-176"/>
              <a:ext cx="229311" cy="489821"/>
            </a:xfrm>
            <a:custGeom>
              <a:rect b="b" l="l" r="r" t="t"/>
              <a:pathLst>
                <a:path extrusionOk="0" h="25968" w="12157">
                  <a:moveTo>
                    <a:pt x="0" y="1"/>
                  </a:moveTo>
                  <a:lnTo>
                    <a:pt x="0" y="25967"/>
                  </a:lnTo>
                  <a:lnTo>
                    <a:pt x="12157" y="25967"/>
                  </a:lnTo>
                  <a:lnTo>
                    <a:pt x="121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6" name="Google Shape;1646;p10"/>
            <p:cNvSpPr/>
            <p:nvPr/>
          </p:nvSpPr>
          <p:spPr>
            <a:xfrm rot="10800000">
              <a:off x="6423369" y="283741"/>
              <a:ext cx="185909" cy="158935"/>
            </a:xfrm>
            <a:custGeom>
              <a:rect b="b" l="l" r="r" t="t"/>
              <a:pathLst>
                <a:path extrusionOk="0" h="8426" w="9856">
                  <a:moveTo>
                    <a:pt x="5629" y="1"/>
                  </a:moveTo>
                  <a:cubicBezTo>
                    <a:pt x="1884" y="1"/>
                    <a:pt x="1" y="4499"/>
                    <a:pt x="2637" y="7157"/>
                  </a:cubicBezTo>
                  <a:cubicBezTo>
                    <a:pt x="3493" y="8033"/>
                    <a:pt x="4555" y="8426"/>
                    <a:pt x="5598" y="8426"/>
                  </a:cubicBezTo>
                  <a:cubicBezTo>
                    <a:pt x="7743" y="8426"/>
                    <a:pt x="9806" y="6768"/>
                    <a:pt x="9835" y="4248"/>
                  </a:cubicBezTo>
                  <a:cubicBezTo>
                    <a:pt x="9856" y="1905"/>
                    <a:pt x="7972" y="1"/>
                    <a:pt x="56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7" name="Google Shape;1647;p10"/>
            <p:cNvSpPr/>
            <p:nvPr/>
          </p:nvSpPr>
          <p:spPr>
            <a:xfrm rot="10800000">
              <a:off x="6423369" y="58555"/>
              <a:ext cx="185796" cy="158747"/>
            </a:xfrm>
            <a:custGeom>
              <a:rect b="b" l="l" r="r" t="t"/>
              <a:pathLst>
                <a:path extrusionOk="0" h="8416" w="9850">
                  <a:moveTo>
                    <a:pt x="5597" y="0"/>
                  </a:moveTo>
                  <a:cubicBezTo>
                    <a:pt x="1869" y="0"/>
                    <a:pt x="1" y="4505"/>
                    <a:pt x="2631" y="7156"/>
                  </a:cubicBezTo>
                  <a:cubicBezTo>
                    <a:pt x="3494" y="8026"/>
                    <a:pt x="4558" y="8416"/>
                    <a:pt x="5601" y="8416"/>
                  </a:cubicBezTo>
                  <a:cubicBezTo>
                    <a:pt x="7746" y="8416"/>
                    <a:pt x="9800" y="6767"/>
                    <a:pt x="9829" y="4248"/>
                  </a:cubicBezTo>
                  <a:cubicBezTo>
                    <a:pt x="9850" y="1904"/>
                    <a:pt x="7966" y="0"/>
                    <a:pt x="5623" y="0"/>
                  </a:cubicBezTo>
                  <a:cubicBezTo>
                    <a:pt x="5614" y="0"/>
                    <a:pt x="5606" y="0"/>
                    <a:pt x="5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48" name="Google Shape;1648;p10"/>
          <p:cNvGrpSpPr/>
          <p:nvPr/>
        </p:nvGrpSpPr>
        <p:grpSpPr>
          <a:xfrm>
            <a:off x="242180" y="4906239"/>
            <a:ext cx="923213" cy="237077"/>
            <a:chOff x="2987771" y="4413079"/>
            <a:chExt cx="959083" cy="240761"/>
          </a:xfrm>
        </p:grpSpPr>
        <p:sp>
          <p:nvSpPr>
            <p:cNvPr id="1649" name="Google Shape;1649;p10"/>
            <p:cNvSpPr/>
            <p:nvPr/>
          </p:nvSpPr>
          <p:spPr>
            <a:xfrm>
              <a:off x="2987771" y="4413079"/>
              <a:ext cx="959083" cy="240761"/>
            </a:xfrm>
            <a:custGeom>
              <a:rect b="b" l="l" r="r" t="t"/>
              <a:pathLst>
                <a:path extrusionOk="0" h="12764" w="50846">
                  <a:moveTo>
                    <a:pt x="1" y="0"/>
                  </a:moveTo>
                  <a:lnTo>
                    <a:pt x="1" y="12764"/>
                  </a:lnTo>
                  <a:lnTo>
                    <a:pt x="50845" y="12764"/>
                  </a:lnTo>
                  <a:lnTo>
                    <a:pt x="508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0" name="Google Shape;1650;p10"/>
            <p:cNvSpPr/>
            <p:nvPr/>
          </p:nvSpPr>
          <p:spPr>
            <a:xfrm>
              <a:off x="2993807" y="4446806"/>
              <a:ext cx="194472" cy="166386"/>
            </a:xfrm>
            <a:custGeom>
              <a:rect b="b" l="l" r="r" t="t"/>
              <a:pathLst>
                <a:path extrusionOk="0" h="8821" w="10310">
                  <a:moveTo>
                    <a:pt x="5851" y="0"/>
                  </a:moveTo>
                  <a:cubicBezTo>
                    <a:pt x="4763" y="0"/>
                    <a:pt x="3654" y="405"/>
                    <a:pt x="2757" y="1309"/>
                  </a:cubicBezTo>
                  <a:cubicBezTo>
                    <a:pt x="1" y="4107"/>
                    <a:pt x="1994" y="8821"/>
                    <a:pt x="5911" y="8821"/>
                  </a:cubicBezTo>
                  <a:cubicBezTo>
                    <a:pt x="5920" y="8821"/>
                    <a:pt x="5928" y="8821"/>
                    <a:pt x="5937" y="8821"/>
                  </a:cubicBezTo>
                  <a:cubicBezTo>
                    <a:pt x="8343" y="8800"/>
                    <a:pt x="10310" y="6833"/>
                    <a:pt x="10289" y="4406"/>
                  </a:cubicBezTo>
                  <a:cubicBezTo>
                    <a:pt x="10289" y="1750"/>
                    <a:pt x="8114" y="0"/>
                    <a:pt x="58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1" name="Google Shape;1651;p10"/>
            <p:cNvSpPr/>
            <p:nvPr/>
          </p:nvSpPr>
          <p:spPr>
            <a:xfrm>
              <a:off x="3716069" y="4446806"/>
              <a:ext cx="194491" cy="166386"/>
            </a:xfrm>
            <a:custGeom>
              <a:rect b="b" l="l" r="r" t="t"/>
              <a:pathLst>
                <a:path extrusionOk="0" h="8821" w="10311">
                  <a:moveTo>
                    <a:pt x="5868" y="0"/>
                  </a:moveTo>
                  <a:cubicBezTo>
                    <a:pt x="4782" y="0"/>
                    <a:pt x="3675" y="405"/>
                    <a:pt x="2778" y="1309"/>
                  </a:cubicBezTo>
                  <a:cubicBezTo>
                    <a:pt x="1" y="4107"/>
                    <a:pt x="1995" y="8821"/>
                    <a:pt x="5911" y="8821"/>
                  </a:cubicBezTo>
                  <a:cubicBezTo>
                    <a:pt x="5920" y="8821"/>
                    <a:pt x="5928" y="8821"/>
                    <a:pt x="5937" y="8821"/>
                  </a:cubicBezTo>
                  <a:cubicBezTo>
                    <a:pt x="8364" y="8800"/>
                    <a:pt x="10310" y="6833"/>
                    <a:pt x="10310" y="4406"/>
                  </a:cubicBezTo>
                  <a:cubicBezTo>
                    <a:pt x="10296" y="1750"/>
                    <a:pt x="8126" y="0"/>
                    <a:pt x="58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2" name="Google Shape;1652;p10"/>
            <p:cNvSpPr/>
            <p:nvPr/>
          </p:nvSpPr>
          <p:spPr>
            <a:xfrm>
              <a:off x="3228764" y="4446806"/>
              <a:ext cx="193963" cy="166386"/>
            </a:xfrm>
            <a:custGeom>
              <a:rect b="b" l="l" r="r" t="t"/>
              <a:pathLst>
                <a:path extrusionOk="0" h="8821" w="10283">
                  <a:moveTo>
                    <a:pt x="5845" y="0"/>
                  </a:moveTo>
                  <a:cubicBezTo>
                    <a:pt x="4756" y="0"/>
                    <a:pt x="3647" y="405"/>
                    <a:pt x="2750" y="1309"/>
                  </a:cubicBezTo>
                  <a:cubicBezTo>
                    <a:pt x="0" y="4101"/>
                    <a:pt x="1979" y="8821"/>
                    <a:pt x="5879" y="8821"/>
                  </a:cubicBezTo>
                  <a:cubicBezTo>
                    <a:pt x="5896" y="8821"/>
                    <a:pt x="5913" y="8821"/>
                    <a:pt x="5930" y="8821"/>
                  </a:cubicBezTo>
                  <a:cubicBezTo>
                    <a:pt x="8337" y="8800"/>
                    <a:pt x="10283" y="6833"/>
                    <a:pt x="10283" y="4406"/>
                  </a:cubicBezTo>
                  <a:cubicBezTo>
                    <a:pt x="10283" y="1750"/>
                    <a:pt x="8108" y="0"/>
                    <a:pt x="58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3" name="Google Shape;1653;p10"/>
            <p:cNvSpPr/>
            <p:nvPr/>
          </p:nvSpPr>
          <p:spPr>
            <a:xfrm>
              <a:off x="3463193" y="4446806"/>
              <a:ext cx="194378" cy="166386"/>
            </a:xfrm>
            <a:custGeom>
              <a:rect b="b" l="l" r="r" t="t"/>
              <a:pathLst>
                <a:path extrusionOk="0" h="8821" w="10305">
                  <a:moveTo>
                    <a:pt x="5862" y="0"/>
                  </a:moveTo>
                  <a:cubicBezTo>
                    <a:pt x="4776" y="0"/>
                    <a:pt x="3669" y="405"/>
                    <a:pt x="2772" y="1309"/>
                  </a:cubicBezTo>
                  <a:cubicBezTo>
                    <a:pt x="1" y="4101"/>
                    <a:pt x="1980" y="8821"/>
                    <a:pt x="5880" y="8821"/>
                  </a:cubicBezTo>
                  <a:cubicBezTo>
                    <a:pt x="5897" y="8821"/>
                    <a:pt x="5914" y="8821"/>
                    <a:pt x="5931" y="8821"/>
                  </a:cubicBezTo>
                  <a:cubicBezTo>
                    <a:pt x="8358" y="8800"/>
                    <a:pt x="10304" y="6833"/>
                    <a:pt x="10304" y="4406"/>
                  </a:cubicBezTo>
                  <a:cubicBezTo>
                    <a:pt x="10290" y="1750"/>
                    <a:pt x="8120" y="0"/>
                    <a:pt x="58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54" name="Google Shape;1654;p10"/>
          <p:cNvGrpSpPr/>
          <p:nvPr/>
        </p:nvGrpSpPr>
        <p:grpSpPr>
          <a:xfrm>
            <a:off x="8699404" y="1919918"/>
            <a:ext cx="202944" cy="237057"/>
            <a:chOff x="948052" y="2348888"/>
            <a:chExt cx="203595" cy="233669"/>
          </a:xfrm>
        </p:grpSpPr>
        <p:sp>
          <p:nvSpPr>
            <p:cNvPr id="1655" name="Google Shape;1655;p10"/>
            <p:cNvSpPr/>
            <p:nvPr/>
          </p:nvSpPr>
          <p:spPr>
            <a:xfrm>
              <a:off x="948052" y="2348888"/>
              <a:ext cx="203312" cy="233669"/>
            </a:xfrm>
            <a:custGeom>
              <a:rect b="b" l="l" r="r" t="t"/>
              <a:pathLst>
                <a:path extrusionOk="0" h="12388" w="12158">
                  <a:moveTo>
                    <a:pt x="1" y="1"/>
                  </a:moveTo>
                  <a:lnTo>
                    <a:pt x="1" y="12388"/>
                  </a:lnTo>
                  <a:lnTo>
                    <a:pt x="12157" y="12388"/>
                  </a:lnTo>
                  <a:lnTo>
                    <a:pt x="121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6" name="Google Shape;1656;p10"/>
            <p:cNvSpPr/>
            <p:nvPr/>
          </p:nvSpPr>
          <p:spPr>
            <a:xfrm>
              <a:off x="975604" y="2390077"/>
              <a:ext cx="176044" cy="150655"/>
            </a:xfrm>
            <a:custGeom>
              <a:rect b="b" l="l" r="r" t="t"/>
              <a:pathLst>
                <a:path extrusionOk="0" h="7987" w="9333">
                  <a:moveTo>
                    <a:pt x="4041" y="0"/>
                  </a:moveTo>
                  <a:cubicBezTo>
                    <a:pt x="2006" y="0"/>
                    <a:pt x="50" y="1566"/>
                    <a:pt x="22" y="3948"/>
                  </a:cubicBezTo>
                  <a:cubicBezTo>
                    <a:pt x="1" y="6166"/>
                    <a:pt x="1800" y="7966"/>
                    <a:pt x="3997" y="7987"/>
                  </a:cubicBezTo>
                  <a:cubicBezTo>
                    <a:pt x="7554" y="7987"/>
                    <a:pt x="9333" y="3718"/>
                    <a:pt x="6843" y="1186"/>
                  </a:cubicBezTo>
                  <a:cubicBezTo>
                    <a:pt x="6030" y="367"/>
                    <a:pt x="5027" y="0"/>
                    <a:pt x="4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theme" Target="../theme/theme5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52.xml"/><Relationship Id="rId18" Type="http://schemas.openxmlformats.org/officeDocument/2006/relationships/theme" Target="../theme/theme2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0.xml"/><Relationship Id="rId8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3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65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2.xml"/><Relationship Id="rId8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79.xml"/><Relationship Id="rId16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Nunito Sans Black"/>
              <a:buNone/>
              <a:defRPr sz="3300">
                <a:solidFill>
                  <a:schemeClr val="lt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Nunito Sans Black"/>
              <a:buNone/>
              <a:defRPr sz="3300">
                <a:solidFill>
                  <a:schemeClr val="lt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Nunito Sans Black"/>
              <a:buNone/>
              <a:defRPr sz="3300">
                <a:solidFill>
                  <a:schemeClr val="lt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Nunito Sans Black"/>
              <a:buNone/>
              <a:defRPr sz="3300">
                <a:solidFill>
                  <a:schemeClr val="lt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Nunito Sans Black"/>
              <a:buNone/>
              <a:defRPr sz="3300">
                <a:solidFill>
                  <a:schemeClr val="lt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Nunito Sans Black"/>
              <a:buNone/>
              <a:defRPr sz="3300">
                <a:solidFill>
                  <a:schemeClr val="lt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Nunito Sans Black"/>
              <a:buNone/>
              <a:defRPr sz="3300">
                <a:solidFill>
                  <a:schemeClr val="lt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Nunito Sans Black"/>
              <a:buNone/>
              <a:defRPr sz="3300">
                <a:solidFill>
                  <a:schemeClr val="lt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Nunito Sans Black"/>
              <a:buNone/>
              <a:defRPr sz="3300">
                <a:solidFill>
                  <a:schemeClr val="lt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Char char="●"/>
              <a:defRPr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 Sans"/>
              <a:buChar char="■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>
          <p15:clr>
            <a:srgbClr val="EA4335"/>
          </p15:clr>
        </p15:guide>
        <p15:guide id="2" orient="horz">
          <p15:clr>
            <a:srgbClr val="EA4335"/>
          </p15:clr>
        </p15:guide>
        <p15:guide id="3" orient="horz" pos="341">
          <p15:clr>
            <a:srgbClr val="EA4335"/>
          </p15:clr>
        </p15:guide>
        <p15:guide id="4" pos="452">
          <p15:clr>
            <a:srgbClr val="EA4335"/>
          </p15:clr>
        </p15:guide>
        <p15:guide id="5" orient="horz" pos="2899">
          <p15:clr>
            <a:srgbClr val="EA4335"/>
          </p15:clr>
        </p15:guide>
        <p15:guide id="6" orient="horz" pos="3240">
          <p15:clr>
            <a:srgbClr val="EA4335"/>
          </p15:clr>
        </p15:guide>
        <p15:guide id="7" pos="5760">
          <p15:clr>
            <a:srgbClr val="EA4335"/>
          </p15:clr>
        </p15:guide>
        <p15:guide id="8" pos="5308">
          <p15:clr>
            <a:srgbClr val="EA4335"/>
          </p15:clr>
        </p15:guide>
        <p15:guide id="9" pos="2880">
          <p15:clr>
            <a:srgbClr val="EA4335"/>
          </p15:clr>
        </p15:guide>
        <p15:guide id="10" orient="horz" pos="162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10" name="Shape 3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1" name="Google Shape;3511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12" name="Google Shape;3512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13" name="Google Shape;3513;p3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3627" name="Shape 3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8" name="Google Shape;3628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629" name="Google Shape;3629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630" name="Google Shape;3630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75" lIns="92475" spcFirstLastPara="1" rIns="92475" wrap="square" tIns="9247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74" name="Shape 3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5" name="Google Shape;3675;p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9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9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9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9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9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9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9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676" name="Google Shape;3676;p6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77" name="Google Shape;3677;p6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hyperlink" Target="http://www.youtube.com/watch?v=rtmtQeDC-zg" TargetMode="External"/><Relationship Id="rId5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image" Target="../media/image5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Relationship Id="rId4" Type="http://schemas.openxmlformats.org/officeDocument/2006/relationships/image" Target="../media/image1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g"/><Relationship Id="rId4" Type="http://schemas.openxmlformats.org/officeDocument/2006/relationships/image" Target="../media/image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niuco.es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10.jpg"/><Relationship Id="rId6" Type="http://schemas.openxmlformats.org/officeDocument/2006/relationships/image" Target="../media/image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www.niuco.es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17.jpg"/><Relationship Id="rId6" Type="http://schemas.openxmlformats.org/officeDocument/2006/relationships/image" Target="../media/image1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www.niuco.es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28.png"/><Relationship Id="rId6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jamboard.google.com/d/1TEOS_28askDlvrow7fN2BwYLnc-Docbybrht92fyUHE/edit?usp=sharing" TargetMode="External"/><Relationship Id="rId4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hyperlink" Target="http://www.youtube.com/watch?v=8F-bqI0XMIo" TargetMode="External"/><Relationship Id="rId5" Type="http://schemas.openxmlformats.org/officeDocument/2006/relationships/image" Target="../media/image4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3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://www.youtube.com/watch?v=MK6TXMsvgQg" TargetMode="External"/><Relationship Id="rId4" Type="http://schemas.openxmlformats.org/officeDocument/2006/relationships/image" Target="../media/image30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://www.youtube.com/watch?v=if2sGtF7vvw" TargetMode="External"/><Relationship Id="rId4" Type="http://schemas.openxmlformats.org/officeDocument/2006/relationships/image" Target="../media/image26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1.png"/><Relationship Id="rId4" Type="http://schemas.openxmlformats.org/officeDocument/2006/relationships/image" Target="../media/image3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2.png"/><Relationship Id="rId4" Type="http://schemas.openxmlformats.org/officeDocument/2006/relationships/image" Target="../media/image3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1.png"/><Relationship Id="rId4" Type="http://schemas.openxmlformats.org/officeDocument/2006/relationships/image" Target="../media/image38.png"/><Relationship Id="rId5" Type="http://schemas.openxmlformats.org/officeDocument/2006/relationships/image" Target="../media/image4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7.png"/><Relationship Id="rId4" Type="http://schemas.openxmlformats.org/officeDocument/2006/relationships/image" Target="../media/image45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3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4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0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2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6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Relationship Id="rId5" Type="http://schemas.openxmlformats.org/officeDocument/2006/relationships/image" Target="../media/image49.png"/><Relationship Id="rId6" Type="http://schemas.openxmlformats.org/officeDocument/2006/relationships/image" Target="../media/image48.png"/><Relationship Id="rId7" Type="http://schemas.openxmlformats.org/officeDocument/2006/relationships/image" Target="../media/image56.png"/><Relationship Id="rId8" Type="http://schemas.openxmlformats.org/officeDocument/2006/relationships/image" Target="../media/image54.png"/><Relationship Id="rId11" Type="http://schemas.openxmlformats.org/officeDocument/2006/relationships/image" Target="../media/image66.png"/><Relationship Id="rId10" Type="http://schemas.openxmlformats.org/officeDocument/2006/relationships/image" Target="../media/image55.png"/><Relationship Id="rId13" Type="http://schemas.openxmlformats.org/officeDocument/2006/relationships/image" Target="../media/image61.png"/><Relationship Id="rId12" Type="http://schemas.openxmlformats.org/officeDocument/2006/relationships/image" Target="../media/image52.png"/><Relationship Id="rId15" Type="http://schemas.openxmlformats.org/officeDocument/2006/relationships/image" Target="../media/image60.png"/><Relationship Id="rId14" Type="http://schemas.openxmlformats.org/officeDocument/2006/relationships/image" Target="../media/image51.png"/><Relationship Id="rId17" Type="http://schemas.openxmlformats.org/officeDocument/2006/relationships/image" Target="../media/image63.png"/><Relationship Id="rId16" Type="http://schemas.openxmlformats.org/officeDocument/2006/relationships/image" Target="../media/image58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2.png"/><Relationship Id="rId4" Type="http://schemas.openxmlformats.org/officeDocument/2006/relationships/image" Target="../media/image64.png"/><Relationship Id="rId9" Type="http://schemas.openxmlformats.org/officeDocument/2006/relationships/image" Target="../media/image72.jpg"/><Relationship Id="rId5" Type="http://schemas.openxmlformats.org/officeDocument/2006/relationships/image" Target="../media/image67.jpg"/><Relationship Id="rId6" Type="http://schemas.openxmlformats.org/officeDocument/2006/relationships/image" Target="../media/image65.jp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11" Type="http://schemas.openxmlformats.org/officeDocument/2006/relationships/image" Target="../media/image74.png"/><Relationship Id="rId10" Type="http://schemas.openxmlformats.org/officeDocument/2006/relationships/image" Target="../media/image70.png"/><Relationship Id="rId13" Type="http://schemas.openxmlformats.org/officeDocument/2006/relationships/image" Target="../media/image73.png"/><Relationship Id="rId12" Type="http://schemas.openxmlformats.org/officeDocument/2006/relationships/image" Target="../media/image71.png"/><Relationship Id="rId15" Type="http://schemas.openxmlformats.org/officeDocument/2006/relationships/image" Target="../media/image75.jpg"/><Relationship Id="rId14" Type="http://schemas.openxmlformats.org/officeDocument/2006/relationships/image" Target="../media/image76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7.jpg"/><Relationship Id="rId4" Type="http://schemas.openxmlformats.org/officeDocument/2006/relationships/image" Target="../media/image78.png"/><Relationship Id="rId5" Type="http://schemas.openxmlformats.org/officeDocument/2006/relationships/image" Target="../media/image82.png"/><Relationship Id="rId6" Type="http://schemas.openxmlformats.org/officeDocument/2006/relationships/image" Target="../media/image79.png"/><Relationship Id="rId7" Type="http://schemas.openxmlformats.org/officeDocument/2006/relationships/image" Target="../media/image81.png"/><Relationship Id="rId8" Type="http://schemas.openxmlformats.org/officeDocument/2006/relationships/image" Target="../media/image80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hyperlink" Target="http://labsk.net/index.php?board=92.0" TargetMode="External"/><Relationship Id="rId4" Type="http://schemas.openxmlformats.org/officeDocument/2006/relationships/image" Target="../media/image83.png"/><Relationship Id="rId9" Type="http://schemas.openxmlformats.org/officeDocument/2006/relationships/hyperlink" Target="http://la-matatena.com/top-7-juegos-mesa-print-play/" TargetMode="External"/><Relationship Id="rId5" Type="http://schemas.openxmlformats.org/officeDocument/2006/relationships/hyperlink" Target="http://www.edu-games.org/" TargetMode="External"/><Relationship Id="rId6" Type="http://schemas.openxmlformats.org/officeDocument/2006/relationships/image" Target="../media/image84.png"/><Relationship Id="rId7" Type="http://schemas.openxmlformats.org/officeDocument/2006/relationships/hyperlink" Target="https://drive.google.com/drive/folders/0B9hm44h8gk6_NVBaZWN1TWFHTXc?usp=sharing" TargetMode="External"/><Relationship Id="rId8" Type="http://schemas.openxmlformats.org/officeDocument/2006/relationships/image" Target="../media/image85.png"/><Relationship Id="rId11" Type="http://schemas.openxmlformats.org/officeDocument/2006/relationships/hyperlink" Target="http://milcartasenblanco.galeon.com/" TargetMode="External"/><Relationship Id="rId10" Type="http://schemas.openxmlformats.org/officeDocument/2006/relationships/image" Target="../media/image86.png"/><Relationship Id="rId13" Type="http://schemas.openxmlformats.org/officeDocument/2006/relationships/image" Target="../media/image89.png"/><Relationship Id="rId12" Type="http://schemas.openxmlformats.org/officeDocument/2006/relationships/image" Target="../media/image87.jpg"/><Relationship Id="rId14" Type="http://schemas.openxmlformats.org/officeDocument/2006/relationships/image" Target="../media/image88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Relationship Id="rId3" Type="http://schemas.openxmlformats.org/officeDocument/2006/relationships/hyperlink" Target="http://bit.ly/cadaovejaconsupareja" TargetMode="Externa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9.xml"/><Relationship Id="rId3" Type="http://schemas.openxmlformats.org/officeDocument/2006/relationships/hyperlink" Target="http://bit.ly/cadaovejaconsupareja" TargetMode="External"/><Relationship Id="rId4" Type="http://schemas.openxmlformats.org/officeDocument/2006/relationships/hyperlink" Target="http://bit.ly/cadaovejaconsupareja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90.png"/><Relationship Id="rId4" Type="http://schemas.openxmlformats.org/officeDocument/2006/relationships/image" Target="../media/image91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92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93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94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95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96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97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99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98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0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00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01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07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04.jp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4.xml"/><Relationship Id="rId3" Type="http://schemas.openxmlformats.org/officeDocument/2006/relationships/hyperlink" Target="http://www.boardgamizer.com/" TargetMode="External"/><Relationship Id="rId4" Type="http://schemas.openxmlformats.org/officeDocument/2006/relationships/hyperlink" Target="http://www.boardgamizer.com/" TargetMode="Externa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03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2.xml"/><Relationship Id="rId3" Type="http://schemas.openxmlformats.org/officeDocument/2006/relationships/hyperlink" Target="https://drive.google.com/open?id=0B4NANk7spcy5cXBPbzFQcm5sZ3c" TargetMode="External"/><Relationship Id="rId4" Type="http://schemas.openxmlformats.org/officeDocument/2006/relationships/image" Target="../media/image110.jpg"/><Relationship Id="rId9" Type="http://schemas.openxmlformats.org/officeDocument/2006/relationships/image" Target="../media/image113.png"/><Relationship Id="rId5" Type="http://schemas.openxmlformats.org/officeDocument/2006/relationships/hyperlink" Target="https://micetf.fr/symbole-commun/#figures" TargetMode="External"/><Relationship Id="rId6" Type="http://schemas.openxmlformats.org/officeDocument/2006/relationships/image" Target="../media/image111.png"/><Relationship Id="rId7" Type="http://schemas.openxmlformats.org/officeDocument/2006/relationships/hyperlink" Target="https://micetf.fr/symbole-commun/#figures" TargetMode="External"/><Relationship Id="rId8" Type="http://schemas.openxmlformats.org/officeDocument/2006/relationships/hyperlink" Target="https://drive.google.com/file/d/133raGO2bq5D8QeeTa2uUGeroETOovb-q/view?usp=sharing" TargetMode="External"/><Relationship Id="rId11" Type="http://schemas.openxmlformats.org/officeDocument/2006/relationships/hyperlink" Target="https://mtgcardsmith.com/" TargetMode="External"/><Relationship Id="rId10" Type="http://schemas.openxmlformats.org/officeDocument/2006/relationships/hyperlink" Target="https://drive.google.com/file/d/137GPcmV65gVTT_CZ9ri7ord-Scel2PSz/view?usp=sharing" TargetMode="External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12.png"/><Relationship Id="rId4" Type="http://schemas.openxmlformats.org/officeDocument/2006/relationships/image" Target="../media/image118.png"/><Relationship Id="rId9" Type="http://schemas.openxmlformats.org/officeDocument/2006/relationships/image" Target="../media/image110.jpg"/><Relationship Id="rId5" Type="http://schemas.openxmlformats.org/officeDocument/2006/relationships/image" Target="../media/image114.png"/><Relationship Id="rId6" Type="http://schemas.openxmlformats.org/officeDocument/2006/relationships/image" Target="../media/image115.png"/><Relationship Id="rId7" Type="http://schemas.openxmlformats.org/officeDocument/2006/relationships/image" Target="../media/image117.png"/><Relationship Id="rId8" Type="http://schemas.openxmlformats.org/officeDocument/2006/relationships/hyperlink" Target="https://drive.google.com/open?id=0B4NANk7spcy5cXBPbzFQcm5sZ3c" TargetMode="External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4.xml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20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6.xml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16.jpg"/><Relationship Id="rId4" Type="http://schemas.openxmlformats.org/officeDocument/2006/relationships/image" Target="../media/image119.jpg"/><Relationship Id="rId5" Type="http://schemas.openxmlformats.org/officeDocument/2006/relationships/image" Target="../media/image122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98.xml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23.png"/><Relationship Id="rId4" Type="http://schemas.openxmlformats.org/officeDocument/2006/relationships/hyperlink" Target="https://www.youtube.com/watch?v=rQqwG_rQx7A" TargetMode="External"/><Relationship Id="rId9" Type="http://schemas.openxmlformats.org/officeDocument/2006/relationships/image" Target="../media/image126.png"/><Relationship Id="rId5" Type="http://schemas.openxmlformats.org/officeDocument/2006/relationships/image" Target="../media/image121.png"/><Relationship Id="rId6" Type="http://schemas.openxmlformats.org/officeDocument/2006/relationships/hyperlink" Target="https://www.youtube.com/watch?v=eBpYgpF1bqQ" TargetMode="External"/><Relationship Id="rId7" Type="http://schemas.openxmlformats.org/officeDocument/2006/relationships/image" Target="../media/image125.png"/><Relationship Id="rId8" Type="http://schemas.openxmlformats.org/officeDocument/2006/relationships/hyperlink" Target="https://www.youtube.com/watch?v=btPJPFnesV4" TargetMode="External"/><Relationship Id="rId11" Type="http://schemas.openxmlformats.org/officeDocument/2006/relationships/image" Target="../media/image124.png"/><Relationship Id="rId10" Type="http://schemas.openxmlformats.org/officeDocument/2006/relationships/hyperlink" Target="https://www.youtube.com/watch?v=OBwS66EBUcY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5" name="Shape 3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6" name="Google Shape;3786;p85"/>
          <p:cNvPicPr preferRelativeResize="0"/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675150" y="358150"/>
            <a:ext cx="3018100" cy="301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7" name="Google Shape;3787;p85"/>
          <p:cNvSpPr txBox="1"/>
          <p:nvPr>
            <p:ph type="ctrTitle"/>
          </p:nvPr>
        </p:nvSpPr>
        <p:spPr>
          <a:xfrm>
            <a:off x="3280025" y="2367850"/>
            <a:ext cx="4676700" cy="15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 JUEGO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COMO ESTRATEGIA</a:t>
            </a:r>
            <a:endParaRPr sz="5200"/>
          </a:p>
        </p:txBody>
      </p:sp>
      <p:pic>
        <p:nvPicPr>
          <p:cNvPr id="3788" name="Google Shape;3788;p85" title="Musica do Mário \o/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61050" y="200443"/>
            <a:ext cx="720674" cy="54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865" name="Shape 3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6" name="Google Shape;3866;p94"/>
          <p:cNvSpPr txBox="1"/>
          <p:nvPr/>
        </p:nvSpPr>
        <p:spPr>
          <a:xfrm>
            <a:off x="2133200" y="2209950"/>
            <a:ext cx="6174600" cy="189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0">
              <a:solidFill>
                <a:srgbClr val="666666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LAS</a:t>
            </a:r>
            <a:endParaRPr b="1" sz="6000">
              <a:solidFill>
                <a:srgbClr val="666666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SIETE </a:t>
            </a:r>
            <a:endParaRPr b="1" sz="6000">
              <a:solidFill>
                <a:srgbClr val="666666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DIFERENCIAS</a:t>
            </a:r>
            <a:endParaRPr b="1" sz="6000">
              <a:solidFill>
                <a:srgbClr val="666666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El contexto de la realidad actual</a:t>
            </a:r>
            <a:endParaRPr b="1" sz="36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870" name="Shape 3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1" name="Google Shape;3871;p95"/>
          <p:cNvPicPr preferRelativeResize="0"/>
          <p:nvPr/>
        </p:nvPicPr>
        <p:blipFill rotWithShape="1">
          <a:blip r:embed="rId3">
            <a:alphaModFix/>
          </a:blip>
          <a:srcRect b="0" l="0" r="0" t="2978"/>
          <a:stretch/>
        </p:blipFill>
        <p:spPr>
          <a:xfrm>
            <a:off x="4362771" y="0"/>
            <a:ext cx="4695629" cy="270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2" name="Google Shape;3872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950" y="1901071"/>
            <a:ext cx="4372011" cy="274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876" name="Shape 3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4h58.png" id="3877" name="Google Shape;3877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7489" y="1"/>
            <a:ext cx="4886513" cy="2745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8" name="Google Shape;3878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721707"/>
            <a:ext cx="5270410" cy="29645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882" name="Shape 3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3" name="Google Shape;3883;p97"/>
          <p:cNvPicPr preferRelativeResize="0"/>
          <p:nvPr/>
        </p:nvPicPr>
        <p:blipFill rotWithShape="1">
          <a:blip r:embed="rId3">
            <a:alphaModFix/>
          </a:blip>
          <a:srcRect b="43078" l="0" r="0" t="0"/>
          <a:stretch/>
        </p:blipFill>
        <p:spPr>
          <a:xfrm>
            <a:off x="0" y="0"/>
            <a:ext cx="5757750" cy="259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4" name="Google Shape;3884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48663" y="2205075"/>
            <a:ext cx="4395337" cy="248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888" name="Shape 3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9" name="Google Shape;3889;p98"/>
          <p:cNvSpPr txBox="1"/>
          <p:nvPr/>
        </p:nvSpPr>
        <p:spPr>
          <a:xfrm>
            <a:off x="5770050" y="4943000"/>
            <a:ext cx="2182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1155CC"/>
                </a:solidFill>
                <a:latin typeface="Sniglet"/>
                <a:ea typeface="Sniglet"/>
                <a:cs typeface="Sniglet"/>
                <a:sym typeface="Snigle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www.niuco.es</a:t>
            </a:r>
            <a:endParaRPr sz="300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@niucoEDU</a:t>
            </a:r>
            <a:endParaRPr sz="300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pic>
        <p:nvPicPr>
          <p:cNvPr id="3890" name="Google Shape;3890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95688" y="5580733"/>
            <a:ext cx="332100" cy="332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familia siglo xix" id="3891" name="Google Shape;3891;p98"/>
          <p:cNvPicPr preferRelativeResize="0"/>
          <p:nvPr/>
        </p:nvPicPr>
        <p:blipFill rotWithShape="1">
          <a:blip r:embed="rId5">
            <a:alphaModFix/>
          </a:blip>
          <a:srcRect b="3362" l="2013" r="2109" t="0"/>
          <a:stretch/>
        </p:blipFill>
        <p:spPr>
          <a:xfrm>
            <a:off x="3936125" y="1951594"/>
            <a:ext cx="3810093" cy="26383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familia siglo xxi" id="3892" name="Google Shape;3892;p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750" y="119719"/>
            <a:ext cx="3348206" cy="251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896" name="Shape 3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7" name="Google Shape;3897;p99"/>
          <p:cNvSpPr txBox="1"/>
          <p:nvPr/>
        </p:nvSpPr>
        <p:spPr>
          <a:xfrm>
            <a:off x="5770050" y="4943000"/>
            <a:ext cx="2182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1155CC"/>
                </a:solidFill>
                <a:latin typeface="Sniglet"/>
                <a:ea typeface="Sniglet"/>
                <a:cs typeface="Sniglet"/>
                <a:sym typeface="Snigle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www.niuco.es</a:t>
            </a:r>
            <a:endParaRPr sz="300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@niucoEDU</a:t>
            </a:r>
            <a:endParaRPr sz="300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pic>
        <p:nvPicPr>
          <p:cNvPr id="3898" name="Google Shape;3898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95688" y="5580733"/>
            <a:ext cx="332100" cy="33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9" name="Google Shape;3899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20273" y="2306100"/>
            <a:ext cx="4149019" cy="2333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0" name="Google Shape;3900;p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00" y="0"/>
            <a:ext cx="4238249" cy="2388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904" name="Shape 3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5" name="Google Shape;3905;p100"/>
          <p:cNvSpPr txBox="1"/>
          <p:nvPr/>
        </p:nvSpPr>
        <p:spPr>
          <a:xfrm>
            <a:off x="5770050" y="4943000"/>
            <a:ext cx="2182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1155CC"/>
                </a:solidFill>
                <a:latin typeface="Sniglet"/>
                <a:ea typeface="Sniglet"/>
                <a:cs typeface="Sniglet"/>
                <a:sym typeface="Snigle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www.niuco.es</a:t>
            </a:r>
            <a:endParaRPr sz="300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@niucoEDU</a:t>
            </a:r>
            <a:endParaRPr sz="300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pic>
        <p:nvPicPr>
          <p:cNvPr id="3906" name="Google Shape;3906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95688" y="5580733"/>
            <a:ext cx="332100" cy="33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7" name="Google Shape;3907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925" y="134868"/>
            <a:ext cx="5096275" cy="286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8" name="Google Shape;3908;p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64450" y="2013450"/>
            <a:ext cx="4968224" cy="2529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2" name="Shape 3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3" name="Google Shape;3913;p101"/>
          <p:cNvGrpSpPr/>
          <p:nvPr/>
        </p:nvGrpSpPr>
        <p:grpSpPr>
          <a:xfrm>
            <a:off x="1525903" y="1538800"/>
            <a:ext cx="6092195" cy="2046773"/>
            <a:chOff x="3021097" y="1592343"/>
            <a:chExt cx="4614600" cy="1550351"/>
          </a:xfrm>
        </p:grpSpPr>
        <p:sp>
          <p:nvSpPr>
            <p:cNvPr id="3914" name="Google Shape;3914;p101"/>
            <p:cNvSpPr/>
            <p:nvPr/>
          </p:nvSpPr>
          <p:spPr>
            <a:xfrm>
              <a:off x="3021097" y="1810094"/>
              <a:ext cx="4614600" cy="1332600"/>
            </a:xfrm>
            <a:prstGeom prst="rect">
              <a:avLst/>
            </a:prstGeom>
            <a:solidFill>
              <a:schemeClr val="accent3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5" name="Google Shape;3915;p101"/>
            <p:cNvSpPr/>
            <p:nvPr/>
          </p:nvSpPr>
          <p:spPr>
            <a:xfrm>
              <a:off x="3220612" y="1592343"/>
              <a:ext cx="882000" cy="210300"/>
            </a:xfrm>
            <a:prstGeom prst="rect">
              <a:avLst/>
            </a:prstGeom>
            <a:solidFill>
              <a:schemeClr val="accent4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6" name="Google Shape;3916;p101"/>
            <p:cNvSpPr/>
            <p:nvPr/>
          </p:nvSpPr>
          <p:spPr>
            <a:xfrm>
              <a:off x="4887392" y="1592343"/>
              <a:ext cx="882000" cy="210300"/>
            </a:xfrm>
            <a:prstGeom prst="rect">
              <a:avLst/>
            </a:prstGeom>
            <a:solidFill>
              <a:schemeClr val="accent4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7" name="Google Shape;3917;p101"/>
            <p:cNvSpPr/>
            <p:nvPr/>
          </p:nvSpPr>
          <p:spPr>
            <a:xfrm>
              <a:off x="6554120" y="1592343"/>
              <a:ext cx="882000" cy="210300"/>
            </a:xfrm>
            <a:prstGeom prst="rect">
              <a:avLst/>
            </a:prstGeom>
            <a:solidFill>
              <a:schemeClr val="accent4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18" name="Google Shape;3918;p101"/>
          <p:cNvSpPr txBox="1"/>
          <p:nvPr>
            <p:ph idx="2" type="title"/>
          </p:nvPr>
        </p:nvSpPr>
        <p:spPr>
          <a:xfrm>
            <a:off x="3989700" y="2022467"/>
            <a:ext cx="1164600" cy="67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02.</a:t>
            </a:r>
            <a:endParaRPr/>
          </a:p>
        </p:txBody>
      </p:sp>
      <p:sp>
        <p:nvSpPr>
          <p:cNvPr id="3919" name="Google Shape;3919;p101"/>
          <p:cNvSpPr txBox="1"/>
          <p:nvPr>
            <p:ph type="title"/>
          </p:nvPr>
        </p:nvSpPr>
        <p:spPr>
          <a:xfrm>
            <a:off x="1789200" y="2734166"/>
            <a:ext cx="5565600" cy="63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CONOCIMIENTOS PREVIOS</a:t>
            </a:r>
            <a:r>
              <a:rPr lang="en" sz="3000"/>
              <a:t> </a:t>
            </a:r>
            <a:endParaRPr sz="3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3" name="Shape 3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4" name="Google Shape;3924;p102"/>
          <p:cNvSpPr txBox="1"/>
          <p:nvPr>
            <p:ph type="ctrTitle"/>
          </p:nvPr>
        </p:nvSpPr>
        <p:spPr>
          <a:xfrm>
            <a:off x="1983600" y="429513"/>
            <a:ext cx="5176800" cy="52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CUESTIONARIO</a:t>
            </a:r>
            <a:endParaRPr/>
          </a:p>
        </p:txBody>
      </p:sp>
      <p:sp>
        <p:nvSpPr>
          <p:cNvPr id="3925" name="Google Shape;3925;p102"/>
          <p:cNvSpPr txBox="1"/>
          <p:nvPr>
            <p:ph idx="1" type="subTitle"/>
          </p:nvPr>
        </p:nvSpPr>
        <p:spPr>
          <a:xfrm>
            <a:off x="1759050" y="4121100"/>
            <a:ext cx="5625900" cy="48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Dosis"/>
                <a:ea typeface="Dosis"/>
                <a:cs typeface="Dosis"/>
                <a:sym typeface="Dosis"/>
              </a:rPr>
              <a:t>http://bit.ly/JUEGOCONTESTA</a:t>
            </a:r>
            <a:endParaRPr sz="2300">
              <a:latin typeface="Dosis"/>
              <a:ea typeface="Dosis"/>
              <a:cs typeface="Dosis"/>
              <a:sym typeface="Dosis"/>
            </a:endParaRPr>
          </a:p>
        </p:txBody>
      </p:sp>
      <p:grpSp>
        <p:nvGrpSpPr>
          <p:cNvPr id="3926" name="Google Shape;3926;p102"/>
          <p:cNvGrpSpPr/>
          <p:nvPr/>
        </p:nvGrpSpPr>
        <p:grpSpPr>
          <a:xfrm>
            <a:off x="3097452" y="1273999"/>
            <a:ext cx="2949089" cy="2426621"/>
            <a:chOff x="4628475" y="542000"/>
            <a:chExt cx="3797925" cy="3125075"/>
          </a:xfrm>
        </p:grpSpPr>
        <p:sp>
          <p:nvSpPr>
            <p:cNvPr id="3927" name="Google Shape;3927;p102"/>
            <p:cNvSpPr/>
            <p:nvPr/>
          </p:nvSpPr>
          <p:spPr>
            <a:xfrm>
              <a:off x="5960400" y="3149800"/>
              <a:ext cx="1139550" cy="517275"/>
            </a:xfrm>
            <a:custGeom>
              <a:rect b="b" l="l" r="r" t="t"/>
              <a:pathLst>
                <a:path extrusionOk="0" h="20691" w="45582">
                  <a:moveTo>
                    <a:pt x="7885" y="1"/>
                  </a:moveTo>
                  <a:lnTo>
                    <a:pt x="6396" y="14186"/>
                  </a:lnTo>
                  <a:cubicBezTo>
                    <a:pt x="6396" y="14186"/>
                    <a:pt x="6302" y="16082"/>
                    <a:pt x="4609" y="17133"/>
                  </a:cubicBezTo>
                  <a:cubicBezTo>
                    <a:pt x="2916" y="18199"/>
                    <a:pt x="1004" y="19155"/>
                    <a:pt x="1004" y="19155"/>
                  </a:cubicBezTo>
                  <a:cubicBezTo>
                    <a:pt x="1004" y="19155"/>
                    <a:pt x="1" y="20048"/>
                    <a:pt x="1004" y="20691"/>
                  </a:cubicBezTo>
                  <a:lnTo>
                    <a:pt x="44563" y="20691"/>
                  </a:lnTo>
                  <a:cubicBezTo>
                    <a:pt x="45582" y="20048"/>
                    <a:pt x="44563" y="19155"/>
                    <a:pt x="44563" y="19155"/>
                  </a:cubicBezTo>
                  <a:cubicBezTo>
                    <a:pt x="44563" y="19155"/>
                    <a:pt x="42666" y="18199"/>
                    <a:pt x="40973" y="17133"/>
                  </a:cubicBezTo>
                  <a:cubicBezTo>
                    <a:pt x="39281" y="16082"/>
                    <a:pt x="39171" y="14186"/>
                    <a:pt x="39171" y="14186"/>
                  </a:cubicBezTo>
                  <a:lnTo>
                    <a:pt x="376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8" name="Google Shape;3928;p102"/>
            <p:cNvSpPr/>
            <p:nvPr/>
          </p:nvSpPr>
          <p:spPr>
            <a:xfrm>
              <a:off x="4628475" y="542000"/>
              <a:ext cx="3797925" cy="2607825"/>
            </a:xfrm>
            <a:custGeom>
              <a:rect b="b" l="l" r="r" t="t"/>
              <a:pathLst>
                <a:path extrusionOk="0" h="104313" w="151917">
                  <a:moveTo>
                    <a:pt x="2540" y="0"/>
                  </a:moveTo>
                  <a:cubicBezTo>
                    <a:pt x="1129" y="0"/>
                    <a:pt x="1" y="1144"/>
                    <a:pt x="1" y="2539"/>
                  </a:cubicBezTo>
                  <a:lnTo>
                    <a:pt x="1" y="101773"/>
                  </a:lnTo>
                  <a:cubicBezTo>
                    <a:pt x="1" y="103184"/>
                    <a:pt x="1129" y="104313"/>
                    <a:pt x="2540" y="104313"/>
                  </a:cubicBezTo>
                  <a:lnTo>
                    <a:pt x="149377" y="104313"/>
                  </a:lnTo>
                  <a:cubicBezTo>
                    <a:pt x="150772" y="104313"/>
                    <a:pt x="151916" y="103184"/>
                    <a:pt x="151916" y="101773"/>
                  </a:cubicBezTo>
                  <a:lnTo>
                    <a:pt x="151916" y="2539"/>
                  </a:lnTo>
                  <a:cubicBezTo>
                    <a:pt x="151916" y="1144"/>
                    <a:pt x="150772" y="0"/>
                    <a:pt x="1493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9" name="Google Shape;3929;p102"/>
            <p:cNvSpPr/>
            <p:nvPr/>
          </p:nvSpPr>
          <p:spPr>
            <a:xfrm>
              <a:off x="4628475" y="542000"/>
              <a:ext cx="3797925" cy="2258675"/>
            </a:xfrm>
            <a:custGeom>
              <a:rect b="b" l="l" r="r" t="t"/>
              <a:pathLst>
                <a:path extrusionOk="0" h="90347" w="151917">
                  <a:moveTo>
                    <a:pt x="2540" y="0"/>
                  </a:moveTo>
                  <a:cubicBezTo>
                    <a:pt x="1129" y="0"/>
                    <a:pt x="1" y="1144"/>
                    <a:pt x="1" y="2539"/>
                  </a:cubicBezTo>
                  <a:lnTo>
                    <a:pt x="1" y="90347"/>
                  </a:lnTo>
                  <a:lnTo>
                    <a:pt x="151916" y="90347"/>
                  </a:lnTo>
                  <a:lnTo>
                    <a:pt x="151916" y="2539"/>
                  </a:lnTo>
                  <a:cubicBezTo>
                    <a:pt x="151916" y="1144"/>
                    <a:pt x="150772" y="0"/>
                    <a:pt x="1493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0" name="Google Shape;3930;p102"/>
            <p:cNvSpPr/>
            <p:nvPr/>
          </p:nvSpPr>
          <p:spPr>
            <a:xfrm>
              <a:off x="6456100" y="2896675"/>
              <a:ext cx="142275" cy="142250"/>
            </a:xfrm>
            <a:custGeom>
              <a:rect b="b" l="l" r="r" t="t"/>
              <a:pathLst>
                <a:path extrusionOk="0" h="5690" w="5691">
                  <a:moveTo>
                    <a:pt x="2853" y="0"/>
                  </a:moveTo>
                  <a:cubicBezTo>
                    <a:pt x="1270" y="0"/>
                    <a:pt x="1" y="1285"/>
                    <a:pt x="1" y="2853"/>
                  </a:cubicBezTo>
                  <a:cubicBezTo>
                    <a:pt x="1" y="4420"/>
                    <a:pt x="1270" y="5690"/>
                    <a:pt x="2853" y="5690"/>
                  </a:cubicBezTo>
                  <a:cubicBezTo>
                    <a:pt x="4421" y="5690"/>
                    <a:pt x="5690" y="4420"/>
                    <a:pt x="5690" y="2853"/>
                  </a:cubicBezTo>
                  <a:cubicBezTo>
                    <a:pt x="5690" y="1285"/>
                    <a:pt x="4421" y="0"/>
                    <a:pt x="2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31" name="Google Shape;3931;p102"/>
          <p:cNvSpPr/>
          <p:nvPr/>
        </p:nvSpPr>
        <p:spPr>
          <a:xfrm>
            <a:off x="3213523" y="1385987"/>
            <a:ext cx="2716915" cy="1521707"/>
          </a:xfrm>
          <a:custGeom>
            <a:rect b="b" l="l" r="r" t="t"/>
            <a:pathLst>
              <a:path extrusionOk="0" h="78388" w="139957">
                <a:moveTo>
                  <a:pt x="314" y="0"/>
                </a:moveTo>
                <a:cubicBezTo>
                  <a:pt x="142" y="0"/>
                  <a:pt x="1" y="141"/>
                  <a:pt x="1" y="314"/>
                </a:cubicBezTo>
                <a:lnTo>
                  <a:pt x="1" y="78074"/>
                </a:lnTo>
                <a:cubicBezTo>
                  <a:pt x="1" y="78246"/>
                  <a:pt x="142" y="78387"/>
                  <a:pt x="314" y="78387"/>
                </a:cubicBezTo>
                <a:lnTo>
                  <a:pt x="139643" y="78387"/>
                </a:lnTo>
                <a:cubicBezTo>
                  <a:pt x="139816" y="78387"/>
                  <a:pt x="139957" y="78246"/>
                  <a:pt x="139957" y="78074"/>
                </a:cubicBezTo>
                <a:lnTo>
                  <a:pt x="139957" y="314"/>
                </a:lnTo>
                <a:cubicBezTo>
                  <a:pt x="139957" y="141"/>
                  <a:pt x="139816" y="0"/>
                  <a:pt x="13964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32" name="Google Shape;3932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7246" y="1376888"/>
            <a:ext cx="2729501" cy="156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6" name="Shape 3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7" name="Google Shape;3937;p103"/>
          <p:cNvSpPr txBox="1"/>
          <p:nvPr/>
        </p:nvSpPr>
        <p:spPr>
          <a:xfrm>
            <a:off x="436325" y="-39100"/>
            <a:ext cx="8069400" cy="11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JAMBOARD</a:t>
            </a:r>
            <a:endParaRPr b="1" sz="5000">
              <a:solidFill>
                <a:srgbClr val="666666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3938" name="Google Shape;3938;p10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8713" y="844750"/>
            <a:ext cx="7024618" cy="399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2" name="Shape 3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3" name="Google Shape;3793;p86"/>
          <p:cNvSpPr txBox="1"/>
          <p:nvPr>
            <p:ph type="title"/>
          </p:nvPr>
        </p:nvSpPr>
        <p:spPr>
          <a:xfrm>
            <a:off x="4920631" y="517875"/>
            <a:ext cx="3596700" cy="196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ESTE 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SOY 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</a:t>
            </a:r>
            <a:endParaRPr/>
          </a:p>
        </p:txBody>
      </p:sp>
      <p:grpSp>
        <p:nvGrpSpPr>
          <p:cNvPr id="3794" name="Google Shape;3794;p86"/>
          <p:cNvGrpSpPr/>
          <p:nvPr/>
        </p:nvGrpSpPr>
        <p:grpSpPr>
          <a:xfrm>
            <a:off x="3603518" y="661145"/>
            <a:ext cx="929469" cy="969051"/>
            <a:chOff x="3603518" y="661145"/>
            <a:chExt cx="929469" cy="969051"/>
          </a:xfrm>
        </p:grpSpPr>
        <p:grpSp>
          <p:nvGrpSpPr>
            <p:cNvPr id="3795" name="Google Shape;3795;p86"/>
            <p:cNvGrpSpPr/>
            <p:nvPr/>
          </p:nvGrpSpPr>
          <p:grpSpPr>
            <a:xfrm rot="-5400000">
              <a:off x="3952210" y="312453"/>
              <a:ext cx="232084" cy="929469"/>
              <a:chOff x="8911428" y="3017176"/>
              <a:chExt cx="232084" cy="929469"/>
            </a:xfrm>
          </p:grpSpPr>
          <p:sp>
            <p:nvSpPr>
              <p:cNvPr id="3796" name="Google Shape;3796;p86"/>
              <p:cNvSpPr/>
              <p:nvPr/>
            </p:nvSpPr>
            <p:spPr>
              <a:xfrm rot="10800000">
                <a:off x="8911428" y="3017176"/>
                <a:ext cx="232084" cy="929469"/>
              </a:xfrm>
              <a:custGeom>
                <a:rect b="b" l="l" r="r" t="t"/>
                <a:pathLst>
                  <a:path extrusionOk="0" h="49276" w="12304">
                    <a:moveTo>
                      <a:pt x="0" y="0"/>
                    </a:moveTo>
                    <a:lnTo>
                      <a:pt x="0" y="49275"/>
                    </a:lnTo>
                    <a:lnTo>
                      <a:pt x="12303" y="49275"/>
                    </a:lnTo>
                    <a:lnTo>
                      <a:pt x="123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7" name="Google Shape;3797;p86"/>
              <p:cNvSpPr/>
              <p:nvPr/>
            </p:nvSpPr>
            <p:spPr>
              <a:xfrm rot="10800000">
                <a:off x="8920123" y="3732328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307" y="0"/>
                    </a:moveTo>
                    <a:cubicBezTo>
                      <a:pt x="2136" y="0"/>
                      <a:pt x="49" y="1677"/>
                      <a:pt x="21" y="4227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5"/>
                      <a:pt x="7302" y="1277"/>
                    </a:cubicBezTo>
                    <a:cubicBezTo>
                      <a:pt x="6434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8" name="Google Shape;3798;p86"/>
              <p:cNvSpPr/>
              <p:nvPr/>
            </p:nvSpPr>
            <p:spPr>
              <a:xfrm rot="10800000">
                <a:off x="8920123" y="3069256"/>
                <a:ext cx="187871" cy="160671"/>
              </a:xfrm>
              <a:custGeom>
                <a:rect b="b" l="l" r="r" t="t"/>
                <a:pathLst>
                  <a:path extrusionOk="0" h="8518" w="9960">
                    <a:moveTo>
                      <a:pt x="4307" y="1"/>
                    </a:moveTo>
                    <a:cubicBezTo>
                      <a:pt x="2136" y="1"/>
                      <a:pt x="49" y="1678"/>
                      <a:pt x="21" y="4228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6"/>
                      <a:pt x="7302" y="1278"/>
                    </a:cubicBezTo>
                    <a:cubicBezTo>
                      <a:pt x="6434" y="396"/>
                      <a:pt x="5361" y="1"/>
                      <a:pt x="43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9" name="Google Shape;3799;p86"/>
              <p:cNvSpPr/>
              <p:nvPr/>
            </p:nvSpPr>
            <p:spPr>
              <a:xfrm rot="10800000">
                <a:off x="8920123" y="3520383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6" y="1"/>
                    </a:moveTo>
                    <a:cubicBezTo>
                      <a:pt x="2125" y="1"/>
                      <a:pt x="35" y="1679"/>
                      <a:pt x="21" y="4234"/>
                    </a:cubicBezTo>
                    <a:cubicBezTo>
                      <a:pt x="0" y="6599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1" y="391"/>
                      <a:pt x="5358" y="1"/>
                      <a:pt x="43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0" name="Google Shape;3800;p86"/>
              <p:cNvSpPr/>
              <p:nvPr/>
            </p:nvSpPr>
            <p:spPr>
              <a:xfrm rot="10800000">
                <a:off x="8920123" y="3288312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19" y="1"/>
                    </a:moveTo>
                    <a:cubicBezTo>
                      <a:pt x="2144" y="1"/>
                      <a:pt x="49" y="1680"/>
                      <a:pt x="21" y="4234"/>
                    </a:cubicBezTo>
                    <a:cubicBezTo>
                      <a:pt x="0" y="6578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8" y="392"/>
                      <a:pt x="5369" y="1"/>
                      <a:pt x="43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01" name="Google Shape;3801;p86"/>
            <p:cNvGrpSpPr/>
            <p:nvPr/>
          </p:nvGrpSpPr>
          <p:grpSpPr>
            <a:xfrm>
              <a:off x="4300902" y="907686"/>
              <a:ext cx="232084" cy="722509"/>
              <a:chOff x="8911420" y="3017169"/>
              <a:chExt cx="232084" cy="722509"/>
            </a:xfrm>
          </p:grpSpPr>
          <p:sp>
            <p:nvSpPr>
              <p:cNvPr id="3802" name="Google Shape;3802;p86"/>
              <p:cNvSpPr/>
              <p:nvPr/>
            </p:nvSpPr>
            <p:spPr>
              <a:xfrm rot="10800000">
                <a:off x="8911420" y="3017169"/>
                <a:ext cx="232084" cy="722509"/>
              </a:xfrm>
              <a:custGeom>
                <a:rect b="b" l="l" r="r" t="t"/>
                <a:pathLst>
                  <a:path extrusionOk="0" h="49276" w="12304">
                    <a:moveTo>
                      <a:pt x="0" y="0"/>
                    </a:moveTo>
                    <a:lnTo>
                      <a:pt x="0" y="49275"/>
                    </a:lnTo>
                    <a:lnTo>
                      <a:pt x="12303" y="49275"/>
                    </a:lnTo>
                    <a:lnTo>
                      <a:pt x="123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3" name="Google Shape;3803;p86"/>
              <p:cNvSpPr/>
              <p:nvPr/>
            </p:nvSpPr>
            <p:spPr>
              <a:xfrm rot="10800000">
                <a:off x="8920123" y="3069256"/>
                <a:ext cx="187871" cy="160671"/>
              </a:xfrm>
              <a:custGeom>
                <a:rect b="b" l="l" r="r" t="t"/>
                <a:pathLst>
                  <a:path extrusionOk="0" h="8518" w="9960">
                    <a:moveTo>
                      <a:pt x="4307" y="1"/>
                    </a:moveTo>
                    <a:cubicBezTo>
                      <a:pt x="2136" y="1"/>
                      <a:pt x="49" y="1678"/>
                      <a:pt x="21" y="4228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6"/>
                      <a:pt x="7302" y="1278"/>
                    </a:cubicBezTo>
                    <a:cubicBezTo>
                      <a:pt x="6434" y="396"/>
                      <a:pt x="5361" y="1"/>
                      <a:pt x="43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4" name="Google Shape;3804;p86"/>
              <p:cNvSpPr/>
              <p:nvPr/>
            </p:nvSpPr>
            <p:spPr>
              <a:xfrm rot="10800000">
                <a:off x="8920123" y="3520383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6" y="1"/>
                    </a:moveTo>
                    <a:cubicBezTo>
                      <a:pt x="2125" y="1"/>
                      <a:pt x="35" y="1679"/>
                      <a:pt x="21" y="4234"/>
                    </a:cubicBezTo>
                    <a:cubicBezTo>
                      <a:pt x="0" y="6599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1" y="391"/>
                      <a:pt x="5358" y="1"/>
                      <a:pt x="43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5" name="Google Shape;3805;p86"/>
              <p:cNvSpPr/>
              <p:nvPr/>
            </p:nvSpPr>
            <p:spPr>
              <a:xfrm rot="10800000">
                <a:off x="8920123" y="3288312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19" y="1"/>
                    </a:moveTo>
                    <a:cubicBezTo>
                      <a:pt x="2144" y="1"/>
                      <a:pt x="49" y="1680"/>
                      <a:pt x="21" y="4234"/>
                    </a:cubicBezTo>
                    <a:cubicBezTo>
                      <a:pt x="0" y="6578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8" y="392"/>
                      <a:pt x="5369" y="1"/>
                      <a:pt x="43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806" name="Google Shape;3806;p86"/>
          <p:cNvGrpSpPr/>
          <p:nvPr/>
        </p:nvGrpSpPr>
        <p:grpSpPr>
          <a:xfrm>
            <a:off x="731804" y="3498177"/>
            <a:ext cx="929469" cy="969051"/>
            <a:chOff x="731804" y="3498177"/>
            <a:chExt cx="929469" cy="969051"/>
          </a:xfrm>
        </p:grpSpPr>
        <p:grpSp>
          <p:nvGrpSpPr>
            <p:cNvPr id="3807" name="Google Shape;3807;p86"/>
            <p:cNvGrpSpPr/>
            <p:nvPr/>
          </p:nvGrpSpPr>
          <p:grpSpPr>
            <a:xfrm rot="5400000">
              <a:off x="1080497" y="3886451"/>
              <a:ext cx="232084" cy="929469"/>
              <a:chOff x="8911428" y="3017176"/>
              <a:chExt cx="232084" cy="929469"/>
            </a:xfrm>
          </p:grpSpPr>
          <p:sp>
            <p:nvSpPr>
              <p:cNvPr id="3808" name="Google Shape;3808;p86"/>
              <p:cNvSpPr/>
              <p:nvPr/>
            </p:nvSpPr>
            <p:spPr>
              <a:xfrm rot="10800000">
                <a:off x="8911428" y="3017176"/>
                <a:ext cx="232084" cy="929469"/>
              </a:xfrm>
              <a:custGeom>
                <a:rect b="b" l="l" r="r" t="t"/>
                <a:pathLst>
                  <a:path extrusionOk="0" h="49276" w="12304">
                    <a:moveTo>
                      <a:pt x="0" y="0"/>
                    </a:moveTo>
                    <a:lnTo>
                      <a:pt x="0" y="49275"/>
                    </a:lnTo>
                    <a:lnTo>
                      <a:pt x="12303" y="49275"/>
                    </a:lnTo>
                    <a:lnTo>
                      <a:pt x="123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9" name="Google Shape;3809;p86"/>
              <p:cNvSpPr/>
              <p:nvPr/>
            </p:nvSpPr>
            <p:spPr>
              <a:xfrm rot="10800000">
                <a:off x="8920123" y="3732328"/>
                <a:ext cx="187871" cy="160652"/>
              </a:xfrm>
              <a:custGeom>
                <a:rect b="b" l="l" r="r" t="t"/>
                <a:pathLst>
                  <a:path extrusionOk="0" h="8517" w="9960">
                    <a:moveTo>
                      <a:pt x="4307" y="0"/>
                    </a:moveTo>
                    <a:cubicBezTo>
                      <a:pt x="2136" y="0"/>
                      <a:pt x="49" y="1677"/>
                      <a:pt x="21" y="4227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5"/>
                      <a:pt x="7302" y="1277"/>
                    </a:cubicBezTo>
                    <a:cubicBezTo>
                      <a:pt x="6434" y="395"/>
                      <a:pt x="5361" y="0"/>
                      <a:pt x="43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0" name="Google Shape;3810;p86"/>
              <p:cNvSpPr/>
              <p:nvPr/>
            </p:nvSpPr>
            <p:spPr>
              <a:xfrm rot="10800000">
                <a:off x="8920123" y="3069256"/>
                <a:ext cx="187871" cy="160671"/>
              </a:xfrm>
              <a:custGeom>
                <a:rect b="b" l="l" r="r" t="t"/>
                <a:pathLst>
                  <a:path extrusionOk="0" h="8518" w="9960">
                    <a:moveTo>
                      <a:pt x="4307" y="1"/>
                    </a:moveTo>
                    <a:cubicBezTo>
                      <a:pt x="2136" y="1"/>
                      <a:pt x="49" y="1678"/>
                      <a:pt x="21" y="4228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6"/>
                      <a:pt x="7302" y="1278"/>
                    </a:cubicBezTo>
                    <a:cubicBezTo>
                      <a:pt x="6434" y="396"/>
                      <a:pt x="5361" y="1"/>
                      <a:pt x="43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1" name="Google Shape;3811;p86"/>
              <p:cNvSpPr/>
              <p:nvPr/>
            </p:nvSpPr>
            <p:spPr>
              <a:xfrm rot="10800000">
                <a:off x="8920123" y="3520383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6" y="1"/>
                    </a:moveTo>
                    <a:cubicBezTo>
                      <a:pt x="2125" y="1"/>
                      <a:pt x="35" y="1679"/>
                      <a:pt x="21" y="4234"/>
                    </a:cubicBezTo>
                    <a:cubicBezTo>
                      <a:pt x="0" y="6599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1" y="391"/>
                      <a:pt x="5358" y="1"/>
                      <a:pt x="43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2" name="Google Shape;3812;p86"/>
              <p:cNvSpPr/>
              <p:nvPr/>
            </p:nvSpPr>
            <p:spPr>
              <a:xfrm rot="10800000">
                <a:off x="8920123" y="3288312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19" y="1"/>
                    </a:moveTo>
                    <a:cubicBezTo>
                      <a:pt x="2144" y="1"/>
                      <a:pt x="49" y="1680"/>
                      <a:pt x="21" y="4234"/>
                    </a:cubicBezTo>
                    <a:cubicBezTo>
                      <a:pt x="0" y="6578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8" y="392"/>
                      <a:pt x="5369" y="1"/>
                      <a:pt x="43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13" name="Google Shape;3813;p86"/>
            <p:cNvGrpSpPr/>
            <p:nvPr/>
          </p:nvGrpSpPr>
          <p:grpSpPr>
            <a:xfrm rot="10800000">
              <a:off x="731805" y="3498177"/>
              <a:ext cx="232084" cy="722509"/>
              <a:chOff x="8911420" y="3017169"/>
              <a:chExt cx="232084" cy="722509"/>
            </a:xfrm>
          </p:grpSpPr>
          <p:sp>
            <p:nvSpPr>
              <p:cNvPr id="3814" name="Google Shape;3814;p86"/>
              <p:cNvSpPr/>
              <p:nvPr/>
            </p:nvSpPr>
            <p:spPr>
              <a:xfrm rot="10800000">
                <a:off x="8911420" y="3017169"/>
                <a:ext cx="232084" cy="722509"/>
              </a:xfrm>
              <a:custGeom>
                <a:rect b="b" l="l" r="r" t="t"/>
                <a:pathLst>
                  <a:path extrusionOk="0" h="49276" w="12304">
                    <a:moveTo>
                      <a:pt x="0" y="0"/>
                    </a:moveTo>
                    <a:lnTo>
                      <a:pt x="0" y="49275"/>
                    </a:lnTo>
                    <a:lnTo>
                      <a:pt x="12303" y="49275"/>
                    </a:lnTo>
                    <a:lnTo>
                      <a:pt x="123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5" name="Google Shape;3815;p86"/>
              <p:cNvSpPr/>
              <p:nvPr/>
            </p:nvSpPr>
            <p:spPr>
              <a:xfrm rot="10800000">
                <a:off x="8920123" y="3069256"/>
                <a:ext cx="187871" cy="160671"/>
              </a:xfrm>
              <a:custGeom>
                <a:rect b="b" l="l" r="r" t="t"/>
                <a:pathLst>
                  <a:path extrusionOk="0" h="8518" w="9960">
                    <a:moveTo>
                      <a:pt x="4307" y="1"/>
                    </a:moveTo>
                    <a:cubicBezTo>
                      <a:pt x="2136" y="1"/>
                      <a:pt x="49" y="1678"/>
                      <a:pt x="21" y="4228"/>
                    </a:cubicBezTo>
                    <a:cubicBezTo>
                      <a:pt x="0" y="6592"/>
                      <a:pt x="1904" y="8517"/>
                      <a:pt x="4269" y="8517"/>
                    </a:cubicBezTo>
                    <a:cubicBezTo>
                      <a:pt x="8056" y="8517"/>
                      <a:pt x="9960" y="3956"/>
                      <a:pt x="7302" y="1278"/>
                    </a:cubicBezTo>
                    <a:cubicBezTo>
                      <a:pt x="6434" y="396"/>
                      <a:pt x="5361" y="1"/>
                      <a:pt x="43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6" name="Google Shape;3816;p86"/>
              <p:cNvSpPr/>
              <p:nvPr/>
            </p:nvSpPr>
            <p:spPr>
              <a:xfrm rot="10800000">
                <a:off x="8920123" y="3520383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06" y="1"/>
                    </a:moveTo>
                    <a:cubicBezTo>
                      <a:pt x="2125" y="1"/>
                      <a:pt x="35" y="1679"/>
                      <a:pt x="21" y="4234"/>
                    </a:cubicBezTo>
                    <a:cubicBezTo>
                      <a:pt x="0" y="6599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1" y="391"/>
                      <a:pt x="5358" y="1"/>
                      <a:pt x="43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7" name="Google Shape;3817;p86"/>
              <p:cNvSpPr/>
              <p:nvPr/>
            </p:nvSpPr>
            <p:spPr>
              <a:xfrm rot="10800000">
                <a:off x="8920123" y="3288312"/>
                <a:ext cx="187871" cy="160784"/>
              </a:xfrm>
              <a:custGeom>
                <a:rect b="b" l="l" r="r" t="t"/>
                <a:pathLst>
                  <a:path extrusionOk="0" h="8524" w="9960">
                    <a:moveTo>
                      <a:pt x="4319" y="1"/>
                    </a:moveTo>
                    <a:cubicBezTo>
                      <a:pt x="2144" y="1"/>
                      <a:pt x="49" y="1680"/>
                      <a:pt x="21" y="4234"/>
                    </a:cubicBezTo>
                    <a:cubicBezTo>
                      <a:pt x="0" y="6578"/>
                      <a:pt x="1904" y="8524"/>
                      <a:pt x="4269" y="8524"/>
                    </a:cubicBezTo>
                    <a:cubicBezTo>
                      <a:pt x="8056" y="8524"/>
                      <a:pt x="9960" y="3962"/>
                      <a:pt x="7302" y="1263"/>
                    </a:cubicBezTo>
                    <a:cubicBezTo>
                      <a:pt x="6438" y="392"/>
                      <a:pt x="5369" y="1"/>
                      <a:pt x="43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818" name="Google Shape;3818;p86"/>
          <p:cNvSpPr txBox="1"/>
          <p:nvPr/>
        </p:nvSpPr>
        <p:spPr>
          <a:xfrm>
            <a:off x="4731750" y="2479275"/>
            <a:ext cx="3253500" cy="27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Javier Espinosa</a:t>
            </a:r>
            <a:endParaRPr sz="36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      @javiesping</a:t>
            </a:r>
            <a:endParaRPr sz="2800">
              <a:solidFill>
                <a:schemeClr val="dk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pic>
        <p:nvPicPr>
          <p:cNvPr id="3819" name="Google Shape;3819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5100" y="517875"/>
            <a:ext cx="3253500" cy="433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2" name="Shape 3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3" name="Google Shape;3943;p104"/>
          <p:cNvGrpSpPr/>
          <p:nvPr/>
        </p:nvGrpSpPr>
        <p:grpSpPr>
          <a:xfrm>
            <a:off x="1525903" y="1538800"/>
            <a:ext cx="6092195" cy="2046773"/>
            <a:chOff x="3021097" y="1592343"/>
            <a:chExt cx="4614600" cy="1550351"/>
          </a:xfrm>
        </p:grpSpPr>
        <p:sp>
          <p:nvSpPr>
            <p:cNvPr id="3944" name="Google Shape;3944;p104"/>
            <p:cNvSpPr/>
            <p:nvPr/>
          </p:nvSpPr>
          <p:spPr>
            <a:xfrm>
              <a:off x="3021097" y="1810094"/>
              <a:ext cx="4614600" cy="1332600"/>
            </a:xfrm>
            <a:prstGeom prst="rect">
              <a:avLst/>
            </a:prstGeom>
            <a:solidFill>
              <a:schemeClr val="accent3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5" name="Google Shape;3945;p104"/>
            <p:cNvSpPr/>
            <p:nvPr/>
          </p:nvSpPr>
          <p:spPr>
            <a:xfrm>
              <a:off x="3220612" y="1592343"/>
              <a:ext cx="882000" cy="210300"/>
            </a:xfrm>
            <a:prstGeom prst="rect">
              <a:avLst/>
            </a:prstGeom>
            <a:solidFill>
              <a:schemeClr val="accent4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6" name="Google Shape;3946;p104"/>
            <p:cNvSpPr/>
            <p:nvPr/>
          </p:nvSpPr>
          <p:spPr>
            <a:xfrm>
              <a:off x="4887392" y="1592343"/>
              <a:ext cx="882000" cy="210300"/>
            </a:xfrm>
            <a:prstGeom prst="rect">
              <a:avLst/>
            </a:prstGeom>
            <a:solidFill>
              <a:schemeClr val="accent4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7" name="Google Shape;3947;p104"/>
            <p:cNvSpPr/>
            <p:nvPr/>
          </p:nvSpPr>
          <p:spPr>
            <a:xfrm>
              <a:off x="6554120" y="1592343"/>
              <a:ext cx="882000" cy="210300"/>
            </a:xfrm>
            <a:prstGeom prst="rect">
              <a:avLst/>
            </a:prstGeom>
            <a:solidFill>
              <a:schemeClr val="accent4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48" name="Google Shape;3948;p104"/>
          <p:cNvSpPr txBox="1"/>
          <p:nvPr>
            <p:ph idx="2" type="title"/>
          </p:nvPr>
        </p:nvSpPr>
        <p:spPr>
          <a:xfrm>
            <a:off x="3989700" y="2022467"/>
            <a:ext cx="1164600" cy="67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r>
              <a:rPr lang="en"/>
              <a:t>.</a:t>
            </a:r>
            <a:endParaRPr/>
          </a:p>
        </p:txBody>
      </p:sp>
      <p:sp>
        <p:nvSpPr>
          <p:cNvPr id="3949" name="Google Shape;3949;p104"/>
          <p:cNvSpPr txBox="1"/>
          <p:nvPr>
            <p:ph type="title"/>
          </p:nvPr>
        </p:nvSpPr>
        <p:spPr>
          <a:xfrm>
            <a:off x="1789200" y="2734166"/>
            <a:ext cx="5565600" cy="63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OBJETIVOS</a:t>
            </a:r>
            <a:endParaRPr sz="3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953" name="Shape 3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4" name="Google Shape;3954;p105"/>
          <p:cNvSpPr txBox="1"/>
          <p:nvPr/>
        </p:nvSpPr>
        <p:spPr>
          <a:xfrm>
            <a:off x="871725" y="3047975"/>
            <a:ext cx="3961200" cy="19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434343"/>
                </a:solidFill>
                <a:latin typeface="Dosis"/>
                <a:ea typeface="Dosis"/>
                <a:cs typeface="Dosis"/>
                <a:sym typeface="Dosis"/>
              </a:rPr>
              <a:t>        CONTENIDOS</a:t>
            </a:r>
            <a:endParaRPr b="1" sz="3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"/>
              <a:buChar char="★"/>
            </a:pPr>
            <a:r>
              <a:rPr lang="en" sz="24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Bases del juego.</a:t>
            </a:r>
            <a:endParaRPr sz="24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"/>
              <a:buChar char="★"/>
            </a:pPr>
            <a:r>
              <a:rPr lang="en" sz="24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Abj y gamificación.</a:t>
            </a:r>
            <a:endParaRPr sz="24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"/>
              <a:buChar char="★"/>
            </a:pPr>
            <a:r>
              <a:rPr lang="en" sz="24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Mecánicas básicas.</a:t>
            </a:r>
            <a:endParaRPr sz="24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"/>
              <a:buChar char="★"/>
            </a:pPr>
            <a:r>
              <a:rPr lang="en" sz="24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Tipos de juegos.</a:t>
            </a:r>
            <a:endParaRPr sz="24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"/>
              <a:buChar char="★"/>
            </a:pPr>
            <a:r>
              <a:rPr lang="en" sz="24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Aplicación de juegos</a:t>
            </a:r>
            <a:endParaRPr sz="24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434343"/>
                </a:solidFill>
                <a:latin typeface="Dosis"/>
                <a:ea typeface="Dosis"/>
                <a:cs typeface="Dosis"/>
                <a:sym typeface="Dosis"/>
              </a:rPr>
              <a:t>			</a:t>
            </a:r>
            <a:endParaRPr b="1" sz="2500">
              <a:solidFill>
                <a:srgbClr val="434343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955" name="Google Shape;3955;p105"/>
          <p:cNvSpPr txBox="1"/>
          <p:nvPr/>
        </p:nvSpPr>
        <p:spPr>
          <a:xfrm>
            <a:off x="557750" y="262200"/>
            <a:ext cx="8045100" cy="15123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434343"/>
                </a:solidFill>
                <a:latin typeface="Dosis"/>
                <a:ea typeface="Dosis"/>
                <a:cs typeface="Dosis"/>
                <a:sym typeface="Dosis"/>
              </a:rPr>
              <a:t>OBJETIVO DE LA SESIÓN</a:t>
            </a:r>
            <a:endParaRPr b="1" sz="2500">
              <a:solidFill>
                <a:srgbClr val="434343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       Emplear el juego como una estrategia de aula </a:t>
            </a:r>
            <a:endParaRPr b="1" sz="3400">
              <a:solidFill>
                <a:srgbClr val="434343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956" name="Google Shape;3956;p105"/>
          <p:cNvSpPr txBox="1"/>
          <p:nvPr/>
        </p:nvSpPr>
        <p:spPr>
          <a:xfrm>
            <a:off x="4970950" y="3047975"/>
            <a:ext cx="3961200" cy="19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434343"/>
                </a:solidFill>
                <a:latin typeface="Dosis"/>
                <a:ea typeface="Dosis"/>
                <a:cs typeface="Dosis"/>
                <a:sym typeface="Dosis"/>
              </a:rPr>
              <a:t>        CÓMO</a:t>
            </a:r>
            <a:endParaRPr b="1" sz="3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"/>
              <a:buChar char="★"/>
            </a:pPr>
            <a:r>
              <a:rPr lang="en" sz="24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Retos individuales y grupales</a:t>
            </a:r>
            <a:endParaRPr sz="24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"/>
              <a:buChar char="★"/>
            </a:pPr>
            <a:r>
              <a:rPr lang="en" sz="24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Analizar un juego.</a:t>
            </a:r>
            <a:endParaRPr sz="24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"/>
              <a:buChar char="★"/>
            </a:pPr>
            <a:r>
              <a:rPr lang="en" sz="24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Diseñar una actividad empleando un juego.</a:t>
            </a:r>
            <a:endParaRPr sz="24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434343"/>
                </a:solidFill>
                <a:latin typeface="Dosis"/>
                <a:ea typeface="Dosis"/>
                <a:cs typeface="Dosis"/>
                <a:sym typeface="Dosis"/>
              </a:rPr>
              <a:t>			</a:t>
            </a:r>
            <a:endParaRPr b="1" sz="2500">
              <a:solidFill>
                <a:srgbClr val="434343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3957" name="Google Shape;3957;p105"/>
          <p:cNvCxnSpPr/>
          <p:nvPr/>
        </p:nvCxnSpPr>
        <p:spPr>
          <a:xfrm>
            <a:off x="4326525" y="2002175"/>
            <a:ext cx="0" cy="2865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1" name="Shape 3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" name="Google Shape;3962;p106"/>
          <p:cNvSpPr/>
          <p:nvPr/>
        </p:nvSpPr>
        <p:spPr>
          <a:xfrm>
            <a:off x="262050" y="180900"/>
            <a:ext cx="8619900" cy="4781700"/>
          </a:xfrm>
          <a:prstGeom prst="rect">
            <a:avLst/>
          </a:prstGeom>
          <a:noFill/>
          <a:ln cap="flat" cmpd="sng" w="3810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3" name="Google Shape;3963;p106"/>
          <p:cNvSpPr txBox="1"/>
          <p:nvPr>
            <p:ph idx="4294967295" type="ctrTitle"/>
          </p:nvPr>
        </p:nvSpPr>
        <p:spPr>
          <a:xfrm>
            <a:off x="311700" y="200250"/>
            <a:ext cx="8520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300">
                <a:solidFill>
                  <a:srgbClr val="434343"/>
                </a:solidFill>
              </a:rPr>
              <a:t>BLOQUES:</a:t>
            </a:r>
            <a:endParaRPr b="1" sz="1200">
              <a:solidFill>
                <a:srgbClr val="434343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3964" name="Google Shape;3964;p106"/>
          <p:cNvCxnSpPr/>
          <p:nvPr/>
        </p:nvCxnSpPr>
        <p:spPr>
          <a:xfrm>
            <a:off x="385625" y="884775"/>
            <a:ext cx="80259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965" name="Google Shape;3965;p106"/>
          <p:cNvCxnSpPr/>
          <p:nvPr/>
        </p:nvCxnSpPr>
        <p:spPr>
          <a:xfrm>
            <a:off x="371600" y="1833875"/>
            <a:ext cx="80259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966" name="Google Shape;3966;p106"/>
          <p:cNvCxnSpPr/>
          <p:nvPr/>
        </p:nvCxnSpPr>
        <p:spPr>
          <a:xfrm>
            <a:off x="371600" y="2689225"/>
            <a:ext cx="80259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967" name="Google Shape;3967;p106"/>
          <p:cNvCxnSpPr/>
          <p:nvPr/>
        </p:nvCxnSpPr>
        <p:spPr>
          <a:xfrm>
            <a:off x="453700" y="3368900"/>
            <a:ext cx="80259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968" name="Google Shape;3968;p106"/>
          <p:cNvCxnSpPr/>
          <p:nvPr/>
        </p:nvCxnSpPr>
        <p:spPr>
          <a:xfrm>
            <a:off x="453700" y="4130575"/>
            <a:ext cx="80259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969" name="Google Shape;3969;p106"/>
          <p:cNvSpPr/>
          <p:nvPr/>
        </p:nvSpPr>
        <p:spPr>
          <a:xfrm>
            <a:off x="2154300" y="987775"/>
            <a:ext cx="5296200" cy="743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0000" spcFirstLastPara="1" rIns="91425" wrap="square" tIns="91425">
            <a:noAutofit/>
          </a:bodyPr>
          <a:lstStyle/>
          <a:p>
            <a:pPr indent="-3810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Dosis"/>
              <a:buAutoNum type="arabicPeriod"/>
            </a:pPr>
            <a:r>
              <a:rPr lang="en" sz="2400">
                <a:solidFill>
                  <a:srgbClr val="434343"/>
                </a:solidFill>
                <a:latin typeface="Dosis"/>
                <a:ea typeface="Dosis"/>
                <a:cs typeface="Dosis"/>
                <a:sym typeface="Dosis"/>
              </a:rPr>
              <a:t>Bases del juego, ABJ y gamificación. </a:t>
            </a:r>
            <a:endParaRPr sz="24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970" name="Google Shape;3970;p106"/>
          <p:cNvSpPr/>
          <p:nvPr/>
        </p:nvSpPr>
        <p:spPr>
          <a:xfrm>
            <a:off x="7567875" y="1083925"/>
            <a:ext cx="1183500" cy="550800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RETO 1.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971" name="Google Shape;3971;p106"/>
          <p:cNvSpPr/>
          <p:nvPr/>
        </p:nvSpPr>
        <p:spPr>
          <a:xfrm>
            <a:off x="2095800" y="1833875"/>
            <a:ext cx="5296200" cy="743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0000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Dosis"/>
                <a:ea typeface="Dosis"/>
                <a:cs typeface="Dosis"/>
                <a:sym typeface="Dosis"/>
              </a:rPr>
              <a:t>2. La gamificación. Psicología y ejemplos</a:t>
            </a:r>
            <a:endParaRPr sz="24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972" name="Google Shape;3972;p106"/>
          <p:cNvSpPr/>
          <p:nvPr/>
        </p:nvSpPr>
        <p:spPr>
          <a:xfrm>
            <a:off x="7509375" y="1930025"/>
            <a:ext cx="1183500" cy="550800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RETO 2.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973" name="Google Shape;3973;p106"/>
          <p:cNvSpPr/>
          <p:nvPr/>
        </p:nvSpPr>
        <p:spPr>
          <a:xfrm>
            <a:off x="2095800" y="2610675"/>
            <a:ext cx="5296200" cy="743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0000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Dosis"/>
                <a:ea typeface="Dosis"/>
                <a:cs typeface="Dosis"/>
                <a:sym typeface="Dosis"/>
              </a:rPr>
              <a:t>3. El modelo MDA. Mecánicas y dinámicas.</a:t>
            </a:r>
            <a:endParaRPr sz="24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974" name="Google Shape;3974;p106"/>
          <p:cNvSpPr/>
          <p:nvPr/>
        </p:nvSpPr>
        <p:spPr>
          <a:xfrm>
            <a:off x="2095800" y="3384025"/>
            <a:ext cx="5296200" cy="743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0000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Dosis"/>
                <a:ea typeface="Dosis"/>
                <a:cs typeface="Dosis"/>
                <a:sym typeface="Dosis"/>
              </a:rPr>
              <a:t>4. Herramientas TIC.</a:t>
            </a:r>
            <a:endParaRPr sz="24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975" name="Google Shape;3975;p106"/>
          <p:cNvSpPr/>
          <p:nvPr/>
        </p:nvSpPr>
        <p:spPr>
          <a:xfrm>
            <a:off x="2095800" y="4160825"/>
            <a:ext cx="5296200" cy="743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0000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Dosis"/>
                <a:ea typeface="Dosis"/>
                <a:cs typeface="Dosis"/>
                <a:sym typeface="Dosis"/>
              </a:rPr>
              <a:t>5. Empatiza.</a:t>
            </a:r>
            <a:endParaRPr sz="24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976" name="Google Shape;3976;p106"/>
          <p:cNvSpPr/>
          <p:nvPr/>
        </p:nvSpPr>
        <p:spPr>
          <a:xfrm>
            <a:off x="7567875" y="2649463"/>
            <a:ext cx="1183500" cy="550800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RETO 3.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977" name="Google Shape;3977;p106"/>
          <p:cNvSpPr/>
          <p:nvPr/>
        </p:nvSpPr>
        <p:spPr>
          <a:xfrm>
            <a:off x="7509375" y="3474338"/>
            <a:ext cx="1183500" cy="550800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RETO 4.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978" name="Google Shape;3978;p106"/>
          <p:cNvSpPr/>
          <p:nvPr/>
        </p:nvSpPr>
        <p:spPr>
          <a:xfrm>
            <a:off x="7509375" y="4235988"/>
            <a:ext cx="1183500" cy="550800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RETO 5.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2" name="Shape 3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" name="Google Shape;3983;p107"/>
          <p:cNvSpPr txBox="1"/>
          <p:nvPr/>
        </p:nvSpPr>
        <p:spPr>
          <a:xfrm>
            <a:off x="621175" y="373575"/>
            <a:ext cx="8069400" cy="11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¿Qué nos mueve a jugar?</a:t>
            </a:r>
            <a:endParaRPr b="1" sz="5000">
              <a:solidFill>
                <a:srgbClr val="666666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984" name="Google Shape;3984;p107"/>
          <p:cNvSpPr txBox="1"/>
          <p:nvPr/>
        </p:nvSpPr>
        <p:spPr>
          <a:xfrm>
            <a:off x="264450" y="3028950"/>
            <a:ext cx="8615100" cy="16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Reflexiona sobre un juego al que te encantase jugar de pequeño.</a:t>
            </a:r>
            <a:endParaRPr b="1" sz="3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¿Dónde jugabas?</a:t>
            </a:r>
            <a:endParaRPr b="1" sz="3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¿Con quién juegas?</a:t>
            </a:r>
            <a:endParaRPr b="1" sz="3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¿Cuánto tiempo?¿Se repite?</a:t>
            </a:r>
            <a:endParaRPr b="1" sz="3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3985" name="Google Shape;398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9225" y="1383775"/>
            <a:ext cx="1343599" cy="134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989" name="Shape 3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0" name="Google Shape;3990;p108"/>
          <p:cNvSpPr txBox="1"/>
          <p:nvPr>
            <p:ph type="ctrTitle"/>
          </p:nvPr>
        </p:nvSpPr>
        <p:spPr>
          <a:xfrm>
            <a:off x="2439450" y="3304925"/>
            <a:ext cx="6272700" cy="11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Dosis"/>
              <a:buNone/>
            </a:pPr>
            <a:r>
              <a:rPr b="1" lang="en" sz="30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“Se conoce más a una persona en una hora de juego que en un año de conversación”</a:t>
            </a:r>
            <a:endParaRPr b="1" sz="3000">
              <a:solidFill>
                <a:srgbClr val="666666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3991" name="Google Shape;3991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4950" y="63150"/>
            <a:ext cx="3149699" cy="3149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5" name="Shape 3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6" name="Google Shape;3996;p109"/>
          <p:cNvSpPr txBox="1"/>
          <p:nvPr>
            <p:ph type="title"/>
          </p:nvPr>
        </p:nvSpPr>
        <p:spPr>
          <a:xfrm>
            <a:off x="2721350" y="2121188"/>
            <a:ext cx="3195000" cy="121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¿QUÉ ES EL JUEGO?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0" name="Shape 4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1" name="Google Shape;4001;p110"/>
          <p:cNvSpPr txBox="1"/>
          <p:nvPr>
            <p:ph type="title"/>
          </p:nvPr>
        </p:nvSpPr>
        <p:spPr>
          <a:xfrm>
            <a:off x="1294525" y="3191313"/>
            <a:ext cx="3195000" cy="121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latin typeface="Dosis"/>
                <a:ea typeface="Dosis"/>
                <a:cs typeface="Dosis"/>
                <a:sym typeface="Dosis"/>
              </a:rPr>
              <a:t>Hacer algo con alegría con el fin de entretenerse, divertirse o desarrollar determinadas capacidades.</a:t>
            </a:r>
            <a:endParaRPr b="1" sz="13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002" name="Google Shape;4002;p110"/>
          <p:cNvSpPr txBox="1"/>
          <p:nvPr/>
        </p:nvSpPr>
        <p:spPr>
          <a:xfrm>
            <a:off x="5339125" y="713425"/>
            <a:ext cx="30000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lt2"/>
                </a:solidFill>
                <a:latin typeface="Dosis"/>
                <a:ea typeface="Dosis"/>
                <a:cs typeface="Dosis"/>
                <a:sym typeface="Dosis"/>
              </a:rPr>
              <a:t>Entretenerse, divertirse tomando parte en uno de los juegos sometidos a reglas, medie o no en él interés</a:t>
            </a:r>
            <a:endParaRPr b="1" sz="2300">
              <a:solidFill>
                <a:schemeClr val="lt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003" name="Google Shape;4003;p110"/>
          <p:cNvSpPr txBox="1"/>
          <p:nvPr/>
        </p:nvSpPr>
        <p:spPr>
          <a:xfrm>
            <a:off x="1489525" y="1339375"/>
            <a:ext cx="30000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lt2"/>
                </a:solidFill>
                <a:latin typeface="Dosis"/>
                <a:ea typeface="Dosis"/>
                <a:cs typeface="Dosis"/>
                <a:sym typeface="Dosis"/>
              </a:rPr>
              <a:t>Según la RAE:</a:t>
            </a:r>
            <a:endParaRPr sz="20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7" name="Shape 4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8" name="Google Shape;4008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2671575"/>
          </a:xfrm>
          <a:prstGeom prst="rect">
            <a:avLst/>
          </a:prstGeom>
          <a:noFill/>
          <a:ln>
            <a:noFill/>
          </a:ln>
        </p:spPr>
      </p:pic>
      <p:sp>
        <p:nvSpPr>
          <p:cNvPr id="4009" name="Google Shape;4009;p111"/>
          <p:cNvSpPr txBox="1"/>
          <p:nvPr>
            <p:ph type="title"/>
          </p:nvPr>
        </p:nvSpPr>
        <p:spPr>
          <a:xfrm>
            <a:off x="152400" y="2880750"/>
            <a:ext cx="8839200" cy="77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El juego es nuestra vía natural de aprendizaje...desde que nacemos</a:t>
            </a:r>
            <a:endParaRPr b="1" sz="4000">
              <a:solidFill>
                <a:srgbClr val="666666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013" name="Shape 4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4" name="Google Shape;4014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5800" y="0"/>
            <a:ext cx="9144000" cy="4677423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dash"/>
            <a:round/>
            <a:headEnd len="sm" w="sm" type="none"/>
            <a:tailEnd len="sm" w="sm" type="none"/>
          </a:ln>
        </p:spPr>
      </p:pic>
      <p:sp>
        <p:nvSpPr>
          <p:cNvPr id="4015" name="Google Shape;4015;p112"/>
          <p:cNvSpPr/>
          <p:nvPr/>
        </p:nvSpPr>
        <p:spPr>
          <a:xfrm>
            <a:off x="1899600" y="0"/>
            <a:ext cx="5344800" cy="828600"/>
          </a:xfrm>
          <a:prstGeom prst="ellipse">
            <a:avLst/>
          </a:prstGeom>
          <a:noFill/>
          <a:ln cap="flat" cmpd="sng" w="28575">
            <a:solidFill>
              <a:srgbClr val="FFFFF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35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¿QUÉ ES EL JUEGO?</a:t>
            </a:r>
            <a:endParaRPr b="1" sz="350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4016" name="Google Shape;4016;p112"/>
          <p:cNvCxnSpPr>
            <a:stCxn id="4015" idx="2"/>
          </p:cNvCxnSpPr>
          <p:nvPr/>
        </p:nvCxnSpPr>
        <p:spPr>
          <a:xfrm flipH="1">
            <a:off x="1075800" y="414300"/>
            <a:ext cx="823800" cy="7695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4017" name="Google Shape;4017;p112"/>
          <p:cNvCxnSpPr>
            <a:stCxn id="4015" idx="3"/>
          </p:cNvCxnSpPr>
          <p:nvPr/>
        </p:nvCxnSpPr>
        <p:spPr>
          <a:xfrm flipH="1">
            <a:off x="2170528" y="707254"/>
            <a:ext cx="511800" cy="12924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4018" name="Google Shape;4018;p112"/>
          <p:cNvCxnSpPr>
            <a:stCxn id="4015" idx="5"/>
          </p:cNvCxnSpPr>
          <p:nvPr/>
        </p:nvCxnSpPr>
        <p:spPr>
          <a:xfrm>
            <a:off x="6461672" y="707254"/>
            <a:ext cx="567000" cy="10827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4019" name="Google Shape;4019;p112"/>
          <p:cNvCxnSpPr>
            <a:stCxn id="4015" idx="6"/>
          </p:cNvCxnSpPr>
          <p:nvPr/>
        </p:nvCxnSpPr>
        <p:spPr>
          <a:xfrm>
            <a:off x="7244400" y="414300"/>
            <a:ext cx="726000" cy="6351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4020" name="Google Shape;4020;p112"/>
          <p:cNvSpPr txBox="1"/>
          <p:nvPr/>
        </p:nvSpPr>
        <p:spPr>
          <a:xfrm>
            <a:off x="262250" y="1158000"/>
            <a:ext cx="1637400" cy="3909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VOLUNTARIO</a:t>
            </a:r>
            <a:endParaRPr b="1" sz="200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021" name="Google Shape;4021;p112"/>
          <p:cNvSpPr txBox="1"/>
          <p:nvPr/>
        </p:nvSpPr>
        <p:spPr>
          <a:xfrm>
            <a:off x="1728050" y="1959675"/>
            <a:ext cx="1197600" cy="3909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REGLAS</a:t>
            </a:r>
            <a:endParaRPr b="1" sz="200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022" name="Google Shape;4022;p112"/>
          <p:cNvSpPr txBox="1"/>
          <p:nvPr/>
        </p:nvSpPr>
        <p:spPr>
          <a:xfrm>
            <a:off x="4013950" y="2878200"/>
            <a:ext cx="930300" cy="390900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RETOS</a:t>
            </a:r>
            <a:endParaRPr b="1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023" name="Google Shape;4023;p112"/>
          <p:cNvSpPr txBox="1"/>
          <p:nvPr/>
        </p:nvSpPr>
        <p:spPr>
          <a:xfrm>
            <a:off x="6203075" y="1789950"/>
            <a:ext cx="1637400" cy="7695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FEEDBACK</a:t>
            </a:r>
            <a:endParaRPr b="1" sz="200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CONSTANTE</a:t>
            </a:r>
            <a:endParaRPr b="1" sz="200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024" name="Google Shape;4024;p112"/>
          <p:cNvSpPr txBox="1"/>
          <p:nvPr/>
        </p:nvSpPr>
        <p:spPr>
          <a:xfrm>
            <a:off x="7077900" y="1053150"/>
            <a:ext cx="1637400" cy="3909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MOTIVACIÓN</a:t>
            </a:r>
            <a:endParaRPr b="1" sz="200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8" name="Shape 4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9" name="Google Shape;4029;p113"/>
          <p:cNvGrpSpPr/>
          <p:nvPr/>
        </p:nvGrpSpPr>
        <p:grpSpPr>
          <a:xfrm>
            <a:off x="1525903" y="1538800"/>
            <a:ext cx="6092195" cy="2046773"/>
            <a:chOff x="3021097" y="1592343"/>
            <a:chExt cx="4614600" cy="1550351"/>
          </a:xfrm>
        </p:grpSpPr>
        <p:sp>
          <p:nvSpPr>
            <p:cNvPr id="4030" name="Google Shape;4030;p113"/>
            <p:cNvSpPr/>
            <p:nvPr/>
          </p:nvSpPr>
          <p:spPr>
            <a:xfrm>
              <a:off x="3021097" y="1810094"/>
              <a:ext cx="4614600" cy="1332600"/>
            </a:xfrm>
            <a:prstGeom prst="rect">
              <a:avLst/>
            </a:prstGeom>
            <a:solidFill>
              <a:schemeClr val="accent3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1" name="Google Shape;4031;p113"/>
            <p:cNvSpPr/>
            <p:nvPr/>
          </p:nvSpPr>
          <p:spPr>
            <a:xfrm>
              <a:off x="3220612" y="1592343"/>
              <a:ext cx="882000" cy="210300"/>
            </a:xfrm>
            <a:prstGeom prst="rect">
              <a:avLst/>
            </a:prstGeom>
            <a:solidFill>
              <a:schemeClr val="accent4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2" name="Google Shape;4032;p113"/>
            <p:cNvSpPr/>
            <p:nvPr/>
          </p:nvSpPr>
          <p:spPr>
            <a:xfrm>
              <a:off x="4887392" y="1592343"/>
              <a:ext cx="882000" cy="210300"/>
            </a:xfrm>
            <a:prstGeom prst="rect">
              <a:avLst/>
            </a:prstGeom>
            <a:solidFill>
              <a:schemeClr val="accent4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3" name="Google Shape;4033;p113"/>
            <p:cNvSpPr/>
            <p:nvPr/>
          </p:nvSpPr>
          <p:spPr>
            <a:xfrm>
              <a:off x="6554120" y="1592343"/>
              <a:ext cx="882000" cy="210300"/>
            </a:xfrm>
            <a:prstGeom prst="rect">
              <a:avLst/>
            </a:prstGeom>
            <a:solidFill>
              <a:schemeClr val="accent4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34" name="Google Shape;4034;p113"/>
          <p:cNvSpPr txBox="1"/>
          <p:nvPr>
            <p:ph idx="2" type="title"/>
          </p:nvPr>
        </p:nvSpPr>
        <p:spPr>
          <a:xfrm>
            <a:off x="3989700" y="2022467"/>
            <a:ext cx="1164600" cy="67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  <p:sp>
        <p:nvSpPr>
          <p:cNvPr id="4035" name="Google Shape;4035;p113"/>
          <p:cNvSpPr txBox="1"/>
          <p:nvPr>
            <p:ph type="title"/>
          </p:nvPr>
        </p:nvSpPr>
        <p:spPr>
          <a:xfrm>
            <a:off x="1789200" y="2734166"/>
            <a:ext cx="5565600" cy="63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OBJETIVO</a:t>
            </a:r>
            <a:endParaRPr sz="3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E7CC3"/>
        </a:solidFill>
      </p:bgPr>
    </p:bg>
    <p:spTree>
      <p:nvGrpSpPr>
        <p:cNvPr id="3823" name="Shape 3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iuco vector 1 (3).png" id="3824" name="Google Shape;3824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4799" y="4071228"/>
            <a:ext cx="2051400" cy="8897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a familia de orcas juegan con una bañista en Hahei Beach, Nueva Zelanda. Cerca de la playa la nadadora continúa con su ejercicio como si nada, pese a que las grandes orcas se acercan hasta tocarla y salen a la superficie para verla. Finalmente, se alejan tranquilamente." id="3825" name="Google Shape;3825;p87" title="Una familia de orcas juegan con una bañista en Hahei Beach, Nuev Zelanda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9" name="Shape 4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0" name="Google Shape;4040;p114"/>
          <p:cNvSpPr txBox="1"/>
          <p:nvPr>
            <p:ph idx="8" type="title"/>
          </p:nvPr>
        </p:nvSpPr>
        <p:spPr>
          <a:xfrm>
            <a:off x="717701" y="347012"/>
            <a:ext cx="7708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QUÉ VAMOS A VER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041" name="Google Shape;4041;p114"/>
          <p:cNvSpPr txBox="1"/>
          <p:nvPr>
            <p:ph type="ctrTitle"/>
          </p:nvPr>
        </p:nvSpPr>
        <p:spPr>
          <a:xfrm flipH="1">
            <a:off x="2105825" y="1873400"/>
            <a:ext cx="2048100" cy="19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AutoNum type="arabicPeriod"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DIFERENCIAR</a:t>
            </a:r>
            <a:endParaRPr/>
          </a:p>
        </p:txBody>
      </p:sp>
      <p:sp>
        <p:nvSpPr>
          <p:cNvPr id="4042" name="Google Shape;4042;p114"/>
          <p:cNvSpPr txBox="1"/>
          <p:nvPr>
            <p:ph idx="1" type="subTitle"/>
          </p:nvPr>
        </p:nvSpPr>
        <p:spPr>
          <a:xfrm flipH="1">
            <a:off x="1900650" y="2326675"/>
            <a:ext cx="2590800" cy="38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JUEGO-ABJ-GAMIFICACIÓN</a:t>
            </a:r>
            <a:endParaRPr/>
          </a:p>
        </p:txBody>
      </p:sp>
      <p:sp>
        <p:nvSpPr>
          <p:cNvPr id="4043" name="Google Shape;4043;p114"/>
          <p:cNvSpPr txBox="1"/>
          <p:nvPr>
            <p:ph idx="3" type="subTitle"/>
          </p:nvPr>
        </p:nvSpPr>
        <p:spPr>
          <a:xfrm flipH="1">
            <a:off x="4769294" y="2319598"/>
            <a:ext cx="2298900" cy="38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TIPOS DE JUEGOS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MECÁNICAS</a:t>
            </a:r>
            <a:endParaRPr/>
          </a:p>
        </p:txBody>
      </p:sp>
      <p:sp>
        <p:nvSpPr>
          <p:cNvPr id="4044" name="Google Shape;4044;p114"/>
          <p:cNvSpPr txBox="1"/>
          <p:nvPr>
            <p:ph idx="4" type="ctrTitle"/>
          </p:nvPr>
        </p:nvSpPr>
        <p:spPr>
          <a:xfrm flipH="1">
            <a:off x="5177481" y="3795342"/>
            <a:ext cx="1671900" cy="19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 CREAR</a:t>
            </a:r>
            <a:endParaRPr/>
          </a:p>
        </p:txBody>
      </p:sp>
      <p:sp>
        <p:nvSpPr>
          <p:cNvPr id="4045" name="Google Shape;4045;p114"/>
          <p:cNvSpPr txBox="1"/>
          <p:nvPr>
            <p:ph idx="5" type="subTitle"/>
          </p:nvPr>
        </p:nvSpPr>
        <p:spPr>
          <a:xfrm flipH="1">
            <a:off x="4863981" y="4101102"/>
            <a:ext cx="2298900" cy="38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JUEGO</a:t>
            </a:r>
            <a:endParaRPr/>
          </a:p>
        </p:txBody>
      </p:sp>
      <p:sp>
        <p:nvSpPr>
          <p:cNvPr id="4046" name="Google Shape;4046;p114"/>
          <p:cNvSpPr txBox="1"/>
          <p:nvPr>
            <p:ph idx="7" type="subTitle"/>
          </p:nvPr>
        </p:nvSpPr>
        <p:spPr>
          <a:xfrm flipH="1">
            <a:off x="2046594" y="4114652"/>
            <a:ext cx="2298900" cy="38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JUEGO</a:t>
            </a:r>
            <a:endParaRPr/>
          </a:p>
        </p:txBody>
      </p:sp>
      <p:sp>
        <p:nvSpPr>
          <p:cNvPr id="4047" name="Google Shape;4047;p114"/>
          <p:cNvSpPr txBox="1"/>
          <p:nvPr>
            <p:ph idx="2" type="ctrTitle"/>
          </p:nvPr>
        </p:nvSpPr>
        <p:spPr>
          <a:xfrm flipH="1">
            <a:off x="5082794" y="1873397"/>
            <a:ext cx="1671900" cy="19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IDENTIFICAR</a:t>
            </a:r>
            <a:endParaRPr/>
          </a:p>
        </p:txBody>
      </p:sp>
      <p:sp>
        <p:nvSpPr>
          <p:cNvPr id="4048" name="Google Shape;4048;p114"/>
          <p:cNvSpPr txBox="1"/>
          <p:nvPr>
            <p:ph idx="6" type="ctrTitle"/>
          </p:nvPr>
        </p:nvSpPr>
        <p:spPr>
          <a:xfrm flipH="1">
            <a:off x="2294619" y="3795342"/>
            <a:ext cx="1671900" cy="19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ANALIZAR </a:t>
            </a:r>
            <a:endParaRPr/>
          </a:p>
        </p:txBody>
      </p:sp>
      <p:sp>
        <p:nvSpPr>
          <p:cNvPr id="4049" name="Google Shape;4049;p114"/>
          <p:cNvSpPr/>
          <p:nvPr/>
        </p:nvSpPr>
        <p:spPr>
          <a:xfrm>
            <a:off x="2771965" y="3163770"/>
            <a:ext cx="717208" cy="378666"/>
          </a:xfrm>
          <a:custGeom>
            <a:rect b="b" l="l" r="r" t="t"/>
            <a:pathLst>
              <a:path extrusionOk="0" h="41373" w="78362">
                <a:moveTo>
                  <a:pt x="33597" y="2302"/>
                </a:moveTo>
                <a:cubicBezTo>
                  <a:pt x="33732" y="2302"/>
                  <a:pt x="33842" y="2400"/>
                  <a:pt x="33842" y="2547"/>
                </a:cubicBezTo>
                <a:lnTo>
                  <a:pt x="33842" y="5645"/>
                </a:lnTo>
                <a:lnTo>
                  <a:pt x="25908" y="5645"/>
                </a:lnTo>
                <a:lnTo>
                  <a:pt x="25908" y="2547"/>
                </a:lnTo>
                <a:cubicBezTo>
                  <a:pt x="25908" y="2400"/>
                  <a:pt x="26018" y="2302"/>
                  <a:pt x="26153" y="2302"/>
                </a:cubicBezTo>
                <a:close/>
                <a:moveTo>
                  <a:pt x="52208" y="2302"/>
                </a:moveTo>
                <a:cubicBezTo>
                  <a:pt x="52343" y="2302"/>
                  <a:pt x="52453" y="2400"/>
                  <a:pt x="52453" y="2547"/>
                </a:cubicBezTo>
                <a:lnTo>
                  <a:pt x="52453" y="5645"/>
                </a:lnTo>
                <a:lnTo>
                  <a:pt x="44519" y="5645"/>
                </a:lnTo>
                <a:lnTo>
                  <a:pt x="44519" y="2547"/>
                </a:lnTo>
                <a:cubicBezTo>
                  <a:pt x="44519" y="2400"/>
                  <a:pt x="44629" y="2302"/>
                  <a:pt x="44764" y="2302"/>
                </a:cubicBezTo>
                <a:close/>
                <a:moveTo>
                  <a:pt x="71211" y="19480"/>
                </a:moveTo>
                <a:cubicBezTo>
                  <a:pt x="71358" y="19480"/>
                  <a:pt x="71456" y="19591"/>
                  <a:pt x="71456" y="19725"/>
                </a:cubicBezTo>
                <a:lnTo>
                  <a:pt x="71456" y="22835"/>
                </a:lnTo>
                <a:lnTo>
                  <a:pt x="63534" y="22835"/>
                </a:lnTo>
                <a:lnTo>
                  <a:pt x="63534" y="19725"/>
                </a:lnTo>
                <a:cubicBezTo>
                  <a:pt x="63534" y="19591"/>
                  <a:pt x="63644" y="19480"/>
                  <a:pt x="63779" y="19480"/>
                </a:cubicBezTo>
                <a:close/>
                <a:moveTo>
                  <a:pt x="36487" y="25125"/>
                </a:moveTo>
                <a:cubicBezTo>
                  <a:pt x="37344" y="25174"/>
                  <a:pt x="38030" y="25896"/>
                  <a:pt x="38030" y="26766"/>
                </a:cubicBezTo>
                <a:lnTo>
                  <a:pt x="38030" y="38838"/>
                </a:lnTo>
                <a:cubicBezTo>
                  <a:pt x="38030" y="38973"/>
                  <a:pt x="37932" y="39095"/>
                  <a:pt x="37785" y="39095"/>
                </a:cubicBezTo>
                <a:lnTo>
                  <a:pt x="2547" y="39095"/>
                </a:lnTo>
                <a:cubicBezTo>
                  <a:pt x="2400" y="39095"/>
                  <a:pt x="2302" y="38985"/>
                  <a:pt x="2302" y="38850"/>
                </a:cubicBezTo>
                <a:lnTo>
                  <a:pt x="2302" y="26766"/>
                </a:lnTo>
                <a:cubicBezTo>
                  <a:pt x="2302" y="25860"/>
                  <a:pt x="3037" y="25125"/>
                  <a:pt x="3930" y="25125"/>
                </a:cubicBezTo>
                <a:close/>
                <a:moveTo>
                  <a:pt x="26153" y="0"/>
                </a:moveTo>
                <a:cubicBezTo>
                  <a:pt x="24745" y="0"/>
                  <a:pt x="23619" y="1127"/>
                  <a:pt x="23619" y="2535"/>
                </a:cubicBezTo>
                <a:lnTo>
                  <a:pt x="23619" y="5645"/>
                </a:lnTo>
                <a:lnTo>
                  <a:pt x="22957" y="5645"/>
                </a:lnTo>
                <a:cubicBezTo>
                  <a:pt x="20790" y="5645"/>
                  <a:pt x="19027" y="7408"/>
                  <a:pt x="19027" y="9575"/>
                </a:cubicBezTo>
                <a:lnTo>
                  <a:pt x="19027" y="22578"/>
                </a:lnTo>
                <a:cubicBezTo>
                  <a:pt x="19027" y="22652"/>
                  <a:pt x="19027" y="22737"/>
                  <a:pt x="19039" y="22823"/>
                </a:cubicBezTo>
                <a:lnTo>
                  <a:pt x="17129" y="22823"/>
                </a:lnTo>
                <a:lnTo>
                  <a:pt x="17129" y="19713"/>
                </a:lnTo>
                <a:cubicBezTo>
                  <a:pt x="17129" y="18305"/>
                  <a:pt x="15991" y="17166"/>
                  <a:pt x="14583" y="17166"/>
                </a:cubicBezTo>
                <a:lnTo>
                  <a:pt x="13236" y="17166"/>
                </a:lnTo>
                <a:cubicBezTo>
                  <a:pt x="12611" y="17166"/>
                  <a:pt x="12085" y="17693"/>
                  <a:pt x="12085" y="18317"/>
                </a:cubicBezTo>
                <a:cubicBezTo>
                  <a:pt x="12085" y="18942"/>
                  <a:pt x="12611" y="19468"/>
                  <a:pt x="13236" y="19468"/>
                </a:cubicBezTo>
                <a:lnTo>
                  <a:pt x="14583" y="19468"/>
                </a:lnTo>
                <a:cubicBezTo>
                  <a:pt x="14717" y="19468"/>
                  <a:pt x="14827" y="19578"/>
                  <a:pt x="14827" y="19713"/>
                </a:cubicBezTo>
                <a:lnTo>
                  <a:pt x="14827" y="22823"/>
                </a:lnTo>
                <a:lnTo>
                  <a:pt x="6893" y="22823"/>
                </a:lnTo>
                <a:lnTo>
                  <a:pt x="6893" y="19713"/>
                </a:lnTo>
                <a:cubicBezTo>
                  <a:pt x="6893" y="19578"/>
                  <a:pt x="6991" y="19468"/>
                  <a:pt x="7138" y="19468"/>
                </a:cubicBezTo>
                <a:lnTo>
                  <a:pt x="8081" y="19468"/>
                </a:lnTo>
                <a:cubicBezTo>
                  <a:pt x="8705" y="19468"/>
                  <a:pt x="9232" y="18942"/>
                  <a:pt x="9232" y="18317"/>
                </a:cubicBezTo>
                <a:cubicBezTo>
                  <a:pt x="9232" y="17693"/>
                  <a:pt x="8705" y="17166"/>
                  <a:pt x="8081" y="17166"/>
                </a:cubicBezTo>
                <a:lnTo>
                  <a:pt x="7138" y="17166"/>
                </a:lnTo>
                <a:cubicBezTo>
                  <a:pt x="5730" y="17166"/>
                  <a:pt x="4591" y="18305"/>
                  <a:pt x="4591" y="19713"/>
                </a:cubicBezTo>
                <a:lnTo>
                  <a:pt x="4591" y="22823"/>
                </a:lnTo>
                <a:lnTo>
                  <a:pt x="3930" y="22823"/>
                </a:lnTo>
                <a:cubicBezTo>
                  <a:pt x="1763" y="22823"/>
                  <a:pt x="0" y="24574"/>
                  <a:pt x="0" y="26753"/>
                </a:cubicBezTo>
                <a:lnTo>
                  <a:pt x="0" y="38826"/>
                </a:lnTo>
                <a:cubicBezTo>
                  <a:pt x="0" y="40234"/>
                  <a:pt x="1139" y="41373"/>
                  <a:pt x="2547" y="41373"/>
                </a:cubicBezTo>
                <a:lnTo>
                  <a:pt x="37785" y="41373"/>
                </a:lnTo>
                <a:cubicBezTo>
                  <a:pt x="38311" y="41373"/>
                  <a:pt x="38789" y="41213"/>
                  <a:pt x="39181" y="40956"/>
                </a:cubicBezTo>
                <a:cubicBezTo>
                  <a:pt x="39585" y="41213"/>
                  <a:pt x="40050" y="41373"/>
                  <a:pt x="40577" y="41373"/>
                </a:cubicBezTo>
                <a:lnTo>
                  <a:pt x="46037" y="41373"/>
                </a:lnTo>
                <a:cubicBezTo>
                  <a:pt x="46662" y="41373"/>
                  <a:pt x="47188" y="40846"/>
                  <a:pt x="47188" y="40222"/>
                </a:cubicBezTo>
                <a:cubicBezTo>
                  <a:pt x="47188" y="39597"/>
                  <a:pt x="46662" y="39071"/>
                  <a:pt x="46037" y="39071"/>
                </a:cubicBezTo>
                <a:lnTo>
                  <a:pt x="40577" y="39071"/>
                </a:lnTo>
                <a:cubicBezTo>
                  <a:pt x="40442" y="39071"/>
                  <a:pt x="40332" y="38973"/>
                  <a:pt x="40332" y="38826"/>
                </a:cubicBezTo>
                <a:lnTo>
                  <a:pt x="40332" y="26753"/>
                </a:lnTo>
                <a:cubicBezTo>
                  <a:pt x="40332" y="25884"/>
                  <a:pt x="41017" y="25162"/>
                  <a:pt x="41874" y="25113"/>
                </a:cubicBezTo>
                <a:lnTo>
                  <a:pt x="74431" y="25113"/>
                </a:lnTo>
                <a:cubicBezTo>
                  <a:pt x="75337" y="25113"/>
                  <a:pt x="76072" y="25847"/>
                  <a:pt x="76072" y="26753"/>
                </a:cubicBezTo>
                <a:lnTo>
                  <a:pt x="76072" y="38826"/>
                </a:lnTo>
                <a:cubicBezTo>
                  <a:pt x="76072" y="38973"/>
                  <a:pt x="75962" y="39071"/>
                  <a:pt x="75827" y="39071"/>
                </a:cubicBezTo>
                <a:lnTo>
                  <a:pt x="51192" y="39071"/>
                </a:lnTo>
                <a:cubicBezTo>
                  <a:pt x="50568" y="39071"/>
                  <a:pt x="50053" y="39597"/>
                  <a:pt x="50053" y="40222"/>
                </a:cubicBezTo>
                <a:cubicBezTo>
                  <a:pt x="50053" y="40846"/>
                  <a:pt x="50568" y="41373"/>
                  <a:pt x="51192" y="41373"/>
                </a:cubicBezTo>
                <a:lnTo>
                  <a:pt x="75827" y="41373"/>
                </a:lnTo>
                <a:cubicBezTo>
                  <a:pt x="77235" y="41373"/>
                  <a:pt x="78361" y="40234"/>
                  <a:pt x="78361" y="38826"/>
                </a:cubicBezTo>
                <a:lnTo>
                  <a:pt x="78361" y="26753"/>
                </a:lnTo>
                <a:cubicBezTo>
                  <a:pt x="78361" y="24574"/>
                  <a:pt x="76598" y="22823"/>
                  <a:pt x="74431" y="22823"/>
                </a:cubicBezTo>
                <a:lnTo>
                  <a:pt x="73770" y="22823"/>
                </a:lnTo>
                <a:lnTo>
                  <a:pt x="73770" y="19713"/>
                </a:lnTo>
                <a:cubicBezTo>
                  <a:pt x="73770" y="18305"/>
                  <a:pt x="72644" y="17166"/>
                  <a:pt x="71235" y="17166"/>
                </a:cubicBezTo>
                <a:lnTo>
                  <a:pt x="63791" y="17166"/>
                </a:lnTo>
                <a:cubicBezTo>
                  <a:pt x="62383" y="17166"/>
                  <a:pt x="61244" y="18305"/>
                  <a:pt x="61244" y="19713"/>
                </a:cubicBezTo>
                <a:lnTo>
                  <a:pt x="61244" y="22823"/>
                </a:lnTo>
                <a:lnTo>
                  <a:pt x="59334" y="22823"/>
                </a:lnTo>
                <a:cubicBezTo>
                  <a:pt x="59334" y="22737"/>
                  <a:pt x="59347" y="22664"/>
                  <a:pt x="59347" y="22578"/>
                </a:cubicBezTo>
                <a:lnTo>
                  <a:pt x="59347" y="17399"/>
                </a:lnTo>
                <a:cubicBezTo>
                  <a:pt x="59347" y="16775"/>
                  <a:pt x="58832" y="16248"/>
                  <a:pt x="58208" y="16248"/>
                </a:cubicBezTo>
                <a:cubicBezTo>
                  <a:pt x="57571" y="16248"/>
                  <a:pt x="57057" y="16775"/>
                  <a:pt x="57057" y="17399"/>
                </a:cubicBezTo>
                <a:lnTo>
                  <a:pt x="57057" y="22578"/>
                </a:lnTo>
                <a:cubicBezTo>
                  <a:pt x="57057" y="22701"/>
                  <a:pt x="56959" y="22786"/>
                  <a:pt x="56861" y="22823"/>
                </a:cubicBezTo>
                <a:lnTo>
                  <a:pt x="21525" y="22823"/>
                </a:lnTo>
                <a:cubicBezTo>
                  <a:pt x="21415" y="22799"/>
                  <a:pt x="21317" y="22701"/>
                  <a:pt x="21317" y="22578"/>
                </a:cubicBezTo>
                <a:lnTo>
                  <a:pt x="21317" y="9575"/>
                </a:lnTo>
                <a:cubicBezTo>
                  <a:pt x="21317" y="8681"/>
                  <a:pt x="22051" y="7947"/>
                  <a:pt x="22957" y="7947"/>
                </a:cubicBezTo>
                <a:lnTo>
                  <a:pt x="55404" y="7947"/>
                </a:lnTo>
                <a:cubicBezTo>
                  <a:pt x="56310" y="7947"/>
                  <a:pt x="57045" y="8681"/>
                  <a:pt x="57045" y="9575"/>
                </a:cubicBezTo>
                <a:lnTo>
                  <a:pt x="57045" y="12244"/>
                </a:lnTo>
                <a:cubicBezTo>
                  <a:pt x="57045" y="12869"/>
                  <a:pt x="57559" y="13395"/>
                  <a:pt x="58196" y="13395"/>
                </a:cubicBezTo>
                <a:cubicBezTo>
                  <a:pt x="58820" y="13395"/>
                  <a:pt x="59334" y="12869"/>
                  <a:pt x="59334" y="12244"/>
                </a:cubicBezTo>
                <a:lnTo>
                  <a:pt x="59334" y="9575"/>
                </a:lnTo>
                <a:cubicBezTo>
                  <a:pt x="59334" y="7408"/>
                  <a:pt x="57583" y="5645"/>
                  <a:pt x="55404" y="5645"/>
                </a:cubicBezTo>
                <a:lnTo>
                  <a:pt x="54743" y="5645"/>
                </a:lnTo>
                <a:lnTo>
                  <a:pt x="54743" y="2535"/>
                </a:lnTo>
                <a:cubicBezTo>
                  <a:pt x="54743" y="1127"/>
                  <a:pt x="53616" y="0"/>
                  <a:pt x="52208" y="0"/>
                </a:cubicBezTo>
                <a:lnTo>
                  <a:pt x="44764" y="0"/>
                </a:lnTo>
                <a:cubicBezTo>
                  <a:pt x="43356" y="0"/>
                  <a:pt x="42229" y="1127"/>
                  <a:pt x="42229" y="2535"/>
                </a:cubicBezTo>
                <a:lnTo>
                  <a:pt x="42229" y="5645"/>
                </a:lnTo>
                <a:lnTo>
                  <a:pt x="36132" y="5645"/>
                </a:lnTo>
                <a:lnTo>
                  <a:pt x="36132" y="2535"/>
                </a:lnTo>
                <a:cubicBezTo>
                  <a:pt x="36132" y="1127"/>
                  <a:pt x="35006" y="0"/>
                  <a:pt x="3359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0" name="Google Shape;4050;p114"/>
          <p:cNvSpPr/>
          <p:nvPr/>
        </p:nvSpPr>
        <p:spPr>
          <a:xfrm>
            <a:off x="2945995" y="1388590"/>
            <a:ext cx="369148" cy="229847"/>
          </a:xfrm>
          <a:custGeom>
            <a:rect b="b" l="l" r="r" t="t"/>
            <a:pathLst>
              <a:path extrusionOk="0" h="25113" w="40333">
                <a:moveTo>
                  <a:pt x="14559" y="2290"/>
                </a:moveTo>
                <a:cubicBezTo>
                  <a:pt x="14694" y="2290"/>
                  <a:pt x="14804" y="2400"/>
                  <a:pt x="14804" y="2535"/>
                </a:cubicBezTo>
                <a:lnTo>
                  <a:pt x="14804" y="5644"/>
                </a:lnTo>
                <a:lnTo>
                  <a:pt x="6870" y="5644"/>
                </a:lnTo>
                <a:lnTo>
                  <a:pt x="6870" y="2535"/>
                </a:lnTo>
                <a:cubicBezTo>
                  <a:pt x="6882" y="2412"/>
                  <a:pt x="6980" y="2290"/>
                  <a:pt x="7127" y="2290"/>
                </a:cubicBezTo>
                <a:close/>
                <a:moveTo>
                  <a:pt x="33170" y="2290"/>
                </a:moveTo>
                <a:cubicBezTo>
                  <a:pt x="33304" y="2290"/>
                  <a:pt x="33415" y="2400"/>
                  <a:pt x="33415" y="2535"/>
                </a:cubicBezTo>
                <a:lnTo>
                  <a:pt x="33415" y="5644"/>
                </a:lnTo>
                <a:lnTo>
                  <a:pt x="25481" y="5644"/>
                </a:lnTo>
                <a:lnTo>
                  <a:pt x="25481" y="2535"/>
                </a:lnTo>
                <a:cubicBezTo>
                  <a:pt x="25493" y="2412"/>
                  <a:pt x="25591" y="2290"/>
                  <a:pt x="25738" y="2290"/>
                </a:cubicBezTo>
                <a:close/>
                <a:moveTo>
                  <a:pt x="7139" y="0"/>
                </a:moveTo>
                <a:cubicBezTo>
                  <a:pt x="5731" y="0"/>
                  <a:pt x="4592" y="1126"/>
                  <a:pt x="4592" y="2535"/>
                </a:cubicBezTo>
                <a:lnTo>
                  <a:pt x="4592" y="5644"/>
                </a:lnTo>
                <a:lnTo>
                  <a:pt x="3943" y="5644"/>
                </a:lnTo>
                <a:cubicBezTo>
                  <a:pt x="1764" y="5644"/>
                  <a:pt x="1" y="7408"/>
                  <a:pt x="1" y="9575"/>
                </a:cubicBezTo>
                <a:lnTo>
                  <a:pt x="1" y="22578"/>
                </a:lnTo>
                <a:lnTo>
                  <a:pt x="1" y="23961"/>
                </a:lnTo>
                <a:cubicBezTo>
                  <a:pt x="1" y="24598"/>
                  <a:pt x="527" y="25112"/>
                  <a:pt x="1152" y="25112"/>
                </a:cubicBezTo>
                <a:lnTo>
                  <a:pt x="39292" y="25112"/>
                </a:lnTo>
                <a:cubicBezTo>
                  <a:pt x="39879" y="25063"/>
                  <a:pt x="40332" y="24561"/>
                  <a:pt x="40332" y="23961"/>
                </a:cubicBezTo>
                <a:lnTo>
                  <a:pt x="40332" y="17399"/>
                </a:lnTo>
                <a:cubicBezTo>
                  <a:pt x="40320" y="16774"/>
                  <a:pt x="39794" y="16248"/>
                  <a:pt x="39169" y="16248"/>
                </a:cubicBezTo>
                <a:cubicBezTo>
                  <a:pt x="38545" y="16248"/>
                  <a:pt x="38018" y="16774"/>
                  <a:pt x="38018" y="17399"/>
                </a:cubicBezTo>
                <a:lnTo>
                  <a:pt x="38018" y="22578"/>
                </a:lnTo>
                <a:cubicBezTo>
                  <a:pt x="38018" y="22700"/>
                  <a:pt x="37933" y="22786"/>
                  <a:pt x="37822" y="22823"/>
                </a:cubicBezTo>
                <a:lnTo>
                  <a:pt x="2486" y="22823"/>
                </a:lnTo>
                <a:cubicBezTo>
                  <a:pt x="2376" y="22798"/>
                  <a:pt x="2290" y="22700"/>
                  <a:pt x="2290" y="22578"/>
                </a:cubicBezTo>
                <a:lnTo>
                  <a:pt x="2290" y="9575"/>
                </a:lnTo>
                <a:cubicBezTo>
                  <a:pt x="2290" y="8669"/>
                  <a:pt x="3025" y="7946"/>
                  <a:pt x="3919" y="7946"/>
                </a:cubicBezTo>
                <a:lnTo>
                  <a:pt x="36390" y="7946"/>
                </a:lnTo>
                <a:cubicBezTo>
                  <a:pt x="37284" y="7946"/>
                  <a:pt x="38018" y="8681"/>
                  <a:pt x="38018" y="9575"/>
                </a:cubicBezTo>
                <a:lnTo>
                  <a:pt x="38018" y="12244"/>
                </a:lnTo>
                <a:cubicBezTo>
                  <a:pt x="38018" y="12868"/>
                  <a:pt x="38545" y="13395"/>
                  <a:pt x="39169" y="13395"/>
                </a:cubicBezTo>
                <a:cubicBezTo>
                  <a:pt x="39794" y="13395"/>
                  <a:pt x="40320" y="12868"/>
                  <a:pt x="40320" y="12244"/>
                </a:cubicBezTo>
                <a:lnTo>
                  <a:pt x="40320" y="9575"/>
                </a:lnTo>
                <a:cubicBezTo>
                  <a:pt x="40320" y="7408"/>
                  <a:pt x="38557" y="5644"/>
                  <a:pt x="36390" y="5644"/>
                </a:cubicBezTo>
                <a:lnTo>
                  <a:pt x="35729" y="5644"/>
                </a:lnTo>
                <a:lnTo>
                  <a:pt x="35729" y="2535"/>
                </a:lnTo>
                <a:cubicBezTo>
                  <a:pt x="35729" y="1126"/>
                  <a:pt x="34590" y="0"/>
                  <a:pt x="33182" y="0"/>
                </a:cubicBezTo>
                <a:lnTo>
                  <a:pt x="25750" y="0"/>
                </a:lnTo>
                <a:cubicBezTo>
                  <a:pt x="24342" y="0"/>
                  <a:pt x="23203" y="1126"/>
                  <a:pt x="23203" y="2535"/>
                </a:cubicBezTo>
                <a:lnTo>
                  <a:pt x="23203" y="5644"/>
                </a:lnTo>
                <a:lnTo>
                  <a:pt x="17118" y="5644"/>
                </a:lnTo>
                <a:lnTo>
                  <a:pt x="17118" y="2535"/>
                </a:lnTo>
                <a:cubicBezTo>
                  <a:pt x="17118" y="1126"/>
                  <a:pt x="15979" y="0"/>
                  <a:pt x="145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1" name="Google Shape;4051;p114"/>
          <p:cNvSpPr/>
          <p:nvPr/>
        </p:nvSpPr>
        <p:spPr>
          <a:xfrm>
            <a:off x="5560026" y="1397216"/>
            <a:ext cx="717437" cy="212594"/>
          </a:xfrm>
          <a:custGeom>
            <a:rect b="b" l="l" r="r" t="t"/>
            <a:pathLst>
              <a:path extrusionOk="0" h="23228" w="78387">
                <a:moveTo>
                  <a:pt x="14767" y="2290"/>
                </a:moveTo>
                <a:cubicBezTo>
                  <a:pt x="14902" y="2290"/>
                  <a:pt x="15012" y="2400"/>
                  <a:pt x="15012" y="2535"/>
                </a:cubicBezTo>
                <a:lnTo>
                  <a:pt x="15012" y="4678"/>
                </a:lnTo>
                <a:lnTo>
                  <a:pt x="7078" y="4678"/>
                </a:lnTo>
                <a:lnTo>
                  <a:pt x="7078" y="2535"/>
                </a:lnTo>
                <a:cubicBezTo>
                  <a:pt x="7078" y="2400"/>
                  <a:pt x="7188" y="2290"/>
                  <a:pt x="7323" y="2290"/>
                </a:cubicBezTo>
                <a:close/>
                <a:moveTo>
                  <a:pt x="33378" y="2290"/>
                </a:moveTo>
                <a:cubicBezTo>
                  <a:pt x="33513" y="2290"/>
                  <a:pt x="33623" y="2400"/>
                  <a:pt x="33623" y="2535"/>
                </a:cubicBezTo>
                <a:lnTo>
                  <a:pt x="33623" y="4678"/>
                </a:lnTo>
                <a:lnTo>
                  <a:pt x="25689" y="4678"/>
                </a:lnTo>
                <a:lnTo>
                  <a:pt x="25689" y="2535"/>
                </a:lnTo>
                <a:cubicBezTo>
                  <a:pt x="25689" y="2400"/>
                  <a:pt x="25799" y="2290"/>
                  <a:pt x="25934" y="2290"/>
                </a:cubicBezTo>
                <a:close/>
                <a:moveTo>
                  <a:pt x="52638" y="2290"/>
                </a:moveTo>
                <a:cubicBezTo>
                  <a:pt x="52785" y="2290"/>
                  <a:pt x="52883" y="2400"/>
                  <a:pt x="52883" y="2535"/>
                </a:cubicBezTo>
                <a:lnTo>
                  <a:pt x="52883" y="4678"/>
                </a:lnTo>
                <a:lnTo>
                  <a:pt x="44961" y="4678"/>
                </a:lnTo>
                <a:lnTo>
                  <a:pt x="44961" y="2535"/>
                </a:lnTo>
                <a:cubicBezTo>
                  <a:pt x="44961" y="2400"/>
                  <a:pt x="45071" y="2290"/>
                  <a:pt x="45206" y="2290"/>
                </a:cubicBezTo>
                <a:close/>
                <a:moveTo>
                  <a:pt x="71249" y="2290"/>
                </a:moveTo>
                <a:cubicBezTo>
                  <a:pt x="71396" y="2290"/>
                  <a:pt x="71494" y="2400"/>
                  <a:pt x="71494" y="2535"/>
                </a:cubicBezTo>
                <a:lnTo>
                  <a:pt x="71494" y="4678"/>
                </a:lnTo>
                <a:lnTo>
                  <a:pt x="63572" y="4678"/>
                </a:lnTo>
                <a:lnTo>
                  <a:pt x="63572" y="2535"/>
                </a:lnTo>
                <a:cubicBezTo>
                  <a:pt x="63572" y="2400"/>
                  <a:pt x="63682" y="2290"/>
                  <a:pt x="63817" y="2290"/>
                </a:cubicBezTo>
                <a:close/>
                <a:moveTo>
                  <a:pt x="36500" y="6992"/>
                </a:moveTo>
                <a:cubicBezTo>
                  <a:pt x="37357" y="7041"/>
                  <a:pt x="38043" y="7763"/>
                  <a:pt x="38043" y="8633"/>
                </a:cubicBezTo>
                <a:lnTo>
                  <a:pt x="38043" y="20705"/>
                </a:lnTo>
                <a:cubicBezTo>
                  <a:pt x="38043" y="20840"/>
                  <a:pt x="37933" y="20950"/>
                  <a:pt x="37798" y="20950"/>
                </a:cubicBezTo>
                <a:lnTo>
                  <a:pt x="2548" y="20950"/>
                </a:lnTo>
                <a:cubicBezTo>
                  <a:pt x="2413" y="20950"/>
                  <a:pt x="2303" y="20840"/>
                  <a:pt x="2303" y="20705"/>
                </a:cubicBezTo>
                <a:lnTo>
                  <a:pt x="2303" y="8633"/>
                </a:lnTo>
                <a:cubicBezTo>
                  <a:pt x="2303" y="7727"/>
                  <a:pt x="3037" y="6992"/>
                  <a:pt x="3944" y="6992"/>
                </a:cubicBezTo>
                <a:close/>
                <a:moveTo>
                  <a:pt x="7323" y="1"/>
                </a:moveTo>
                <a:cubicBezTo>
                  <a:pt x="5915" y="1"/>
                  <a:pt x="4788" y="1127"/>
                  <a:pt x="4788" y="2535"/>
                </a:cubicBezTo>
                <a:lnTo>
                  <a:pt x="4788" y="4678"/>
                </a:lnTo>
                <a:lnTo>
                  <a:pt x="3944" y="4678"/>
                </a:lnTo>
                <a:cubicBezTo>
                  <a:pt x="1764" y="4678"/>
                  <a:pt x="1" y="6441"/>
                  <a:pt x="1" y="8620"/>
                </a:cubicBezTo>
                <a:lnTo>
                  <a:pt x="1" y="20693"/>
                </a:lnTo>
                <a:cubicBezTo>
                  <a:pt x="1" y="22101"/>
                  <a:pt x="1140" y="23227"/>
                  <a:pt x="2548" y="23227"/>
                </a:cubicBezTo>
                <a:lnTo>
                  <a:pt x="37798" y="23227"/>
                </a:lnTo>
                <a:cubicBezTo>
                  <a:pt x="38312" y="23227"/>
                  <a:pt x="38790" y="23080"/>
                  <a:pt x="39194" y="22823"/>
                </a:cubicBezTo>
                <a:cubicBezTo>
                  <a:pt x="39586" y="23080"/>
                  <a:pt x="40063" y="23227"/>
                  <a:pt x="40578" y="23227"/>
                </a:cubicBezTo>
                <a:lnTo>
                  <a:pt x="46051" y="23227"/>
                </a:lnTo>
                <a:cubicBezTo>
                  <a:pt x="46675" y="23227"/>
                  <a:pt x="47189" y="22713"/>
                  <a:pt x="47189" y="22089"/>
                </a:cubicBezTo>
                <a:cubicBezTo>
                  <a:pt x="47189" y="21452"/>
                  <a:pt x="46675" y="20938"/>
                  <a:pt x="46051" y="20938"/>
                </a:cubicBezTo>
                <a:lnTo>
                  <a:pt x="40578" y="20938"/>
                </a:lnTo>
                <a:cubicBezTo>
                  <a:pt x="40443" y="20938"/>
                  <a:pt x="40333" y="20828"/>
                  <a:pt x="40333" y="20693"/>
                </a:cubicBezTo>
                <a:lnTo>
                  <a:pt x="40333" y="8620"/>
                </a:lnTo>
                <a:cubicBezTo>
                  <a:pt x="40333" y="7739"/>
                  <a:pt x="41031" y="7029"/>
                  <a:pt x="41888" y="6980"/>
                </a:cubicBezTo>
                <a:lnTo>
                  <a:pt x="74432" y="6980"/>
                </a:lnTo>
                <a:cubicBezTo>
                  <a:pt x="75338" y="6980"/>
                  <a:pt x="76073" y="7714"/>
                  <a:pt x="76073" y="8620"/>
                </a:cubicBezTo>
                <a:lnTo>
                  <a:pt x="76073" y="20693"/>
                </a:lnTo>
                <a:cubicBezTo>
                  <a:pt x="76073" y="20828"/>
                  <a:pt x="75963" y="20938"/>
                  <a:pt x="75828" y="20938"/>
                </a:cubicBezTo>
                <a:lnTo>
                  <a:pt x="51218" y="20938"/>
                </a:lnTo>
                <a:cubicBezTo>
                  <a:pt x="50593" y="20938"/>
                  <a:pt x="50067" y="21452"/>
                  <a:pt x="50067" y="22089"/>
                </a:cubicBezTo>
                <a:cubicBezTo>
                  <a:pt x="50067" y="22713"/>
                  <a:pt x="50593" y="23227"/>
                  <a:pt x="51218" y="23227"/>
                </a:cubicBezTo>
                <a:lnTo>
                  <a:pt x="75840" y="23227"/>
                </a:lnTo>
                <a:cubicBezTo>
                  <a:pt x="77248" y="23227"/>
                  <a:pt x="78387" y="22101"/>
                  <a:pt x="78387" y="20693"/>
                </a:cubicBezTo>
                <a:lnTo>
                  <a:pt x="78387" y="8620"/>
                </a:lnTo>
                <a:cubicBezTo>
                  <a:pt x="78387" y="6453"/>
                  <a:pt x="76612" y="4678"/>
                  <a:pt x="74432" y="4678"/>
                </a:cubicBezTo>
                <a:lnTo>
                  <a:pt x="73795" y="4678"/>
                </a:lnTo>
                <a:lnTo>
                  <a:pt x="73795" y="2535"/>
                </a:lnTo>
                <a:cubicBezTo>
                  <a:pt x="73795" y="1127"/>
                  <a:pt x="72657" y="1"/>
                  <a:pt x="71249" y="1"/>
                </a:cubicBezTo>
                <a:lnTo>
                  <a:pt x="63817" y="1"/>
                </a:lnTo>
                <a:cubicBezTo>
                  <a:pt x="62409" y="1"/>
                  <a:pt x="61270" y="1127"/>
                  <a:pt x="61270" y="2535"/>
                </a:cubicBezTo>
                <a:lnTo>
                  <a:pt x="61270" y="4678"/>
                </a:lnTo>
                <a:lnTo>
                  <a:pt x="55185" y="4678"/>
                </a:lnTo>
                <a:lnTo>
                  <a:pt x="55185" y="2535"/>
                </a:lnTo>
                <a:cubicBezTo>
                  <a:pt x="55185" y="1127"/>
                  <a:pt x="54046" y="1"/>
                  <a:pt x="52638" y="1"/>
                </a:cubicBezTo>
                <a:lnTo>
                  <a:pt x="45206" y="1"/>
                </a:lnTo>
                <a:cubicBezTo>
                  <a:pt x="43798" y="1"/>
                  <a:pt x="42659" y="1127"/>
                  <a:pt x="42659" y="2535"/>
                </a:cubicBezTo>
                <a:lnTo>
                  <a:pt x="42659" y="4678"/>
                </a:lnTo>
                <a:lnTo>
                  <a:pt x="35913" y="4678"/>
                </a:lnTo>
                <a:lnTo>
                  <a:pt x="35913" y="2535"/>
                </a:lnTo>
                <a:cubicBezTo>
                  <a:pt x="35913" y="1127"/>
                  <a:pt x="34786" y="1"/>
                  <a:pt x="33378" y="1"/>
                </a:cubicBezTo>
                <a:lnTo>
                  <a:pt x="25934" y="1"/>
                </a:lnTo>
                <a:cubicBezTo>
                  <a:pt x="24526" y="1"/>
                  <a:pt x="23399" y="1127"/>
                  <a:pt x="23399" y="2535"/>
                </a:cubicBezTo>
                <a:lnTo>
                  <a:pt x="23399" y="4678"/>
                </a:lnTo>
                <a:lnTo>
                  <a:pt x="17302" y="4678"/>
                </a:lnTo>
                <a:lnTo>
                  <a:pt x="17302" y="2535"/>
                </a:lnTo>
                <a:cubicBezTo>
                  <a:pt x="17302" y="1127"/>
                  <a:pt x="16175" y="1"/>
                  <a:pt x="147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2" name="Google Shape;4052;p114"/>
          <p:cNvSpPr/>
          <p:nvPr/>
        </p:nvSpPr>
        <p:spPr>
          <a:xfrm>
            <a:off x="5654603" y="3169316"/>
            <a:ext cx="717657" cy="367574"/>
          </a:xfrm>
          <a:custGeom>
            <a:rect b="b" l="l" r="r" t="t"/>
            <a:pathLst>
              <a:path extrusionOk="0" h="40161" w="78411">
                <a:moveTo>
                  <a:pt x="14032" y="2290"/>
                </a:moveTo>
                <a:cubicBezTo>
                  <a:pt x="14167" y="2290"/>
                  <a:pt x="14277" y="2400"/>
                  <a:pt x="14277" y="2535"/>
                </a:cubicBezTo>
                <a:lnTo>
                  <a:pt x="14277" y="5339"/>
                </a:lnTo>
                <a:lnTo>
                  <a:pt x="6343" y="5339"/>
                </a:lnTo>
                <a:lnTo>
                  <a:pt x="6355" y="2535"/>
                </a:lnTo>
                <a:cubicBezTo>
                  <a:pt x="6355" y="2400"/>
                  <a:pt x="6453" y="2290"/>
                  <a:pt x="6588" y="2290"/>
                </a:cubicBezTo>
                <a:close/>
                <a:moveTo>
                  <a:pt x="51915" y="2290"/>
                </a:moveTo>
                <a:cubicBezTo>
                  <a:pt x="52050" y="2290"/>
                  <a:pt x="52160" y="2400"/>
                  <a:pt x="52160" y="2535"/>
                </a:cubicBezTo>
                <a:lnTo>
                  <a:pt x="52160" y="5339"/>
                </a:lnTo>
                <a:lnTo>
                  <a:pt x="44226" y="5339"/>
                </a:lnTo>
                <a:lnTo>
                  <a:pt x="44226" y="2535"/>
                </a:lnTo>
                <a:cubicBezTo>
                  <a:pt x="44226" y="2400"/>
                  <a:pt x="44336" y="2290"/>
                  <a:pt x="44471" y="2290"/>
                </a:cubicBezTo>
                <a:close/>
                <a:moveTo>
                  <a:pt x="70526" y="2290"/>
                </a:moveTo>
                <a:cubicBezTo>
                  <a:pt x="70660" y="2290"/>
                  <a:pt x="70771" y="2400"/>
                  <a:pt x="70771" y="2535"/>
                </a:cubicBezTo>
                <a:lnTo>
                  <a:pt x="70771" y="5339"/>
                </a:lnTo>
                <a:lnTo>
                  <a:pt x="62837" y="5339"/>
                </a:lnTo>
                <a:lnTo>
                  <a:pt x="62837" y="2535"/>
                </a:lnTo>
                <a:cubicBezTo>
                  <a:pt x="62837" y="2400"/>
                  <a:pt x="62947" y="2290"/>
                  <a:pt x="63081" y="2290"/>
                </a:cubicBezTo>
                <a:close/>
                <a:moveTo>
                  <a:pt x="32631" y="2290"/>
                </a:moveTo>
                <a:cubicBezTo>
                  <a:pt x="32765" y="2290"/>
                  <a:pt x="32875" y="2400"/>
                  <a:pt x="32875" y="2535"/>
                </a:cubicBezTo>
                <a:lnTo>
                  <a:pt x="32875" y="5339"/>
                </a:lnTo>
                <a:lnTo>
                  <a:pt x="32349" y="5339"/>
                </a:lnTo>
                <a:cubicBezTo>
                  <a:pt x="31725" y="5339"/>
                  <a:pt x="31198" y="5853"/>
                  <a:pt x="31198" y="6490"/>
                </a:cubicBezTo>
                <a:cubicBezTo>
                  <a:pt x="31198" y="7114"/>
                  <a:pt x="31725" y="7629"/>
                  <a:pt x="32349" y="7629"/>
                </a:cubicBezTo>
                <a:lnTo>
                  <a:pt x="37810" y="7629"/>
                </a:lnTo>
                <a:cubicBezTo>
                  <a:pt x="37957" y="7629"/>
                  <a:pt x="38055" y="7739"/>
                  <a:pt x="38055" y="7874"/>
                </a:cubicBezTo>
                <a:lnTo>
                  <a:pt x="38055" y="19958"/>
                </a:lnTo>
                <a:cubicBezTo>
                  <a:pt x="38055" y="20828"/>
                  <a:pt x="37369" y="21550"/>
                  <a:pt x="36512" y="21587"/>
                </a:cubicBezTo>
                <a:lnTo>
                  <a:pt x="3955" y="21587"/>
                </a:lnTo>
                <a:cubicBezTo>
                  <a:pt x="3061" y="21587"/>
                  <a:pt x="2327" y="20852"/>
                  <a:pt x="2327" y="19958"/>
                </a:cubicBezTo>
                <a:lnTo>
                  <a:pt x="2327" y="7874"/>
                </a:lnTo>
                <a:lnTo>
                  <a:pt x="2339" y="7874"/>
                </a:lnTo>
                <a:cubicBezTo>
                  <a:pt x="2339" y="7739"/>
                  <a:pt x="2449" y="7629"/>
                  <a:pt x="2584" y="7629"/>
                </a:cubicBezTo>
                <a:lnTo>
                  <a:pt x="27207" y="7629"/>
                </a:lnTo>
                <a:cubicBezTo>
                  <a:pt x="27843" y="7629"/>
                  <a:pt x="28357" y="7114"/>
                  <a:pt x="28357" y="6490"/>
                </a:cubicBezTo>
                <a:cubicBezTo>
                  <a:pt x="28357" y="5853"/>
                  <a:pt x="27843" y="5339"/>
                  <a:pt x="27207" y="5339"/>
                </a:cubicBezTo>
                <a:lnTo>
                  <a:pt x="24941" y="5339"/>
                </a:lnTo>
                <a:lnTo>
                  <a:pt x="24941" y="2535"/>
                </a:lnTo>
                <a:cubicBezTo>
                  <a:pt x="24941" y="2400"/>
                  <a:pt x="25052" y="2290"/>
                  <a:pt x="25186" y="2290"/>
                </a:cubicBezTo>
                <a:close/>
                <a:moveTo>
                  <a:pt x="75876" y="7629"/>
                </a:moveTo>
                <a:cubicBezTo>
                  <a:pt x="76023" y="7629"/>
                  <a:pt x="76121" y="7739"/>
                  <a:pt x="76121" y="7874"/>
                </a:cubicBezTo>
                <a:lnTo>
                  <a:pt x="76121" y="19958"/>
                </a:lnTo>
                <a:cubicBezTo>
                  <a:pt x="76121" y="20852"/>
                  <a:pt x="75387" y="21587"/>
                  <a:pt x="74481" y="21587"/>
                </a:cubicBezTo>
                <a:lnTo>
                  <a:pt x="41936" y="21587"/>
                </a:lnTo>
                <a:cubicBezTo>
                  <a:pt x="41079" y="21550"/>
                  <a:pt x="40381" y="20828"/>
                  <a:pt x="40381" y="19958"/>
                </a:cubicBezTo>
                <a:lnTo>
                  <a:pt x="40381" y="7874"/>
                </a:lnTo>
                <a:lnTo>
                  <a:pt x="40393" y="7874"/>
                </a:lnTo>
                <a:cubicBezTo>
                  <a:pt x="40393" y="7739"/>
                  <a:pt x="40491" y="7629"/>
                  <a:pt x="40638" y="7629"/>
                </a:cubicBezTo>
                <a:close/>
                <a:moveTo>
                  <a:pt x="36475" y="23889"/>
                </a:moveTo>
                <a:cubicBezTo>
                  <a:pt x="37332" y="23925"/>
                  <a:pt x="38018" y="24648"/>
                  <a:pt x="38018" y="25529"/>
                </a:cubicBezTo>
                <a:lnTo>
                  <a:pt x="38018" y="37614"/>
                </a:lnTo>
                <a:cubicBezTo>
                  <a:pt x="38018" y="37749"/>
                  <a:pt x="37908" y="37859"/>
                  <a:pt x="37773" y="37859"/>
                </a:cubicBezTo>
                <a:lnTo>
                  <a:pt x="2523" y="37859"/>
                </a:lnTo>
                <a:cubicBezTo>
                  <a:pt x="2388" y="37859"/>
                  <a:pt x="2278" y="37749"/>
                  <a:pt x="2278" y="37614"/>
                </a:cubicBezTo>
                <a:lnTo>
                  <a:pt x="2278" y="25529"/>
                </a:lnTo>
                <a:cubicBezTo>
                  <a:pt x="2278" y="24623"/>
                  <a:pt x="3012" y="23889"/>
                  <a:pt x="3918" y="23889"/>
                </a:cubicBezTo>
                <a:close/>
                <a:moveTo>
                  <a:pt x="6600" y="1"/>
                </a:moveTo>
                <a:cubicBezTo>
                  <a:pt x="5192" y="1"/>
                  <a:pt x="4053" y="1127"/>
                  <a:pt x="4053" y="2535"/>
                </a:cubicBezTo>
                <a:lnTo>
                  <a:pt x="4053" y="5339"/>
                </a:lnTo>
                <a:lnTo>
                  <a:pt x="2596" y="5339"/>
                </a:lnTo>
                <a:cubicBezTo>
                  <a:pt x="1188" y="5339"/>
                  <a:pt x="62" y="6465"/>
                  <a:pt x="62" y="7874"/>
                </a:cubicBezTo>
                <a:lnTo>
                  <a:pt x="62" y="19958"/>
                </a:lnTo>
                <a:cubicBezTo>
                  <a:pt x="62" y="21024"/>
                  <a:pt x="490" y="22003"/>
                  <a:pt x="1188" y="22713"/>
                </a:cubicBezTo>
                <a:cubicBezTo>
                  <a:pt x="453" y="23423"/>
                  <a:pt x="0" y="24427"/>
                  <a:pt x="0" y="25529"/>
                </a:cubicBezTo>
                <a:lnTo>
                  <a:pt x="0" y="37614"/>
                </a:lnTo>
                <a:cubicBezTo>
                  <a:pt x="0" y="39022"/>
                  <a:pt x="1127" y="40161"/>
                  <a:pt x="2535" y="40161"/>
                </a:cubicBezTo>
                <a:lnTo>
                  <a:pt x="37785" y="40161"/>
                </a:lnTo>
                <a:cubicBezTo>
                  <a:pt x="38312" y="40161"/>
                  <a:pt x="38777" y="40002"/>
                  <a:pt x="39181" y="39745"/>
                </a:cubicBezTo>
                <a:cubicBezTo>
                  <a:pt x="39573" y="40002"/>
                  <a:pt x="40050" y="40161"/>
                  <a:pt x="40577" y="40161"/>
                </a:cubicBezTo>
                <a:lnTo>
                  <a:pt x="46038" y="40161"/>
                </a:lnTo>
                <a:cubicBezTo>
                  <a:pt x="46662" y="40161"/>
                  <a:pt x="47189" y="39634"/>
                  <a:pt x="47189" y="39010"/>
                </a:cubicBezTo>
                <a:cubicBezTo>
                  <a:pt x="47189" y="38385"/>
                  <a:pt x="46662" y="37859"/>
                  <a:pt x="46038" y="37859"/>
                </a:cubicBezTo>
                <a:lnTo>
                  <a:pt x="40577" y="37859"/>
                </a:lnTo>
                <a:cubicBezTo>
                  <a:pt x="40430" y="37859"/>
                  <a:pt x="40332" y="37749"/>
                  <a:pt x="40332" y="37614"/>
                </a:cubicBezTo>
                <a:lnTo>
                  <a:pt x="40332" y="25529"/>
                </a:lnTo>
                <a:cubicBezTo>
                  <a:pt x="40332" y="24648"/>
                  <a:pt x="41018" y="23938"/>
                  <a:pt x="41875" y="23889"/>
                </a:cubicBezTo>
                <a:lnTo>
                  <a:pt x="74432" y="23889"/>
                </a:lnTo>
                <a:cubicBezTo>
                  <a:pt x="75325" y="23889"/>
                  <a:pt x="76060" y="24623"/>
                  <a:pt x="76060" y="25529"/>
                </a:cubicBezTo>
                <a:lnTo>
                  <a:pt x="76060" y="37614"/>
                </a:lnTo>
                <a:cubicBezTo>
                  <a:pt x="76060" y="37749"/>
                  <a:pt x="75962" y="37859"/>
                  <a:pt x="75815" y="37859"/>
                </a:cubicBezTo>
                <a:lnTo>
                  <a:pt x="51192" y="37859"/>
                </a:lnTo>
                <a:cubicBezTo>
                  <a:pt x="50568" y="37859"/>
                  <a:pt x="50042" y="38385"/>
                  <a:pt x="50042" y="39010"/>
                </a:cubicBezTo>
                <a:cubicBezTo>
                  <a:pt x="50042" y="39634"/>
                  <a:pt x="50568" y="40161"/>
                  <a:pt x="51192" y="40161"/>
                </a:cubicBezTo>
                <a:lnTo>
                  <a:pt x="75815" y="40161"/>
                </a:lnTo>
                <a:cubicBezTo>
                  <a:pt x="77223" y="40161"/>
                  <a:pt x="78362" y="39022"/>
                  <a:pt x="78362" y="37614"/>
                </a:cubicBezTo>
                <a:lnTo>
                  <a:pt x="78362" y="25529"/>
                </a:lnTo>
                <a:cubicBezTo>
                  <a:pt x="78362" y="24452"/>
                  <a:pt x="77933" y="23472"/>
                  <a:pt x="77223" y="22774"/>
                </a:cubicBezTo>
                <a:cubicBezTo>
                  <a:pt x="77946" y="22052"/>
                  <a:pt x="78411" y="21048"/>
                  <a:pt x="78411" y="19958"/>
                </a:cubicBezTo>
                <a:lnTo>
                  <a:pt x="78411" y="7874"/>
                </a:lnTo>
                <a:cubicBezTo>
                  <a:pt x="78411" y="6465"/>
                  <a:pt x="77272" y="5339"/>
                  <a:pt x="75864" y="5339"/>
                </a:cubicBezTo>
                <a:lnTo>
                  <a:pt x="73060" y="5339"/>
                </a:lnTo>
                <a:lnTo>
                  <a:pt x="73060" y="2535"/>
                </a:lnTo>
                <a:cubicBezTo>
                  <a:pt x="73060" y="1127"/>
                  <a:pt x="71934" y="1"/>
                  <a:pt x="70526" y="1"/>
                </a:cubicBezTo>
                <a:lnTo>
                  <a:pt x="63081" y="1"/>
                </a:lnTo>
                <a:cubicBezTo>
                  <a:pt x="61673" y="1"/>
                  <a:pt x="60547" y="1127"/>
                  <a:pt x="60547" y="2535"/>
                </a:cubicBezTo>
                <a:lnTo>
                  <a:pt x="60547" y="5339"/>
                </a:lnTo>
                <a:lnTo>
                  <a:pt x="54449" y="5339"/>
                </a:lnTo>
                <a:lnTo>
                  <a:pt x="54449" y="2535"/>
                </a:lnTo>
                <a:cubicBezTo>
                  <a:pt x="54449" y="1127"/>
                  <a:pt x="53323" y="1"/>
                  <a:pt x="51915" y="1"/>
                </a:cubicBezTo>
                <a:lnTo>
                  <a:pt x="44471" y="1"/>
                </a:lnTo>
                <a:cubicBezTo>
                  <a:pt x="43062" y="1"/>
                  <a:pt x="41936" y="1127"/>
                  <a:pt x="41936" y="2535"/>
                </a:cubicBezTo>
                <a:lnTo>
                  <a:pt x="41936" y="5339"/>
                </a:lnTo>
                <a:lnTo>
                  <a:pt x="40614" y="5339"/>
                </a:lnTo>
                <a:cubicBezTo>
                  <a:pt x="40099" y="5339"/>
                  <a:pt x="39622" y="5486"/>
                  <a:pt x="39230" y="5755"/>
                </a:cubicBezTo>
                <a:cubicBezTo>
                  <a:pt x="38826" y="5486"/>
                  <a:pt x="38349" y="5339"/>
                  <a:pt x="37834" y="5339"/>
                </a:cubicBezTo>
                <a:lnTo>
                  <a:pt x="35190" y="5339"/>
                </a:lnTo>
                <a:lnTo>
                  <a:pt x="35190" y="2535"/>
                </a:lnTo>
                <a:cubicBezTo>
                  <a:pt x="35190" y="1127"/>
                  <a:pt x="34051" y="1"/>
                  <a:pt x="32643" y="1"/>
                </a:cubicBezTo>
                <a:lnTo>
                  <a:pt x="25211" y="1"/>
                </a:lnTo>
                <a:cubicBezTo>
                  <a:pt x="23803" y="1"/>
                  <a:pt x="22664" y="1127"/>
                  <a:pt x="22664" y="2535"/>
                </a:cubicBezTo>
                <a:lnTo>
                  <a:pt x="22664" y="5339"/>
                </a:lnTo>
                <a:lnTo>
                  <a:pt x="16579" y="5339"/>
                </a:lnTo>
                <a:lnTo>
                  <a:pt x="16579" y="2535"/>
                </a:lnTo>
                <a:cubicBezTo>
                  <a:pt x="16579" y="1127"/>
                  <a:pt x="15440" y="1"/>
                  <a:pt x="140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56" name="Shape 4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7" name="Google Shape;4057;p115"/>
          <p:cNvSpPr txBox="1"/>
          <p:nvPr>
            <p:ph type="title"/>
          </p:nvPr>
        </p:nvSpPr>
        <p:spPr>
          <a:xfrm>
            <a:off x="4499808" y="2350798"/>
            <a:ext cx="3449400" cy="4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¿CREAMOS EQUIPOS?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4061" name="Shape 4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2" name="Google Shape;4062;p116"/>
          <p:cNvSpPr txBox="1"/>
          <p:nvPr>
            <p:ph type="ctrTitle"/>
          </p:nvPr>
        </p:nvSpPr>
        <p:spPr>
          <a:xfrm>
            <a:off x="588350" y="2131625"/>
            <a:ext cx="9188700" cy="14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osis"/>
              <a:buNone/>
            </a:pPr>
            <a:r>
              <a:t/>
            </a:r>
            <a:endParaRPr b="1" sz="400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osis"/>
              <a:buNone/>
            </a:pPr>
            <a:r>
              <a:rPr b="1" lang="en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Formamos equipos</a:t>
            </a:r>
            <a:endParaRPr b="1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osis"/>
              <a:buNone/>
            </a:pPr>
            <a:r>
              <a:rPr b="1" lang="en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y nos presentamos...</a:t>
            </a:r>
            <a:endParaRPr b="1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4066" name="Shape 4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7" name="Google Shape;4067;p117"/>
          <p:cNvSpPr txBox="1"/>
          <p:nvPr>
            <p:ph type="ctrTitle"/>
          </p:nvPr>
        </p:nvSpPr>
        <p:spPr>
          <a:xfrm>
            <a:off x="-44700" y="2830600"/>
            <a:ext cx="9188700" cy="14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osis"/>
              <a:buNone/>
            </a:pPr>
            <a:r>
              <a:t/>
            </a:r>
            <a:endParaRPr sz="40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osis"/>
              <a:buNone/>
            </a:pPr>
            <a:r>
              <a:rPr lang="en"/>
              <a:t>¿CUÁL ES TU NARRATIVA?</a:t>
            </a:r>
            <a:endParaRPr sz="5500"/>
          </a:p>
        </p:txBody>
      </p:sp>
      <p:pic>
        <p:nvPicPr>
          <p:cNvPr descr="Resultado de imagen de DIXIT CARTA" id="4068" name="Google Shape;4068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688" y="553325"/>
            <a:ext cx="8947924" cy="4590174"/>
          </a:xfrm>
          <a:prstGeom prst="rect">
            <a:avLst/>
          </a:prstGeom>
          <a:noFill/>
          <a:ln>
            <a:noFill/>
          </a:ln>
        </p:spPr>
      </p:pic>
      <p:sp>
        <p:nvSpPr>
          <p:cNvPr id="4069" name="Google Shape;4069;p117"/>
          <p:cNvSpPr txBox="1"/>
          <p:nvPr/>
        </p:nvSpPr>
        <p:spPr>
          <a:xfrm>
            <a:off x="21300" y="-32925"/>
            <a:ext cx="91014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Dosis"/>
              <a:buAutoNum type="arabicPeriod"/>
            </a:pPr>
            <a:r>
              <a:rPr b="1" i="0" lang="en" sz="1700" u="none" cap="none" strike="noStrik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Importante          2.No soportas          3. Esperas conseguir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3" name="Shape 4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4" name="Google Shape;4074;p118"/>
          <p:cNvSpPr txBox="1"/>
          <p:nvPr>
            <p:ph idx="4294967295" type="ctrTitle"/>
          </p:nvPr>
        </p:nvSpPr>
        <p:spPr>
          <a:xfrm>
            <a:off x="70275" y="100675"/>
            <a:ext cx="3218100" cy="8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Dosis"/>
              <a:buNone/>
            </a:pPr>
            <a:r>
              <a:rPr b="1" lang="en" sz="30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Aprendizaje</a:t>
            </a:r>
            <a:endParaRPr b="1" sz="3000">
              <a:solidFill>
                <a:srgbClr val="666666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Dosis"/>
              <a:buNone/>
            </a:pPr>
            <a:r>
              <a:rPr b="1" lang="en" sz="30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Basado en juegos (ABJ)</a:t>
            </a:r>
            <a:endParaRPr b="1" sz="3000">
              <a:solidFill>
                <a:srgbClr val="666666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075" name="Google Shape;4075;p118"/>
          <p:cNvSpPr txBox="1"/>
          <p:nvPr>
            <p:ph type="title"/>
          </p:nvPr>
        </p:nvSpPr>
        <p:spPr>
          <a:xfrm>
            <a:off x="3581525" y="1197175"/>
            <a:ext cx="2241600" cy="8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Dosis"/>
              <a:buNone/>
            </a:pPr>
            <a:r>
              <a:rPr b="1" lang="en" sz="30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Gamificación</a:t>
            </a:r>
            <a:endParaRPr b="1" sz="3000">
              <a:solidFill>
                <a:srgbClr val="666666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076" name="Google Shape;4076;p118"/>
          <p:cNvSpPr txBox="1"/>
          <p:nvPr>
            <p:ph type="title"/>
          </p:nvPr>
        </p:nvSpPr>
        <p:spPr>
          <a:xfrm>
            <a:off x="6504475" y="322675"/>
            <a:ext cx="2241600" cy="8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Dosis"/>
              <a:buNone/>
            </a:pPr>
            <a:r>
              <a:rPr b="1" lang="en" sz="30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Juego</a:t>
            </a:r>
            <a:endParaRPr b="1" sz="3000">
              <a:solidFill>
                <a:srgbClr val="666666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077" name="Google Shape;4077;p118"/>
          <p:cNvSpPr txBox="1"/>
          <p:nvPr/>
        </p:nvSpPr>
        <p:spPr>
          <a:xfrm>
            <a:off x="3868025" y="2053200"/>
            <a:ext cx="1955100" cy="10950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Dosis"/>
                <a:ea typeface="Dosis"/>
                <a:cs typeface="Dosis"/>
                <a:sym typeface="Dosis"/>
              </a:rPr>
              <a:t>Juego creado o utilizado para un fin didáctico.</a:t>
            </a:r>
            <a:endParaRPr sz="20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078" name="Google Shape;4078;p118"/>
          <p:cNvSpPr txBox="1"/>
          <p:nvPr/>
        </p:nvSpPr>
        <p:spPr>
          <a:xfrm>
            <a:off x="748900" y="2712975"/>
            <a:ext cx="1955100" cy="7332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Dosis"/>
                <a:ea typeface="Dosis"/>
                <a:cs typeface="Dosis"/>
                <a:sym typeface="Dosis"/>
              </a:rPr>
              <a:t>Usa las mecánicas y dinámicas del juego</a:t>
            </a:r>
            <a:endParaRPr sz="18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079" name="Google Shape;4079;p118"/>
          <p:cNvSpPr txBox="1"/>
          <p:nvPr/>
        </p:nvSpPr>
        <p:spPr>
          <a:xfrm>
            <a:off x="881300" y="1777575"/>
            <a:ext cx="1955100" cy="7332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Dosis"/>
                <a:ea typeface="Dosis"/>
                <a:cs typeface="Dosis"/>
                <a:sym typeface="Dosis"/>
              </a:rPr>
              <a:t>Es libre y voluntario, sin un fin concreto.</a:t>
            </a:r>
            <a:endParaRPr sz="18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080" name="Google Shape;4080;p118"/>
          <p:cNvSpPr txBox="1"/>
          <p:nvPr/>
        </p:nvSpPr>
        <p:spPr>
          <a:xfrm>
            <a:off x="288375" y="3648388"/>
            <a:ext cx="3000000" cy="912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Lograr un objetivo de aprendizaje.</a:t>
            </a:r>
            <a:endParaRPr/>
          </a:p>
        </p:txBody>
      </p:sp>
      <p:sp>
        <p:nvSpPr>
          <p:cNvPr id="4081" name="Google Shape;4081;p118"/>
          <p:cNvSpPr txBox="1"/>
          <p:nvPr/>
        </p:nvSpPr>
        <p:spPr>
          <a:xfrm>
            <a:off x="3434775" y="3417925"/>
            <a:ext cx="3000000" cy="6351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Implica contexto dirigido.</a:t>
            </a:r>
            <a:endParaRPr/>
          </a:p>
        </p:txBody>
      </p:sp>
      <p:sp>
        <p:nvSpPr>
          <p:cNvPr id="4082" name="Google Shape;4082;p118"/>
          <p:cNvSpPr txBox="1"/>
          <p:nvPr/>
        </p:nvSpPr>
        <p:spPr>
          <a:xfrm>
            <a:off x="6875300" y="1321600"/>
            <a:ext cx="1753200" cy="9732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Busca aprender algo a partir de la acción.</a:t>
            </a:r>
            <a:endParaRPr sz="18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083" name="Google Shape;4083;p118"/>
          <p:cNvSpPr txBox="1"/>
          <p:nvPr/>
        </p:nvSpPr>
        <p:spPr>
          <a:xfrm>
            <a:off x="4139025" y="4173575"/>
            <a:ext cx="1898400" cy="912600"/>
          </a:xfrm>
          <a:prstGeom prst="rect">
            <a:avLst/>
          </a:prstGeom>
          <a:noFill/>
          <a:ln cap="flat" cmpd="sng" w="38100">
            <a:solidFill>
              <a:srgbClr val="FF99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Implica un contexto creado ex profeso para este objetivo.</a:t>
            </a:r>
            <a:endParaRPr sz="18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084" name="Google Shape;4084;p118"/>
          <p:cNvSpPr txBox="1"/>
          <p:nvPr/>
        </p:nvSpPr>
        <p:spPr>
          <a:xfrm>
            <a:off x="6865025" y="3760450"/>
            <a:ext cx="1898400" cy="9732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Perder o ganar forma parte del juego.</a:t>
            </a:r>
            <a:endParaRPr/>
          </a:p>
        </p:txBody>
      </p:sp>
      <p:sp>
        <p:nvSpPr>
          <p:cNvPr id="4085" name="Google Shape;4085;p118"/>
          <p:cNvSpPr txBox="1"/>
          <p:nvPr/>
        </p:nvSpPr>
        <p:spPr>
          <a:xfrm>
            <a:off x="6802700" y="2419225"/>
            <a:ext cx="2138700" cy="12168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El contexto es implícito por las características del juego.</a:t>
            </a:r>
            <a:endParaRPr/>
          </a:p>
        </p:txBody>
      </p:sp>
      <p:pic>
        <p:nvPicPr>
          <p:cNvPr id="4086" name="Google Shape;4086;p118" title="Benny Hill Them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18050" y="282688"/>
            <a:ext cx="335750" cy="251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0" name="Shape 4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1" name="Google Shape;4091;p119"/>
          <p:cNvSpPr txBox="1"/>
          <p:nvPr>
            <p:ph idx="4294967295" type="ctrTitle"/>
          </p:nvPr>
        </p:nvSpPr>
        <p:spPr>
          <a:xfrm>
            <a:off x="70275" y="100675"/>
            <a:ext cx="3218100" cy="8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Dosis"/>
              <a:buNone/>
            </a:pPr>
            <a:r>
              <a:rPr b="1" lang="en" sz="30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Aprendizaje</a:t>
            </a:r>
            <a:endParaRPr b="1" sz="3000">
              <a:solidFill>
                <a:srgbClr val="666666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Dosis"/>
              <a:buNone/>
            </a:pPr>
            <a:r>
              <a:rPr b="1" lang="en" sz="30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Basado en juegos (ABJ)</a:t>
            </a:r>
            <a:endParaRPr b="1" sz="3000">
              <a:solidFill>
                <a:srgbClr val="666666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092" name="Google Shape;4092;p119"/>
          <p:cNvSpPr txBox="1"/>
          <p:nvPr>
            <p:ph type="title"/>
          </p:nvPr>
        </p:nvSpPr>
        <p:spPr>
          <a:xfrm>
            <a:off x="3524700" y="975175"/>
            <a:ext cx="2241600" cy="8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Dosis"/>
              <a:buNone/>
            </a:pPr>
            <a:r>
              <a:rPr b="1" lang="en" sz="30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Gamificación</a:t>
            </a:r>
            <a:endParaRPr b="1" sz="3000">
              <a:solidFill>
                <a:srgbClr val="666666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093" name="Google Shape;4093;p119"/>
          <p:cNvSpPr txBox="1"/>
          <p:nvPr>
            <p:ph type="title"/>
          </p:nvPr>
        </p:nvSpPr>
        <p:spPr>
          <a:xfrm>
            <a:off x="6504475" y="322675"/>
            <a:ext cx="2241600" cy="8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Dosis"/>
              <a:buNone/>
            </a:pPr>
            <a:r>
              <a:rPr b="1" lang="en" sz="30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Juego</a:t>
            </a:r>
            <a:endParaRPr b="1" sz="3000">
              <a:solidFill>
                <a:srgbClr val="666666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094" name="Google Shape;4094;p119"/>
          <p:cNvSpPr/>
          <p:nvPr/>
        </p:nvSpPr>
        <p:spPr>
          <a:xfrm>
            <a:off x="446525" y="1839177"/>
            <a:ext cx="2340000" cy="2975700"/>
          </a:xfrm>
          <a:prstGeom prst="rect">
            <a:avLst/>
          </a:prstGeom>
          <a:noFill/>
          <a:ln cap="flat" cmpd="sng" w="3810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5" name="Google Shape;4095;p119"/>
          <p:cNvSpPr/>
          <p:nvPr/>
        </p:nvSpPr>
        <p:spPr>
          <a:xfrm>
            <a:off x="3532325" y="1839177"/>
            <a:ext cx="2340000" cy="304230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6" name="Google Shape;4096;p119"/>
          <p:cNvSpPr/>
          <p:nvPr/>
        </p:nvSpPr>
        <p:spPr>
          <a:xfrm>
            <a:off x="6618125" y="1839177"/>
            <a:ext cx="2340000" cy="3137400"/>
          </a:xfrm>
          <a:prstGeom prst="rect">
            <a:avLst/>
          </a:prstGeom>
          <a:noFill/>
          <a:ln cap="flat" cmpd="sng" w="38100">
            <a:solidFill>
              <a:srgbClr val="B4A7D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7" name="Google Shape;4097;p119"/>
          <p:cNvSpPr txBox="1"/>
          <p:nvPr/>
        </p:nvSpPr>
        <p:spPr>
          <a:xfrm>
            <a:off x="638975" y="1955775"/>
            <a:ext cx="1955100" cy="12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Dosis"/>
                <a:ea typeface="Dosis"/>
                <a:cs typeface="Dosis"/>
                <a:sym typeface="Dosis"/>
              </a:rPr>
              <a:t>Juego creado o utilizado para el fin didáctico.</a:t>
            </a:r>
            <a:endParaRPr sz="20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Dosis"/>
                <a:ea typeface="Dosis"/>
                <a:cs typeface="Dosis"/>
                <a:sym typeface="Dosis"/>
              </a:rPr>
              <a:t>Lograr un objetivo de aprendizaje.</a:t>
            </a:r>
            <a:endParaRPr sz="20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Dosis"/>
                <a:ea typeface="Dosis"/>
                <a:cs typeface="Dosis"/>
                <a:sym typeface="Dosis"/>
              </a:rPr>
              <a:t>Implica contexto dirigido.</a:t>
            </a:r>
            <a:endParaRPr sz="20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098" name="Google Shape;4098;p119"/>
          <p:cNvSpPr txBox="1"/>
          <p:nvPr/>
        </p:nvSpPr>
        <p:spPr>
          <a:xfrm>
            <a:off x="3755050" y="1839175"/>
            <a:ext cx="1955100" cy="22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Dosis"/>
                <a:ea typeface="Dosis"/>
                <a:cs typeface="Dosis"/>
                <a:sym typeface="Dosis"/>
              </a:rPr>
              <a:t>No es un juego, pero utiliza sus mecánica y dinámicas.</a:t>
            </a:r>
            <a:endParaRPr sz="18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Dosis"/>
                <a:ea typeface="Dosis"/>
                <a:cs typeface="Dosis"/>
                <a:sym typeface="Dosis"/>
              </a:rPr>
              <a:t>Busca aprender algo a partir de la acción.</a:t>
            </a:r>
            <a:endParaRPr sz="18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Dosis"/>
                <a:ea typeface="Dosis"/>
                <a:cs typeface="Dosis"/>
                <a:sym typeface="Dosis"/>
              </a:rPr>
              <a:t>Implica un contexto creado ex profeso para este objetivo.</a:t>
            </a:r>
            <a:endParaRPr sz="18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099" name="Google Shape;4099;p119"/>
          <p:cNvSpPr txBox="1"/>
          <p:nvPr/>
        </p:nvSpPr>
        <p:spPr>
          <a:xfrm>
            <a:off x="6810575" y="1955775"/>
            <a:ext cx="1955100" cy="22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Dosis"/>
                <a:ea typeface="Dosis"/>
                <a:cs typeface="Dosis"/>
                <a:sym typeface="Dosis"/>
              </a:rPr>
              <a:t>Es libre y voluntario, sin un fin concreto.</a:t>
            </a:r>
            <a:endParaRPr sz="18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Dosis"/>
                <a:ea typeface="Dosis"/>
                <a:cs typeface="Dosis"/>
                <a:sym typeface="Dosis"/>
              </a:rPr>
              <a:t>Perder o ganar forma parte del juego.</a:t>
            </a:r>
            <a:endParaRPr sz="18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Dosis"/>
                <a:ea typeface="Dosis"/>
                <a:cs typeface="Dosis"/>
                <a:sym typeface="Dosis"/>
              </a:rPr>
              <a:t>El contexto es implícito por las características del juego.</a:t>
            </a:r>
            <a:endParaRPr sz="1800"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103" name="Shape 4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Google Shape;4104;p120" title="Decálogo del jueg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4350" y="136975"/>
            <a:ext cx="6268150" cy="470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8" name="Shape 4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9" name="Google Shape;4109;p121"/>
          <p:cNvSpPr txBox="1"/>
          <p:nvPr>
            <p:ph type="title"/>
          </p:nvPr>
        </p:nvSpPr>
        <p:spPr>
          <a:xfrm>
            <a:off x="2721350" y="2121188"/>
            <a:ext cx="3195000" cy="121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¿QUÉ OCURRE CUANDO JUGAMOS?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113" name="Shape 4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4" name="Google Shape;4114;p122"/>
          <p:cNvSpPr/>
          <p:nvPr/>
        </p:nvSpPr>
        <p:spPr>
          <a:xfrm>
            <a:off x="643500" y="1787775"/>
            <a:ext cx="1853400" cy="744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dk2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Si el objetivo es...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115" name="Google Shape;4115;p122"/>
          <p:cNvSpPr/>
          <p:nvPr/>
        </p:nvSpPr>
        <p:spPr>
          <a:xfrm>
            <a:off x="4428825" y="205650"/>
            <a:ext cx="1568700" cy="6288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Divertir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4116" name="Google Shape;4116;p122"/>
          <p:cNvCxnSpPr>
            <a:stCxn id="4114" idx="3"/>
            <a:endCxn id="4115" idx="1"/>
          </p:cNvCxnSpPr>
          <p:nvPr/>
        </p:nvCxnSpPr>
        <p:spPr>
          <a:xfrm flipH="1" rot="10800000">
            <a:off x="2496900" y="519975"/>
            <a:ext cx="1932000" cy="1640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4117" name="Google Shape;4117;p122"/>
          <p:cNvSpPr/>
          <p:nvPr/>
        </p:nvSpPr>
        <p:spPr>
          <a:xfrm>
            <a:off x="4428725" y="922513"/>
            <a:ext cx="1614900" cy="721200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Simular una situación real en entorno seguro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4118" name="Google Shape;4118;p122"/>
          <p:cNvCxnSpPr>
            <a:stCxn id="4114" idx="3"/>
            <a:endCxn id="4117" idx="1"/>
          </p:cNvCxnSpPr>
          <p:nvPr/>
        </p:nvCxnSpPr>
        <p:spPr>
          <a:xfrm flipH="1" rot="10800000">
            <a:off x="2496900" y="1283175"/>
            <a:ext cx="1931700" cy="876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4119" name="Google Shape;4119;p122"/>
          <p:cNvSpPr/>
          <p:nvPr/>
        </p:nvSpPr>
        <p:spPr>
          <a:xfrm>
            <a:off x="4405725" y="1731775"/>
            <a:ext cx="1614900" cy="8667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Aprendan mientras juegan a un juego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120" name="Google Shape;4120;p122"/>
          <p:cNvSpPr/>
          <p:nvPr/>
        </p:nvSpPr>
        <p:spPr>
          <a:xfrm>
            <a:off x="4387325" y="2651850"/>
            <a:ext cx="1697700" cy="9900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Usar elementos del juego para motivar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121" name="Google Shape;4121;p122"/>
          <p:cNvSpPr/>
          <p:nvPr/>
        </p:nvSpPr>
        <p:spPr>
          <a:xfrm>
            <a:off x="7063300" y="147750"/>
            <a:ext cx="1897500" cy="744600"/>
          </a:xfrm>
          <a:prstGeom prst="wedgeEllipseCallout">
            <a:avLst>
              <a:gd fmla="val -107215" name="adj1"/>
              <a:gd fmla="val 3989" name="adj2"/>
            </a:avLst>
          </a:prstGeom>
          <a:solidFill>
            <a:srgbClr val="E69138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Dosis"/>
                <a:ea typeface="Dosis"/>
                <a:cs typeface="Dosis"/>
                <a:sym typeface="Dosis"/>
              </a:rPr>
              <a:t>DINÁMICA LÚDICA</a:t>
            </a:r>
            <a:endParaRPr b="1" sz="12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JUEGO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122" name="Google Shape;4122;p122"/>
          <p:cNvSpPr/>
          <p:nvPr/>
        </p:nvSpPr>
        <p:spPr>
          <a:xfrm>
            <a:off x="7063300" y="1018113"/>
            <a:ext cx="1897500" cy="744600"/>
          </a:xfrm>
          <a:prstGeom prst="wedgeEllipseCallout">
            <a:avLst>
              <a:gd fmla="val -107215" name="adj1"/>
              <a:gd fmla="val 3989" name="adj2"/>
            </a:avLst>
          </a:prstGeom>
          <a:solidFill>
            <a:srgbClr val="F1C232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SIMULADOR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123" name="Google Shape;4123;p122"/>
          <p:cNvSpPr/>
          <p:nvPr/>
        </p:nvSpPr>
        <p:spPr>
          <a:xfrm>
            <a:off x="7165800" y="2118575"/>
            <a:ext cx="1897500" cy="744600"/>
          </a:xfrm>
          <a:prstGeom prst="wedgeEllipseCallout">
            <a:avLst>
              <a:gd fmla="val -110523" name="adj1"/>
              <a:gd fmla="val -45551" name="adj2"/>
            </a:avLst>
          </a:prstGeom>
          <a:solidFill>
            <a:srgbClr val="93C47D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 ABJ </a:t>
            </a:r>
            <a:endParaRPr b="1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SERIOUS GAMES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124" name="Google Shape;4124;p122"/>
          <p:cNvSpPr/>
          <p:nvPr/>
        </p:nvSpPr>
        <p:spPr>
          <a:xfrm>
            <a:off x="6798500" y="2973450"/>
            <a:ext cx="2189700" cy="744600"/>
          </a:xfrm>
          <a:prstGeom prst="wedgeEllipseCallout">
            <a:avLst>
              <a:gd fmla="val -81047" name="adj1"/>
              <a:gd fmla="val -17227" name="adj2"/>
            </a:avLst>
          </a:prstGeom>
          <a:solidFill>
            <a:srgbClr val="6D9EEB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 GAMIFICACIÓN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125" name="Google Shape;4125;p122"/>
          <p:cNvSpPr/>
          <p:nvPr/>
        </p:nvSpPr>
        <p:spPr>
          <a:xfrm>
            <a:off x="7109800" y="3816225"/>
            <a:ext cx="1897500" cy="744600"/>
          </a:xfrm>
          <a:prstGeom prst="wedgeEllipseCallout">
            <a:avLst>
              <a:gd fmla="val -98557" name="adj1"/>
              <a:gd fmla="val -4170" name="adj2"/>
            </a:avLst>
          </a:prstGeom>
          <a:solidFill>
            <a:srgbClr val="C27BA0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GAME THINKING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126" name="Google Shape;4126;p122"/>
          <p:cNvSpPr/>
          <p:nvPr/>
        </p:nvSpPr>
        <p:spPr>
          <a:xfrm>
            <a:off x="4387325" y="3718050"/>
            <a:ext cx="1697700" cy="990000"/>
          </a:xfrm>
          <a:prstGeom prst="roundRect">
            <a:avLst>
              <a:gd fmla="val 16667" name="adj"/>
            </a:avLst>
          </a:prstGeom>
          <a:solidFill>
            <a:srgbClr val="D9D2E9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Generar ideas a partir de juegos para resolver problemas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4127" name="Google Shape;4127;p122"/>
          <p:cNvCxnSpPr>
            <a:stCxn id="4114" idx="3"/>
            <a:endCxn id="4119" idx="1"/>
          </p:cNvCxnSpPr>
          <p:nvPr/>
        </p:nvCxnSpPr>
        <p:spPr>
          <a:xfrm>
            <a:off x="2496900" y="2160075"/>
            <a:ext cx="1908900" cy="5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4128" name="Google Shape;4128;p122"/>
          <p:cNvCxnSpPr>
            <a:stCxn id="4114" idx="3"/>
            <a:endCxn id="4120" idx="1"/>
          </p:cNvCxnSpPr>
          <p:nvPr/>
        </p:nvCxnSpPr>
        <p:spPr>
          <a:xfrm>
            <a:off x="2496900" y="2160075"/>
            <a:ext cx="1890300" cy="986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4129" name="Google Shape;4129;p122"/>
          <p:cNvCxnSpPr>
            <a:stCxn id="4114" idx="3"/>
            <a:endCxn id="4126" idx="1"/>
          </p:cNvCxnSpPr>
          <p:nvPr/>
        </p:nvCxnSpPr>
        <p:spPr>
          <a:xfrm>
            <a:off x="2496900" y="2160075"/>
            <a:ext cx="1890300" cy="2052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3" name="Shape 4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4" name="Google Shape;4134;p123"/>
          <p:cNvSpPr txBox="1"/>
          <p:nvPr>
            <p:ph type="title"/>
          </p:nvPr>
        </p:nvSpPr>
        <p:spPr>
          <a:xfrm>
            <a:off x="2721350" y="2121188"/>
            <a:ext cx="3195000" cy="121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¿QUÉ PRODUCE EL JUEGO?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829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88"/>
          <p:cNvGrpSpPr/>
          <p:nvPr/>
        </p:nvGrpSpPr>
        <p:grpSpPr>
          <a:xfrm>
            <a:off x="1256460" y="1760582"/>
            <a:ext cx="6098298" cy="1668403"/>
            <a:chOff x="4566353" y="1737210"/>
            <a:chExt cx="654900" cy="836083"/>
          </a:xfrm>
        </p:grpSpPr>
        <p:sp>
          <p:nvSpPr>
            <p:cNvPr id="3831" name="Google Shape;3831;p88"/>
            <p:cNvSpPr/>
            <p:nvPr/>
          </p:nvSpPr>
          <p:spPr>
            <a:xfrm>
              <a:off x="4729253" y="1737210"/>
              <a:ext cx="329100" cy="155400"/>
            </a:xfrm>
            <a:prstGeom prst="rect">
              <a:avLst/>
            </a:prstGeom>
            <a:solidFill>
              <a:schemeClr val="accent4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2" name="Google Shape;3832;p88"/>
            <p:cNvSpPr/>
            <p:nvPr/>
          </p:nvSpPr>
          <p:spPr>
            <a:xfrm>
              <a:off x="4566353" y="1887493"/>
              <a:ext cx="654900" cy="685800"/>
            </a:xfrm>
            <a:prstGeom prst="roundRect">
              <a:avLst>
                <a:gd fmla="val 0" name="adj"/>
              </a:avLst>
            </a:prstGeom>
            <a:solidFill>
              <a:schemeClr val="accent3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3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endParaRPr>
            </a:p>
          </p:txBody>
        </p:sp>
      </p:grpSp>
      <p:sp>
        <p:nvSpPr>
          <p:cNvPr id="3833" name="Google Shape;3833;p88"/>
          <p:cNvSpPr txBox="1"/>
          <p:nvPr>
            <p:ph idx="4294967295" type="title"/>
          </p:nvPr>
        </p:nvSpPr>
        <p:spPr>
          <a:xfrm>
            <a:off x="1789200" y="2734166"/>
            <a:ext cx="5565600" cy="63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INTRODUCCION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834" name="Google Shape;3834;p88"/>
          <p:cNvSpPr txBox="1"/>
          <p:nvPr>
            <p:ph idx="4294967295" type="title"/>
          </p:nvPr>
        </p:nvSpPr>
        <p:spPr>
          <a:xfrm>
            <a:off x="4047250" y="2058267"/>
            <a:ext cx="1164600" cy="67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01.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8" name="Shape 4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9" name="Google Shape;4139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575" y="97600"/>
            <a:ext cx="677696" cy="104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0" name="Google Shape;4140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300" y="1828275"/>
            <a:ext cx="2601200" cy="26012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1" name="Google Shape;4141;p124"/>
          <p:cNvSpPr txBox="1"/>
          <p:nvPr/>
        </p:nvSpPr>
        <p:spPr>
          <a:xfrm>
            <a:off x="3173450" y="1047275"/>
            <a:ext cx="4812300" cy="3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Dosis"/>
                <a:ea typeface="Dosis"/>
                <a:cs typeface="Dosis"/>
                <a:sym typeface="Dosis"/>
              </a:rPr>
              <a:t>Espacio donde las participantes </a:t>
            </a:r>
            <a:r>
              <a:rPr b="1" lang="en" sz="2000">
                <a:latin typeface="Dosis"/>
                <a:ea typeface="Dosis"/>
                <a:cs typeface="Dosis"/>
                <a:sym typeface="Dosis"/>
              </a:rPr>
              <a:t>fijan unas reglas</a:t>
            </a:r>
            <a:r>
              <a:rPr lang="en" sz="2000">
                <a:latin typeface="Dosis"/>
                <a:ea typeface="Dosis"/>
                <a:cs typeface="Dosis"/>
                <a:sym typeface="Dosis"/>
              </a:rPr>
              <a:t> para que el juego ocurra </a:t>
            </a:r>
            <a:r>
              <a:rPr b="1" lang="en" sz="2000">
                <a:latin typeface="Dosis"/>
                <a:ea typeface="Dosis"/>
                <a:cs typeface="Dosis"/>
                <a:sym typeface="Dosis"/>
              </a:rPr>
              <a:t>en plenitud.</a:t>
            </a:r>
            <a:endParaRPr b="1" sz="20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Dosis"/>
                <a:ea typeface="Dosis"/>
                <a:cs typeface="Dosis"/>
                <a:sym typeface="Dosis"/>
              </a:rPr>
              <a:t>Espacio </a:t>
            </a:r>
            <a:r>
              <a:rPr b="1" lang="en" sz="2000">
                <a:latin typeface="Dosis"/>
                <a:ea typeface="Dosis"/>
                <a:cs typeface="Dosis"/>
                <a:sym typeface="Dosis"/>
              </a:rPr>
              <a:t>seguro</a:t>
            </a:r>
            <a:r>
              <a:rPr lang="en" sz="2000">
                <a:latin typeface="Dosis"/>
                <a:ea typeface="Dosis"/>
                <a:cs typeface="Dosis"/>
                <a:sym typeface="Dosis"/>
              </a:rPr>
              <a:t> y protegido del mundo real.</a:t>
            </a:r>
            <a:endParaRPr sz="20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Dosis"/>
                <a:ea typeface="Dosis"/>
                <a:cs typeface="Dosis"/>
                <a:sym typeface="Dosis"/>
              </a:rPr>
              <a:t>Posición psicológica donde </a:t>
            </a:r>
            <a:r>
              <a:rPr b="1" lang="en" sz="2000">
                <a:latin typeface="Dosis"/>
                <a:ea typeface="Dosis"/>
                <a:cs typeface="Dosis"/>
                <a:sym typeface="Dosis"/>
              </a:rPr>
              <a:t>no somos juzgadas</a:t>
            </a:r>
            <a:r>
              <a:rPr lang="en" sz="2000">
                <a:latin typeface="Dosis"/>
                <a:ea typeface="Dosis"/>
                <a:cs typeface="Dosis"/>
                <a:sym typeface="Dosis"/>
              </a:rPr>
              <a:t> y nos sentimos </a:t>
            </a:r>
            <a:r>
              <a:rPr b="1" lang="en" sz="2000">
                <a:latin typeface="Dosis"/>
                <a:ea typeface="Dosis"/>
                <a:cs typeface="Dosis"/>
                <a:sym typeface="Dosis"/>
              </a:rPr>
              <a:t>libres</a:t>
            </a:r>
            <a:r>
              <a:rPr lang="en" sz="2000">
                <a:latin typeface="Dosis"/>
                <a:ea typeface="Dosis"/>
                <a:cs typeface="Dosis"/>
                <a:sym typeface="Dosis"/>
              </a:rPr>
              <a:t>.</a:t>
            </a:r>
            <a:endParaRPr sz="20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 sz="2000">
                <a:latin typeface="Dosis"/>
                <a:ea typeface="Dosis"/>
                <a:cs typeface="Dosis"/>
                <a:sym typeface="Dosis"/>
              </a:rPr>
            </a:br>
            <a:r>
              <a:rPr b="1" lang="en" sz="2000">
                <a:latin typeface="Dosis"/>
                <a:ea typeface="Dosis"/>
                <a:cs typeface="Dosis"/>
                <a:sym typeface="Dosis"/>
              </a:rPr>
              <a:t>Seguros</a:t>
            </a:r>
            <a:r>
              <a:rPr lang="en" sz="2000">
                <a:latin typeface="Dosis"/>
                <a:ea typeface="Dosis"/>
                <a:cs typeface="Dosis"/>
                <a:sym typeface="Dosis"/>
              </a:rPr>
              <a:t> de actuar.</a:t>
            </a:r>
            <a:endParaRPr sz="20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Dosis"/>
                <a:ea typeface="Dosis"/>
                <a:cs typeface="Dosis"/>
                <a:sym typeface="Dosis"/>
              </a:rPr>
              <a:t>Rompe</a:t>
            </a:r>
            <a:r>
              <a:rPr lang="en" sz="2000">
                <a:latin typeface="Dosis"/>
                <a:ea typeface="Dosis"/>
                <a:cs typeface="Dosis"/>
                <a:sym typeface="Dosis"/>
              </a:rPr>
              <a:t> cuando las r</a:t>
            </a:r>
            <a:r>
              <a:rPr b="1" lang="en" sz="2000">
                <a:latin typeface="Dosis"/>
                <a:ea typeface="Dosis"/>
                <a:cs typeface="Dosis"/>
                <a:sym typeface="Dosis"/>
              </a:rPr>
              <a:t>eglas son transgredidas a propósito.</a:t>
            </a:r>
            <a:endParaRPr b="1" sz="20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142" name="Google Shape;4142;p124"/>
          <p:cNvSpPr txBox="1"/>
          <p:nvPr>
            <p:ph idx="4294967295" type="ctrTitle"/>
          </p:nvPr>
        </p:nvSpPr>
        <p:spPr>
          <a:xfrm>
            <a:off x="97300" y="97600"/>
            <a:ext cx="8813400" cy="11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Dosis"/>
              <a:buNone/>
            </a:pPr>
            <a:r>
              <a:rPr b="1" lang="en" sz="30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Círculo mágico (Johan Huizinga)</a:t>
            </a:r>
            <a:endParaRPr b="1" sz="3000">
              <a:solidFill>
                <a:srgbClr val="666666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6" name="Shape 4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Google Shape;4147;p125"/>
          <p:cNvSpPr txBox="1"/>
          <p:nvPr>
            <p:ph idx="4294967295" type="title"/>
          </p:nvPr>
        </p:nvSpPr>
        <p:spPr>
          <a:xfrm>
            <a:off x="311700" y="341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Dosis"/>
              <a:buNone/>
            </a:pPr>
            <a:r>
              <a:rPr b="1" lang="en" sz="38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Stuart Brown</a:t>
            </a:r>
            <a:endParaRPr/>
          </a:p>
        </p:txBody>
      </p:sp>
      <p:cxnSp>
        <p:nvCxnSpPr>
          <p:cNvPr id="4148" name="Google Shape;4148;p125"/>
          <p:cNvCxnSpPr/>
          <p:nvPr/>
        </p:nvCxnSpPr>
        <p:spPr>
          <a:xfrm flipH="1" rot="10800000">
            <a:off x="720481" y="2423119"/>
            <a:ext cx="7648500" cy="66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49" name="Google Shape;4149;p125"/>
          <p:cNvSpPr/>
          <p:nvPr/>
        </p:nvSpPr>
        <p:spPr>
          <a:xfrm>
            <a:off x="469932" y="2309904"/>
            <a:ext cx="264000" cy="239700"/>
          </a:xfrm>
          <a:prstGeom prst="ellipse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0" name="Google Shape;4150;p125"/>
          <p:cNvSpPr/>
          <p:nvPr/>
        </p:nvSpPr>
        <p:spPr>
          <a:xfrm>
            <a:off x="8368962" y="2306659"/>
            <a:ext cx="264000" cy="239700"/>
          </a:xfrm>
          <a:prstGeom prst="ellipse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1" name="Google Shape;4151;p125"/>
          <p:cNvSpPr/>
          <p:nvPr/>
        </p:nvSpPr>
        <p:spPr>
          <a:xfrm>
            <a:off x="1626119" y="2364897"/>
            <a:ext cx="153000" cy="129600"/>
          </a:xfrm>
          <a:prstGeom prst="ellipse">
            <a:avLst/>
          </a:prstGeom>
          <a:solidFill>
            <a:srgbClr val="8E7CC3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2" name="Google Shape;4152;p125"/>
          <p:cNvSpPr/>
          <p:nvPr/>
        </p:nvSpPr>
        <p:spPr>
          <a:xfrm>
            <a:off x="2726981" y="2364897"/>
            <a:ext cx="153000" cy="129600"/>
          </a:xfrm>
          <a:prstGeom prst="ellipse">
            <a:avLst/>
          </a:prstGeom>
          <a:solidFill>
            <a:srgbClr val="8E7CC3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3" name="Google Shape;4153;p125"/>
          <p:cNvSpPr/>
          <p:nvPr/>
        </p:nvSpPr>
        <p:spPr>
          <a:xfrm>
            <a:off x="3730077" y="2361653"/>
            <a:ext cx="153000" cy="129600"/>
          </a:xfrm>
          <a:prstGeom prst="ellipse">
            <a:avLst/>
          </a:prstGeom>
          <a:solidFill>
            <a:srgbClr val="8E7CC3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4" name="Google Shape;4154;p125"/>
          <p:cNvSpPr/>
          <p:nvPr/>
        </p:nvSpPr>
        <p:spPr>
          <a:xfrm>
            <a:off x="4875013" y="2364897"/>
            <a:ext cx="153000" cy="129600"/>
          </a:xfrm>
          <a:prstGeom prst="ellipse">
            <a:avLst/>
          </a:prstGeom>
          <a:solidFill>
            <a:srgbClr val="8E7CC3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5" name="Google Shape;4155;p125"/>
          <p:cNvSpPr/>
          <p:nvPr/>
        </p:nvSpPr>
        <p:spPr>
          <a:xfrm>
            <a:off x="6164326" y="2361653"/>
            <a:ext cx="153000" cy="129600"/>
          </a:xfrm>
          <a:prstGeom prst="ellipse">
            <a:avLst/>
          </a:prstGeom>
          <a:solidFill>
            <a:srgbClr val="8E7CC3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6" name="Google Shape;4156;p125"/>
          <p:cNvSpPr/>
          <p:nvPr/>
        </p:nvSpPr>
        <p:spPr>
          <a:xfrm>
            <a:off x="7307202" y="2361653"/>
            <a:ext cx="153000" cy="129600"/>
          </a:xfrm>
          <a:prstGeom prst="ellipse">
            <a:avLst/>
          </a:prstGeom>
          <a:solidFill>
            <a:srgbClr val="8E7CC3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7" name="Google Shape;4157;p125"/>
          <p:cNvSpPr txBox="1"/>
          <p:nvPr/>
        </p:nvSpPr>
        <p:spPr>
          <a:xfrm>
            <a:off x="347725" y="2514767"/>
            <a:ext cx="599100" cy="2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Inicio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158" name="Google Shape;4158;p125"/>
          <p:cNvSpPr txBox="1"/>
          <p:nvPr/>
        </p:nvSpPr>
        <p:spPr>
          <a:xfrm>
            <a:off x="8201400" y="1355050"/>
            <a:ext cx="7392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Vuelta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al inicio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4159" name="Google Shape;4159;p125"/>
          <p:cNvCxnSpPr>
            <a:stCxn id="4151" idx="0"/>
          </p:cNvCxnSpPr>
          <p:nvPr/>
        </p:nvCxnSpPr>
        <p:spPr>
          <a:xfrm flipH="1" rot="10800000">
            <a:off x="1702619" y="1597497"/>
            <a:ext cx="3000" cy="767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60" name="Google Shape;4160;p125"/>
          <p:cNvCxnSpPr/>
          <p:nvPr/>
        </p:nvCxnSpPr>
        <p:spPr>
          <a:xfrm flipH="1" rot="10800000">
            <a:off x="2802922" y="2491199"/>
            <a:ext cx="3000" cy="767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61" name="Google Shape;4161;p125"/>
          <p:cNvCxnSpPr/>
          <p:nvPr/>
        </p:nvCxnSpPr>
        <p:spPr>
          <a:xfrm flipH="1" rot="10800000">
            <a:off x="3804952" y="1606308"/>
            <a:ext cx="3000" cy="767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62" name="Google Shape;4162;p125"/>
          <p:cNvCxnSpPr/>
          <p:nvPr/>
        </p:nvCxnSpPr>
        <p:spPr>
          <a:xfrm flipH="1" rot="10800000">
            <a:off x="4949889" y="2474004"/>
            <a:ext cx="3000" cy="767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63" name="Google Shape;4163;p125"/>
          <p:cNvCxnSpPr/>
          <p:nvPr/>
        </p:nvCxnSpPr>
        <p:spPr>
          <a:xfrm flipH="1" rot="10800000">
            <a:off x="6239201" y="1583856"/>
            <a:ext cx="3000" cy="767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64" name="Google Shape;4164;p125"/>
          <p:cNvCxnSpPr/>
          <p:nvPr/>
        </p:nvCxnSpPr>
        <p:spPr>
          <a:xfrm flipH="1" rot="10800000">
            <a:off x="7382078" y="2474004"/>
            <a:ext cx="3000" cy="767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65" name="Google Shape;4165;p125"/>
          <p:cNvSpPr/>
          <p:nvPr/>
        </p:nvSpPr>
        <p:spPr>
          <a:xfrm>
            <a:off x="1517695" y="1275262"/>
            <a:ext cx="372900" cy="331200"/>
          </a:xfrm>
          <a:prstGeom prst="ellipse">
            <a:avLst/>
          </a:prstGeom>
          <a:solidFill>
            <a:srgbClr val="FF9900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6" name="Google Shape;4166;p125"/>
          <p:cNvSpPr/>
          <p:nvPr/>
        </p:nvSpPr>
        <p:spPr>
          <a:xfrm>
            <a:off x="2618060" y="3241404"/>
            <a:ext cx="372900" cy="331200"/>
          </a:xfrm>
          <a:prstGeom prst="ellipse">
            <a:avLst/>
          </a:prstGeom>
          <a:solidFill>
            <a:srgbClr val="FF9900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7" name="Google Shape;4167;p125"/>
          <p:cNvSpPr/>
          <p:nvPr/>
        </p:nvSpPr>
        <p:spPr>
          <a:xfrm>
            <a:off x="3620090" y="1275262"/>
            <a:ext cx="372900" cy="331200"/>
          </a:xfrm>
          <a:prstGeom prst="ellipse">
            <a:avLst/>
          </a:prstGeom>
          <a:solidFill>
            <a:srgbClr val="FF9900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8" name="Google Shape;4168;p125"/>
          <p:cNvSpPr/>
          <p:nvPr/>
        </p:nvSpPr>
        <p:spPr>
          <a:xfrm>
            <a:off x="4765027" y="3241404"/>
            <a:ext cx="372900" cy="331200"/>
          </a:xfrm>
          <a:prstGeom prst="ellipse">
            <a:avLst/>
          </a:prstGeom>
          <a:solidFill>
            <a:srgbClr val="FF9900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9" name="Google Shape;4169;p125"/>
          <p:cNvSpPr/>
          <p:nvPr/>
        </p:nvSpPr>
        <p:spPr>
          <a:xfrm>
            <a:off x="6054339" y="1275262"/>
            <a:ext cx="372900" cy="331200"/>
          </a:xfrm>
          <a:prstGeom prst="ellipse">
            <a:avLst/>
          </a:prstGeom>
          <a:solidFill>
            <a:srgbClr val="FF9900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0" name="Google Shape;4170;p125"/>
          <p:cNvSpPr/>
          <p:nvPr/>
        </p:nvSpPr>
        <p:spPr>
          <a:xfrm>
            <a:off x="7197215" y="3241404"/>
            <a:ext cx="372900" cy="331200"/>
          </a:xfrm>
          <a:prstGeom prst="ellipse">
            <a:avLst/>
          </a:prstGeom>
          <a:solidFill>
            <a:srgbClr val="FF9900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1" name="Google Shape;4171;p125"/>
          <p:cNvSpPr txBox="1"/>
          <p:nvPr/>
        </p:nvSpPr>
        <p:spPr>
          <a:xfrm>
            <a:off x="1344663" y="953046"/>
            <a:ext cx="913500" cy="2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Curiosidad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172" name="Google Shape;4172;p125"/>
          <p:cNvSpPr txBox="1"/>
          <p:nvPr/>
        </p:nvSpPr>
        <p:spPr>
          <a:xfrm>
            <a:off x="3175762" y="957451"/>
            <a:ext cx="1513800" cy="2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Placer por el juego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173" name="Google Shape;4173;p125"/>
          <p:cNvSpPr txBox="1"/>
          <p:nvPr/>
        </p:nvSpPr>
        <p:spPr>
          <a:xfrm>
            <a:off x="2467348" y="3500325"/>
            <a:ext cx="913500" cy="2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Sorpresa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174" name="Google Shape;4174;p125"/>
          <p:cNvSpPr txBox="1"/>
          <p:nvPr/>
        </p:nvSpPr>
        <p:spPr>
          <a:xfrm>
            <a:off x="4448198" y="3543600"/>
            <a:ext cx="1184700" cy="2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Comprensión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175" name="Google Shape;4175;p125"/>
          <p:cNvSpPr txBox="1"/>
          <p:nvPr/>
        </p:nvSpPr>
        <p:spPr>
          <a:xfrm>
            <a:off x="5823140" y="946225"/>
            <a:ext cx="813900" cy="2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Maestría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176" name="Google Shape;4176;p125"/>
          <p:cNvSpPr txBox="1"/>
          <p:nvPr/>
        </p:nvSpPr>
        <p:spPr>
          <a:xfrm>
            <a:off x="6664879" y="3547942"/>
            <a:ext cx="1797300" cy="2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Sensación de equilibrio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4177" name="Google Shape;4177;p125"/>
          <p:cNvCxnSpPr/>
          <p:nvPr/>
        </p:nvCxnSpPr>
        <p:spPr>
          <a:xfrm rot="10800000">
            <a:off x="627435" y="4014043"/>
            <a:ext cx="3188400" cy="6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78" name="Google Shape;4178;p125"/>
          <p:cNvCxnSpPr/>
          <p:nvPr/>
        </p:nvCxnSpPr>
        <p:spPr>
          <a:xfrm flipH="1">
            <a:off x="3957920" y="4008351"/>
            <a:ext cx="2211900" cy="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79" name="Google Shape;4179;p125"/>
          <p:cNvCxnSpPr/>
          <p:nvPr/>
        </p:nvCxnSpPr>
        <p:spPr>
          <a:xfrm flipH="1">
            <a:off x="6329976" y="4008351"/>
            <a:ext cx="2211900" cy="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80" name="Google Shape;4180;p125"/>
          <p:cNvSpPr/>
          <p:nvPr/>
        </p:nvSpPr>
        <p:spPr>
          <a:xfrm>
            <a:off x="469932" y="3952576"/>
            <a:ext cx="126300" cy="129600"/>
          </a:xfrm>
          <a:prstGeom prst="ellipse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1" name="Google Shape;4181;p125"/>
          <p:cNvSpPr/>
          <p:nvPr/>
        </p:nvSpPr>
        <p:spPr>
          <a:xfrm>
            <a:off x="3804964" y="3952576"/>
            <a:ext cx="153000" cy="129600"/>
          </a:xfrm>
          <a:prstGeom prst="ellipse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2" name="Google Shape;4182;p125"/>
          <p:cNvSpPr/>
          <p:nvPr/>
        </p:nvSpPr>
        <p:spPr>
          <a:xfrm>
            <a:off x="6164326" y="3952576"/>
            <a:ext cx="153000" cy="129600"/>
          </a:xfrm>
          <a:prstGeom prst="ellipse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3" name="Google Shape;4183;p125"/>
          <p:cNvSpPr txBox="1"/>
          <p:nvPr/>
        </p:nvSpPr>
        <p:spPr>
          <a:xfrm>
            <a:off x="1626119" y="4082173"/>
            <a:ext cx="1552500" cy="2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Deseo-Dopamina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184" name="Google Shape;4184;p125"/>
          <p:cNvSpPr txBox="1"/>
          <p:nvPr/>
        </p:nvSpPr>
        <p:spPr>
          <a:xfrm>
            <a:off x="4287541" y="4086720"/>
            <a:ext cx="1552500" cy="2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Acción-Adrenalina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185" name="Google Shape;4185;p125"/>
          <p:cNvSpPr txBox="1"/>
          <p:nvPr/>
        </p:nvSpPr>
        <p:spPr>
          <a:xfrm>
            <a:off x="6787225" y="4086750"/>
            <a:ext cx="1920300" cy="2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Satisfacción-Serotonina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186" name="Google Shape;4186;p125"/>
          <p:cNvSpPr/>
          <p:nvPr/>
        </p:nvSpPr>
        <p:spPr>
          <a:xfrm>
            <a:off x="8554571" y="3943695"/>
            <a:ext cx="153000" cy="129600"/>
          </a:xfrm>
          <a:prstGeom prst="ellipse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0" name="Shape 4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1" name="Google Shape;4191;p126"/>
          <p:cNvSpPr txBox="1"/>
          <p:nvPr/>
        </p:nvSpPr>
        <p:spPr>
          <a:xfrm>
            <a:off x="545600" y="694700"/>
            <a:ext cx="8069400" cy="21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192" name="Google Shape;4192;p126"/>
          <p:cNvSpPr txBox="1"/>
          <p:nvPr/>
        </p:nvSpPr>
        <p:spPr>
          <a:xfrm>
            <a:off x="152750" y="-22025"/>
            <a:ext cx="8615100" cy="76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DESARROLLO HABILIDADES</a:t>
            </a:r>
            <a:endParaRPr b="1" sz="3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4193" name="Google Shape;4193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8525" y="2460087"/>
            <a:ext cx="1883550" cy="2241576"/>
          </a:xfrm>
          <a:prstGeom prst="rect">
            <a:avLst/>
          </a:prstGeom>
          <a:noFill/>
          <a:ln>
            <a:noFill/>
          </a:ln>
        </p:spPr>
      </p:pic>
      <p:sp>
        <p:nvSpPr>
          <p:cNvPr id="4194" name="Google Shape;4194;p126"/>
          <p:cNvSpPr txBox="1"/>
          <p:nvPr/>
        </p:nvSpPr>
        <p:spPr>
          <a:xfrm>
            <a:off x="1882900" y="2969750"/>
            <a:ext cx="1569300" cy="7653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Dosis"/>
                <a:ea typeface="Dosis"/>
                <a:cs typeface="Dosis"/>
                <a:sym typeface="Dosis"/>
              </a:rPr>
              <a:t>HABILIDADES</a:t>
            </a:r>
            <a:endParaRPr sz="20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Dosis"/>
                <a:ea typeface="Dosis"/>
                <a:cs typeface="Dosis"/>
                <a:sym typeface="Dosis"/>
              </a:rPr>
              <a:t>COGNITIVAS</a:t>
            </a:r>
            <a:endParaRPr sz="20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195" name="Google Shape;4195;p126"/>
          <p:cNvSpPr txBox="1"/>
          <p:nvPr/>
        </p:nvSpPr>
        <p:spPr>
          <a:xfrm>
            <a:off x="3540800" y="1464800"/>
            <a:ext cx="2079000" cy="7383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Dosis"/>
                <a:ea typeface="Dosis"/>
                <a:cs typeface="Dosis"/>
                <a:sym typeface="Dosis"/>
              </a:rPr>
              <a:t>HABILIDADES</a:t>
            </a:r>
            <a:endParaRPr sz="2000">
              <a:latin typeface="Dosis"/>
              <a:ea typeface="Dosis"/>
              <a:cs typeface="Dosis"/>
              <a:sym typeface="Dosi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Dosis"/>
                <a:ea typeface="Dosis"/>
                <a:cs typeface="Dosis"/>
                <a:sym typeface="Dosis"/>
              </a:rPr>
              <a:t>EMOCIONALES</a:t>
            </a:r>
            <a:endParaRPr sz="20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196" name="Google Shape;4196;p126"/>
          <p:cNvSpPr txBox="1"/>
          <p:nvPr/>
        </p:nvSpPr>
        <p:spPr>
          <a:xfrm>
            <a:off x="5468400" y="2724825"/>
            <a:ext cx="1569300" cy="7653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Dosis"/>
                <a:ea typeface="Dosis"/>
                <a:cs typeface="Dosis"/>
                <a:sym typeface="Dosis"/>
              </a:rPr>
              <a:t>HABILIDADES</a:t>
            </a:r>
            <a:endParaRPr sz="2000">
              <a:latin typeface="Dosis"/>
              <a:ea typeface="Dosis"/>
              <a:cs typeface="Dosis"/>
              <a:sym typeface="Dosi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Dosis"/>
                <a:ea typeface="Dosis"/>
                <a:cs typeface="Dosis"/>
                <a:sym typeface="Dosis"/>
              </a:rPr>
              <a:t>SOCIALES</a:t>
            </a:r>
            <a:endParaRPr sz="20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197" name="Google Shape;4197;p126"/>
          <p:cNvSpPr txBox="1"/>
          <p:nvPr/>
        </p:nvSpPr>
        <p:spPr>
          <a:xfrm>
            <a:off x="443925" y="2403350"/>
            <a:ext cx="14391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8" name="Google Shape;4198;p126"/>
          <p:cNvSpPr txBox="1"/>
          <p:nvPr/>
        </p:nvSpPr>
        <p:spPr>
          <a:xfrm>
            <a:off x="5402075" y="2648501"/>
            <a:ext cx="3521700" cy="18381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●"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RESPETAR NORMAS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●"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TRABAJO EQUIPO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●"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RESOLVER CONFLICTOS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●"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ESCUCHA ACTIVA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●"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ACTUAR EN CONTEXTO COOPERACIÓN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199" name="Google Shape;4199;p126"/>
          <p:cNvSpPr txBox="1"/>
          <p:nvPr/>
        </p:nvSpPr>
        <p:spPr>
          <a:xfrm>
            <a:off x="169800" y="2724825"/>
            <a:ext cx="3371100" cy="1977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●"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ATENCIÓN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●"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MEMORIA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●"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LENGUAJE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●"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RAZONAMIENTO LÓGICO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●"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ORIENTACIÓN ESPACIAL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●"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FUNCIONES EJECUTIVAS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200" name="Google Shape;4200;p126"/>
          <p:cNvSpPr txBox="1"/>
          <p:nvPr/>
        </p:nvSpPr>
        <p:spPr>
          <a:xfrm>
            <a:off x="69150" y="796625"/>
            <a:ext cx="8816400" cy="16101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AUTOCONFIANZA                                                  TOLERANCIA A LA FRUSTACIÓN                                     AUTOEVALUACIÓN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                           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GESTIÓN DE LA PÉRDIDA									APRENDER A GANAR /PERDER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4" name="Shape 4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5" name="Google Shape;4205;p127"/>
          <p:cNvSpPr txBox="1"/>
          <p:nvPr>
            <p:ph idx="4294967295" type="ctrTitle"/>
          </p:nvPr>
        </p:nvSpPr>
        <p:spPr>
          <a:xfrm>
            <a:off x="311700" y="341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Dosis"/>
              <a:buNone/>
            </a:pPr>
            <a:r>
              <a:rPr b="1" lang="en" sz="38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FUNCIONES EJECUTIVAS ¿CUÁLES SON?</a:t>
            </a:r>
            <a:endParaRPr/>
          </a:p>
        </p:txBody>
      </p:sp>
      <p:sp>
        <p:nvSpPr>
          <p:cNvPr id="4206" name="Google Shape;4206;p127"/>
          <p:cNvSpPr txBox="1"/>
          <p:nvPr/>
        </p:nvSpPr>
        <p:spPr>
          <a:xfrm>
            <a:off x="5678584" y="3505531"/>
            <a:ext cx="17661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ix Caps"/>
              <a:buNone/>
            </a:pPr>
            <a:r>
              <a:rPr lang="en" sz="4800">
                <a:solidFill>
                  <a:srgbClr val="FFFFFF"/>
                </a:solidFill>
                <a:latin typeface="Six Caps"/>
                <a:ea typeface="Six Caps"/>
                <a:cs typeface="Six Caps"/>
                <a:sym typeface="Six Caps"/>
              </a:rPr>
              <a:t>LENGUAJE</a:t>
            </a:r>
            <a:endParaRPr sz="4800"/>
          </a:p>
        </p:txBody>
      </p:sp>
      <p:sp>
        <p:nvSpPr>
          <p:cNvPr id="4207" name="Google Shape;4207;p127"/>
          <p:cNvSpPr txBox="1"/>
          <p:nvPr/>
        </p:nvSpPr>
        <p:spPr>
          <a:xfrm>
            <a:off x="1668139" y="3505605"/>
            <a:ext cx="17661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ix Caps"/>
              <a:buNone/>
            </a:pPr>
            <a:r>
              <a:rPr lang="en" sz="4800">
                <a:solidFill>
                  <a:srgbClr val="FFFFFF"/>
                </a:solidFill>
                <a:latin typeface="Six Caps"/>
                <a:ea typeface="Six Caps"/>
                <a:cs typeface="Six Caps"/>
                <a:sym typeface="Six Caps"/>
              </a:rPr>
              <a:t>PRAXIAS</a:t>
            </a:r>
            <a:endParaRPr sz="4800"/>
          </a:p>
        </p:txBody>
      </p:sp>
      <p:grpSp>
        <p:nvGrpSpPr>
          <p:cNvPr id="4208" name="Google Shape;4208;p127"/>
          <p:cNvGrpSpPr/>
          <p:nvPr/>
        </p:nvGrpSpPr>
        <p:grpSpPr>
          <a:xfrm>
            <a:off x="440200" y="908625"/>
            <a:ext cx="670450" cy="478400"/>
            <a:chOff x="973600" y="1442025"/>
            <a:chExt cx="670450" cy="478400"/>
          </a:xfrm>
        </p:grpSpPr>
        <p:sp>
          <p:nvSpPr>
            <p:cNvPr id="4209" name="Google Shape;4209;p127"/>
            <p:cNvSpPr/>
            <p:nvPr/>
          </p:nvSpPr>
          <p:spPr>
            <a:xfrm>
              <a:off x="988250" y="1497125"/>
              <a:ext cx="655800" cy="423300"/>
            </a:xfrm>
            <a:prstGeom prst="roundRect">
              <a:avLst>
                <a:gd fmla="val 34700" name="adj"/>
              </a:avLst>
            </a:prstGeom>
            <a:solidFill>
              <a:srgbClr val="000000">
                <a:alpha val="1490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0" name="Google Shape;4210;p127"/>
            <p:cNvSpPr/>
            <p:nvPr/>
          </p:nvSpPr>
          <p:spPr>
            <a:xfrm>
              <a:off x="973600" y="1442025"/>
              <a:ext cx="661200" cy="450000"/>
            </a:xfrm>
            <a:prstGeom prst="roundRect">
              <a:avLst>
                <a:gd fmla="val 34700" name="adj"/>
              </a:avLst>
            </a:prstGeom>
            <a:solidFill>
              <a:srgbClr val="45BE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Roboto"/>
                <a:buNone/>
              </a:pPr>
              <a:r>
                <a:rPr b="0" i="0" lang="en" sz="3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/>
            </a:p>
          </p:txBody>
        </p:sp>
      </p:grpSp>
      <p:grpSp>
        <p:nvGrpSpPr>
          <p:cNvPr id="4211" name="Google Shape;4211;p127"/>
          <p:cNvGrpSpPr/>
          <p:nvPr/>
        </p:nvGrpSpPr>
        <p:grpSpPr>
          <a:xfrm>
            <a:off x="440200" y="1653450"/>
            <a:ext cx="670450" cy="478400"/>
            <a:chOff x="973600" y="1442025"/>
            <a:chExt cx="670450" cy="478400"/>
          </a:xfrm>
        </p:grpSpPr>
        <p:sp>
          <p:nvSpPr>
            <p:cNvPr id="4212" name="Google Shape;4212;p127"/>
            <p:cNvSpPr/>
            <p:nvPr/>
          </p:nvSpPr>
          <p:spPr>
            <a:xfrm>
              <a:off x="988250" y="1497125"/>
              <a:ext cx="655800" cy="423300"/>
            </a:xfrm>
            <a:prstGeom prst="roundRect">
              <a:avLst>
                <a:gd fmla="val 34700" name="adj"/>
              </a:avLst>
            </a:prstGeom>
            <a:solidFill>
              <a:srgbClr val="000000">
                <a:alpha val="149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3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13" name="Google Shape;4213;p127"/>
            <p:cNvSpPr/>
            <p:nvPr/>
          </p:nvSpPr>
          <p:spPr>
            <a:xfrm>
              <a:off x="973600" y="1442025"/>
              <a:ext cx="661200" cy="450000"/>
            </a:xfrm>
            <a:prstGeom prst="roundRect">
              <a:avLst>
                <a:gd fmla="val 34700" name="adj"/>
              </a:avLst>
            </a:prstGeom>
            <a:solidFill>
              <a:srgbClr val="45BE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Roboto"/>
                <a:buNone/>
              </a:pPr>
              <a:r>
                <a:rPr b="0" i="0" lang="en" sz="3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/>
            </a:p>
          </p:txBody>
        </p:sp>
      </p:grpSp>
      <p:grpSp>
        <p:nvGrpSpPr>
          <p:cNvPr id="4214" name="Google Shape;4214;p127"/>
          <p:cNvGrpSpPr/>
          <p:nvPr/>
        </p:nvGrpSpPr>
        <p:grpSpPr>
          <a:xfrm>
            <a:off x="435575" y="2398237"/>
            <a:ext cx="670450" cy="478400"/>
            <a:chOff x="973600" y="1442025"/>
            <a:chExt cx="670450" cy="478400"/>
          </a:xfrm>
        </p:grpSpPr>
        <p:sp>
          <p:nvSpPr>
            <p:cNvPr id="4215" name="Google Shape;4215;p127"/>
            <p:cNvSpPr/>
            <p:nvPr/>
          </p:nvSpPr>
          <p:spPr>
            <a:xfrm>
              <a:off x="988250" y="1497125"/>
              <a:ext cx="655800" cy="423300"/>
            </a:xfrm>
            <a:prstGeom prst="roundRect">
              <a:avLst>
                <a:gd fmla="val 34700" name="adj"/>
              </a:avLst>
            </a:prstGeom>
            <a:solidFill>
              <a:srgbClr val="000000">
                <a:alpha val="149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3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16" name="Google Shape;4216;p127"/>
            <p:cNvSpPr/>
            <p:nvPr/>
          </p:nvSpPr>
          <p:spPr>
            <a:xfrm>
              <a:off x="973600" y="1442025"/>
              <a:ext cx="661200" cy="450000"/>
            </a:xfrm>
            <a:prstGeom prst="roundRect">
              <a:avLst>
                <a:gd fmla="val 34700" name="adj"/>
              </a:avLst>
            </a:prstGeom>
            <a:solidFill>
              <a:srgbClr val="45BE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Roboto"/>
                <a:buNone/>
              </a:pPr>
              <a:r>
                <a:rPr b="0" i="0" lang="en" sz="3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/>
            </a:p>
          </p:txBody>
        </p:sp>
      </p:grpSp>
      <p:grpSp>
        <p:nvGrpSpPr>
          <p:cNvPr id="4217" name="Google Shape;4217;p127"/>
          <p:cNvGrpSpPr/>
          <p:nvPr/>
        </p:nvGrpSpPr>
        <p:grpSpPr>
          <a:xfrm>
            <a:off x="440200" y="3143036"/>
            <a:ext cx="670450" cy="478400"/>
            <a:chOff x="973600" y="1442025"/>
            <a:chExt cx="670450" cy="478400"/>
          </a:xfrm>
        </p:grpSpPr>
        <p:sp>
          <p:nvSpPr>
            <p:cNvPr id="4218" name="Google Shape;4218;p127"/>
            <p:cNvSpPr/>
            <p:nvPr/>
          </p:nvSpPr>
          <p:spPr>
            <a:xfrm>
              <a:off x="988250" y="1497125"/>
              <a:ext cx="655800" cy="423300"/>
            </a:xfrm>
            <a:prstGeom prst="roundRect">
              <a:avLst>
                <a:gd fmla="val 34700" name="adj"/>
              </a:avLst>
            </a:prstGeom>
            <a:solidFill>
              <a:srgbClr val="000000">
                <a:alpha val="149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3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19" name="Google Shape;4219;p127"/>
            <p:cNvSpPr/>
            <p:nvPr/>
          </p:nvSpPr>
          <p:spPr>
            <a:xfrm>
              <a:off x="973600" y="1442025"/>
              <a:ext cx="661200" cy="450000"/>
            </a:xfrm>
            <a:prstGeom prst="roundRect">
              <a:avLst>
                <a:gd fmla="val 34700" name="adj"/>
              </a:avLst>
            </a:prstGeom>
            <a:solidFill>
              <a:srgbClr val="45BE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Roboto"/>
                <a:buNone/>
              </a:pPr>
              <a:r>
                <a:rPr b="0" i="0" lang="en" sz="3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/>
            </a:p>
          </p:txBody>
        </p:sp>
      </p:grpSp>
      <p:grpSp>
        <p:nvGrpSpPr>
          <p:cNvPr id="4220" name="Google Shape;4220;p127"/>
          <p:cNvGrpSpPr/>
          <p:nvPr/>
        </p:nvGrpSpPr>
        <p:grpSpPr>
          <a:xfrm>
            <a:off x="435575" y="3887850"/>
            <a:ext cx="670450" cy="478400"/>
            <a:chOff x="973600" y="1442025"/>
            <a:chExt cx="670450" cy="478400"/>
          </a:xfrm>
        </p:grpSpPr>
        <p:sp>
          <p:nvSpPr>
            <p:cNvPr id="4221" name="Google Shape;4221;p127"/>
            <p:cNvSpPr/>
            <p:nvPr/>
          </p:nvSpPr>
          <p:spPr>
            <a:xfrm>
              <a:off x="988250" y="1497125"/>
              <a:ext cx="655800" cy="423300"/>
            </a:xfrm>
            <a:prstGeom prst="roundRect">
              <a:avLst>
                <a:gd fmla="val 34700" name="adj"/>
              </a:avLst>
            </a:prstGeom>
            <a:solidFill>
              <a:srgbClr val="000000">
                <a:alpha val="149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3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22" name="Google Shape;4222;p127"/>
            <p:cNvSpPr/>
            <p:nvPr/>
          </p:nvSpPr>
          <p:spPr>
            <a:xfrm>
              <a:off x="973600" y="1442025"/>
              <a:ext cx="661200" cy="450000"/>
            </a:xfrm>
            <a:prstGeom prst="roundRect">
              <a:avLst>
                <a:gd fmla="val 34700" name="adj"/>
              </a:avLst>
            </a:prstGeom>
            <a:solidFill>
              <a:srgbClr val="45BE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Roboto"/>
                <a:buNone/>
              </a:pPr>
              <a:r>
                <a:rPr b="0" i="0" lang="en" sz="3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  <a:endParaRPr/>
            </a:p>
          </p:txBody>
        </p:sp>
      </p:grpSp>
      <p:grpSp>
        <p:nvGrpSpPr>
          <p:cNvPr id="4223" name="Google Shape;4223;p127"/>
          <p:cNvGrpSpPr/>
          <p:nvPr/>
        </p:nvGrpSpPr>
        <p:grpSpPr>
          <a:xfrm>
            <a:off x="4826825" y="908636"/>
            <a:ext cx="670450" cy="478400"/>
            <a:chOff x="973600" y="1442025"/>
            <a:chExt cx="670450" cy="478400"/>
          </a:xfrm>
        </p:grpSpPr>
        <p:sp>
          <p:nvSpPr>
            <p:cNvPr id="4224" name="Google Shape;4224;p127"/>
            <p:cNvSpPr/>
            <p:nvPr/>
          </p:nvSpPr>
          <p:spPr>
            <a:xfrm>
              <a:off x="988250" y="1497125"/>
              <a:ext cx="655800" cy="423300"/>
            </a:xfrm>
            <a:prstGeom prst="roundRect">
              <a:avLst>
                <a:gd fmla="val 34700" name="adj"/>
              </a:avLst>
            </a:prstGeom>
            <a:solidFill>
              <a:srgbClr val="000000">
                <a:alpha val="1490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5" name="Google Shape;4225;p127"/>
            <p:cNvSpPr/>
            <p:nvPr/>
          </p:nvSpPr>
          <p:spPr>
            <a:xfrm>
              <a:off x="973600" y="1442025"/>
              <a:ext cx="661200" cy="450000"/>
            </a:xfrm>
            <a:prstGeom prst="roundRect">
              <a:avLst>
                <a:gd fmla="val 34700" name="adj"/>
              </a:avLst>
            </a:prstGeom>
            <a:solidFill>
              <a:srgbClr val="45BE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Roboto"/>
                <a:buNone/>
              </a:pPr>
              <a:r>
                <a:rPr b="0" i="0" lang="en" sz="3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6</a:t>
              </a:r>
              <a:endParaRPr/>
            </a:p>
          </p:txBody>
        </p:sp>
      </p:grpSp>
      <p:grpSp>
        <p:nvGrpSpPr>
          <p:cNvPr id="4226" name="Google Shape;4226;p127"/>
          <p:cNvGrpSpPr/>
          <p:nvPr/>
        </p:nvGrpSpPr>
        <p:grpSpPr>
          <a:xfrm>
            <a:off x="4826825" y="1653450"/>
            <a:ext cx="670450" cy="478400"/>
            <a:chOff x="973600" y="1442025"/>
            <a:chExt cx="670450" cy="478400"/>
          </a:xfrm>
        </p:grpSpPr>
        <p:sp>
          <p:nvSpPr>
            <p:cNvPr id="4227" name="Google Shape;4227;p127"/>
            <p:cNvSpPr/>
            <p:nvPr/>
          </p:nvSpPr>
          <p:spPr>
            <a:xfrm>
              <a:off x="988250" y="1497125"/>
              <a:ext cx="655800" cy="423300"/>
            </a:xfrm>
            <a:prstGeom prst="roundRect">
              <a:avLst>
                <a:gd fmla="val 34700" name="adj"/>
              </a:avLst>
            </a:prstGeom>
            <a:solidFill>
              <a:srgbClr val="000000">
                <a:alpha val="149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3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28" name="Google Shape;4228;p127"/>
            <p:cNvSpPr/>
            <p:nvPr/>
          </p:nvSpPr>
          <p:spPr>
            <a:xfrm>
              <a:off x="973600" y="1442025"/>
              <a:ext cx="661200" cy="450000"/>
            </a:xfrm>
            <a:prstGeom prst="roundRect">
              <a:avLst>
                <a:gd fmla="val 34700" name="adj"/>
              </a:avLst>
            </a:prstGeom>
            <a:solidFill>
              <a:srgbClr val="45BE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Roboto"/>
                <a:buNone/>
              </a:pPr>
              <a:r>
                <a:rPr b="0" i="0" lang="en" sz="3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7</a:t>
              </a:r>
              <a:endParaRPr/>
            </a:p>
          </p:txBody>
        </p:sp>
      </p:grpSp>
      <p:grpSp>
        <p:nvGrpSpPr>
          <p:cNvPr id="4229" name="Google Shape;4229;p127"/>
          <p:cNvGrpSpPr/>
          <p:nvPr/>
        </p:nvGrpSpPr>
        <p:grpSpPr>
          <a:xfrm>
            <a:off x="4822200" y="2398250"/>
            <a:ext cx="670450" cy="478400"/>
            <a:chOff x="973600" y="1442025"/>
            <a:chExt cx="670450" cy="478400"/>
          </a:xfrm>
        </p:grpSpPr>
        <p:sp>
          <p:nvSpPr>
            <p:cNvPr id="4230" name="Google Shape;4230;p127"/>
            <p:cNvSpPr/>
            <p:nvPr/>
          </p:nvSpPr>
          <p:spPr>
            <a:xfrm>
              <a:off x="988250" y="1497125"/>
              <a:ext cx="655800" cy="423300"/>
            </a:xfrm>
            <a:prstGeom prst="roundRect">
              <a:avLst>
                <a:gd fmla="val 34700" name="adj"/>
              </a:avLst>
            </a:prstGeom>
            <a:solidFill>
              <a:srgbClr val="000000">
                <a:alpha val="149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3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31" name="Google Shape;4231;p127"/>
            <p:cNvSpPr/>
            <p:nvPr/>
          </p:nvSpPr>
          <p:spPr>
            <a:xfrm>
              <a:off x="973600" y="1442025"/>
              <a:ext cx="661200" cy="450000"/>
            </a:xfrm>
            <a:prstGeom prst="roundRect">
              <a:avLst>
                <a:gd fmla="val 34700" name="adj"/>
              </a:avLst>
            </a:prstGeom>
            <a:solidFill>
              <a:srgbClr val="45BE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Roboto"/>
                <a:buNone/>
              </a:pPr>
              <a:r>
                <a:rPr b="0" i="0" lang="en" sz="3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8</a:t>
              </a:r>
              <a:endParaRPr/>
            </a:p>
          </p:txBody>
        </p:sp>
      </p:grpSp>
      <p:grpSp>
        <p:nvGrpSpPr>
          <p:cNvPr id="4232" name="Google Shape;4232;p127"/>
          <p:cNvGrpSpPr/>
          <p:nvPr/>
        </p:nvGrpSpPr>
        <p:grpSpPr>
          <a:xfrm>
            <a:off x="4826825" y="3143050"/>
            <a:ext cx="670450" cy="478400"/>
            <a:chOff x="973600" y="1442025"/>
            <a:chExt cx="670450" cy="478400"/>
          </a:xfrm>
        </p:grpSpPr>
        <p:sp>
          <p:nvSpPr>
            <p:cNvPr id="4233" name="Google Shape;4233;p127"/>
            <p:cNvSpPr/>
            <p:nvPr/>
          </p:nvSpPr>
          <p:spPr>
            <a:xfrm>
              <a:off x="988250" y="1497125"/>
              <a:ext cx="655800" cy="423300"/>
            </a:xfrm>
            <a:prstGeom prst="roundRect">
              <a:avLst>
                <a:gd fmla="val 34700" name="adj"/>
              </a:avLst>
            </a:prstGeom>
            <a:solidFill>
              <a:srgbClr val="000000">
                <a:alpha val="149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3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34" name="Google Shape;4234;p127"/>
            <p:cNvSpPr/>
            <p:nvPr/>
          </p:nvSpPr>
          <p:spPr>
            <a:xfrm>
              <a:off x="973600" y="1442025"/>
              <a:ext cx="661200" cy="450000"/>
            </a:xfrm>
            <a:prstGeom prst="roundRect">
              <a:avLst>
                <a:gd fmla="val 34700" name="adj"/>
              </a:avLst>
            </a:prstGeom>
            <a:solidFill>
              <a:srgbClr val="45BE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Roboto"/>
                <a:buNone/>
              </a:pPr>
              <a:r>
                <a:rPr b="0" i="0" lang="en" sz="3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9</a:t>
              </a:r>
              <a:endParaRPr/>
            </a:p>
          </p:txBody>
        </p:sp>
      </p:grpSp>
      <p:grpSp>
        <p:nvGrpSpPr>
          <p:cNvPr id="4235" name="Google Shape;4235;p127"/>
          <p:cNvGrpSpPr/>
          <p:nvPr/>
        </p:nvGrpSpPr>
        <p:grpSpPr>
          <a:xfrm>
            <a:off x="4822200" y="3805600"/>
            <a:ext cx="675100" cy="642900"/>
            <a:chOff x="5355600" y="4339000"/>
            <a:chExt cx="675100" cy="642900"/>
          </a:xfrm>
        </p:grpSpPr>
        <p:grpSp>
          <p:nvGrpSpPr>
            <p:cNvPr id="4236" name="Google Shape;4236;p127"/>
            <p:cNvGrpSpPr/>
            <p:nvPr/>
          </p:nvGrpSpPr>
          <p:grpSpPr>
            <a:xfrm>
              <a:off x="5355600" y="4421250"/>
              <a:ext cx="670450" cy="478400"/>
              <a:chOff x="973600" y="1442025"/>
              <a:chExt cx="670450" cy="478400"/>
            </a:xfrm>
          </p:grpSpPr>
          <p:sp>
            <p:nvSpPr>
              <p:cNvPr id="4237" name="Google Shape;4237;p127"/>
              <p:cNvSpPr/>
              <p:nvPr/>
            </p:nvSpPr>
            <p:spPr>
              <a:xfrm>
                <a:off x="988250" y="1497125"/>
                <a:ext cx="655800" cy="423300"/>
              </a:xfrm>
              <a:prstGeom prst="roundRect">
                <a:avLst>
                  <a:gd fmla="val 34700" name="adj"/>
                </a:avLst>
              </a:pr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i="0" sz="3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238" name="Google Shape;4238;p127"/>
              <p:cNvSpPr/>
              <p:nvPr/>
            </p:nvSpPr>
            <p:spPr>
              <a:xfrm>
                <a:off x="973600" y="1442025"/>
                <a:ext cx="661200" cy="450000"/>
              </a:xfrm>
              <a:prstGeom prst="roundRect">
                <a:avLst>
                  <a:gd fmla="val 34700" name="adj"/>
                </a:avLst>
              </a:prstGeom>
              <a:solidFill>
                <a:srgbClr val="45BE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i="0" sz="3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4239" name="Google Shape;4239;p127"/>
            <p:cNvSpPr txBox="1"/>
            <p:nvPr/>
          </p:nvSpPr>
          <p:spPr>
            <a:xfrm>
              <a:off x="5360200" y="4339000"/>
              <a:ext cx="670500" cy="6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Roboto"/>
                <a:buNone/>
              </a:pPr>
              <a:r>
                <a:rPr b="0" i="0" lang="en" sz="3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10</a:t>
              </a:r>
              <a:endParaRPr/>
            </a:p>
          </p:txBody>
        </p:sp>
      </p:grpSp>
      <p:sp>
        <p:nvSpPr>
          <p:cNvPr id="4240" name="Google Shape;4240;p127"/>
          <p:cNvSpPr txBox="1"/>
          <p:nvPr/>
        </p:nvSpPr>
        <p:spPr>
          <a:xfrm>
            <a:off x="1276025" y="826375"/>
            <a:ext cx="33540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Roboto Condensed"/>
              <a:buNone/>
            </a:pPr>
            <a:r>
              <a:rPr lang="en" sz="30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Memoria de trabajo</a:t>
            </a:r>
            <a:endParaRPr/>
          </a:p>
        </p:txBody>
      </p:sp>
      <p:sp>
        <p:nvSpPr>
          <p:cNvPr id="4241" name="Google Shape;4241;p127"/>
          <p:cNvSpPr txBox="1"/>
          <p:nvPr/>
        </p:nvSpPr>
        <p:spPr>
          <a:xfrm>
            <a:off x="1276025" y="1571200"/>
            <a:ext cx="27921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Roboto Condensed"/>
              <a:buNone/>
            </a:pPr>
            <a:r>
              <a:rPr lang="en" sz="30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Inhibición</a:t>
            </a:r>
            <a:endParaRPr/>
          </a:p>
        </p:txBody>
      </p:sp>
      <p:sp>
        <p:nvSpPr>
          <p:cNvPr id="4242" name="Google Shape;4242;p127"/>
          <p:cNvSpPr txBox="1"/>
          <p:nvPr/>
        </p:nvSpPr>
        <p:spPr>
          <a:xfrm>
            <a:off x="1276025" y="2316000"/>
            <a:ext cx="27921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Roboto Condensed"/>
              <a:buNone/>
            </a:pPr>
            <a:r>
              <a:rPr lang="en" sz="30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Atención</a:t>
            </a:r>
            <a:endParaRPr/>
          </a:p>
        </p:txBody>
      </p:sp>
      <p:sp>
        <p:nvSpPr>
          <p:cNvPr id="4243" name="Google Shape;4243;p127"/>
          <p:cNvSpPr txBox="1"/>
          <p:nvPr/>
        </p:nvSpPr>
        <p:spPr>
          <a:xfrm>
            <a:off x="1276025" y="3060800"/>
            <a:ext cx="27921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Roboto Condensed"/>
              <a:buNone/>
            </a:pPr>
            <a:r>
              <a:rPr lang="en" sz="30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Automotivación</a:t>
            </a:r>
            <a:endParaRPr/>
          </a:p>
        </p:txBody>
      </p:sp>
      <p:sp>
        <p:nvSpPr>
          <p:cNvPr id="4244" name="Google Shape;4244;p127"/>
          <p:cNvSpPr txBox="1"/>
          <p:nvPr/>
        </p:nvSpPr>
        <p:spPr>
          <a:xfrm>
            <a:off x="1276025" y="3805600"/>
            <a:ext cx="32250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Roboto Condensed"/>
              <a:buNone/>
            </a:pPr>
            <a:r>
              <a:rPr lang="en" sz="30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Control emocional</a:t>
            </a:r>
            <a:endParaRPr/>
          </a:p>
        </p:txBody>
      </p:sp>
      <p:sp>
        <p:nvSpPr>
          <p:cNvPr id="4245" name="Google Shape;4245;p127"/>
          <p:cNvSpPr txBox="1"/>
          <p:nvPr/>
        </p:nvSpPr>
        <p:spPr>
          <a:xfrm>
            <a:off x="5590025" y="826400"/>
            <a:ext cx="33540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Roboto Condensed"/>
              <a:buNone/>
            </a:pPr>
            <a:r>
              <a:rPr lang="en" sz="30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Elección de metas</a:t>
            </a:r>
            <a:endParaRPr/>
          </a:p>
        </p:txBody>
      </p:sp>
      <p:sp>
        <p:nvSpPr>
          <p:cNvPr id="4246" name="Google Shape;4246;p127"/>
          <p:cNvSpPr txBox="1"/>
          <p:nvPr/>
        </p:nvSpPr>
        <p:spPr>
          <a:xfrm>
            <a:off x="5590025" y="1571200"/>
            <a:ext cx="30114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Roboto Condensed"/>
              <a:buNone/>
            </a:pPr>
            <a:r>
              <a:rPr lang="en" sz="30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Planificación &amp; Organización</a:t>
            </a:r>
            <a:endParaRPr/>
          </a:p>
        </p:txBody>
      </p:sp>
      <p:sp>
        <p:nvSpPr>
          <p:cNvPr id="4247" name="Google Shape;4247;p127"/>
          <p:cNvSpPr txBox="1"/>
          <p:nvPr/>
        </p:nvSpPr>
        <p:spPr>
          <a:xfrm>
            <a:off x="5590025" y="2316011"/>
            <a:ext cx="27921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Roboto Condensed"/>
              <a:buNone/>
            </a:pPr>
            <a:r>
              <a:rPr lang="en" sz="30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Perseverancia</a:t>
            </a:r>
            <a:endParaRPr/>
          </a:p>
        </p:txBody>
      </p:sp>
      <p:sp>
        <p:nvSpPr>
          <p:cNvPr id="4248" name="Google Shape;4248;p127"/>
          <p:cNvSpPr txBox="1"/>
          <p:nvPr/>
        </p:nvSpPr>
        <p:spPr>
          <a:xfrm>
            <a:off x="5590025" y="3060800"/>
            <a:ext cx="33540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Roboto Condensed"/>
              <a:buNone/>
            </a:pPr>
            <a:r>
              <a:rPr lang="en" sz="30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Flexibilidad cognitiva</a:t>
            </a:r>
            <a:endParaRPr/>
          </a:p>
        </p:txBody>
      </p:sp>
      <p:sp>
        <p:nvSpPr>
          <p:cNvPr id="4249" name="Google Shape;4249;p127"/>
          <p:cNvSpPr txBox="1"/>
          <p:nvPr/>
        </p:nvSpPr>
        <p:spPr>
          <a:xfrm>
            <a:off x="5590025" y="3805600"/>
            <a:ext cx="34086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Roboto Condensed"/>
              <a:buNone/>
            </a:pPr>
            <a:r>
              <a:rPr lang="en" sz="30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Metacognición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3" name="Shape 4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4" name="Google Shape;4254;p128"/>
          <p:cNvSpPr txBox="1"/>
          <p:nvPr/>
        </p:nvSpPr>
        <p:spPr>
          <a:xfrm>
            <a:off x="398025" y="-101225"/>
            <a:ext cx="8069400" cy="11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ELEMENTOS DEL JUEGO PARA ESTIMULAR EL CEREBRO</a:t>
            </a:r>
            <a:endParaRPr b="1" sz="3000">
              <a:solidFill>
                <a:srgbClr val="666666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4255" name="Google Shape;4255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8475" y="1519275"/>
            <a:ext cx="2460700" cy="246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256" name="Google Shape;4256;p128"/>
          <p:cNvSpPr/>
          <p:nvPr/>
        </p:nvSpPr>
        <p:spPr>
          <a:xfrm rot="1953267">
            <a:off x="2562948" y="2331560"/>
            <a:ext cx="554171" cy="329143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7" name="Google Shape;4257;p128"/>
          <p:cNvSpPr/>
          <p:nvPr/>
        </p:nvSpPr>
        <p:spPr>
          <a:xfrm rot="-298184">
            <a:off x="2531180" y="3027232"/>
            <a:ext cx="554083" cy="329136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8" name="Google Shape;4258;p128"/>
          <p:cNvSpPr/>
          <p:nvPr/>
        </p:nvSpPr>
        <p:spPr>
          <a:xfrm rot="-8098684">
            <a:off x="4886438" y="3502920"/>
            <a:ext cx="554301" cy="329229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9" name="Google Shape;4259;p128"/>
          <p:cNvSpPr/>
          <p:nvPr/>
        </p:nvSpPr>
        <p:spPr>
          <a:xfrm rot="-3657988">
            <a:off x="3038602" y="3502891"/>
            <a:ext cx="554478" cy="329266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0" name="Google Shape;4260;p128"/>
          <p:cNvSpPr/>
          <p:nvPr/>
        </p:nvSpPr>
        <p:spPr>
          <a:xfrm rot="9702141">
            <a:off x="5355234" y="1766409"/>
            <a:ext cx="554222" cy="329289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1" name="Google Shape;4261;p128"/>
          <p:cNvSpPr/>
          <p:nvPr/>
        </p:nvSpPr>
        <p:spPr>
          <a:xfrm rot="-10080163">
            <a:off x="5518379" y="2704517"/>
            <a:ext cx="554205" cy="32938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2" name="Google Shape;4262;p128"/>
          <p:cNvSpPr/>
          <p:nvPr/>
        </p:nvSpPr>
        <p:spPr>
          <a:xfrm rot="2214055">
            <a:off x="3315569" y="1475030"/>
            <a:ext cx="554100" cy="32916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3" name="Google Shape;4263;p128"/>
          <p:cNvSpPr txBox="1"/>
          <p:nvPr/>
        </p:nvSpPr>
        <p:spPr>
          <a:xfrm>
            <a:off x="917875" y="1160325"/>
            <a:ext cx="33936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Dosis"/>
                <a:ea typeface="Dosis"/>
                <a:cs typeface="Dosis"/>
                <a:sym typeface="Dosis"/>
              </a:rPr>
              <a:t>AFAN DE SUPERACIÓN</a:t>
            </a:r>
            <a:endParaRPr sz="20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264" name="Google Shape;4264;p128"/>
          <p:cNvSpPr txBox="1"/>
          <p:nvPr/>
        </p:nvSpPr>
        <p:spPr>
          <a:xfrm>
            <a:off x="274400" y="1885813"/>
            <a:ext cx="26508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Dosis"/>
                <a:ea typeface="Dosis"/>
                <a:cs typeface="Dosis"/>
                <a:sym typeface="Dosis"/>
              </a:rPr>
              <a:t>NOVEDAD Y CURIOSIDAD</a:t>
            </a:r>
            <a:endParaRPr sz="20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265" name="Google Shape;4265;p128"/>
          <p:cNvSpPr txBox="1"/>
          <p:nvPr/>
        </p:nvSpPr>
        <p:spPr>
          <a:xfrm>
            <a:off x="386500" y="2933400"/>
            <a:ext cx="26508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Dosis"/>
                <a:ea typeface="Dosis"/>
                <a:cs typeface="Dosis"/>
                <a:sym typeface="Dosis"/>
              </a:rPr>
              <a:t>ENSAYO Y ERROR</a:t>
            </a:r>
            <a:endParaRPr sz="2000">
              <a:latin typeface="Dosis"/>
              <a:ea typeface="Dosis"/>
              <a:cs typeface="Dosis"/>
              <a:sym typeface="Dosi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Dosis"/>
                <a:ea typeface="Dosis"/>
                <a:cs typeface="Dosis"/>
                <a:sym typeface="Dosis"/>
              </a:rPr>
              <a:t>(FEEDBACK CONTINUO)</a:t>
            </a:r>
            <a:endParaRPr sz="20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266" name="Google Shape;4266;p128"/>
          <p:cNvSpPr txBox="1"/>
          <p:nvPr/>
        </p:nvSpPr>
        <p:spPr>
          <a:xfrm>
            <a:off x="1601850" y="3981000"/>
            <a:ext cx="59403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Dosis"/>
                <a:ea typeface="Dosis"/>
                <a:cs typeface="Dosis"/>
                <a:sym typeface="Dosis"/>
              </a:rPr>
              <a:t>APRENDIZAJE COMPARTIDO</a:t>
            </a:r>
            <a:endParaRPr sz="2000">
              <a:latin typeface="Dosis"/>
              <a:ea typeface="Dosis"/>
              <a:cs typeface="Dosis"/>
              <a:sym typeface="Dosi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Dosis"/>
                <a:ea typeface="Dosis"/>
                <a:cs typeface="Dosis"/>
                <a:sym typeface="Dosis"/>
              </a:rPr>
              <a:t>(NEURONAS ESPEJO)</a:t>
            </a:r>
            <a:endParaRPr sz="20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267" name="Google Shape;4267;p128"/>
          <p:cNvSpPr txBox="1"/>
          <p:nvPr/>
        </p:nvSpPr>
        <p:spPr>
          <a:xfrm>
            <a:off x="5317500" y="3752900"/>
            <a:ext cx="33936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Dosis"/>
                <a:ea typeface="Dosis"/>
                <a:cs typeface="Dosis"/>
                <a:sym typeface="Dosis"/>
              </a:rPr>
              <a:t>APRENDIZAJE SIGNIFICATIVO</a:t>
            </a:r>
            <a:endParaRPr sz="2000">
              <a:latin typeface="Dosis"/>
              <a:ea typeface="Dosis"/>
              <a:cs typeface="Dosis"/>
              <a:sym typeface="Dosi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268" name="Google Shape;4268;p128"/>
          <p:cNvSpPr txBox="1"/>
          <p:nvPr/>
        </p:nvSpPr>
        <p:spPr>
          <a:xfrm>
            <a:off x="6179150" y="2722600"/>
            <a:ext cx="21807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Dosis"/>
                <a:ea typeface="Dosis"/>
                <a:cs typeface="Dosis"/>
                <a:sym typeface="Dosis"/>
              </a:rPr>
              <a:t>RETO</a:t>
            </a:r>
            <a:endParaRPr sz="20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269" name="Google Shape;4269;p128"/>
          <p:cNvSpPr txBox="1"/>
          <p:nvPr/>
        </p:nvSpPr>
        <p:spPr>
          <a:xfrm>
            <a:off x="6019825" y="1498900"/>
            <a:ext cx="21807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Dosis"/>
                <a:ea typeface="Dosis"/>
                <a:cs typeface="Dosis"/>
                <a:sym typeface="Dosis"/>
              </a:rPr>
              <a:t>RECOMPENSAS INMATERIALES</a:t>
            </a:r>
            <a:endParaRPr sz="2000"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3" name="Shape 4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4" name="Google Shape;4274;p129"/>
          <p:cNvSpPr txBox="1"/>
          <p:nvPr>
            <p:ph idx="4294967295" type="ctrTitle"/>
          </p:nvPr>
        </p:nvSpPr>
        <p:spPr>
          <a:xfrm>
            <a:off x="464800" y="120450"/>
            <a:ext cx="8813400" cy="11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Dosis"/>
              <a:buNone/>
            </a:pPr>
            <a:r>
              <a:rPr b="1" lang="en" sz="120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7</a:t>
            </a:r>
            <a:r>
              <a:rPr b="1" lang="en" sz="72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r>
              <a:rPr b="1" lang="en" sz="54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CLAVES DE LA MOTIVACIÓN</a:t>
            </a:r>
            <a:endParaRPr sz="5400"/>
          </a:p>
        </p:txBody>
      </p:sp>
      <p:pic>
        <p:nvPicPr>
          <p:cNvPr id="4275" name="Google Shape;4275;p129"/>
          <p:cNvPicPr preferRelativeResize="0"/>
          <p:nvPr/>
        </p:nvPicPr>
        <p:blipFill rotWithShape="1">
          <a:blip r:embed="rId3">
            <a:alphaModFix amt="60000"/>
          </a:blip>
          <a:srcRect b="16459" l="5049" r="6045" t="10871"/>
          <a:stretch/>
        </p:blipFill>
        <p:spPr>
          <a:xfrm>
            <a:off x="116650" y="1379475"/>
            <a:ext cx="8927301" cy="3211437"/>
          </a:xfrm>
          <a:prstGeom prst="rect">
            <a:avLst/>
          </a:prstGeom>
          <a:noFill/>
          <a:ln>
            <a:noFill/>
          </a:ln>
        </p:spPr>
      </p:pic>
      <p:sp>
        <p:nvSpPr>
          <p:cNvPr id="4276" name="Google Shape;4276;p129"/>
          <p:cNvSpPr txBox="1"/>
          <p:nvPr/>
        </p:nvSpPr>
        <p:spPr>
          <a:xfrm>
            <a:off x="1190975" y="1379475"/>
            <a:ext cx="18504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Dosis"/>
                <a:ea typeface="Dosis"/>
                <a:cs typeface="Dosis"/>
                <a:sym typeface="Dosis"/>
              </a:rPr>
              <a:t>Curiosidad</a:t>
            </a:r>
            <a:endParaRPr b="1" sz="30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277" name="Google Shape;4277;p129"/>
          <p:cNvSpPr txBox="1"/>
          <p:nvPr/>
        </p:nvSpPr>
        <p:spPr>
          <a:xfrm>
            <a:off x="2812775" y="1881025"/>
            <a:ext cx="18504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Dosis"/>
                <a:ea typeface="Dosis"/>
                <a:cs typeface="Dosis"/>
                <a:sym typeface="Dosis"/>
              </a:rPr>
              <a:t>Interés</a:t>
            </a:r>
            <a:endParaRPr b="1" sz="30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278" name="Google Shape;4278;p129"/>
          <p:cNvSpPr txBox="1"/>
          <p:nvPr/>
        </p:nvSpPr>
        <p:spPr>
          <a:xfrm>
            <a:off x="4179200" y="1661025"/>
            <a:ext cx="28836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Dosis"/>
                <a:ea typeface="Dosis"/>
                <a:cs typeface="Dosis"/>
                <a:sym typeface="Dosis"/>
              </a:rPr>
              <a:t>Retos adecuados</a:t>
            </a:r>
            <a:endParaRPr b="1" sz="30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279" name="Google Shape;4279;p129"/>
          <p:cNvSpPr txBox="1"/>
          <p:nvPr/>
        </p:nvSpPr>
        <p:spPr>
          <a:xfrm>
            <a:off x="6501675" y="2148425"/>
            <a:ext cx="23871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Dosis"/>
                <a:ea typeface="Dosis"/>
                <a:cs typeface="Dosis"/>
                <a:sym typeface="Dosis"/>
              </a:rPr>
              <a:t>Protagonismo</a:t>
            </a:r>
            <a:endParaRPr b="1" sz="30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280" name="Google Shape;4280;p129"/>
          <p:cNvSpPr txBox="1"/>
          <p:nvPr/>
        </p:nvSpPr>
        <p:spPr>
          <a:xfrm>
            <a:off x="1495750" y="3821850"/>
            <a:ext cx="16980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Dosis"/>
                <a:ea typeface="Dosis"/>
                <a:cs typeface="Dosis"/>
                <a:sym typeface="Dosis"/>
              </a:rPr>
              <a:t>Progreso</a:t>
            </a:r>
            <a:endParaRPr b="1" sz="30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281" name="Google Shape;4281;p129"/>
          <p:cNvSpPr txBox="1"/>
          <p:nvPr/>
        </p:nvSpPr>
        <p:spPr>
          <a:xfrm>
            <a:off x="3422375" y="3520400"/>
            <a:ext cx="19926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Dosis"/>
                <a:ea typeface="Dosis"/>
                <a:cs typeface="Dosis"/>
                <a:sym typeface="Dosis"/>
              </a:rPr>
              <a:t>Evaluación</a:t>
            </a:r>
            <a:endParaRPr b="1" sz="30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282" name="Google Shape;4282;p129"/>
          <p:cNvSpPr txBox="1"/>
          <p:nvPr/>
        </p:nvSpPr>
        <p:spPr>
          <a:xfrm>
            <a:off x="5544425" y="3250688"/>
            <a:ext cx="27771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Dosis"/>
                <a:ea typeface="Dosis"/>
                <a:cs typeface="Dosis"/>
                <a:sym typeface="Dosis"/>
              </a:rPr>
              <a:t>Reconocimiento</a:t>
            </a:r>
            <a:endParaRPr b="1" sz="3000"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286" name="Shape 4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7" name="Google Shape;4287;p130"/>
          <p:cNvSpPr txBox="1"/>
          <p:nvPr/>
        </p:nvSpPr>
        <p:spPr>
          <a:xfrm>
            <a:off x="545600" y="694700"/>
            <a:ext cx="8069400" cy="212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0">
              <a:solidFill>
                <a:srgbClr val="666666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288" name="Google Shape;4288;p130"/>
          <p:cNvSpPr txBox="1"/>
          <p:nvPr/>
        </p:nvSpPr>
        <p:spPr>
          <a:xfrm>
            <a:off x="200400" y="488600"/>
            <a:ext cx="8615100" cy="19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¿EL JUEGO GARANTIZA EL APRENDIZAJE?</a:t>
            </a:r>
            <a:endParaRPr b="1" sz="3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4289" name="Google Shape;4289;p130"/>
          <p:cNvPicPr preferRelativeResize="0"/>
          <p:nvPr/>
        </p:nvPicPr>
        <p:blipFill rotWithShape="1">
          <a:blip r:embed="rId3">
            <a:alphaModFix/>
          </a:blip>
          <a:srcRect b="17978" l="0" r="0" t="17442"/>
          <a:stretch/>
        </p:blipFill>
        <p:spPr>
          <a:xfrm>
            <a:off x="3173700" y="1988500"/>
            <a:ext cx="2488925" cy="191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E7CC3"/>
        </a:solidFill>
      </p:bgPr>
    </p:bg>
    <p:spTree>
      <p:nvGrpSpPr>
        <p:cNvPr id="4293" name="Shape 4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4" name="Google Shape;4294;p131"/>
          <p:cNvSpPr txBox="1"/>
          <p:nvPr>
            <p:ph type="ctrTitle"/>
          </p:nvPr>
        </p:nvSpPr>
        <p:spPr>
          <a:xfrm>
            <a:off x="910925" y="3223750"/>
            <a:ext cx="7713300" cy="107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Dosis"/>
              <a:buNone/>
            </a:pPr>
            <a:r>
              <a:rPr lang="en" sz="4400">
                <a:solidFill>
                  <a:srgbClr val="FFFFFF"/>
                </a:solidFill>
              </a:rPr>
              <a:t>¿OS GUSTAN LAS HISTORIAS?</a:t>
            </a:r>
            <a:endParaRPr sz="4400">
              <a:solidFill>
                <a:srgbClr val="FFFFFF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Dosis"/>
              <a:buNone/>
            </a:pPr>
            <a:r>
              <a:rPr lang="en" sz="4400">
                <a:solidFill>
                  <a:srgbClr val="FFFFFF"/>
                </a:solidFill>
              </a:rPr>
              <a:t>Escribe una historia…</a:t>
            </a:r>
            <a:endParaRPr sz="4400">
              <a:solidFill>
                <a:srgbClr val="FFFFFF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Dosis"/>
              <a:buNone/>
            </a:pPr>
            <a:r>
              <a:rPr lang="en" sz="4400">
                <a:solidFill>
                  <a:srgbClr val="FFFFFF"/>
                </a:solidFill>
              </a:rPr>
              <a:t>Érase una vez...</a:t>
            </a:r>
            <a:endParaRPr sz="4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E7CC3"/>
        </a:solidFill>
      </p:bgPr>
    </p:bg>
    <p:spTree>
      <p:nvGrpSpPr>
        <p:cNvPr id="4298" name="Shape 4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9" name="Google Shape;4299;p132"/>
          <p:cNvPicPr preferRelativeResize="0"/>
          <p:nvPr/>
        </p:nvPicPr>
        <p:blipFill rotWithShape="1">
          <a:blip r:embed="rId3">
            <a:alphaModFix/>
          </a:blip>
          <a:srcRect b="7080" l="0" r="0" t="0"/>
          <a:stretch/>
        </p:blipFill>
        <p:spPr>
          <a:xfrm>
            <a:off x="0" y="0"/>
            <a:ext cx="379037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0" name="Google Shape;4300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2720" y="23950"/>
            <a:ext cx="3961280" cy="50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4301" name="Google Shape;4301;p132"/>
          <p:cNvSpPr txBox="1"/>
          <p:nvPr/>
        </p:nvSpPr>
        <p:spPr>
          <a:xfrm>
            <a:off x="585825" y="1909775"/>
            <a:ext cx="30000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UN HOMBRE</a:t>
            </a:r>
            <a:endParaRPr b="1" sz="3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302" name="Google Shape;4302;p132"/>
          <p:cNvSpPr txBox="1"/>
          <p:nvPr/>
        </p:nvSpPr>
        <p:spPr>
          <a:xfrm>
            <a:off x="5333775" y="1995550"/>
            <a:ext cx="25815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UN LUGAR</a:t>
            </a:r>
            <a:endParaRPr b="1" sz="3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6" name="Shape 4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7" name="Google Shape;4307;p133"/>
          <p:cNvSpPr txBox="1"/>
          <p:nvPr>
            <p:ph type="title"/>
          </p:nvPr>
        </p:nvSpPr>
        <p:spPr>
          <a:xfrm>
            <a:off x="636950" y="-11885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t/>
            </a:r>
            <a:endParaRPr sz="12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t/>
            </a:r>
            <a:endParaRPr sz="12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TEORÍA DEL FLUJO</a:t>
            </a:r>
            <a:endParaRPr b="1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t/>
            </a:r>
            <a:endParaRPr sz="12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t/>
            </a:r>
            <a:endParaRPr sz="1200"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4308" name="Google Shape;4308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175" y="1081779"/>
            <a:ext cx="3702961" cy="3525863"/>
          </a:xfrm>
          <a:prstGeom prst="rect">
            <a:avLst/>
          </a:prstGeom>
          <a:noFill/>
          <a:ln>
            <a:noFill/>
          </a:ln>
        </p:spPr>
      </p:pic>
      <p:sp>
        <p:nvSpPr>
          <p:cNvPr id="4309" name="Google Shape;4309;p133"/>
          <p:cNvSpPr txBox="1"/>
          <p:nvPr/>
        </p:nvSpPr>
        <p:spPr>
          <a:xfrm>
            <a:off x="3080300" y="594300"/>
            <a:ext cx="3000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CSIKSZANTMIHALYI</a:t>
            </a:r>
            <a:endParaRPr sz="12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4310" name="Google Shape;4310;p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4636" y="1130300"/>
            <a:ext cx="3569096" cy="342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1" name="Google Shape;4311;p133"/>
          <p:cNvPicPr preferRelativeResize="0"/>
          <p:nvPr/>
        </p:nvPicPr>
        <p:blipFill rotWithShape="1">
          <a:blip r:embed="rId5">
            <a:alphaModFix/>
          </a:blip>
          <a:srcRect b="3110" l="0" r="0" t="0"/>
          <a:stretch/>
        </p:blipFill>
        <p:spPr>
          <a:xfrm>
            <a:off x="4747600" y="943800"/>
            <a:ext cx="3877375" cy="361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838" name="Shape 3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9" name="Google Shape;3839;p89"/>
          <p:cNvSpPr txBox="1"/>
          <p:nvPr>
            <p:ph type="ctrTitle"/>
          </p:nvPr>
        </p:nvSpPr>
        <p:spPr>
          <a:xfrm>
            <a:off x="-22350" y="1420925"/>
            <a:ext cx="9188700" cy="2536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Dosis"/>
              <a:buNone/>
            </a:pPr>
            <a:r>
              <a:t/>
            </a:r>
            <a:endParaRPr b="1" sz="4400">
              <a:solidFill>
                <a:srgbClr val="666666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Dosis"/>
              <a:buNone/>
            </a:pPr>
            <a:r>
              <a:t/>
            </a:r>
            <a:endParaRPr b="1" sz="4400">
              <a:solidFill>
                <a:srgbClr val="666666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Dosis"/>
              <a:buNone/>
            </a:pPr>
            <a:r>
              <a:rPr b="1" lang="en" sz="44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LAS 3 PARTES DE UN TODO</a:t>
            </a:r>
            <a:endParaRPr b="1" sz="4400">
              <a:solidFill>
                <a:srgbClr val="666666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Dosis"/>
              <a:buNone/>
            </a:pPr>
            <a:r>
              <a:t/>
            </a:r>
            <a:endParaRPr b="1" sz="4400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Dosis"/>
              <a:buNone/>
            </a:pPr>
            <a:r>
              <a:t/>
            </a:r>
            <a:endParaRPr b="1" sz="2000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840" name="Google Shape;3840;p89"/>
          <p:cNvSpPr txBox="1"/>
          <p:nvPr/>
        </p:nvSpPr>
        <p:spPr>
          <a:xfrm>
            <a:off x="364550" y="2466050"/>
            <a:ext cx="8431500" cy="136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El contexto de la realidad actual</a:t>
            </a:r>
            <a:endParaRPr b="1" sz="36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3841" name="Google Shape;3841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8000" y="0"/>
            <a:ext cx="1006001" cy="100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5" name="Shape 4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6" name="Google Shape;4316;p134"/>
          <p:cNvSpPr txBox="1"/>
          <p:nvPr>
            <p:ph type="title"/>
          </p:nvPr>
        </p:nvSpPr>
        <p:spPr>
          <a:xfrm>
            <a:off x="636950" y="-11885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t/>
            </a:r>
            <a:endParaRPr sz="12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t/>
            </a:r>
            <a:endParaRPr sz="12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TEORÍA DEL FLUJO</a:t>
            </a:r>
            <a:endParaRPr b="1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t/>
            </a:r>
            <a:endParaRPr sz="12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317" name="Google Shape;4317;p134"/>
          <p:cNvSpPr txBox="1"/>
          <p:nvPr>
            <p:ph idx="1" type="body"/>
          </p:nvPr>
        </p:nvSpPr>
        <p:spPr>
          <a:xfrm>
            <a:off x="542200" y="825225"/>
            <a:ext cx="3886200" cy="36813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●"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Estado óptimo de motivación.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●"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Inmersión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●"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Estado deseable.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●"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No fácil de entrar en él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318" name="Google Shape;4318;p134"/>
          <p:cNvSpPr txBox="1"/>
          <p:nvPr>
            <p:ph idx="2" type="body"/>
          </p:nvPr>
        </p:nvSpPr>
        <p:spPr>
          <a:xfrm>
            <a:off x="4629150" y="825226"/>
            <a:ext cx="3886200" cy="37431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1450" lvl="0" marL="1778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Dosis"/>
              <a:buChar char="●"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8 COMPONENTES: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74650" lvl="0" marL="38100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Dosis"/>
              <a:buAutoNum type="arabicPeriod"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TAREA REALIZABLE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74650" lvl="0" marL="38100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Dosis"/>
              <a:buAutoNum type="arabicPeriod"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CONCENTRACIÓN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74650" lvl="0" marL="38100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Dosis"/>
              <a:buAutoNum type="arabicPeriod"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OBJETIVOS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74650" lvl="0" marL="38100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Dosis"/>
              <a:buAutoNum type="arabicPeriod"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FEEDBACK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74650" lvl="0" marL="38100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Dosis"/>
              <a:buAutoNum type="arabicPeriod"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PARTICIPACIÓN SIN ESFUERZO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74650" lvl="0" marL="38100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Dosis"/>
              <a:buAutoNum type="arabicPeriod"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CONTROL ACCIONES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74650" lvl="0" marL="38100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Dosis"/>
              <a:buAutoNum type="arabicPeriod"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DESAPARECE PREOCUPACIÓN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74650" lvl="0" marL="381000" rtl="0" algn="l">
              <a:lnSpc>
                <a:spcPct val="80000"/>
              </a:lnSpc>
              <a:spcBef>
                <a:spcPts val="8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Dosis"/>
              <a:buAutoNum type="arabicPeriod"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DESAPARECE SENTIDO TIEMPO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319" name="Google Shape;4319;p134"/>
          <p:cNvSpPr txBox="1"/>
          <p:nvPr/>
        </p:nvSpPr>
        <p:spPr>
          <a:xfrm>
            <a:off x="-605125" y="-1350700"/>
            <a:ext cx="2906700" cy="279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CSIKSZANTMIHALYI</a:t>
            </a:r>
            <a:endParaRPr b="1" sz="12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3" name="Shape 4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4" name="Google Shape;4324;p135"/>
          <p:cNvSpPr txBox="1"/>
          <p:nvPr>
            <p:ph type="title"/>
          </p:nvPr>
        </p:nvSpPr>
        <p:spPr>
          <a:xfrm>
            <a:off x="2721350" y="2121188"/>
            <a:ext cx="3195000" cy="121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¿QUÉ NECESITA UN JUEGO?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8" name="Shape 4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9" name="Google Shape;4329;p136"/>
          <p:cNvSpPr/>
          <p:nvPr/>
        </p:nvSpPr>
        <p:spPr>
          <a:xfrm>
            <a:off x="2148200" y="901225"/>
            <a:ext cx="2565000" cy="2565000"/>
          </a:xfrm>
          <a:prstGeom prst="ellipse">
            <a:avLst/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Dosis"/>
                <a:ea typeface="Dosis"/>
                <a:cs typeface="Dosis"/>
                <a:sym typeface="Dosis"/>
              </a:rPr>
              <a:t>ENTORNO</a:t>
            </a:r>
            <a:endParaRPr sz="30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330" name="Google Shape;4330;p136"/>
          <p:cNvSpPr/>
          <p:nvPr/>
        </p:nvSpPr>
        <p:spPr>
          <a:xfrm>
            <a:off x="4085025" y="845375"/>
            <a:ext cx="2565000" cy="2565000"/>
          </a:xfrm>
          <a:prstGeom prst="ellipse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PERSONAS</a:t>
            </a:r>
            <a:endParaRPr/>
          </a:p>
        </p:txBody>
      </p:sp>
      <p:sp>
        <p:nvSpPr>
          <p:cNvPr id="4331" name="Google Shape;4331;p136"/>
          <p:cNvSpPr/>
          <p:nvPr/>
        </p:nvSpPr>
        <p:spPr>
          <a:xfrm>
            <a:off x="3218300" y="2561975"/>
            <a:ext cx="2163000" cy="2163000"/>
          </a:xfrm>
          <a:prstGeom prst="ellipse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    </a:t>
            </a:r>
            <a:endParaRPr sz="3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  TIEMPO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32" name="Google Shape;4332;p136"/>
          <p:cNvCxnSpPr>
            <a:stCxn id="4329" idx="1"/>
            <a:endCxn id="4333" idx="3"/>
          </p:cNvCxnSpPr>
          <p:nvPr/>
        </p:nvCxnSpPr>
        <p:spPr>
          <a:xfrm rot="10800000">
            <a:off x="1563536" y="577861"/>
            <a:ext cx="960300" cy="69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34" name="Google Shape;4334;p136"/>
          <p:cNvCxnSpPr>
            <a:stCxn id="4329" idx="3"/>
          </p:cNvCxnSpPr>
          <p:nvPr/>
        </p:nvCxnSpPr>
        <p:spPr>
          <a:xfrm flipH="1">
            <a:off x="1905236" y="3090589"/>
            <a:ext cx="618600" cy="32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33" name="Google Shape;4333;p136"/>
          <p:cNvSpPr txBox="1"/>
          <p:nvPr/>
        </p:nvSpPr>
        <p:spPr>
          <a:xfrm>
            <a:off x="558500" y="344725"/>
            <a:ext cx="10050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Dosis"/>
                <a:ea typeface="Dosis"/>
                <a:cs typeface="Dosis"/>
                <a:sym typeface="Dosis"/>
              </a:rPr>
              <a:t>FÍSICO</a:t>
            </a:r>
            <a:endParaRPr sz="25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335" name="Google Shape;4335;p136"/>
          <p:cNvSpPr txBox="1"/>
          <p:nvPr/>
        </p:nvSpPr>
        <p:spPr>
          <a:xfrm>
            <a:off x="401450" y="2944450"/>
            <a:ext cx="14865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Dosis"/>
                <a:ea typeface="Dosis"/>
                <a:cs typeface="Dosis"/>
                <a:sym typeface="Dosis"/>
              </a:rPr>
              <a:t>AMBIENTE</a:t>
            </a:r>
            <a:endParaRPr sz="2500"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4336" name="Google Shape;4336;p136"/>
          <p:cNvCxnSpPr>
            <a:stCxn id="4330" idx="7"/>
            <a:endCxn id="4337" idx="1"/>
          </p:cNvCxnSpPr>
          <p:nvPr/>
        </p:nvCxnSpPr>
        <p:spPr>
          <a:xfrm>
            <a:off x="6274389" y="1221011"/>
            <a:ext cx="306600" cy="12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37" name="Google Shape;4337;p136"/>
          <p:cNvSpPr txBox="1"/>
          <p:nvPr/>
        </p:nvSpPr>
        <p:spPr>
          <a:xfrm>
            <a:off x="6581000" y="1112175"/>
            <a:ext cx="26802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Dosis"/>
                <a:ea typeface="Dosis"/>
                <a:cs typeface="Dosis"/>
                <a:sym typeface="Dosis"/>
              </a:rPr>
              <a:t>RELACIONES PREVIAS</a:t>
            </a:r>
            <a:endParaRPr sz="20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338" name="Google Shape;4338;p136"/>
          <p:cNvSpPr txBox="1"/>
          <p:nvPr/>
        </p:nvSpPr>
        <p:spPr>
          <a:xfrm>
            <a:off x="6776600" y="1950625"/>
            <a:ext cx="26802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Dosis"/>
                <a:ea typeface="Dosis"/>
                <a:cs typeface="Dosis"/>
                <a:sym typeface="Dosis"/>
              </a:rPr>
              <a:t>VÍNCULO</a:t>
            </a:r>
            <a:endParaRPr sz="2000"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2" name="Shape 4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3" name="Google Shape;4343;p137"/>
          <p:cNvSpPr txBox="1"/>
          <p:nvPr>
            <p:ph type="title"/>
          </p:nvPr>
        </p:nvSpPr>
        <p:spPr>
          <a:xfrm>
            <a:off x="2273300" y="1956708"/>
            <a:ext cx="4597500" cy="156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TIPOS DE JUEGOS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7" name="Shape 4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8" name="Google Shape;4348;p138"/>
          <p:cNvSpPr txBox="1"/>
          <p:nvPr/>
        </p:nvSpPr>
        <p:spPr>
          <a:xfrm>
            <a:off x="0" y="0"/>
            <a:ext cx="5403600" cy="467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osis"/>
              <a:buChar char="●"/>
            </a:pPr>
            <a:r>
              <a:rPr lang="en" sz="25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Duración: 45-90 minutos.</a:t>
            </a:r>
            <a:endParaRPr sz="25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osis"/>
              <a:buChar char="●"/>
            </a:pPr>
            <a:r>
              <a:rPr lang="en" sz="25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Suelen tener unos recursos llamativos y funcionan a partir de 3 jugadores. </a:t>
            </a:r>
            <a:endParaRPr sz="25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osis"/>
              <a:buChar char="●"/>
            </a:pPr>
            <a:r>
              <a:rPr lang="en" sz="25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Interacción entre jugadores indirecta</a:t>
            </a:r>
            <a:endParaRPr sz="25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osis"/>
              <a:buChar char="●"/>
            </a:pPr>
            <a:r>
              <a:rPr lang="en" sz="25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Mecánica principal: conseguir puntos de victoria.</a:t>
            </a:r>
            <a:endParaRPr sz="25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osis"/>
              <a:buChar char="●"/>
            </a:pPr>
            <a:r>
              <a:rPr lang="en" sz="25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No eliminan jugadores durante la partida.</a:t>
            </a:r>
            <a:endParaRPr sz="25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349" name="Google Shape;4349;p138"/>
          <p:cNvSpPr txBox="1"/>
          <p:nvPr/>
        </p:nvSpPr>
        <p:spPr>
          <a:xfrm>
            <a:off x="6475300" y="76525"/>
            <a:ext cx="2387700" cy="84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Eurogame</a:t>
            </a:r>
            <a:endParaRPr b="1" sz="4000"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4350" name="Google Shape;4350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3613" y="2859463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1" name="Google Shape;4351;p1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600" y="791313"/>
            <a:ext cx="3435600" cy="2121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5" name="Shape 4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6" name="Google Shape;4356;p139"/>
          <p:cNvSpPr txBox="1"/>
          <p:nvPr>
            <p:ph type="title"/>
          </p:nvPr>
        </p:nvSpPr>
        <p:spPr>
          <a:xfrm>
            <a:off x="4151875" y="460850"/>
            <a:ext cx="4360500" cy="289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7" name="Google Shape;4357;p139"/>
          <p:cNvSpPr txBox="1"/>
          <p:nvPr/>
        </p:nvSpPr>
        <p:spPr>
          <a:xfrm>
            <a:off x="0" y="0"/>
            <a:ext cx="4312200" cy="467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73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osis"/>
              <a:buChar char="●"/>
            </a:pPr>
            <a:r>
              <a:rPr lang="en" sz="25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Juego en el que priman las mecánicas sobre el tema. </a:t>
            </a:r>
            <a:endParaRPr sz="25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873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osis"/>
              <a:buChar char="●"/>
            </a:pPr>
            <a:r>
              <a:rPr lang="en" sz="25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Son juegos sencillos, llenos de carga estratégica y donde el azar está muy controlado o es casi inexistente. </a:t>
            </a:r>
            <a:endParaRPr sz="25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873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osis"/>
              <a:buChar char="●"/>
            </a:pPr>
            <a:r>
              <a:rPr lang="en" sz="25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La gran mayoría busca la confrontación directa entre jugadores.</a:t>
            </a:r>
            <a:endParaRPr sz="25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358" name="Google Shape;4358;p139"/>
          <p:cNvSpPr txBox="1"/>
          <p:nvPr/>
        </p:nvSpPr>
        <p:spPr>
          <a:xfrm>
            <a:off x="6576175" y="0"/>
            <a:ext cx="25761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Abstracto</a:t>
            </a:r>
            <a:endParaRPr/>
          </a:p>
        </p:txBody>
      </p:sp>
      <p:pic>
        <p:nvPicPr>
          <p:cNvPr id="4359" name="Google Shape;4359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4600" y="935400"/>
            <a:ext cx="4527000" cy="301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3" name="Shape 4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4" name="Google Shape;4364;p140"/>
          <p:cNvSpPr txBox="1"/>
          <p:nvPr>
            <p:ph type="title"/>
          </p:nvPr>
        </p:nvSpPr>
        <p:spPr>
          <a:xfrm>
            <a:off x="4151875" y="460850"/>
            <a:ext cx="4360500" cy="289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5" name="Google Shape;4365;p140"/>
          <p:cNvSpPr txBox="1"/>
          <p:nvPr/>
        </p:nvSpPr>
        <p:spPr>
          <a:xfrm>
            <a:off x="0" y="0"/>
            <a:ext cx="4238100" cy="467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73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osis"/>
              <a:buChar char="●"/>
            </a:pPr>
            <a:r>
              <a:rPr lang="en" sz="25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Juego en el que lo más importante es el número de personas y la diversión. </a:t>
            </a:r>
            <a:endParaRPr sz="25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873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osis"/>
              <a:buChar char="●"/>
            </a:pPr>
            <a:r>
              <a:rPr lang="en" sz="25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No suelen tener muchas reglas y buscan la interacción constante entre los jugadores.</a:t>
            </a:r>
            <a:endParaRPr sz="25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873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osis"/>
              <a:buChar char="●"/>
            </a:pPr>
            <a:r>
              <a:rPr lang="en" sz="25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Ideal como herramienta para socializar y desinhibirse.</a:t>
            </a:r>
            <a:endParaRPr sz="25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366" name="Google Shape;4366;p140"/>
          <p:cNvSpPr txBox="1"/>
          <p:nvPr/>
        </p:nvSpPr>
        <p:spPr>
          <a:xfrm>
            <a:off x="7578250" y="0"/>
            <a:ext cx="1565700" cy="92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Party</a:t>
            </a:r>
            <a:endParaRPr/>
          </a:p>
        </p:txBody>
      </p:sp>
      <p:pic>
        <p:nvPicPr>
          <p:cNvPr id="4367" name="Google Shape;4367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6300" y="831688"/>
            <a:ext cx="3480125" cy="34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1" name="Shape 4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" name="Google Shape;4372;p141"/>
          <p:cNvSpPr txBox="1"/>
          <p:nvPr>
            <p:ph type="title"/>
          </p:nvPr>
        </p:nvSpPr>
        <p:spPr>
          <a:xfrm>
            <a:off x="4151875" y="460850"/>
            <a:ext cx="4360500" cy="289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3" name="Google Shape;4373;p141"/>
          <p:cNvSpPr txBox="1"/>
          <p:nvPr/>
        </p:nvSpPr>
        <p:spPr>
          <a:xfrm>
            <a:off x="0" y="0"/>
            <a:ext cx="4238100" cy="467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73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osis"/>
              <a:buChar char="●"/>
            </a:pPr>
            <a:r>
              <a:rPr lang="en" sz="25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Juego con reglas fáciles de comprender y explicar.</a:t>
            </a:r>
            <a:endParaRPr sz="25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873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osis"/>
              <a:buChar char="●"/>
            </a:pPr>
            <a:r>
              <a:rPr lang="en" sz="25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 Son juegos ideales para jugar y divertirse tanto para adultos como para niños. </a:t>
            </a:r>
            <a:endParaRPr sz="25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873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osis"/>
              <a:buChar char="●"/>
            </a:pPr>
            <a:r>
              <a:rPr lang="en" sz="25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Son un buen elemento intergeneracional.</a:t>
            </a:r>
            <a:endParaRPr sz="25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374" name="Google Shape;4374;p141"/>
          <p:cNvSpPr txBox="1"/>
          <p:nvPr/>
        </p:nvSpPr>
        <p:spPr>
          <a:xfrm>
            <a:off x="6983250" y="0"/>
            <a:ext cx="21606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Familiar</a:t>
            </a:r>
            <a:endParaRPr/>
          </a:p>
        </p:txBody>
      </p:sp>
      <p:pic>
        <p:nvPicPr>
          <p:cNvPr id="4375" name="Google Shape;4375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9825" y="831688"/>
            <a:ext cx="3480125" cy="34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9" name="Shape 4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0" name="Google Shape;4380;p142"/>
          <p:cNvSpPr txBox="1"/>
          <p:nvPr>
            <p:ph type="title"/>
          </p:nvPr>
        </p:nvSpPr>
        <p:spPr>
          <a:xfrm>
            <a:off x="4151875" y="460850"/>
            <a:ext cx="4360500" cy="289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1" name="Google Shape;4381;p142"/>
          <p:cNvSpPr txBox="1"/>
          <p:nvPr/>
        </p:nvSpPr>
        <p:spPr>
          <a:xfrm>
            <a:off x="8300" y="0"/>
            <a:ext cx="3836400" cy="44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osis"/>
              <a:buChar char="●"/>
            </a:pPr>
            <a:r>
              <a:rPr lang="en" sz="25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Breve duración, con reglas poco numerosas y muy sencillas.</a:t>
            </a:r>
            <a:endParaRPr sz="25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osis"/>
              <a:buChar char="●"/>
            </a:pPr>
            <a:r>
              <a:rPr lang="en" sz="25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Ideal para iniciar sesiones de juego, como interludio entre juegos más complejos o cuándo se dispone de poco tiempo.</a:t>
            </a:r>
            <a:endParaRPr sz="25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382" name="Google Shape;4382;p142"/>
          <p:cNvSpPr txBox="1"/>
          <p:nvPr/>
        </p:nvSpPr>
        <p:spPr>
          <a:xfrm>
            <a:off x="7139825" y="0"/>
            <a:ext cx="2004300" cy="82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Filler</a:t>
            </a:r>
            <a:endParaRPr/>
          </a:p>
        </p:txBody>
      </p:sp>
      <p:pic>
        <p:nvPicPr>
          <p:cNvPr id="4383" name="Google Shape;4383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0913" y="800338"/>
            <a:ext cx="3542826" cy="3542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7" name="Shape 4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8" name="Google Shape;4388;p143"/>
          <p:cNvSpPr txBox="1"/>
          <p:nvPr>
            <p:ph type="title"/>
          </p:nvPr>
        </p:nvSpPr>
        <p:spPr>
          <a:xfrm>
            <a:off x="2273300" y="1956708"/>
            <a:ext cx="4597500" cy="156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POR ETAPAS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845" name="Shape 3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6" name="Google Shape;3846;p90"/>
          <p:cNvPicPr preferRelativeResize="0"/>
          <p:nvPr/>
        </p:nvPicPr>
        <p:blipFill rotWithShape="1">
          <a:blip r:embed="rId3">
            <a:alphaModFix/>
          </a:blip>
          <a:srcRect b="47966" l="29898" r="62232" t="42826"/>
          <a:stretch/>
        </p:blipFill>
        <p:spPr>
          <a:xfrm>
            <a:off x="2934075" y="202025"/>
            <a:ext cx="3726775" cy="4595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2" name="Shape 4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3" name="Google Shape;4393;p144"/>
          <p:cNvSpPr txBox="1"/>
          <p:nvPr>
            <p:ph type="title"/>
          </p:nvPr>
        </p:nvSpPr>
        <p:spPr>
          <a:xfrm>
            <a:off x="2620050" y="1593475"/>
            <a:ext cx="3903900" cy="105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4" name="Google Shape;4394;p144"/>
          <p:cNvSpPr txBox="1"/>
          <p:nvPr>
            <p:ph idx="1" type="subTitle"/>
          </p:nvPr>
        </p:nvSpPr>
        <p:spPr>
          <a:xfrm>
            <a:off x="2290675" y="2560150"/>
            <a:ext cx="4454700" cy="4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descr="Resultado de imagen de interrogación" id="4395" name="Google Shape;4395;p144"/>
          <p:cNvSpPr/>
          <p:nvPr/>
        </p:nvSpPr>
        <p:spPr>
          <a:xfrm>
            <a:off x="0" y="-108347"/>
            <a:ext cx="281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9550" lIns="79125" spcFirstLastPara="1" rIns="79125" wrap="square" tIns="395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Resultado de imagen de MONZA JUEGO DE MESA" id="4396" name="Google Shape;4396;p1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702" y="5"/>
            <a:ext cx="2224486" cy="18893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FILO FILO JUEGO" id="4397" name="Google Shape;4397;p1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48283" y="1200726"/>
            <a:ext cx="1202602" cy="12026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rhino JUEGO" id="4398" name="Google Shape;4398;p1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94619" y="36193"/>
            <a:ext cx="2153834" cy="21538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BELLAFLOR JUEGO" id="4399" name="Google Shape;4399;p1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25973">
            <a:off x="6791827" y="663754"/>
            <a:ext cx="1202602" cy="16549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devir.es/wp-content/uploads/2016/07/Galletas_caja-3d_ES_web.jpg" id="4400" name="Google Shape;4400;p14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40576" y="2931513"/>
            <a:ext cx="1488781" cy="14887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LA ESCALERA ENCANTADA" id="4401" name="Google Shape;4401;p14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262060" y="1904829"/>
            <a:ext cx="2482711" cy="24827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relacionada" id="4402" name="Google Shape;4402;p14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729356" y="2732529"/>
            <a:ext cx="1886775" cy="18867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DJECO MISTICAT" id="4403" name="Google Shape;4403;p14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-974947">
            <a:off x="192217" y="3036460"/>
            <a:ext cx="1533466" cy="15334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DJECO CAPERUCITA ROJA" id="4404" name="Google Shape;4404;p14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715793" y="-11"/>
            <a:ext cx="2626482" cy="32170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relacionada" id="4405" name="Google Shape;4405;p14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51083" y="1423008"/>
            <a:ext cx="3950415" cy="24334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FUERZA DE DRAGON JUEGO DE MESA" id="4406" name="Google Shape;4406;p14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804648" y="-108344"/>
            <a:ext cx="2360644" cy="23606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DOBBLE NUMEROS" id="4407" name="Google Shape;4407;p14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847603" y="2283427"/>
            <a:ext cx="2362869" cy="23628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CARRERA DE RATONES" id="4408" name="Google Shape;4408;p14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 rot="-296963">
            <a:off x="1275986" y="2959053"/>
            <a:ext cx="1475252" cy="16882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Crazy Clack!" id="4409" name="Google Shape;4409;p14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 rot="-988338">
            <a:off x="6933092" y="2755805"/>
            <a:ext cx="1840213" cy="18402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peedCups 250" id="4410" name="Google Shape;4410;p144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 rot="1056722">
            <a:off x="7297336" y="1406900"/>
            <a:ext cx="1612575" cy="1612573"/>
          </a:xfrm>
          <a:prstGeom prst="rect">
            <a:avLst/>
          </a:prstGeom>
          <a:noFill/>
          <a:ln>
            <a:noFill/>
          </a:ln>
        </p:spPr>
      </p:pic>
      <p:sp>
        <p:nvSpPr>
          <p:cNvPr id="4411" name="Google Shape;4411;p144"/>
          <p:cNvSpPr txBox="1"/>
          <p:nvPr/>
        </p:nvSpPr>
        <p:spPr>
          <a:xfrm>
            <a:off x="7127375" y="0"/>
            <a:ext cx="20250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Infantil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5" name="Shape 4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6" name="Google Shape;4416;p145"/>
          <p:cNvSpPr txBox="1"/>
          <p:nvPr/>
        </p:nvSpPr>
        <p:spPr>
          <a:xfrm>
            <a:off x="7127375" y="0"/>
            <a:ext cx="20250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Primaria</a:t>
            </a:r>
            <a:endParaRPr/>
          </a:p>
        </p:txBody>
      </p:sp>
      <p:pic>
        <p:nvPicPr>
          <p:cNvPr descr="Imagen relacionada" id="4417" name="Google Shape;4417;p1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93971" y="311190"/>
            <a:ext cx="1735896" cy="17358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EDAD JUEGO KALEIDOS" id="4418" name="Google Shape;4418;p1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1411" y="2851631"/>
            <a:ext cx="2781341" cy="13906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REY DE LOS DADOS JUEGO DE MESA" id="4419" name="Google Shape;4419;p1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848705">
            <a:off x="6600129" y="2277780"/>
            <a:ext cx="1415918" cy="14146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THE KING OF CHEF JUEGO DE MESA" id="4420" name="Google Shape;4420;p1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53176" y="212204"/>
            <a:ext cx="1265106" cy="12651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oma6 250" id="4421" name="Google Shape;4421;p1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1075889">
            <a:off x="3101195" y="2509781"/>
            <a:ext cx="1581383" cy="15813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JUEGO 13+1 HABA" id="4422" name="Google Shape;4422;p14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193975" y="821984"/>
            <a:ext cx="2549560" cy="25495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SEGUNDON JUEGO" id="4423" name="Google Shape;4423;p14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1263097">
            <a:off x="587927" y="1683488"/>
            <a:ext cx="1102848" cy="15342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ROBOT TURTLES JUEGO DE MESA" id="4424" name="Google Shape;4424;p14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505169" y="1673995"/>
            <a:ext cx="2622201" cy="2622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CONEX JUEGO DE MESA" id="4425" name="Google Shape;4425;p14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620728" y="6"/>
            <a:ext cx="1828018" cy="18280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CORTEX JUEGO" id="4426" name="Google Shape;4426;p14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448755" y="2126224"/>
            <a:ext cx="2841502" cy="284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4 EN LETRAS JUEGO DE MESA" id="4427" name="Google Shape;4427;p14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513790" y="3281715"/>
            <a:ext cx="3013435" cy="14793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PIKO PIKO JUEGO DE MESA" id="4428" name="Google Shape;4428;p14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 rot="-387047">
            <a:off x="2187834" y="3269932"/>
            <a:ext cx="1502876" cy="15028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DINO RACE juego de mesa" id="4429" name="Google Shape;4429;p14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731486" y="665758"/>
            <a:ext cx="1460475" cy="1460474"/>
          </a:xfrm>
          <a:prstGeom prst="rect">
            <a:avLst/>
          </a:prstGeom>
          <a:noFill/>
          <a:ln>
            <a:noFill/>
          </a:ln>
        </p:spPr>
      </p:pic>
      <p:sp>
        <p:nvSpPr>
          <p:cNvPr id="4430" name="Google Shape;4430;p145"/>
          <p:cNvSpPr txBox="1"/>
          <p:nvPr/>
        </p:nvSpPr>
        <p:spPr>
          <a:xfrm>
            <a:off x="6276300" y="34105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@nuriaandres24</a:t>
            </a:r>
            <a:endParaRPr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4" name="Shape 4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5" name="Google Shape;4435;p146"/>
          <p:cNvSpPr txBox="1"/>
          <p:nvPr/>
        </p:nvSpPr>
        <p:spPr>
          <a:xfrm>
            <a:off x="6597775" y="0"/>
            <a:ext cx="25545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Secundaria</a:t>
            </a:r>
            <a:endParaRPr/>
          </a:p>
        </p:txBody>
      </p:sp>
      <p:pic>
        <p:nvPicPr>
          <p:cNvPr descr="Imagen relacionada" id="4436" name="Google Shape;4436;p1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441781">
            <a:off x="4888405" y="879689"/>
            <a:ext cx="1612688" cy="16126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ALTA TENSION  juego de mesa" id="4437" name="Google Shape;4437;p1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32462" y="312882"/>
            <a:ext cx="2148400" cy="21484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twilight struggle juego de mesa EDAD" id="4438" name="Google Shape;4438;p1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45673" y="1262889"/>
            <a:ext cx="3552094" cy="35521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JUEGO DE MESA TERRA" id="4439" name="Google Shape;4439;p1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547572">
            <a:off x="114642" y="865686"/>
            <a:ext cx="1903409" cy="18196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JUEGO DE MESA FAUNA" id="4440" name="Google Shape;4440;p14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17701" y="2515552"/>
            <a:ext cx="1946981" cy="19469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TIME LINE JUEGO" id="4441" name="Google Shape;4441;p14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503247">
            <a:off x="6564904" y="2537552"/>
            <a:ext cx="1963313" cy="1963322"/>
          </a:xfrm>
          <a:prstGeom prst="rect">
            <a:avLst/>
          </a:prstGeom>
          <a:noFill/>
          <a:ln>
            <a:noFill/>
          </a:ln>
        </p:spPr>
      </p:pic>
      <p:sp>
        <p:nvSpPr>
          <p:cNvPr id="4442" name="Google Shape;4442;p146"/>
          <p:cNvSpPr txBox="1"/>
          <p:nvPr/>
        </p:nvSpPr>
        <p:spPr>
          <a:xfrm>
            <a:off x="6276300" y="34105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@nuriaandres24</a:t>
            </a:r>
            <a:endParaRPr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6" name="Shape 4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7" name="Google Shape;4447;p147"/>
          <p:cNvSpPr txBox="1"/>
          <p:nvPr>
            <p:ph type="title"/>
          </p:nvPr>
        </p:nvSpPr>
        <p:spPr>
          <a:xfrm>
            <a:off x="2273300" y="1956708"/>
            <a:ext cx="4597500" cy="156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ESPECÍFICOS DE CIENCIAS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1" name="Shape 4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2" name="Google Shape;4452;p148"/>
          <p:cNvSpPr txBox="1"/>
          <p:nvPr>
            <p:ph type="title"/>
          </p:nvPr>
        </p:nvSpPr>
        <p:spPr>
          <a:xfrm>
            <a:off x="720000" y="343909"/>
            <a:ext cx="770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PRIMARIA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453" name="Google Shape;4453;p148"/>
          <p:cNvSpPr txBox="1"/>
          <p:nvPr/>
        </p:nvSpPr>
        <p:spPr>
          <a:xfrm>
            <a:off x="717700" y="1186950"/>
            <a:ext cx="50589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Fauna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Dobble kids 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Quizoo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Animalix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Time line-ciencia y descubrimientos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Herbáceas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Virus</a:t>
            </a:r>
            <a:endParaRPr sz="220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7" name="Shape 4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8" name="Google Shape;4458;p149"/>
          <p:cNvSpPr txBox="1"/>
          <p:nvPr>
            <p:ph type="title"/>
          </p:nvPr>
        </p:nvSpPr>
        <p:spPr>
          <a:xfrm>
            <a:off x="720000" y="343909"/>
            <a:ext cx="770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SECUNDARIA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459" name="Google Shape;4459;p149"/>
          <p:cNvSpPr txBox="1"/>
          <p:nvPr/>
        </p:nvSpPr>
        <p:spPr>
          <a:xfrm>
            <a:off x="717700" y="1030500"/>
            <a:ext cx="5058900" cy="3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P</a:t>
            </a:r>
            <a:r>
              <a:rPr lang="en" sz="2200"/>
              <a:t>eriodic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Ion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Subatomic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Virulence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Peptide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Cytosis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Arboretum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4460" name="Google Shape;4460;p149"/>
          <p:cNvSpPr txBox="1"/>
          <p:nvPr/>
        </p:nvSpPr>
        <p:spPr>
          <a:xfrm>
            <a:off x="4510450" y="916600"/>
            <a:ext cx="42204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Wingspan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Pandémic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Terraforming mars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Fauna 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covalence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BIOS genesis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Photosyntesis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BIOS (Genesis, Megafauna y Origins)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4" name="Shape 4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5" name="Google Shape;4465;p150"/>
          <p:cNvSpPr txBox="1"/>
          <p:nvPr>
            <p:ph type="title"/>
          </p:nvPr>
        </p:nvSpPr>
        <p:spPr>
          <a:xfrm>
            <a:off x="2273300" y="1956708"/>
            <a:ext cx="4597500" cy="156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OTROS JUEGOS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9" name="Shape 4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" id="4470" name="Google Shape;4470;p15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7825" y="3965800"/>
            <a:ext cx="1937863" cy="808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ducational games for kids" id="4471" name="Google Shape;4471;p151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8550" y="2929750"/>
            <a:ext cx="2386075" cy="67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2" name="Google Shape;4472;p151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58969" y="3098450"/>
            <a:ext cx="1602531" cy="674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int &amp; Play" id="4473" name="Google Shape;4473;p151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78759" r="0" t="0"/>
          <a:stretch/>
        </p:blipFill>
        <p:spPr>
          <a:xfrm>
            <a:off x="4964125" y="3831400"/>
            <a:ext cx="1357176" cy="1176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1000 cartas blancas" id="4474" name="Google Shape;4474;p151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465725" y="2929754"/>
            <a:ext cx="2352675" cy="1191346"/>
          </a:xfrm>
          <a:prstGeom prst="rect">
            <a:avLst/>
          </a:prstGeom>
          <a:noFill/>
          <a:ln>
            <a:noFill/>
          </a:ln>
        </p:spPr>
      </p:pic>
      <p:sp>
        <p:nvSpPr>
          <p:cNvPr id="4475" name="Google Shape;4475;p151"/>
          <p:cNvSpPr txBox="1"/>
          <p:nvPr>
            <p:ph idx="4294967295" type="ctrTitle"/>
          </p:nvPr>
        </p:nvSpPr>
        <p:spPr>
          <a:xfrm>
            <a:off x="644800" y="299625"/>
            <a:ext cx="80085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Dosis"/>
              <a:buNone/>
            </a:pPr>
            <a:r>
              <a:rPr b="1" lang="en" sz="6000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PRINT AND PLAY</a:t>
            </a:r>
            <a:endParaRPr b="1" sz="4000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4476" name="Google Shape;4476;p15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536966" y="1193421"/>
            <a:ext cx="1191334" cy="119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7" name="Google Shape;4477;p15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022570" y="1290220"/>
            <a:ext cx="1176084" cy="117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1" name="Shape 4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2" name="Google Shape;4482;p152"/>
          <p:cNvSpPr txBox="1"/>
          <p:nvPr>
            <p:ph type="title"/>
          </p:nvPr>
        </p:nvSpPr>
        <p:spPr>
          <a:xfrm>
            <a:off x="2273300" y="1956708"/>
            <a:ext cx="4597500" cy="156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LAS MECÁNICAS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483" name="Google Shape;4483;p152"/>
          <p:cNvSpPr txBox="1"/>
          <p:nvPr/>
        </p:nvSpPr>
        <p:spPr>
          <a:xfrm>
            <a:off x="2703625" y="3982925"/>
            <a:ext cx="3152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hlink"/>
                </a:solidFill>
                <a:hlinkClick r:id="rId3"/>
              </a:rPr>
              <a:t>http://bit.ly/cadaovejaconsupareja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7" name="Shape 4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8" name="Google Shape;4488;p153"/>
          <p:cNvGrpSpPr/>
          <p:nvPr/>
        </p:nvGrpSpPr>
        <p:grpSpPr>
          <a:xfrm>
            <a:off x="5115983" y="2271367"/>
            <a:ext cx="339253" cy="339253"/>
            <a:chOff x="1492675" y="4992125"/>
            <a:chExt cx="481825" cy="481825"/>
          </a:xfrm>
        </p:grpSpPr>
        <p:sp>
          <p:nvSpPr>
            <p:cNvPr id="4489" name="Google Shape;4489;p153"/>
            <p:cNvSpPr/>
            <p:nvPr/>
          </p:nvSpPr>
          <p:spPr>
            <a:xfrm>
              <a:off x="1492675" y="4992125"/>
              <a:ext cx="481825" cy="481825"/>
            </a:xfrm>
            <a:custGeom>
              <a:rect b="b" l="l" r="r" t="t"/>
              <a:pathLst>
                <a:path extrusionOk="0" h="19273" w="19273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90" name="Google Shape;4490;p153"/>
            <p:cNvSpPr/>
            <p:nvPr/>
          </p:nvSpPr>
          <p:spPr>
            <a:xfrm>
              <a:off x="1639625" y="5170175"/>
              <a:ext cx="190100" cy="125750"/>
            </a:xfrm>
            <a:custGeom>
              <a:rect b="b" l="l" r="r" t="t"/>
              <a:pathLst>
                <a:path extrusionOk="0" h="5030" w="7604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graphicFrame>
        <p:nvGraphicFramePr>
          <p:cNvPr id="4491" name="Google Shape;4491;p153"/>
          <p:cNvGraphicFramePr/>
          <p:nvPr/>
        </p:nvGraphicFramePr>
        <p:xfrm>
          <a:off x="762354" y="1458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{5F15B156-E7BB-4E08-82C7-18C2FF80DD33}</a:tableStyleId>
              </a:tblPr>
              <a:tblGrid>
                <a:gridCol w="965300"/>
                <a:gridCol w="2834950"/>
              </a:tblGrid>
              <a:tr h="6480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lt2"/>
                        </a:solidFill>
                        <a:latin typeface="Nunito Sans Black"/>
                        <a:ea typeface="Nunito Sans Black"/>
                        <a:cs typeface="Nunito Sans Black"/>
                        <a:sym typeface="Nunito Sans Black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648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OBJETIVO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:</a:t>
                      </a:r>
                      <a:endParaRPr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Une cada mecánicas con sus elementos de juego</a:t>
                      </a:r>
                      <a:endParaRPr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48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48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TIEMPO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 tienes 5 minutos</a:t>
                      </a:r>
                      <a:endParaRPr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492" name="Google Shape;4492;p153"/>
          <p:cNvSpPr txBox="1"/>
          <p:nvPr>
            <p:ph type="title"/>
          </p:nvPr>
        </p:nvSpPr>
        <p:spPr>
          <a:xfrm>
            <a:off x="717700" y="347803"/>
            <a:ext cx="77088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RETO EN EQUIPO</a:t>
            </a:r>
            <a:endParaRPr/>
          </a:p>
        </p:txBody>
      </p:sp>
      <p:graphicFrame>
        <p:nvGraphicFramePr>
          <p:cNvPr id="4493" name="Google Shape;4493;p153"/>
          <p:cNvGraphicFramePr/>
          <p:nvPr/>
        </p:nvGraphicFramePr>
        <p:xfrm>
          <a:off x="4706663" y="1458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{5F15B156-E7BB-4E08-82C7-18C2FF80DD33}</a:tableStyleId>
              </a:tblPr>
              <a:tblGrid>
                <a:gridCol w="1040675"/>
                <a:gridCol w="3056300"/>
              </a:tblGrid>
              <a:tr h="6480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lt2"/>
                          </a:solidFill>
                          <a:latin typeface="Nunito Sans Black"/>
                          <a:ea typeface="Nunito Sans Black"/>
                          <a:cs typeface="Nunito Sans Black"/>
                          <a:sym typeface="Nunito Sans Black"/>
                        </a:rPr>
                        <a:t>PROCESO:</a:t>
                      </a:r>
                      <a:endParaRPr sz="1800">
                        <a:solidFill>
                          <a:schemeClr val="lt2"/>
                        </a:solidFill>
                        <a:latin typeface="Nunito Sans Black"/>
                        <a:ea typeface="Nunito Sans Black"/>
                        <a:cs typeface="Nunito Sans Black"/>
                        <a:sym typeface="Nunito Sans Black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648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Un miembro del equipo debe hacer una copia de este LINK:</a:t>
                      </a:r>
                      <a:endParaRPr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50">
                          <a:solidFill>
                            <a:srgbClr val="EE6123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Proxima Nova"/>
                          <a:ea typeface="Proxima Nova"/>
                          <a:cs typeface="Proxima Nova"/>
                          <a:sym typeface="Proxima Nova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bit.ly/cadaovejaconsupareja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Comparte el link y da permisos de edición a los miembros de tu equipo</a:t>
                      </a:r>
                      <a:endParaRPr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uFill>
                          <a:noFill/>
                        </a:uFill>
                        <a:hlinkClick r:id="rId4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48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48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4494" name="Google Shape;4494;p153"/>
          <p:cNvGrpSpPr/>
          <p:nvPr/>
        </p:nvGrpSpPr>
        <p:grpSpPr>
          <a:xfrm>
            <a:off x="1193108" y="2271367"/>
            <a:ext cx="339253" cy="339253"/>
            <a:chOff x="1492675" y="4992125"/>
            <a:chExt cx="481825" cy="481825"/>
          </a:xfrm>
        </p:grpSpPr>
        <p:sp>
          <p:nvSpPr>
            <p:cNvPr id="4495" name="Google Shape;4495;p153"/>
            <p:cNvSpPr/>
            <p:nvPr/>
          </p:nvSpPr>
          <p:spPr>
            <a:xfrm>
              <a:off x="1492675" y="4992125"/>
              <a:ext cx="481825" cy="481825"/>
            </a:xfrm>
            <a:custGeom>
              <a:rect b="b" l="l" r="r" t="t"/>
              <a:pathLst>
                <a:path extrusionOk="0" h="19273" w="19273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96" name="Google Shape;4496;p153"/>
            <p:cNvSpPr/>
            <p:nvPr/>
          </p:nvSpPr>
          <p:spPr>
            <a:xfrm>
              <a:off x="1639625" y="5170175"/>
              <a:ext cx="190100" cy="125750"/>
            </a:xfrm>
            <a:custGeom>
              <a:rect b="b" l="l" r="r" t="t"/>
              <a:pathLst>
                <a:path extrusionOk="0" h="5030" w="7604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497" name="Google Shape;4497;p153"/>
          <p:cNvGrpSpPr/>
          <p:nvPr/>
        </p:nvGrpSpPr>
        <p:grpSpPr>
          <a:xfrm>
            <a:off x="1193108" y="3783817"/>
            <a:ext cx="339253" cy="339253"/>
            <a:chOff x="1492675" y="4992125"/>
            <a:chExt cx="481825" cy="481825"/>
          </a:xfrm>
        </p:grpSpPr>
        <p:sp>
          <p:nvSpPr>
            <p:cNvPr id="4498" name="Google Shape;4498;p153"/>
            <p:cNvSpPr/>
            <p:nvPr/>
          </p:nvSpPr>
          <p:spPr>
            <a:xfrm>
              <a:off x="1492675" y="4992125"/>
              <a:ext cx="481825" cy="481825"/>
            </a:xfrm>
            <a:custGeom>
              <a:rect b="b" l="l" r="r" t="t"/>
              <a:pathLst>
                <a:path extrusionOk="0" h="19273" w="19273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99" name="Google Shape;4499;p153"/>
            <p:cNvSpPr/>
            <p:nvPr/>
          </p:nvSpPr>
          <p:spPr>
            <a:xfrm>
              <a:off x="1639625" y="5170175"/>
              <a:ext cx="190100" cy="125750"/>
            </a:xfrm>
            <a:custGeom>
              <a:rect b="b" l="l" r="r" t="t"/>
              <a:pathLst>
                <a:path extrusionOk="0" h="5030" w="7604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500" name="Google Shape;4500;p153"/>
          <p:cNvGrpSpPr/>
          <p:nvPr/>
        </p:nvGrpSpPr>
        <p:grpSpPr>
          <a:xfrm>
            <a:off x="4458910" y="1429490"/>
            <a:ext cx="226180" cy="2693580"/>
            <a:chOff x="4458910" y="1429490"/>
            <a:chExt cx="226180" cy="2693580"/>
          </a:xfrm>
        </p:grpSpPr>
        <p:grpSp>
          <p:nvGrpSpPr>
            <p:cNvPr id="4501" name="Google Shape;4501;p153"/>
            <p:cNvGrpSpPr/>
            <p:nvPr/>
          </p:nvGrpSpPr>
          <p:grpSpPr>
            <a:xfrm>
              <a:off x="4458910" y="3193601"/>
              <a:ext cx="226180" cy="929469"/>
              <a:chOff x="8219555" y="3017176"/>
              <a:chExt cx="226180" cy="929469"/>
            </a:xfrm>
          </p:grpSpPr>
          <p:sp>
            <p:nvSpPr>
              <p:cNvPr id="4502" name="Google Shape;4502;p153"/>
              <p:cNvSpPr/>
              <p:nvPr/>
            </p:nvSpPr>
            <p:spPr>
              <a:xfrm rot="10800000">
                <a:off x="8219555" y="3017176"/>
                <a:ext cx="226180" cy="929469"/>
              </a:xfrm>
              <a:custGeom>
                <a:rect b="b" l="l" r="r" t="t"/>
                <a:pathLst>
                  <a:path extrusionOk="0" h="49276" w="11991">
                    <a:moveTo>
                      <a:pt x="1" y="0"/>
                    </a:moveTo>
                    <a:lnTo>
                      <a:pt x="1" y="49275"/>
                    </a:lnTo>
                    <a:lnTo>
                      <a:pt x="11990" y="49275"/>
                    </a:lnTo>
                    <a:lnTo>
                      <a:pt x="119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3" name="Google Shape;4503;p153"/>
              <p:cNvSpPr/>
              <p:nvPr/>
            </p:nvSpPr>
            <p:spPr>
              <a:xfrm rot="10800000">
                <a:off x="8231400" y="3732328"/>
                <a:ext cx="187889" cy="160784"/>
              </a:xfrm>
              <a:custGeom>
                <a:rect b="b" l="l" r="r" t="t"/>
                <a:pathLst>
                  <a:path extrusionOk="0" h="8524" w="9961">
                    <a:moveTo>
                      <a:pt x="4320" y="1"/>
                    </a:moveTo>
                    <a:cubicBezTo>
                      <a:pt x="2144" y="1"/>
                      <a:pt x="50" y="1679"/>
                      <a:pt x="22" y="4234"/>
                    </a:cubicBezTo>
                    <a:cubicBezTo>
                      <a:pt x="1" y="6578"/>
                      <a:pt x="1905" y="8524"/>
                      <a:pt x="4269" y="8524"/>
                    </a:cubicBezTo>
                    <a:cubicBezTo>
                      <a:pt x="8056" y="8524"/>
                      <a:pt x="9960" y="3962"/>
                      <a:pt x="7303" y="1263"/>
                    </a:cubicBezTo>
                    <a:cubicBezTo>
                      <a:pt x="6438" y="391"/>
                      <a:pt x="5370" y="1"/>
                      <a:pt x="43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4" name="Google Shape;4504;p153"/>
              <p:cNvSpPr/>
              <p:nvPr/>
            </p:nvSpPr>
            <p:spPr>
              <a:xfrm rot="10800000">
                <a:off x="8231400" y="3069256"/>
                <a:ext cx="187889" cy="160671"/>
              </a:xfrm>
              <a:custGeom>
                <a:rect b="b" l="l" r="r" t="t"/>
                <a:pathLst>
                  <a:path extrusionOk="0" h="8518" w="9961">
                    <a:moveTo>
                      <a:pt x="4308" y="1"/>
                    </a:moveTo>
                    <a:cubicBezTo>
                      <a:pt x="2136" y="1"/>
                      <a:pt x="50" y="1678"/>
                      <a:pt x="22" y="4228"/>
                    </a:cubicBezTo>
                    <a:cubicBezTo>
                      <a:pt x="1" y="6592"/>
                      <a:pt x="1905" y="8517"/>
                      <a:pt x="4269" y="8517"/>
                    </a:cubicBezTo>
                    <a:cubicBezTo>
                      <a:pt x="8056" y="8517"/>
                      <a:pt x="9960" y="3956"/>
                      <a:pt x="7303" y="1278"/>
                    </a:cubicBezTo>
                    <a:cubicBezTo>
                      <a:pt x="6435" y="396"/>
                      <a:pt x="5361" y="1"/>
                      <a:pt x="43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5" name="Google Shape;4505;p153"/>
              <p:cNvSpPr/>
              <p:nvPr/>
            </p:nvSpPr>
            <p:spPr>
              <a:xfrm rot="10800000">
                <a:off x="8231400" y="3519987"/>
                <a:ext cx="187889" cy="161048"/>
              </a:xfrm>
              <a:custGeom>
                <a:rect b="b" l="l" r="r" t="t"/>
                <a:pathLst>
                  <a:path extrusionOk="0" h="8538" w="9961">
                    <a:moveTo>
                      <a:pt x="4308" y="0"/>
                    </a:moveTo>
                    <a:cubicBezTo>
                      <a:pt x="2136" y="0"/>
                      <a:pt x="50" y="1677"/>
                      <a:pt x="22" y="4227"/>
                    </a:cubicBezTo>
                    <a:cubicBezTo>
                      <a:pt x="1" y="6592"/>
                      <a:pt x="1905" y="8517"/>
                      <a:pt x="4269" y="8537"/>
                    </a:cubicBezTo>
                    <a:cubicBezTo>
                      <a:pt x="8056" y="8517"/>
                      <a:pt x="9960" y="3955"/>
                      <a:pt x="7303" y="1277"/>
                    </a:cubicBezTo>
                    <a:cubicBezTo>
                      <a:pt x="6435" y="395"/>
                      <a:pt x="5361" y="0"/>
                      <a:pt x="43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6" name="Google Shape;4506;p153"/>
              <p:cNvSpPr/>
              <p:nvPr/>
            </p:nvSpPr>
            <p:spPr>
              <a:xfrm rot="10800000">
                <a:off x="8231400" y="3288312"/>
                <a:ext cx="187889" cy="160784"/>
              </a:xfrm>
              <a:custGeom>
                <a:rect b="b" l="l" r="r" t="t"/>
                <a:pathLst>
                  <a:path extrusionOk="0" h="8524" w="9961">
                    <a:moveTo>
                      <a:pt x="4320" y="1"/>
                    </a:moveTo>
                    <a:cubicBezTo>
                      <a:pt x="2144" y="1"/>
                      <a:pt x="50" y="1680"/>
                      <a:pt x="22" y="4234"/>
                    </a:cubicBezTo>
                    <a:cubicBezTo>
                      <a:pt x="1" y="6578"/>
                      <a:pt x="1905" y="8524"/>
                      <a:pt x="4269" y="8524"/>
                    </a:cubicBezTo>
                    <a:cubicBezTo>
                      <a:pt x="8056" y="8524"/>
                      <a:pt x="9960" y="3962"/>
                      <a:pt x="7303" y="1263"/>
                    </a:cubicBezTo>
                    <a:cubicBezTo>
                      <a:pt x="6438" y="392"/>
                      <a:pt x="5370" y="1"/>
                      <a:pt x="43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507" name="Google Shape;4507;p153"/>
            <p:cNvGrpSpPr/>
            <p:nvPr/>
          </p:nvGrpSpPr>
          <p:grpSpPr>
            <a:xfrm>
              <a:off x="4458910" y="2311625"/>
              <a:ext cx="226180" cy="929469"/>
              <a:chOff x="8219555" y="3017176"/>
              <a:chExt cx="226180" cy="929469"/>
            </a:xfrm>
          </p:grpSpPr>
          <p:sp>
            <p:nvSpPr>
              <p:cNvPr id="4508" name="Google Shape;4508;p153"/>
              <p:cNvSpPr/>
              <p:nvPr/>
            </p:nvSpPr>
            <p:spPr>
              <a:xfrm rot="10800000">
                <a:off x="8219555" y="3017176"/>
                <a:ext cx="226180" cy="929469"/>
              </a:xfrm>
              <a:custGeom>
                <a:rect b="b" l="l" r="r" t="t"/>
                <a:pathLst>
                  <a:path extrusionOk="0" h="49276" w="11991">
                    <a:moveTo>
                      <a:pt x="1" y="0"/>
                    </a:moveTo>
                    <a:lnTo>
                      <a:pt x="1" y="49275"/>
                    </a:lnTo>
                    <a:lnTo>
                      <a:pt x="11990" y="49275"/>
                    </a:lnTo>
                    <a:lnTo>
                      <a:pt x="119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9" name="Google Shape;4509;p153"/>
              <p:cNvSpPr/>
              <p:nvPr/>
            </p:nvSpPr>
            <p:spPr>
              <a:xfrm rot="10800000">
                <a:off x="8231400" y="3732328"/>
                <a:ext cx="187889" cy="160784"/>
              </a:xfrm>
              <a:custGeom>
                <a:rect b="b" l="l" r="r" t="t"/>
                <a:pathLst>
                  <a:path extrusionOk="0" h="8524" w="9961">
                    <a:moveTo>
                      <a:pt x="4320" y="1"/>
                    </a:moveTo>
                    <a:cubicBezTo>
                      <a:pt x="2144" y="1"/>
                      <a:pt x="50" y="1679"/>
                      <a:pt x="22" y="4234"/>
                    </a:cubicBezTo>
                    <a:cubicBezTo>
                      <a:pt x="1" y="6578"/>
                      <a:pt x="1905" y="8524"/>
                      <a:pt x="4269" y="8524"/>
                    </a:cubicBezTo>
                    <a:cubicBezTo>
                      <a:pt x="8056" y="8524"/>
                      <a:pt x="9960" y="3962"/>
                      <a:pt x="7303" y="1263"/>
                    </a:cubicBezTo>
                    <a:cubicBezTo>
                      <a:pt x="6438" y="391"/>
                      <a:pt x="5370" y="1"/>
                      <a:pt x="43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10" name="Google Shape;4510;p153"/>
              <p:cNvSpPr/>
              <p:nvPr/>
            </p:nvSpPr>
            <p:spPr>
              <a:xfrm rot="10800000">
                <a:off x="8231400" y="3069256"/>
                <a:ext cx="187889" cy="160671"/>
              </a:xfrm>
              <a:custGeom>
                <a:rect b="b" l="l" r="r" t="t"/>
                <a:pathLst>
                  <a:path extrusionOk="0" h="8518" w="9961">
                    <a:moveTo>
                      <a:pt x="4308" y="1"/>
                    </a:moveTo>
                    <a:cubicBezTo>
                      <a:pt x="2136" y="1"/>
                      <a:pt x="50" y="1678"/>
                      <a:pt x="22" y="4228"/>
                    </a:cubicBezTo>
                    <a:cubicBezTo>
                      <a:pt x="1" y="6592"/>
                      <a:pt x="1905" y="8517"/>
                      <a:pt x="4269" y="8517"/>
                    </a:cubicBezTo>
                    <a:cubicBezTo>
                      <a:pt x="8056" y="8517"/>
                      <a:pt x="9960" y="3956"/>
                      <a:pt x="7303" y="1278"/>
                    </a:cubicBezTo>
                    <a:cubicBezTo>
                      <a:pt x="6435" y="396"/>
                      <a:pt x="5361" y="1"/>
                      <a:pt x="43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11" name="Google Shape;4511;p153"/>
              <p:cNvSpPr/>
              <p:nvPr/>
            </p:nvSpPr>
            <p:spPr>
              <a:xfrm rot="10800000">
                <a:off x="8231400" y="3519987"/>
                <a:ext cx="187889" cy="161048"/>
              </a:xfrm>
              <a:custGeom>
                <a:rect b="b" l="l" r="r" t="t"/>
                <a:pathLst>
                  <a:path extrusionOk="0" h="8538" w="9961">
                    <a:moveTo>
                      <a:pt x="4308" y="0"/>
                    </a:moveTo>
                    <a:cubicBezTo>
                      <a:pt x="2136" y="0"/>
                      <a:pt x="50" y="1677"/>
                      <a:pt x="22" y="4227"/>
                    </a:cubicBezTo>
                    <a:cubicBezTo>
                      <a:pt x="1" y="6592"/>
                      <a:pt x="1905" y="8517"/>
                      <a:pt x="4269" y="8537"/>
                    </a:cubicBezTo>
                    <a:cubicBezTo>
                      <a:pt x="8056" y="8517"/>
                      <a:pt x="9960" y="3955"/>
                      <a:pt x="7303" y="1277"/>
                    </a:cubicBezTo>
                    <a:cubicBezTo>
                      <a:pt x="6435" y="395"/>
                      <a:pt x="5361" y="0"/>
                      <a:pt x="43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12" name="Google Shape;4512;p153"/>
              <p:cNvSpPr/>
              <p:nvPr/>
            </p:nvSpPr>
            <p:spPr>
              <a:xfrm rot="10800000">
                <a:off x="8231400" y="3288312"/>
                <a:ext cx="187889" cy="160784"/>
              </a:xfrm>
              <a:custGeom>
                <a:rect b="b" l="l" r="r" t="t"/>
                <a:pathLst>
                  <a:path extrusionOk="0" h="8524" w="9961">
                    <a:moveTo>
                      <a:pt x="4320" y="1"/>
                    </a:moveTo>
                    <a:cubicBezTo>
                      <a:pt x="2144" y="1"/>
                      <a:pt x="50" y="1680"/>
                      <a:pt x="22" y="4234"/>
                    </a:cubicBezTo>
                    <a:cubicBezTo>
                      <a:pt x="1" y="6578"/>
                      <a:pt x="1905" y="8524"/>
                      <a:pt x="4269" y="8524"/>
                    </a:cubicBezTo>
                    <a:cubicBezTo>
                      <a:pt x="8056" y="8524"/>
                      <a:pt x="9960" y="3962"/>
                      <a:pt x="7303" y="1263"/>
                    </a:cubicBezTo>
                    <a:cubicBezTo>
                      <a:pt x="6438" y="392"/>
                      <a:pt x="5370" y="1"/>
                      <a:pt x="43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513" name="Google Shape;4513;p153"/>
            <p:cNvGrpSpPr/>
            <p:nvPr/>
          </p:nvGrpSpPr>
          <p:grpSpPr>
            <a:xfrm>
              <a:off x="4458910" y="1429490"/>
              <a:ext cx="226180" cy="929469"/>
              <a:chOff x="8219555" y="3017176"/>
              <a:chExt cx="226180" cy="929469"/>
            </a:xfrm>
          </p:grpSpPr>
          <p:sp>
            <p:nvSpPr>
              <p:cNvPr id="4514" name="Google Shape;4514;p153"/>
              <p:cNvSpPr/>
              <p:nvPr/>
            </p:nvSpPr>
            <p:spPr>
              <a:xfrm rot="10800000">
                <a:off x="8219555" y="3017176"/>
                <a:ext cx="226180" cy="929469"/>
              </a:xfrm>
              <a:custGeom>
                <a:rect b="b" l="l" r="r" t="t"/>
                <a:pathLst>
                  <a:path extrusionOk="0" h="49276" w="11991">
                    <a:moveTo>
                      <a:pt x="1" y="0"/>
                    </a:moveTo>
                    <a:lnTo>
                      <a:pt x="1" y="49275"/>
                    </a:lnTo>
                    <a:lnTo>
                      <a:pt x="11990" y="49275"/>
                    </a:lnTo>
                    <a:lnTo>
                      <a:pt x="119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15" name="Google Shape;4515;p153"/>
              <p:cNvSpPr/>
              <p:nvPr/>
            </p:nvSpPr>
            <p:spPr>
              <a:xfrm rot="10800000">
                <a:off x="8231400" y="3732328"/>
                <a:ext cx="187889" cy="160784"/>
              </a:xfrm>
              <a:custGeom>
                <a:rect b="b" l="l" r="r" t="t"/>
                <a:pathLst>
                  <a:path extrusionOk="0" h="8524" w="9961">
                    <a:moveTo>
                      <a:pt x="4320" y="1"/>
                    </a:moveTo>
                    <a:cubicBezTo>
                      <a:pt x="2144" y="1"/>
                      <a:pt x="50" y="1679"/>
                      <a:pt x="22" y="4234"/>
                    </a:cubicBezTo>
                    <a:cubicBezTo>
                      <a:pt x="1" y="6578"/>
                      <a:pt x="1905" y="8524"/>
                      <a:pt x="4269" y="8524"/>
                    </a:cubicBezTo>
                    <a:cubicBezTo>
                      <a:pt x="8056" y="8524"/>
                      <a:pt x="9960" y="3962"/>
                      <a:pt x="7303" y="1263"/>
                    </a:cubicBezTo>
                    <a:cubicBezTo>
                      <a:pt x="6438" y="391"/>
                      <a:pt x="5370" y="1"/>
                      <a:pt x="43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16" name="Google Shape;4516;p153"/>
              <p:cNvSpPr/>
              <p:nvPr/>
            </p:nvSpPr>
            <p:spPr>
              <a:xfrm rot="10800000">
                <a:off x="8231400" y="3069256"/>
                <a:ext cx="187889" cy="160671"/>
              </a:xfrm>
              <a:custGeom>
                <a:rect b="b" l="l" r="r" t="t"/>
                <a:pathLst>
                  <a:path extrusionOk="0" h="8518" w="9961">
                    <a:moveTo>
                      <a:pt x="4308" y="1"/>
                    </a:moveTo>
                    <a:cubicBezTo>
                      <a:pt x="2136" y="1"/>
                      <a:pt x="50" y="1678"/>
                      <a:pt x="22" y="4228"/>
                    </a:cubicBezTo>
                    <a:cubicBezTo>
                      <a:pt x="1" y="6592"/>
                      <a:pt x="1905" y="8517"/>
                      <a:pt x="4269" y="8517"/>
                    </a:cubicBezTo>
                    <a:cubicBezTo>
                      <a:pt x="8056" y="8517"/>
                      <a:pt x="9960" y="3956"/>
                      <a:pt x="7303" y="1278"/>
                    </a:cubicBezTo>
                    <a:cubicBezTo>
                      <a:pt x="6435" y="396"/>
                      <a:pt x="5361" y="1"/>
                      <a:pt x="43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17" name="Google Shape;4517;p153"/>
              <p:cNvSpPr/>
              <p:nvPr/>
            </p:nvSpPr>
            <p:spPr>
              <a:xfrm rot="10800000">
                <a:off x="8231400" y="3519987"/>
                <a:ext cx="187889" cy="161048"/>
              </a:xfrm>
              <a:custGeom>
                <a:rect b="b" l="l" r="r" t="t"/>
                <a:pathLst>
                  <a:path extrusionOk="0" h="8538" w="9961">
                    <a:moveTo>
                      <a:pt x="4308" y="0"/>
                    </a:moveTo>
                    <a:cubicBezTo>
                      <a:pt x="2136" y="0"/>
                      <a:pt x="50" y="1677"/>
                      <a:pt x="22" y="4227"/>
                    </a:cubicBezTo>
                    <a:cubicBezTo>
                      <a:pt x="1" y="6592"/>
                      <a:pt x="1905" y="8517"/>
                      <a:pt x="4269" y="8537"/>
                    </a:cubicBezTo>
                    <a:cubicBezTo>
                      <a:pt x="8056" y="8517"/>
                      <a:pt x="9960" y="3955"/>
                      <a:pt x="7303" y="1277"/>
                    </a:cubicBezTo>
                    <a:cubicBezTo>
                      <a:pt x="6435" y="395"/>
                      <a:pt x="5361" y="0"/>
                      <a:pt x="43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18" name="Google Shape;4518;p153"/>
              <p:cNvSpPr/>
              <p:nvPr/>
            </p:nvSpPr>
            <p:spPr>
              <a:xfrm rot="10800000">
                <a:off x="8231400" y="3288312"/>
                <a:ext cx="187889" cy="160784"/>
              </a:xfrm>
              <a:custGeom>
                <a:rect b="b" l="l" r="r" t="t"/>
                <a:pathLst>
                  <a:path extrusionOk="0" h="8524" w="9961">
                    <a:moveTo>
                      <a:pt x="4320" y="1"/>
                    </a:moveTo>
                    <a:cubicBezTo>
                      <a:pt x="2144" y="1"/>
                      <a:pt x="50" y="1680"/>
                      <a:pt x="22" y="4234"/>
                    </a:cubicBezTo>
                    <a:cubicBezTo>
                      <a:pt x="1" y="6578"/>
                      <a:pt x="1905" y="8524"/>
                      <a:pt x="4269" y="8524"/>
                    </a:cubicBezTo>
                    <a:cubicBezTo>
                      <a:pt x="8056" y="8524"/>
                      <a:pt x="9960" y="3962"/>
                      <a:pt x="7303" y="1263"/>
                    </a:cubicBezTo>
                    <a:cubicBezTo>
                      <a:pt x="6438" y="392"/>
                      <a:pt x="5370" y="1"/>
                      <a:pt x="43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519" name="Google Shape;4519;p153"/>
          <p:cNvGrpSpPr/>
          <p:nvPr/>
        </p:nvGrpSpPr>
        <p:grpSpPr>
          <a:xfrm>
            <a:off x="5115983" y="3505217"/>
            <a:ext cx="339253" cy="339253"/>
            <a:chOff x="1492675" y="4992125"/>
            <a:chExt cx="481825" cy="481825"/>
          </a:xfrm>
        </p:grpSpPr>
        <p:sp>
          <p:nvSpPr>
            <p:cNvPr id="4520" name="Google Shape;4520;p153"/>
            <p:cNvSpPr/>
            <p:nvPr/>
          </p:nvSpPr>
          <p:spPr>
            <a:xfrm>
              <a:off x="1492675" y="4992125"/>
              <a:ext cx="481825" cy="481825"/>
            </a:xfrm>
            <a:custGeom>
              <a:rect b="b" l="l" r="r" t="t"/>
              <a:pathLst>
                <a:path extrusionOk="0" h="19273" w="19273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21" name="Google Shape;4521;p153"/>
            <p:cNvSpPr/>
            <p:nvPr/>
          </p:nvSpPr>
          <p:spPr>
            <a:xfrm>
              <a:off x="1639625" y="5170175"/>
              <a:ext cx="190100" cy="125750"/>
            </a:xfrm>
            <a:custGeom>
              <a:rect b="b" l="l" r="r" t="t"/>
              <a:pathLst>
                <a:path extrusionOk="0" h="5030" w="7604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850" name="Shape 3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1" name="Google Shape;3851;p91"/>
          <p:cNvPicPr preferRelativeResize="0"/>
          <p:nvPr/>
        </p:nvPicPr>
        <p:blipFill rotWithShape="1">
          <a:blip r:embed="rId3">
            <a:alphaModFix/>
          </a:blip>
          <a:srcRect b="13215" l="29652" r="56555" t="75220"/>
          <a:stretch/>
        </p:blipFill>
        <p:spPr>
          <a:xfrm>
            <a:off x="2533122" y="712938"/>
            <a:ext cx="4336728" cy="383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5" name="Shape 4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6" name="Google Shape;4526;p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0657" y="1044821"/>
            <a:ext cx="3750521" cy="237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7" name="Google Shape;4527;p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7099" y="3280001"/>
            <a:ext cx="4572000" cy="677693"/>
          </a:xfrm>
          <a:prstGeom prst="rect">
            <a:avLst/>
          </a:prstGeom>
          <a:noFill/>
          <a:ln>
            <a:noFill/>
          </a:ln>
        </p:spPr>
      </p:pic>
      <p:sp>
        <p:nvSpPr>
          <p:cNvPr id="4528" name="Google Shape;4528;p154"/>
          <p:cNvSpPr txBox="1"/>
          <p:nvPr>
            <p:ph type="title"/>
          </p:nvPr>
        </p:nvSpPr>
        <p:spPr>
          <a:xfrm>
            <a:off x="720000" y="343909"/>
            <a:ext cx="77064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EJEMPLO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2" name="Shape 4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3" name="Google Shape;4533;p155"/>
          <p:cNvPicPr preferRelativeResize="0"/>
          <p:nvPr/>
        </p:nvPicPr>
        <p:blipFill rotWithShape="1">
          <a:blip r:embed="rId3">
            <a:alphaModFix/>
          </a:blip>
          <a:srcRect b="0" l="0" r="2095" t="0"/>
          <a:stretch/>
        </p:blipFill>
        <p:spPr>
          <a:xfrm>
            <a:off x="914073" y="899650"/>
            <a:ext cx="7117249" cy="334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7" name="Shape 4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8" name="Google Shape;4538;p156"/>
          <p:cNvPicPr preferRelativeResize="0"/>
          <p:nvPr/>
        </p:nvPicPr>
        <p:blipFill rotWithShape="1">
          <a:blip r:embed="rId3">
            <a:alphaModFix/>
          </a:blip>
          <a:srcRect b="2695" l="0" r="2534" t="0"/>
          <a:stretch/>
        </p:blipFill>
        <p:spPr>
          <a:xfrm>
            <a:off x="1403824" y="384700"/>
            <a:ext cx="6178375" cy="411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2" name="Shape 4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3" name="Google Shape;4543;p157"/>
          <p:cNvPicPr preferRelativeResize="0"/>
          <p:nvPr/>
        </p:nvPicPr>
        <p:blipFill rotWithShape="1">
          <a:blip r:embed="rId3">
            <a:alphaModFix/>
          </a:blip>
          <a:srcRect b="4306" l="2276" r="0" t="0"/>
          <a:stretch/>
        </p:blipFill>
        <p:spPr>
          <a:xfrm>
            <a:off x="804950" y="1089325"/>
            <a:ext cx="7235650" cy="327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7" name="Shape 4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8" name="Google Shape;4548;p158"/>
          <p:cNvPicPr preferRelativeResize="0"/>
          <p:nvPr/>
        </p:nvPicPr>
        <p:blipFill rotWithShape="1">
          <a:blip r:embed="rId3">
            <a:alphaModFix/>
          </a:blip>
          <a:srcRect b="0" l="3185" r="0" t="3344"/>
          <a:stretch/>
        </p:blipFill>
        <p:spPr>
          <a:xfrm>
            <a:off x="1574867" y="940145"/>
            <a:ext cx="6403376" cy="3480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2" name="Shape 4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3" name="Google Shape;4553;p159"/>
          <p:cNvPicPr preferRelativeResize="0"/>
          <p:nvPr/>
        </p:nvPicPr>
        <p:blipFill rotWithShape="1">
          <a:blip r:embed="rId3">
            <a:alphaModFix/>
          </a:blip>
          <a:srcRect b="4743" l="0" r="2562" t="0"/>
          <a:stretch/>
        </p:blipFill>
        <p:spPr>
          <a:xfrm>
            <a:off x="839013" y="1230464"/>
            <a:ext cx="7465975" cy="268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7" name="Shape 4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8" name="Google Shape;4558;p160"/>
          <p:cNvPicPr preferRelativeResize="0"/>
          <p:nvPr/>
        </p:nvPicPr>
        <p:blipFill rotWithShape="1">
          <a:blip r:embed="rId3">
            <a:alphaModFix/>
          </a:blip>
          <a:srcRect b="4278" l="1999" r="0" t="0"/>
          <a:stretch/>
        </p:blipFill>
        <p:spPr>
          <a:xfrm>
            <a:off x="835339" y="1370948"/>
            <a:ext cx="7473325" cy="261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2" name="Shape 4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3" name="Google Shape;4563;p161"/>
          <p:cNvPicPr preferRelativeResize="0"/>
          <p:nvPr/>
        </p:nvPicPr>
        <p:blipFill rotWithShape="1">
          <a:blip r:embed="rId3">
            <a:alphaModFix/>
          </a:blip>
          <a:srcRect b="2752" l="0" r="2959" t="0"/>
          <a:stretch/>
        </p:blipFill>
        <p:spPr>
          <a:xfrm>
            <a:off x="1241825" y="129550"/>
            <a:ext cx="6136650" cy="447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7" name="Shape 4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8" name="Google Shape;4568;p162"/>
          <p:cNvPicPr preferRelativeResize="0"/>
          <p:nvPr/>
        </p:nvPicPr>
        <p:blipFill rotWithShape="1">
          <a:blip r:embed="rId3">
            <a:alphaModFix/>
          </a:blip>
          <a:srcRect b="0" l="1351" r="0" t="2162"/>
          <a:stretch/>
        </p:blipFill>
        <p:spPr>
          <a:xfrm>
            <a:off x="1098450" y="93275"/>
            <a:ext cx="6249551" cy="451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2" name="Shape 4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3" name="Google Shape;4573;p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0375" y="175550"/>
            <a:ext cx="6007650" cy="432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855" name="Shape 3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6" name="Google Shape;3856;p92"/>
          <p:cNvPicPr preferRelativeResize="0"/>
          <p:nvPr/>
        </p:nvPicPr>
        <p:blipFill rotWithShape="1">
          <a:blip r:embed="rId3">
            <a:alphaModFix/>
          </a:blip>
          <a:srcRect b="0" l="0" r="74291" t="74291"/>
          <a:stretch/>
        </p:blipFill>
        <p:spPr>
          <a:xfrm>
            <a:off x="2205675" y="173826"/>
            <a:ext cx="4089300" cy="431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7" name="Shape 4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8" name="Google Shape;4578;p164"/>
          <p:cNvPicPr preferRelativeResize="0"/>
          <p:nvPr/>
        </p:nvPicPr>
        <p:blipFill rotWithShape="1">
          <a:blip r:embed="rId3">
            <a:alphaModFix/>
          </a:blip>
          <a:srcRect b="0" l="1584" r="0" t="2439"/>
          <a:stretch/>
        </p:blipFill>
        <p:spPr>
          <a:xfrm>
            <a:off x="1297725" y="120550"/>
            <a:ext cx="6193750" cy="444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2" name="Shape 4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3" name="Google Shape;4583;p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8350" y="0"/>
            <a:ext cx="6509375" cy="443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7" name="Shape 4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8" name="Google Shape;4588;p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5600" y="153200"/>
            <a:ext cx="6672500" cy="440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2" name="Shape 4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n de TIMES UP" id="4593" name="Google Shape;4593;p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2873" y="542000"/>
            <a:ext cx="5998251" cy="324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7" name="Shape 4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8" name="Google Shape;4598;p168"/>
          <p:cNvSpPr txBox="1"/>
          <p:nvPr/>
        </p:nvSpPr>
        <p:spPr>
          <a:xfrm>
            <a:off x="2393400" y="277310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http://www.boardgamizer.com/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9" name="Google Shape;4599;p168"/>
          <p:cNvSpPr txBox="1"/>
          <p:nvPr/>
        </p:nvSpPr>
        <p:spPr>
          <a:xfrm>
            <a:off x="2209275" y="1093150"/>
            <a:ext cx="71802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950">
                <a:solidFill>
                  <a:srgbClr val="FFFFFF"/>
                </a:solidFill>
                <a:highlight>
                  <a:srgbClr val="000000"/>
                </a:highlight>
                <a:uFill>
                  <a:noFill/>
                </a:uFill>
                <a:latin typeface="Lobster"/>
                <a:ea typeface="Lobster"/>
                <a:cs typeface="Lobster"/>
                <a:sym typeface="Lobste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Boardgamizer</a:t>
            </a:r>
            <a:endParaRPr sz="440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3" name="Shape 4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4" name="Google Shape;4604;p169"/>
          <p:cNvSpPr txBox="1"/>
          <p:nvPr>
            <p:ph type="title"/>
          </p:nvPr>
        </p:nvSpPr>
        <p:spPr>
          <a:xfrm>
            <a:off x="2273300" y="1956708"/>
            <a:ext cx="4597500" cy="156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latin typeface="Dosis"/>
                <a:ea typeface="Dosis"/>
                <a:cs typeface="Dosis"/>
                <a:sym typeface="Dosis"/>
              </a:rPr>
              <a:t>CÓMO USAR UN JUEGO EN EL AULA</a:t>
            </a:r>
            <a:endParaRPr b="1" sz="4200"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608" name="Shape 4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9" name="Google Shape;4609;p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9274" y="87825"/>
            <a:ext cx="5891775" cy="4809976"/>
          </a:xfrm>
          <a:prstGeom prst="rect">
            <a:avLst/>
          </a:prstGeom>
          <a:noFill/>
          <a:ln>
            <a:noFill/>
          </a:ln>
        </p:spPr>
      </p:pic>
      <p:sp>
        <p:nvSpPr>
          <p:cNvPr id="4610" name="Google Shape;4610;p170"/>
          <p:cNvSpPr txBox="1"/>
          <p:nvPr/>
        </p:nvSpPr>
        <p:spPr>
          <a:xfrm>
            <a:off x="169800" y="279775"/>
            <a:ext cx="3370500" cy="411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¿PLANIFICAMOS UNA SESIÓN DE JUEGO?</a:t>
            </a:r>
            <a:endParaRPr b="1" sz="3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4" name="Shape 4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5" name="Google Shape;4615;p171"/>
          <p:cNvSpPr/>
          <p:nvPr/>
        </p:nvSpPr>
        <p:spPr>
          <a:xfrm>
            <a:off x="0" y="144950"/>
            <a:ext cx="2451000" cy="794100"/>
          </a:xfrm>
          <a:prstGeom prst="roundRect">
            <a:avLst>
              <a:gd fmla="val 16667" name="adj"/>
            </a:avLst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Font typeface="Dosis"/>
              <a:buAutoNum type="arabicPeriod"/>
            </a:pPr>
            <a:r>
              <a:rPr b="1" lang="en" sz="1800">
                <a:latin typeface="Dosis"/>
                <a:ea typeface="Dosis"/>
                <a:cs typeface="Dosis"/>
                <a:sym typeface="Dosis"/>
              </a:rPr>
              <a:t>OBJETIVO</a:t>
            </a:r>
            <a:endParaRPr b="1" sz="18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616" name="Google Shape;4616;p171"/>
          <p:cNvSpPr/>
          <p:nvPr/>
        </p:nvSpPr>
        <p:spPr>
          <a:xfrm>
            <a:off x="2618550" y="198700"/>
            <a:ext cx="1967700" cy="575400"/>
          </a:xfrm>
          <a:prstGeom prst="roundRect">
            <a:avLst>
              <a:gd fmla="val 16667" name="adj"/>
            </a:avLst>
          </a:prstGeom>
          <a:solidFill>
            <a:srgbClr val="F9CB9C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CONTENIDO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617" name="Google Shape;4617;p171"/>
          <p:cNvSpPr/>
          <p:nvPr/>
        </p:nvSpPr>
        <p:spPr>
          <a:xfrm>
            <a:off x="4671700" y="198688"/>
            <a:ext cx="1967700" cy="575400"/>
          </a:xfrm>
          <a:prstGeom prst="roundRect">
            <a:avLst>
              <a:gd fmla="val 16667" name="adj"/>
            </a:avLst>
          </a:prstGeom>
          <a:solidFill>
            <a:srgbClr val="F9CB9C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HABILIDAD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618" name="Google Shape;4618;p171"/>
          <p:cNvSpPr/>
          <p:nvPr/>
        </p:nvSpPr>
        <p:spPr>
          <a:xfrm>
            <a:off x="6724850" y="198700"/>
            <a:ext cx="1967700" cy="575400"/>
          </a:xfrm>
          <a:prstGeom prst="roundRect">
            <a:avLst>
              <a:gd fmla="val 16667" name="adj"/>
            </a:avLst>
          </a:prstGeom>
          <a:solidFill>
            <a:srgbClr val="F9CB9C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ACTITUD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619" name="Google Shape;4619;p171"/>
          <p:cNvSpPr/>
          <p:nvPr/>
        </p:nvSpPr>
        <p:spPr>
          <a:xfrm>
            <a:off x="64325" y="3230175"/>
            <a:ext cx="2451000" cy="7941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Dosis"/>
                <a:ea typeface="Dosis"/>
                <a:cs typeface="Dosis"/>
                <a:sym typeface="Dosis"/>
              </a:rPr>
              <a:t>3. PARTICIPANTES</a:t>
            </a:r>
            <a:endParaRPr b="1" sz="18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620" name="Google Shape;4620;p171"/>
          <p:cNvSpPr/>
          <p:nvPr/>
        </p:nvSpPr>
        <p:spPr>
          <a:xfrm>
            <a:off x="2704000" y="3339525"/>
            <a:ext cx="1967700" cy="5754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EDAD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621" name="Google Shape;4621;p171"/>
          <p:cNvSpPr/>
          <p:nvPr/>
        </p:nvSpPr>
        <p:spPr>
          <a:xfrm>
            <a:off x="4809775" y="3339525"/>
            <a:ext cx="1967700" cy="5754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NÚMERO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622" name="Google Shape;4622;p171"/>
          <p:cNvSpPr/>
          <p:nvPr/>
        </p:nvSpPr>
        <p:spPr>
          <a:xfrm>
            <a:off x="0" y="1090275"/>
            <a:ext cx="2451000" cy="5754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Dosis"/>
                <a:ea typeface="Dosis"/>
                <a:cs typeface="Dosis"/>
                <a:sym typeface="Dosis"/>
              </a:rPr>
              <a:t>2. LUGAR Y TIEMPO</a:t>
            </a:r>
            <a:endParaRPr b="1" sz="18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623" name="Google Shape;4623;p171"/>
          <p:cNvSpPr/>
          <p:nvPr/>
        </p:nvSpPr>
        <p:spPr>
          <a:xfrm>
            <a:off x="2515325" y="1090275"/>
            <a:ext cx="2029500" cy="5754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LUGAR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624" name="Google Shape;4624;p171"/>
          <p:cNvSpPr/>
          <p:nvPr/>
        </p:nvSpPr>
        <p:spPr>
          <a:xfrm>
            <a:off x="4737850" y="1090275"/>
            <a:ext cx="1835400" cy="5754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DURACIÓN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625" name="Google Shape;4625;p171"/>
          <p:cNvSpPr/>
          <p:nvPr/>
        </p:nvSpPr>
        <p:spPr>
          <a:xfrm>
            <a:off x="3224700" y="4457575"/>
            <a:ext cx="2451000" cy="575400"/>
          </a:xfrm>
          <a:prstGeom prst="roundRect">
            <a:avLst>
              <a:gd fmla="val 16667" name="adj"/>
            </a:avLst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Dosis"/>
                <a:ea typeface="Dosis"/>
                <a:cs typeface="Dosis"/>
                <a:sym typeface="Dosis"/>
              </a:rPr>
              <a:t>4. EVIDENCIA Y EVALUACIÓN</a:t>
            </a:r>
            <a:endParaRPr b="1" sz="18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626" name="Google Shape;4626;p171"/>
          <p:cNvSpPr/>
          <p:nvPr/>
        </p:nvSpPr>
        <p:spPr>
          <a:xfrm>
            <a:off x="6863325" y="1090275"/>
            <a:ext cx="1835400" cy="5754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MATERIAL (JUEGO)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627" name="Google Shape;4627;p171"/>
          <p:cNvSpPr/>
          <p:nvPr/>
        </p:nvSpPr>
        <p:spPr>
          <a:xfrm rot="1567004">
            <a:off x="2554350" y="4463219"/>
            <a:ext cx="428667" cy="27638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8" name="Google Shape;4628;p171"/>
          <p:cNvSpPr/>
          <p:nvPr/>
        </p:nvSpPr>
        <p:spPr>
          <a:xfrm>
            <a:off x="6434950" y="4457575"/>
            <a:ext cx="2451000" cy="575400"/>
          </a:xfrm>
          <a:prstGeom prst="roundRect">
            <a:avLst>
              <a:gd fmla="val 16667" name="adj"/>
            </a:avLst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Dosis"/>
                <a:ea typeface="Dosis"/>
                <a:cs typeface="Dosis"/>
                <a:sym typeface="Dosis"/>
              </a:rPr>
              <a:t>5. FEEDBACK</a:t>
            </a:r>
            <a:endParaRPr b="1" sz="18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629" name="Google Shape;4629;p171"/>
          <p:cNvSpPr/>
          <p:nvPr/>
        </p:nvSpPr>
        <p:spPr>
          <a:xfrm rot="-2406">
            <a:off x="5841000" y="4607061"/>
            <a:ext cx="428700" cy="276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0" name="Google Shape;4630;p171"/>
          <p:cNvSpPr/>
          <p:nvPr/>
        </p:nvSpPr>
        <p:spPr>
          <a:xfrm>
            <a:off x="816975" y="1813775"/>
            <a:ext cx="7978800" cy="5754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latin typeface="Dosis"/>
                <a:ea typeface="Dosis"/>
                <a:cs typeface="Dosis"/>
                <a:sym typeface="Dosis"/>
              </a:rPr>
              <a:t>¿EN QUÉ MOMENTO?</a:t>
            </a:r>
            <a:endParaRPr b="1" sz="23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631" name="Google Shape;4631;p171"/>
          <p:cNvSpPr/>
          <p:nvPr/>
        </p:nvSpPr>
        <p:spPr>
          <a:xfrm>
            <a:off x="811200" y="2442625"/>
            <a:ext cx="2029500" cy="4368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MOTIVACIÓN INICIAL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632" name="Google Shape;4632;p171"/>
          <p:cNvSpPr/>
          <p:nvPr/>
        </p:nvSpPr>
        <p:spPr>
          <a:xfrm>
            <a:off x="2903300" y="2434650"/>
            <a:ext cx="1705800" cy="4368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FINALIZAR UN TEMA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633" name="Google Shape;4633;p171"/>
          <p:cNvSpPr/>
          <p:nvPr/>
        </p:nvSpPr>
        <p:spPr>
          <a:xfrm>
            <a:off x="6766275" y="2444075"/>
            <a:ext cx="2029500" cy="4368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PRODUCTO FINAL DE UN PROYECTO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634" name="Google Shape;4634;p171"/>
          <p:cNvSpPr/>
          <p:nvPr/>
        </p:nvSpPr>
        <p:spPr>
          <a:xfrm>
            <a:off x="4671700" y="2472102"/>
            <a:ext cx="2029500" cy="4368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REPASAR/CONSOLIDAR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6F2A"/>
        </a:solidFill>
      </p:bgPr>
    </p:bg>
    <p:spTree>
      <p:nvGrpSpPr>
        <p:cNvPr id="4638" name="Shape 4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9" name="Google Shape;4639;p172"/>
          <p:cNvSpPr txBox="1"/>
          <p:nvPr/>
        </p:nvSpPr>
        <p:spPr>
          <a:xfrm>
            <a:off x="761625" y="43050"/>
            <a:ext cx="6932400" cy="7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DECÁLOGO DE ETIQUETA</a:t>
            </a:r>
            <a:endParaRPr b="1" sz="3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4640" name="Google Shape;4640;p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975" y="1530250"/>
            <a:ext cx="4065875" cy="123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1" name="Google Shape;4641;p1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375" y="2905500"/>
            <a:ext cx="4065876" cy="1187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2" name="Google Shape;4642;p1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9175" y="1530262"/>
            <a:ext cx="4218217" cy="123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3" name="Google Shape;4643;p1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30500" y="2886311"/>
            <a:ext cx="4218225" cy="1226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4" name="Google Shape;4644;p172"/>
          <p:cNvPicPr preferRelativeResize="0"/>
          <p:nvPr/>
        </p:nvPicPr>
        <p:blipFill rotWithShape="1">
          <a:blip r:embed="rId3">
            <a:alphaModFix/>
          </a:blip>
          <a:srcRect b="0" l="29557" r="63561" t="0"/>
          <a:stretch/>
        </p:blipFill>
        <p:spPr>
          <a:xfrm>
            <a:off x="4282850" y="1530250"/>
            <a:ext cx="279775" cy="123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5" name="Google Shape;4645;p172"/>
          <p:cNvPicPr preferRelativeResize="0"/>
          <p:nvPr/>
        </p:nvPicPr>
        <p:blipFill rotWithShape="1">
          <a:blip r:embed="rId3">
            <a:alphaModFix/>
          </a:blip>
          <a:srcRect b="0" l="29557" r="63561" t="0"/>
          <a:stretch/>
        </p:blipFill>
        <p:spPr>
          <a:xfrm>
            <a:off x="4346250" y="2880563"/>
            <a:ext cx="279775" cy="123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9" name="Shape 4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0" name="Google Shape;4650;p173"/>
          <p:cNvSpPr txBox="1"/>
          <p:nvPr>
            <p:ph type="title"/>
          </p:nvPr>
        </p:nvSpPr>
        <p:spPr>
          <a:xfrm>
            <a:off x="2273300" y="1956708"/>
            <a:ext cx="4597500" cy="156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latin typeface="Dosis"/>
                <a:ea typeface="Dosis"/>
                <a:cs typeface="Dosis"/>
                <a:sym typeface="Dosis"/>
              </a:rPr>
              <a:t>NIVEL DE ESFUERZO</a:t>
            </a:r>
            <a:endParaRPr b="1" sz="4200"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860" name="Shape 3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1" name="Google Shape;3861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136" y="111350"/>
            <a:ext cx="4332139" cy="4566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4" name="Shape 4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5" name="Google Shape;4655;p174"/>
          <p:cNvSpPr txBox="1"/>
          <p:nvPr>
            <p:ph type="title"/>
          </p:nvPr>
        </p:nvSpPr>
        <p:spPr>
          <a:xfrm>
            <a:off x="608803" y="343757"/>
            <a:ext cx="77175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NIVEL DE ESFUERZO</a:t>
            </a:r>
            <a:endParaRPr/>
          </a:p>
        </p:txBody>
      </p:sp>
      <p:grpSp>
        <p:nvGrpSpPr>
          <p:cNvPr id="4656" name="Google Shape;4656;p174"/>
          <p:cNvGrpSpPr/>
          <p:nvPr/>
        </p:nvGrpSpPr>
        <p:grpSpPr>
          <a:xfrm rot="5400000">
            <a:off x="4073594" y="3912283"/>
            <a:ext cx="908550" cy="469676"/>
            <a:chOff x="695869" y="3032083"/>
            <a:chExt cx="908550" cy="469676"/>
          </a:xfrm>
        </p:grpSpPr>
        <p:sp>
          <p:nvSpPr>
            <p:cNvPr id="4657" name="Google Shape;4657;p174"/>
            <p:cNvSpPr/>
            <p:nvPr/>
          </p:nvSpPr>
          <p:spPr>
            <a:xfrm>
              <a:off x="695869" y="3032083"/>
              <a:ext cx="908550" cy="469676"/>
            </a:xfrm>
            <a:custGeom>
              <a:rect b="b" l="l" r="r" t="t"/>
              <a:pathLst>
                <a:path extrusionOk="0" h="24900" w="48167">
                  <a:moveTo>
                    <a:pt x="0" y="1"/>
                  </a:moveTo>
                  <a:lnTo>
                    <a:pt x="0" y="24900"/>
                  </a:lnTo>
                  <a:lnTo>
                    <a:pt x="48167" y="24900"/>
                  </a:lnTo>
                  <a:lnTo>
                    <a:pt x="481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8" name="Google Shape;4658;p174"/>
            <p:cNvSpPr/>
            <p:nvPr/>
          </p:nvSpPr>
          <p:spPr>
            <a:xfrm>
              <a:off x="715995" y="3060264"/>
              <a:ext cx="186305" cy="159313"/>
            </a:xfrm>
            <a:custGeom>
              <a:rect b="b" l="l" r="r" t="t"/>
              <a:pathLst>
                <a:path extrusionOk="0" h="8446" w="9877">
                  <a:moveTo>
                    <a:pt x="4267" y="0"/>
                  </a:moveTo>
                  <a:cubicBezTo>
                    <a:pt x="2115" y="0"/>
                    <a:pt x="50" y="1663"/>
                    <a:pt x="21" y="4198"/>
                  </a:cubicBezTo>
                  <a:cubicBezTo>
                    <a:pt x="0" y="6541"/>
                    <a:pt x="1884" y="8445"/>
                    <a:pt x="4227" y="8445"/>
                  </a:cubicBezTo>
                  <a:cubicBezTo>
                    <a:pt x="7993" y="8445"/>
                    <a:pt x="9876" y="3926"/>
                    <a:pt x="7240" y="1269"/>
                  </a:cubicBezTo>
                  <a:cubicBezTo>
                    <a:pt x="6378" y="393"/>
                    <a:pt x="5312" y="0"/>
                    <a:pt x="42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9" name="Google Shape;4659;p174"/>
            <p:cNvSpPr/>
            <p:nvPr/>
          </p:nvSpPr>
          <p:spPr>
            <a:xfrm>
              <a:off x="950820" y="3060528"/>
              <a:ext cx="185928" cy="159049"/>
            </a:xfrm>
            <a:custGeom>
              <a:rect b="b" l="l" r="r" t="t"/>
              <a:pathLst>
                <a:path extrusionOk="0" h="8432" w="9857">
                  <a:moveTo>
                    <a:pt x="4271" y="0"/>
                  </a:moveTo>
                  <a:cubicBezTo>
                    <a:pt x="2122" y="0"/>
                    <a:pt x="50" y="1660"/>
                    <a:pt x="22" y="4184"/>
                  </a:cubicBezTo>
                  <a:cubicBezTo>
                    <a:pt x="1" y="6506"/>
                    <a:pt x="1884" y="8431"/>
                    <a:pt x="4228" y="8431"/>
                  </a:cubicBezTo>
                  <a:cubicBezTo>
                    <a:pt x="7973" y="8431"/>
                    <a:pt x="9856" y="3912"/>
                    <a:pt x="7220" y="1255"/>
                  </a:cubicBezTo>
                  <a:cubicBezTo>
                    <a:pt x="6367" y="388"/>
                    <a:pt x="5310" y="0"/>
                    <a:pt x="42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0" name="Google Shape;4660;p174"/>
            <p:cNvSpPr/>
            <p:nvPr/>
          </p:nvSpPr>
          <p:spPr>
            <a:xfrm>
              <a:off x="1185663" y="3060528"/>
              <a:ext cx="185909" cy="159049"/>
            </a:xfrm>
            <a:custGeom>
              <a:rect b="b" l="l" r="r" t="t"/>
              <a:pathLst>
                <a:path extrusionOk="0" h="8432" w="9856">
                  <a:moveTo>
                    <a:pt x="4270" y="0"/>
                  </a:moveTo>
                  <a:cubicBezTo>
                    <a:pt x="2122" y="0"/>
                    <a:pt x="50" y="1660"/>
                    <a:pt x="21" y="4184"/>
                  </a:cubicBezTo>
                  <a:cubicBezTo>
                    <a:pt x="1" y="6527"/>
                    <a:pt x="1884" y="8431"/>
                    <a:pt x="4227" y="8431"/>
                  </a:cubicBezTo>
                  <a:cubicBezTo>
                    <a:pt x="7972" y="8431"/>
                    <a:pt x="9856" y="3912"/>
                    <a:pt x="7219" y="1255"/>
                  </a:cubicBezTo>
                  <a:cubicBezTo>
                    <a:pt x="6367" y="388"/>
                    <a:pt x="5309" y="0"/>
                    <a:pt x="4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1" name="Google Shape;4661;p174"/>
            <p:cNvSpPr/>
            <p:nvPr/>
          </p:nvSpPr>
          <p:spPr>
            <a:xfrm>
              <a:off x="1412999" y="3060528"/>
              <a:ext cx="185909" cy="159049"/>
            </a:xfrm>
            <a:custGeom>
              <a:rect b="b" l="l" r="r" t="t"/>
              <a:pathLst>
                <a:path extrusionOk="0" h="8432" w="9856">
                  <a:moveTo>
                    <a:pt x="4256" y="0"/>
                  </a:moveTo>
                  <a:cubicBezTo>
                    <a:pt x="2103" y="0"/>
                    <a:pt x="36" y="1660"/>
                    <a:pt x="21" y="4184"/>
                  </a:cubicBezTo>
                  <a:cubicBezTo>
                    <a:pt x="1" y="6506"/>
                    <a:pt x="1884" y="8431"/>
                    <a:pt x="4227" y="8431"/>
                  </a:cubicBezTo>
                  <a:cubicBezTo>
                    <a:pt x="7972" y="8431"/>
                    <a:pt x="9856" y="3912"/>
                    <a:pt x="7219" y="1255"/>
                  </a:cubicBezTo>
                  <a:cubicBezTo>
                    <a:pt x="6360" y="388"/>
                    <a:pt x="5298" y="0"/>
                    <a:pt x="42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2" name="Google Shape;4662;p174"/>
            <p:cNvSpPr/>
            <p:nvPr/>
          </p:nvSpPr>
          <p:spPr>
            <a:xfrm>
              <a:off x="716391" y="3300069"/>
              <a:ext cx="159067" cy="160652"/>
            </a:xfrm>
            <a:custGeom>
              <a:rect b="b" l="l" r="r" t="t"/>
              <a:pathLst>
                <a:path extrusionOk="0" h="8517" w="8433">
                  <a:moveTo>
                    <a:pt x="4206" y="1"/>
                  </a:moveTo>
                  <a:cubicBezTo>
                    <a:pt x="1883" y="1"/>
                    <a:pt x="0" y="1905"/>
                    <a:pt x="0" y="4248"/>
                  </a:cubicBezTo>
                  <a:cubicBezTo>
                    <a:pt x="0" y="6613"/>
                    <a:pt x="1883" y="8517"/>
                    <a:pt x="4206" y="8517"/>
                  </a:cubicBezTo>
                  <a:cubicBezTo>
                    <a:pt x="6549" y="8517"/>
                    <a:pt x="8433" y="6613"/>
                    <a:pt x="8433" y="4248"/>
                  </a:cubicBezTo>
                  <a:cubicBezTo>
                    <a:pt x="8433" y="1905"/>
                    <a:pt x="6549" y="1"/>
                    <a:pt x="42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3" name="Google Shape;4663;p174"/>
            <p:cNvSpPr/>
            <p:nvPr/>
          </p:nvSpPr>
          <p:spPr>
            <a:xfrm>
              <a:off x="950820" y="3301673"/>
              <a:ext cx="185928" cy="159445"/>
            </a:xfrm>
            <a:custGeom>
              <a:rect b="b" l="l" r="r" t="t"/>
              <a:pathLst>
                <a:path extrusionOk="0" h="8453" w="9857">
                  <a:moveTo>
                    <a:pt x="4277" y="1"/>
                  </a:moveTo>
                  <a:cubicBezTo>
                    <a:pt x="2122" y="1"/>
                    <a:pt x="50" y="1660"/>
                    <a:pt x="22" y="4184"/>
                  </a:cubicBezTo>
                  <a:cubicBezTo>
                    <a:pt x="1" y="6528"/>
                    <a:pt x="1884" y="8432"/>
                    <a:pt x="4228" y="8453"/>
                  </a:cubicBezTo>
                  <a:cubicBezTo>
                    <a:pt x="7973" y="8432"/>
                    <a:pt x="9856" y="3933"/>
                    <a:pt x="7241" y="1255"/>
                  </a:cubicBezTo>
                  <a:cubicBezTo>
                    <a:pt x="6381" y="389"/>
                    <a:pt x="5319" y="1"/>
                    <a:pt x="4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4" name="Google Shape;4664;p174"/>
            <p:cNvSpPr/>
            <p:nvPr/>
          </p:nvSpPr>
          <p:spPr>
            <a:xfrm>
              <a:off x="1185663" y="3301673"/>
              <a:ext cx="185909" cy="159445"/>
            </a:xfrm>
            <a:custGeom>
              <a:rect b="b" l="l" r="r" t="t"/>
              <a:pathLst>
                <a:path extrusionOk="0" h="8453" w="9856">
                  <a:moveTo>
                    <a:pt x="4277" y="1"/>
                  </a:moveTo>
                  <a:cubicBezTo>
                    <a:pt x="2122" y="1"/>
                    <a:pt x="50" y="1660"/>
                    <a:pt x="21" y="4184"/>
                  </a:cubicBezTo>
                  <a:cubicBezTo>
                    <a:pt x="1" y="6528"/>
                    <a:pt x="1884" y="8432"/>
                    <a:pt x="4227" y="8453"/>
                  </a:cubicBezTo>
                  <a:cubicBezTo>
                    <a:pt x="7972" y="8432"/>
                    <a:pt x="9856" y="3933"/>
                    <a:pt x="7240" y="1255"/>
                  </a:cubicBezTo>
                  <a:cubicBezTo>
                    <a:pt x="6381" y="389"/>
                    <a:pt x="5319" y="1"/>
                    <a:pt x="4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5" name="Google Shape;4665;p174"/>
            <p:cNvSpPr/>
            <p:nvPr/>
          </p:nvSpPr>
          <p:spPr>
            <a:xfrm>
              <a:off x="1412999" y="3301673"/>
              <a:ext cx="185909" cy="159445"/>
            </a:xfrm>
            <a:custGeom>
              <a:rect b="b" l="l" r="r" t="t"/>
              <a:pathLst>
                <a:path extrusionOk="0" h="8453" w="9856">
                  <a:moveTo>
                    <a:pt x="4270" y="1"/>
                  </a:moveTo>
                  <a:cubicBezTo>
                    <a:pt x="2122" y="1"/>
                    <a:pt x="50" y="1660"/>
                    <a:pt x="21" y="4184"/>
                  </a:cubicBezTo>
                  <a:cubicBezTo>
                    <a:pt x="1" y="6528"/>
                    <a:pt x="1884" y="8432"/>
                    <a:pt x="4227" y="8453"/>
                  </a:cubicBezTo>
                  <a:cubicBezTo>
                    <a:pt x="7972" y="8432"/>
                    <a:pt x="9856" y="3933"/>
                    <a:pt x="7219" y="1255"/>
                  </a:cubicBezTo>
                  <a:cubicBezTo>
                    <a:pt x="6367" y="389"/>
                    <a:pt x="5309" y="1"/>
                    <a:pt x="4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66" name="Google Shape;4666;p174"/>
          <p:cNvGrpSpPr/>
          <p:nvPr/>
        </p:nvGrpSpPr>
        <p:grpSpPr>
          <a:xfrm rot="5400000">
            <a:off x="4073594" y="2996947"/>
            <a:ext cx="908550" cy="469676"/>
            <a:chOff x="695869" y="3032083"/>
            <a:chExt cx="908550" cy="469676"/>
          </a:xfrm>
        </p:grpSpPr>
        <p:sp>
          <p:nvSpPr>
            <p:cNvPr id="4667" name="Google Shape;4667;p174"/>
            <p:cNvSpPr/>
            <p:nvPr/>
          </p:nvSpPr>
          <p:spPr>
            <a:xfrm>
              <a:off x="695869" y="3032083"/>
              <a:ext cx="908550" cy="469676"/>
            </a:xfrm>
            <a:custGeom>
              <a:rect b="b" l="l" r="r" t="t"/>
              <a:pathLst>
                <a:path extrusionOk="0" h="24900" w="48167">
                  <a:moveTo>
                    <a:pt x="0" y="1"/>
                  </a:moveTo>
                  <a:lnTo>
                    <a:pt x="0" y="24900"/>
                  </a:lnTo>
                  <a:lnTo>
                    <a:pt x="48167" y="24900"/>
                  </a:lnTo>
                  <a:lnTo>
                    <a:pt x="481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8" name="Google Shape;4668;p174"/>
            <p:cNvSpPr/>
            <p:nvPr/>
          </p:nvSpPr>
          <p:spPr>
            <a:xfrm>
              <a:off x="715995" y="3060264"/>
              <a:ext cx="186305" cy="159313"/>
            </a:xfrm>
            <a:custGeom>
              <a:rect b="b" l="l" r="r" t="t"/>
              <a:pathLst>
                <a:path extrusionOk="0" h="8446" w="9877">
                  <a:moveTo>
                    <a:pt x="4267" y="0"/>
                  </a:moveTo>
                  <a:cubicBezTo>
                    <a:pt x="2115" y="0"/>
                    <a:pt x="50" y="1663"/>
                    <a:pt x="21" y="4198"/>
                  </a:cubicBezTo>
                  <a:cubicBezTo>
                    <a:pt x="0" y="6541"/>
                    <a:pt x="1884" y="8445"/>
                    <a:pt x="4227" y="8445"/>
                  </a:cubicBezTo>
                  <a:cubicBezTo>
                    <a:pt x="7993" y="8445"/>
                    <a:pt x="9876" y="3926"/>
                    <a:pt x="7240" y="1269"/>
                  </a:cubicBezTo>
                  <a:cubicBezTo>
                    <a:pt x="6378" y="393"/>
                    <a:pt x="5312" y="0"/>
                    <a:pt x="42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9" name="Google Shape;4669;p174"/>
            <p:cNvSpPr/>
            <p:nvPr/>
          </p:nvSpPr>
          <p:spPr>
            <a:xfrm>
              <a:off x="950820" y="3060528"/>
              <a:ext cx="185928" cy="159049"/>
            </a:xfrm>
            <a:custGeom>
              <a:rect b="b" l="l" r="r" t="t"/>
              <a:pathLst>
                <a:path extrusionOk="0" h="8432" w="9857">
                  <a:moveTo>
                    <a:pt x="4271" y="0"/>
                  </a:moveTo>
                  <a:cubicBezTo>
                    <a:pt x="2122" y="0"/>
                    <a:pt x="50" y="1660"/>
                    <a:pt x="22" y="4184"/>
                  </a:cubicBezTo>
                  <a:cubicBezTo>
                    <a:pt x="1" y="6506"/>
                    <a:pt x="1884" y="8431"/>
                    <a:pt x="4228" y="8431"/>
                  </a:cubicBezTo>
                  <a:cubicBezTo>
                    <a:pt x="7973" y="8431"/>
                    <a:pt x="9856" y="3912"/>
                    <a:pt x="7220" y="1255"/>
                  </a:cubicBezTo>
                  <a:cubicBezTo>
                    <a:pt x="6367" y="388"/>
                    <a:pt x="5310" y="0"/>
                    <a:pt x="42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0" name="Google Shape;4670;p174"/>
            <p:cNvSpPr/>
            <p:nvPr/>
          </p:nvSpPr>
          <p:spPr>
            <a:xfrm>
              <a:off x="1185663" y="3060528"/>
              <a:ext cx="185909" cy="159049"/>
            </a:xfrm>
            <a:custGeom>
              <a:rect b="b" l="l" r="r" t="t"/>
              <a:pathLst>
                <a:path extrusionOk="0" h="8432" w="9856">
                  <a:moveTo>
                    <a:pt x="4270" y="0"/>
                  </a:moveTo>
                  <a:cubicBezTo>
                    <a:pt x="2122" y="0"/>
                    <a:pt x="50" y="1660"/>
                    <a:pt x="21" y="4184"/>
                  </a:cubicBezTo>
                  <a:cubicBezTo>
                    <a:pt x="1" y="6527"/>
                    <a:pt x="1884" y="8431"/>
                    <a:pt x="4227" y="8431"/>
                  </a:cubicBezTo>
                  <a:cubicBezTo>
                    <a:pt x="7972" y="8431"/>
                    <a:pt x="9856" y="3912"/>
                    <a:pt x="7219" y="1255"/>
                  </a:cubicBezTo>
                  <a:cubicBezTo>
                    <a:pt x="6367" y="388"/>
                    <a:pt x="5309" y="0"/>
                    <a:pt x="4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1" name="Google Shape;4671;p174"/>
            <p:cNvSpPr/>
            <p:nvPr/>
          </p:nvSpPr>
          <p:spPr>
            <a:xfrm>
              <a:off x="1412999" y="3060528"/>
              <a:ext cx="185909" cy="159049"/>
            </a:xfrm>
            <a:custGeom>
              <a:rect b="b" l="l" r="r" t="t"/>
              <a:pathLst>
                <a:path extrusionOk="0" h="8432" w="9856">
                  <a:moveTo>
                    <a:pt x="4256" y="0"/>
                  </a:moveTo>
                  <a:cubicBezTo>
                    <a:pt x="2103" y="0"/>
                    <a:pt x="36" y="1660"/>
                    <a:pt x="21" y="4184"/>
                  </a:cubicBezTo>
                  <a:cubicBezTo>
                    <a:pt x="1" y="6506"/>
                    <a:pt x="1884" y="8431"/>
                    <a:pt x="4227" y="8431"/>
                  </a:cubicBezTo>
                  <a:cubicBezTo>
                    <a:pt x="7972" y="8431"/>
                    <a:pt x="9856" y="3912"/>
                    <a:pt x="7219" y="1255"/>
                  </a:cubicBezTo>
                  <a:cubicBezTo>
                    <a:pt x="6360" y="388"/>
                    <a:pt x="5298" y="0"/>
                    <a:pt x="42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2" name="Google Shape;4672;p174"/>
            <p:cNvSpPr/>
            <p:nvPr/>
          </p:nvSpPr>
          <p:spPr>
            <a:xfrm>
              <a:off x="716391" y="3300069"/>
              <a:ext cx="159067" cy="160652"/>
            </a:xfrm>
            <a:custGeom>
              <a:rect b="b" l="l" r="r" t="t"/>
              <a:pathLst>
                <a:path extrusionOk="0" h="8517" w="8433">
                  <a:moveTo>
                    <a:pt x="4206" y="1"/>
                  </a:moveTo>
                  <a:cubicBezTo>
                    <a:pt x="1883" y="1"/>
                    <a:pt x="0" y="1905"/>
                    <a:pt x="0" y="4248"/>
                  </a:cubicBezTo>
                  <a:cubicBezTo>
                    <a:pt x="0" y="6613"/>
                    <a:pt x="1883" y="8517"/>
                    <a:pt x="4206" y="8517"/>
                  </a:cubicBezTo>
                  <a:cubicBezTo>
                    <a:pt x="6549" y="8517"/>
                    <a:pt x="8433" y="6613"/>
                    <a:pt x="8433" y="4248"/>
                  </a:cubicBezTo>
                  <a:cubicBezTo>
                    <a:pt x="8433" y="1905"/>
                    <a:pt x="6549" y="1"/>
                    <a:pt x="42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3" name="Google Shape;4673;p174"/>
            <p:cNvSpPr/>
            <p:nvPr/>
          </p:nvSpPr>
          <p:spPr>
            <a:xfrm>
              <a:off x="950820" y="3301673"/>
              <a:ext cx="185928" cy="159445"/>
            </a:xfrm>
            <a:custGeom>
              <a:rect b="b" l="l" r="r" t="t"/>
              <a:pathLst>
                <a:path extrusionOk="0" h="8453" w="9857">
                  <a:moveTo>
                    <a:pt x="4277" y="1"/>
                  </a:moveTo>
                  <a:cubicBezTo>
                    <a:pt x="2122" y="1"/>
                    <a:pt x="50" y="1660"/>
                    <a:pt x="22" y="4184"/>
                  </a:cubicBezTo>
                  <a:cubicBezTo>
                    <a:pt x="1" y="6528"/>
                    <a:pt x="1884" y="8432"/>
                    <a:pt x="4228" y="8453"/>
                  </a:cubicBezTo>
                  <a:cubicBezTo>
                    <a:pt x="7973" y="8432"/>
                    <a:pt x="9856" y="3933"/>
                    <a:pt x="7241" y="1255"/>
                  </a:cubicBezTo>
                  <a:cubicBezTo>
                    <a:pt x="6381" y="389"/>
                    <a:pt x="5319" y="1"/>
                    <a:pt x="4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4" name="Google Shape;4674;p174"/>
            <p:cNvSpPr/>
            <p:nvPr/>
          </p:nvSpPr>
          <p:spPr>
            <a:xfrm>
              <a:off x="1185663" y="3301673"/>
              <a:ext cx="185909" cy="159445"/>
            </a:xfrm>
            <a:custGeom>
              <a:rect b="b" l="l" r="r" t="t"/>
              <a:pathLst>
                <a:path extrusionOk="0" h="8453" w="9856">
                  <a:moveTo>
                    <a:pt x="4277" y="1"/>
                  </a:moveTo>
                  <a:cubicBezTo>
                    <a:pt x="2122" y="1"/>
                    <a:pt x="50" y="1660"/>
                    <a:pt x="21" y="4184"/>
                  </a:cubicBezTo>
                  <a:cubicBezTo>
                    <a:pt x="1" y="6528"/>
                    <a:pt x="1884" y="8432"/>
                    <a:pt x="4227" y="8453"/>
                  </a:cubicBezTo>
                  <a:cubicBezTo>
                    <a:pt x="7972" y="8432"/>
                    <a:pt x="9856" y="3933"/>
                    <a:pt x="7240" y="1255"/>
                  </a:cubicBezTo>
                  <a:cubicBezTo>
                    <a:pt x="6381" y="389"/>
                    <a:pt x="5319" y="1"/>
                    <a:pt x="4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5" name="Google Shape;4675;p174"/>
            <p:cNvSpPr/>
            <p:nvPr/>
          </p:nvSpPr>
          <p:spPr>
            <a:xfrm>
              <a:off x="1412999" y="3301673"/>
              <a:ext cx="185909" cy="159445"/>
            </a:xfrm>
            <a:custGeom>
              <a:rect b="b" l="l" r="r" t="t"/>
              <a:pathLst>
                <a:path extrusionOk="0" h="8453" w="9856">
                  <a:moveTo>
                    <a:pt x="4270" y="1"/>
                  </a:moveTo>
                  <a:cubicBezTo>
                    <a:pt x="2122" y="1"/>
                    <a:pt x="50" y="1660"/>
                    <a:pt x="21" y="4184"/>
                  </a:cubicBezTo>
                  <a:cubicBezTo>
                    <a:pt x="1" y="6528"/>
                    <a:pt x="1884" y="8432"/>
                    <a:pt x="4227" y="8453"/>
                  </a:cubicBezTo>
                  <a:cubicBezTo>
                    <a:pt x="7972" y="8432"/>
                    <a:pt x="9856" y="3933"/>
                    <a:pt x="7219" y="1255"/>
                  </a:cubicBezTo>
                  <a:cubicBezTo>
                    <a:pt x="6367" y="389"/>
                    <a:pt x="5309" y="1"/>
                    <a:pt x="4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76" name="Google Shape;4676;p174"/>
          <p:cNvGrpSpPr/>
          <p:nvPr/>
        </p:nvGrpSpPr>
        <p:grpSpPr>
          <a:xfrm rot="5400000">
            <a:off x="4073594" y="2081597"/>
            <a:ext cx="908550" cy="469676"/>
            <a:chOff x="695869" y="3032083"/>
            <a:chExt cx="908550" cy="469676"/>
          </a:xfrm>
        </p:grpSpPr>
        <p:sp>
          <p:nvSpPr>
            <p:cNvPr id="4677" name="Google Shape;4677;p174"/>
            <p:cNvSpPr/>
            <p:nvPr/>
          </p:nvSpPr>
          <p:spPr>
            <a:xfrm>
              <a:off x="695869" y="3032083"/>
              <a:ext cx="908550" cy="469676"/>
            </a:xfrm>
            <a:custGeom>
              <a:rect b="b" l="l" r="r" t="t"/>
              <a:pathLst>
                <a:path extrusionOk="0" h="24900" w="48167">
                  <a:moveTo>
                    <a:pt x="0" y="1"/>
                  </a:moveTo>
                  <a:lnTo>
                    <a:pt x="0" y="24900"/>
                  </a:lnTo>
                  <a:lnTo>
                    <a:pt x="48167" y="24900"/>
                  </a:lnTo>
                  <a:lnTo>
                    <a:pt x="481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8" name="Google Shape;4678;p174"/>
            <p:cNvSpPr/>
            <p:nvPr/>
          </p:nvSpPr>
          <p:spPr>
            <a:xfrm>
              <a:off x="715995" y="3060264"/>
              <a:ext cx="186305" cy="159313"/>
            </a:xfrm>
            <a:custGeom>
              <a:rect b="b" l="l" r="r" t="t"/>
              <a:pathLst>
                <a:path extrusionOk="0" h="8446" w="9877">
                  <a:moveTo>
                    <a:pt x="4267" y="0"/>
                  </a:moveTo>
                  <a:cubicBezTo>
                    <a:pt x="2115" y="0"/>
                    <a:pt x="50" y="1663"/>
                    <a:pt x="21" y="4198"/>
                  </a:cubicBezTo>
                  <a:cubicBezTo>
                    <a:pt x="0" y="6541"/>
                    <a:pt x="1884" y="8445"/>
                    <a:pt x="4227" y="8445"/>
                  </a:cubicBezTo>
                  <a:cubicBezTo>
                    <a:pt x="7993" y="8445"/>
                    <a:pt x="9876" y="3926"/>
                    <a:pt x="7240" y="1269"/>
                  </a:cubicBezTo>
                  <a:cubicBezTo>
                    <a:pt x="6378" y="393"/>
                    <a:pt x="5312" y="0"/>
                    <a:pt x="42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9" name="Google Shape;4679;p174"/>
            <p:cNvSpPr/>
            <p:nvPr/>
          </p:nvSpPr>
          <p:spPr>
            <a:xfrm>
              <a:off x="950820" y="3060528"/>
              <a:ext cx="185928" cy="159049"/>
            </a:xfrm>
            <a:custGeom>
              <a:rect b="b" l="l" r="r" t="t"/>
              <a:pathLst>
                <a:path extrusionOk="0" h="8432" w="9857">
                  <a:moveTo>
                    <a:pt x="4271" y="0"/>
                  </a:moveTo>
                  <a:cubicBezTo>
                    <a:pt x="2122" y="0"/>
                    <a:pt x="50" y="1660"/>
                    <a:pt x="22" y="4184"/>
                  </a:cubicBezTo>
                  <a:cubicBezTo>
                    <a:pt x="1" y="6506"/>
                    <a:pt x="1884" y="8431"/>
                    <a:pt x="4228" y="8431"/>
                  </a:cubicBezTo>
                  <a:cubicBezTo>
                    <a:pt x="7973" y="8431"/>
                    <a:pt x="9856" y="3912"/>
                    <a:pt x="7220" y="1255"/>
                  </a:cubicBezTo>
                  <a:cubicBezTo>
                    <a:pt x="6367" y="388"/>
                    <a:pt x="5310" y="0"/>
                    <a:pt x="42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0" name="Google Shape;4680;p174"/>
            <p:cNvSpPr/>
            <p:nvPr/>
          </p:nvSpPr>
          <p:spPr>
            <a:xfrm>
              <a:off x="1185663" y="3060528"/>
              <a:ext cx="185909" cy="159049"/>
            </a:xfrm>
            <a:custGeom>
              <a:rect b="b" l="l" r="r" t="t"/>
              <a:pathLst>
                <a:path extrusionOk="0" h="8432" w="9856">
                  <a:moveTo>
                    <a:pt x="4270" y="0"/>
                  </a:moveTo>
                  <a:cubicBezTo>
                    <a:pt x="2122" y="0"/>
                    <a:pt x="50" y="1660"/>
                    <a:pt x="21" y="4184"/>
                  </a:cubicBezTo>
                  <a:cubicBezTo>
                    <a:pt x="1" y="6527"/>
                    <a:pt x="1884" y="8431"/>
                    <a:pt x="4227" y="8431"/>
                  </a:cubicBezTo>
                  <a:cubicBezTo>
                    <a:pt x="7972" y="8431"/>
                    <a:pt x="9856" y="3912"/>
                    <a:pt x="7219" y="1255"/>
                  </a:cubicBezTo>
                  <a:cubicBezTo>
                    <a:pt x="6367" y="388"/>
                    <a:pt x="5309" y="0"/>
                    <a:pt x="4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1" name="Google Shape;4681;p174"/>
            <p:cNvSpPr/>
            <p:nvPr/>
          </p:nvSpPr>
          <p:spPr>
            <a:xfrm>
              <a:off x="1412999" y="3060528"/>
              <a:ext cx="185909" cy="159049"/>
            </a:xfrm>
            <a:custGeom>
              <a:rect b="b" l="l" r="r" t="t"/>
              <a:pathLst>
                <a:path extrusionOk="0" h="8432" w="9856">
                  <a:moveTo>
                    <a:pt x="4256" y="0"/>
                  </a:moveTo>
                  <a:cubicBezTo>
                    <a:pt x="2103" y="0"/>
                    <a:pt x="36" y="1660"/>
                    <a:pt x="21" y="4184"/>
                  </a:cubicBezTo>
                  <a:cubicBezTo>
                    <a:pt x="1" y="6506"/>
                    <a:pt x="1884" y="8431"/>
                    <a:pt x="4227" y="8431"/>
                  </a:cubicBezTo>
                  <a:cubicBezTo>
                    <a:pt x="7972" y="8431"/>
                    <a:pt x="9856" y="3912"/>
                    <a:pt x="7219" y="1255"/>
                  </a:cubicBezTo>
                  <a:cubicBezTo>
                    <a:pt x="6360" y="388"/>
                    <a:pt x="5298" y="0"/>
                    <a:pt x="42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2" name="Google Shape;4682;p174"/>
            <p:cNvSpPr/>
            <p:nvPr/>
          </p:nvSpPr>
          <p:spPr>
            <a:xfrm>
              <a:off x="716391" y="3300069"/>
              <a:ext cx="159067" cy="160652"/>
            </a:xfrm>
            <a:custGeom>
              <a:rect b="b" l="l" r="r" t="t"/>
              <a:pathLst>
                <a:path extrusionOk="0" h="8517" w="8433">
                  <a:moveTo>
                    <a:pt x="4206" y="1"/>
                  </a:moveTo>
                  <a:cubicBezTo>
                    <a:pt x="1883" y="1"/>
                    <a:pt x="0" y="1905"/>
                    <a:pt x="0" y="4248"/>
                  </a:cubicBezTo>
                  <a:cubicBezTo>
                    <a:pt x="0" y="6613"/>
                    <a:pt x="1883" y="8517"/>
                    <a:pt x="4206" y="8517"/>
                  </a:cubicBezTo>
                  <a:cubicBezTo>
                    <a:pt x="6549" y="8517"/>
                    <a:pt x="8433" y="6613"/>
                    <a:pt x="8433" y="4248"/>
                  </a:cubicBezTo>
                  <a:cubicBezTo>
                    <a:pt x="8433" y="1905"/>
                    <a:pt x="6549" y="1"/>
                    <a:pt x="42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3" name="Google Shape;4683;p174"/>
            <p:cNvSpPr/>
            <p:nvPr/>
          </p:nvSpPr>
          <p:spPr>
            <a:xfrm>
              <a:off x="950820" y="3301673"/>
              <a:ext cx="185928" cy="159445"/>
            </a:xfrm>
            <a:custGeom>
              <a:rect b="b" l="l" r="r" t="t"/>
              <a:pathLst>
                <a:path extrusionOk="0" h="8453" w="9857">
                  <a:moveTo>
                    <a:pt x="4277" y="1"/>
                  </a:moveTo>
                  <a:cubicBezTo>
                    <a:pt x="2122" y="1"/>
                    <a:pt x="50" y="1660"/>
                    <a:pt x="22" y="4184"/>
                  </a:cubicBezTo>
                  <a:cubicBezTo>
                    <a:pt x="1" y="6528"/>
                    <a:pt x="1884" y="8432"/>
                    <a:pt x="4228" y="8453"/>
                  </a:cubicBezTo>
                  <a:cubicBezTo>
                    <a:pt x="7973" y="8432"/>
                    <a:pt x="9856" y="3933"/>
                    <a:pt x="7241" y="1255"/>
                  </a:cubicBezTo>
                  <a:cubicBezTo>
                    <a:pt x="6381" y="389"/>
                    <a:pt x="5319" y="1"/>
                    <a:pt x="4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4" name="Google Shape;4684;p174"/>
            <p:cNvSpPr/>
            <p:nvPr/>
          </p:nvSpPr>
          <p:spPr>
            <a:xfrm>
              <a:off x="1185663" y="3301673"/>
              <a:ext cx="185909" cy="159445"/>
            </a:xfrm>
            <a:custGeom>
              <a:rect b="b" l="l" r="r" t="t"/>
              <a:pathLst>
                <a:path extrusionOk="0" h="8453" w="9856">
                  <a:moveTo>
                    <a:pt x="4277" y="1"/>
                  </a:moveTo>
                  <a:cubicBezTo>
                    <a:pt x="2122" y="1"/>
                    <a:pt x="50" y="1660"/>
                    <a:pt x="21" y="4184"/>
                  </a:cubicBezTo>
                  <a:cubicBezTo>
                    <a:pt x="1" y="6528"/>
                    <a:pt x="1884" y="8432"/>
                    <a:pt x="4227" y="8453"/>
                  </a:cubicBezTo>
                  <a:cubicBezTo>
                    <a:pt x="7972" y="8432"/>
                    <a:pt x="9856" y="3933"/>
                    <a:pt x="7240" y="1255"/>
                  </a:cubicBezTo>
                  <a:cubicBezTo>
                    <a:pt x="6381" y="389"/>
                    <a:pt x="5319" y="1"/>
                    <a:pt x="4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5" name="Google Shape;4685;p174"/>
            <p:cNvSpPr/>
            <p:nvPr/>
          </p:nvSpPr>
          <p:spPr>
            <a:xfrm>
              <a:off x="1412999" y="3301673"/>
              <a:ext cx="185909" cy="159445"/>
            </a:xfrm>
            <a:custGeom>
              <a:rect b="b" l="l" r="r" t="t"/>
              <a:pathLst>
                <a:path extrusionOk="0" h="8453" w="9856">
                  <a:moveTo>
                    <a:pt x="4270" y="1"/>
                  </a:moveTo>
                  <a:cubicBezTo>
                    <a:pt x="2122" y="1"/>
                    <a:pt x="50" y="1660"/>
                    <a:pt x="21" y="4184"/>
                  </a:cubicBezTo>
                  <a:cubicBezTo>
                    <a:pt x="1" y="6528"/>
                    <a:pt x="1884" y="8432"/>
                    <a:pt x="4227" y="8453"/>
                  </a:cubicBezTo>
                  <a:cubicBezTo>
                    <a:pt x="7972" y="8432"/>
                    <a:pt x="9856" y="3933"/>
                    <a:pt x="7219" y="1255"/>
                  </a:cubicBezTo>
                  <a:cubicBezTo>
                    <a:pt x="6367" y="389"/>
                    <a:pt x="5309" y="1"/>
                    <a:pt x="4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86" name="Google Shape;4686;p174"/>
          <p:cNvGrpSpPr/>
          <p:nvPr/>
        </p:nvGrpSpPr>
        <p:grpSpPr>
          <a:xfrm rot="5400000">
            <a:off x="5208885" y="4018441"/>
            <a:ext cx="696254" cy="469676"/>
            <a:chOff x="908137" y="3032075"/>
            <a:chExt cx="696254" cy="469676"/>
          </a:xfrm>
        </p:grpSpPr>
        <p:sp>
          <p:nvSpPr>
            <p:cNvPr id="4687" name="Google Shape;4687;p174"/>
            <p:cNvSpPr/>
            <p:nvPr/>
          </p:nvSpPr>
          <p:spPr>
            <a:xfrm>
              <a:off x="908137" y="3032075"/>
              <a:ext cx="696254" cy="469676"/>
            </a:xfrm>
            <a:custGeom>
              <a:rect b="b" l="l" r="r" t="t"/>
              <a:pathLst>
                <a:path extrusionOk="0" h="24900" w="48167">
                  <a:moveTo>
                    <a:pt x="0" y="1"/>
                  </a:moveTo>
                  <a:lnTo>
                    <a:pt x="0" y="24900"/>
                  </a:lnTo>
                  <a:lnTo>
                    <a:pt x="48167" y="24900"/>
                  </a:lnTo>
                  <a:lnTo>
                    <a:pt x="481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8" name="Google Shape;4688;p174"/>
            <p:cNvSpPr/>
            <p:nvPr/>
          </p:nvSpPr>
          <p:spPr>
            <a:xfrm>
              <a:off x="950820" y="3060528"/>
              <a:ext cx="185928" cy="159049"/>
            </a:xfrm>
            <a:custGeom>
              <a:rect b="b" l="l" r="r" t="t"/>
              <a:pathLst>
                <a:path extrusionOk="0" h="8432" w="9857">
                  <a:moveTo>
                    <a:pt x="4271" y="0"/>
                  </a:moveTo>
                  <a:cubicBezTo>
                    <a:pt x="2122" y="0"/>
                    <a:pt x="50" y="1660"/>
                    <a:pt x="22" y="4184"/>
                  </a:cubicBezTo>
                  <a:cubicBezTo>
                    <a:pt x="1" y="6506"/>
                    <a:pt x="1884" y="8431"/>
                    <a:pt x="4228" y="8431"/>
                  </a:cubicBezTo>
                  <a:cubicBezTo>
                    <a:pt x="7973" y="8431"/>
                    <a:pt x="9856" y="3912"/>
                    <a:pt x="7220" y="1255"/>
                  </a:cubicBezTo>
                  <a:cubicBezTo>
                    <a:pt x="6367" y="388"/>
                    <a:pt x="5310" y="0"/>
                    <a:pt x="42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9" name="Google Shape;4689;p174"/>
            <p:cNvSpPr/>
            <p:nvPr/>
          </p:nvSpPr>
          <p:spPr>
            <a:xfrm>
              <a:off x="1185663" y="3060528"/>
              <a:ext cx="185909" cy="159049"/>
            </a:xfrm>
            <a:custGeom>
              <a:rect b="b" l="l" r="r" t="t"/>
              <a:pathLst>
                <a:path extrusionOk="0" h="8432" w="9856">
                  <a:moveTo>
                    <a:pt x="4270" y="0"/>
                  </a:moveTo>
                  <a:cubicBezTo>
                    <a:pt x="2122" y="0"/>
                    <a:pt x="50" y="1660"/>
                    <a:pt x="21" y="4184"/>
                  </a:cubicBezTo>
                  <a:cubicBezTo>
                    <a:pt x="1" y="6527"/>
                    <a:pt x="1884" y="8431"/>
                    <a:pt x="4227" y="8431"/>
                  </a:cubicBezTo>
                  <a:cubicBezTo>
                    <a:pt x="7972" y="8431"/>
                    <a:pt x="9856" y="3912"/>
                    <a:pt x="7219" y="1255"/>
                  </a:cubicBezTo>
                  <a:cubicBezTo>
                    <a:pt x="6367" y="388"/>
                    <a:pt x="5309" y="0"/>
                    <a:pt x="42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0" name="Google Shape;4690;p174"/>
            <p:cNvSpPr/>
            <p:nvPr/>
          </p:nvSpPr>
          <p:spPr>
            <a:xfrm>
              <a:off x="1412999" y="3060528"/>
              <a:ext cx="185909" cy="159049"/>
            </a:xfrm>
            <a:custGeom>
              <a:rect b="b" l="l" r="r" t="t"/>
              <a:pathLst>
                <a:path extrusionOk="0" h="8432" w="9856">
                  <a:moveTo>
                    <a:pt x="4256" y="0"/>
                  </a:moveTo>
                  <a:cubicBezTo>
                    <a:pt x="2103" y="0"/>
                    <a:pt x="36" y="1660"/>
                    <a:pt x="21" y="4184"/>
                  </a:cubicBezTo>
                  <a:cubicBezTo>
                    <a:pt x="1" y="6506"/>
                    <a:pt x="1884" y="8431"/>
                    <a:pt x="4227" y="8431"/>
                  </a:cubicBezTo>
                  <a:cubicBezTo>
                    <a:pt x="7972" y="8431"/>
                    <a:pt x="9856" y="3912"/>
                    <a:pt x="7219" y="1255"/>
                  </a:cubicBezTo>
                  <a:cubicBezTo>
                    <a:pt x="6360" y="388"/>
                    <a:pt x="5298" y="0"/>
                    <a:pt x="42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1" name="Google Shape;4691;p174"/>
            <p:cNvSpPr/>
            <p:nvPr/>
          </p:nvSpPr>
          <p:spPr>
            <a:xfrm>
              <a:off x="950820" y="3301673"/>
              <a:ext cx="185928" cy="159445"/>
            </a:xfrm>
            <a:custGeom>
              <a:rect b="b" l="l" r="r" t="t"/>
              <a:pathLst>
                <a:path extrusionOk="0" h="8453" w="9857">
                  <a:moveTo>
                    <a:pt x="4277" y="1"/>
                  </a:moveTo>
                  <a:cubicBezTo>
                    <a:pt x="2122" y="1"/>
                    <a:pt x="50" y="1660"/>
                    <a:pt x="22" y="4184"/>
                  </a:cubicBezTo>
                  <a:cubicBezTo>
                    <a:pt x="1" y="6528"/>
                    <a:pt x="1884" y="8432"/>
                    <a:pt x="4228" y="8453"/>
                  </a:cubicBezTo>
                  <a:cubicBezTo>
                    <a:pt x="7973" y="8432"/>
                    <a:pt x="9856" y="3933"/>
                    <a:pt x="7241" y="1255"/>
                  </a:cubicBezTo>
                  <a:cubicBezTo>
                    <a:pt x="6381" y="389"/>
                    <a:pt x="5319" y="1"/>
                    <a:pt x="4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2" name="Google Shape;4692;p174"/>
            <p:cNvSpPr/>
            <p:nvPr/>
          </p:nvSpPr>
          <p:spPr>
            <a:xfrm>
              <a:off x="1185663" y="3301673"/>
              <a:ext cx="185909" cy="159445"/>
            </a:xfrm>
            <a:custGeom>
              <a:rect b="b" l="l" r="r" t="t"/>
              <a:pathLst>
                <a:path extrusionOk="0" h="8453" w="9856">
                  <a:moveTo>
                    <a:pt x="4277" y="1"/>
                  </a:moveTo>
                  <a:cubicBezTo>
                    <a:pt x="2122" y="1"/>
                    <a:pt x="50" y="1660"/>
                    <a:pt x="21" y="4184"/>
                  </a:cubicBezTo>
                  <a:cubicBezTo>
                    <a:pt x="1" y="6528"/>
                    <a:pt x="1884" y="8432"/>
                    <a:pt x="4227" y="8453"/>
                  </a:cubicBezTo>
                  <a:cubicBezTo>
                    <a:pt x="7972" y="8432"/>
                    <a:pt x="9856" y="3933"/>
                    <a:pt x="7240" y="1255"/>
                  </a:cubicBezTo>
                  <a:cubicBezTo>
                    <a:pt x="6381" y="389"/>
                    <a:pt x="5319" y="1"/>
                    <a:pt x="4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3" name="Google Shape;4693;p174"/>
            <p:cNvSpPr/>
            <p:nvPr/>
          </p:nvSpPr>
          <p:spPr>
            <a:xfrm>
              <a:off x="1412999" y="3301673"/>
              <a:ext cx="185909" cy="159445"/>
            </a:xfrm>
            <a:custGeom>
              <a:rect b="b" l="l" r="r" t="t"/>
              <a:pathLst>
                <a:path extrusionOk="0" h="8453" w="9856">
                  <a:moveTo>
                    <a:pt x="4270" y="1"/>
                  </a:moveTo>
                  <a:cubicBezTo>
                    <a:pt x="2122" y="1"/>
                    <a:pt x="50" y="1660"/>
                    <a:pt x="21" y="4184"/>
                  </a:cubicBezTo>
                  <a:cubicBezTo>
                    <a:pt x="1" y="6528"/>
                    <a:pt x="1884" y="8432"/>
                    <a:pt x="4227" y="8453"/>
                  </a:cubicBezTo>
                  <a:cubicBezTo>
                    <a:pt x="7972" y="8432"/>
                    <a:pt x="9856" y="3933"/>
                    <a:pt x="7219" y="1255"/>
                  </a:cubicBezTo>
                  <a:cubicBezTo>
                    <a:pt x="6367" y="389"/>
                    <a:pt x="5309" y="1"/>
                    <a:pt x="42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94" name="Google Shape;4694;p174"/>
          <p:cNvGrpSpPr/>
          <p:nvPr/>
        </p:nvGrpSpPr>
        <p:grpSpPr>
          <a:xfrm rot="5400000">
            <a:off x="5208885" y="3313709"/>
            <a:ext cx="696254" cy="469676"/>
            <a:chOff x="908137" y="3032075"/>
            <a:chExt cx="696254" cy="469676"/>
          </a:xfrm>
        </p:grpSpPr>
        <p:sp>
          <p:nvSpPr>
            <p:cNvPr id="4695" name="Google Shape;4695;p174"/>
            <p:cNvSpPr/>
            <p:nvPr/>
          </p:nvSpPr>
          <p:spPr>
            <a:xfrm>
              <a:off x="908137" y="3032075"/>
              <a:ext cx="696254" cy="469676"/>
            </a:xfrm>
            <a:custGeom>
              <a:rect b="b" l="l" r="r" t="t"/>
              <a:pathLst>
                <a:path extrusionOk="0" h="24900" w="48167">
                  <a:moveTo>
                    <a:pt x="0" y="1"/>
                  </a:moveTo>
                  <a:lnTo>
                    <a:pt x="0" y="24900"/>
                  </a:lnTo>
                  <a:lnTo>
                    <a:pt x="48167" y="24900"/>
                  </a:lnTo>
                  <a:lnTo>
                    <a:pt x="481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6" name="Google Shape;4696;p174"/>
            <p:cNvSpPr/>
            <p:nvPr/>
          </p:nvSpPr>
          <p:spPr>
            <a:xfrm>
              <a:off x="950820" y="3060528"/>
              <a:ext cx="185928" cy="159049"/>
            </a:xfrm>
            <a:custGeom>
              <a:rect b="b" l="l" r="r" t="t"/>
              <a:pathLst>
                <a:path extrusionOk="0" h="8432" w="9857">
                  <a:moveTo>
                    <a:pt x="4271" y="0"/>
                  </a:moveTo>
                  <a:cubicBezTo>
                    <a:pt x="2122" y="0"/>
                    <a:pt x="50" y="1660"/>
                    <a:pt x="22" y="4184"/>
                  </a:cubicBezTo>
                  <a:cubicBezTo>
                    <a:pt x="1" y="6506"/>
                    <a:pt x="1884" y="8431"/>
                    <a:pt x="4228" y="8431"/>
                  </a:cubicBezTo>
                  <a:cubicBezTo>
                    <a:pt x="7973" y="8431"/>
                    <a:pt x="9856" y="3912"/>
                    <a:pt x="7220" y="1255"/>
                  </a:cubicBezTo>
                  <a:cubicBezTo>
                    <a:pt x="6367" y="388"/>
                    <a:pt x="5310" y="0"/>
                    <a:pt x="42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7" name="Google Shape;4697;p174"/>
            <p:cNvSpPr/>
            <p:nvPr/>
          </p:nvSpPr>
          <p:spPr>
            <a:xfrm>
              <a:off x="1185663" y="3060528"/>
              <a:ext cx="185909" cy="159049"/>
            </a:xfrm>
            <a:custGeom>
              <a:rect b="b" l="l" r="r" t="t"/>
              <a:pathLst>
                <a:path extrusionOk="0" h="8432" w="9856">
                  <a:moveTo>
                    <a:pt x="4270" y="0"/>
                  </a:moveTo>
                  <a:cubicBezTo>
                    <a:pt x="2122" y="0"/>
                    <a:pt x="50" y="1660"/>
                    <a:pt x="21" y="4184"/>
                  </a:cubicBezTo>
                  <a:cubicBezTo>
                    <a:pt x="1" y="6527"/>
                    <a:pt x="1884" y="8431"/>
                    <a:pt x="4227" y="8431"/>
                  </a:cubicBezTo>
                  <a:cubicBezTo>
                    <a:pt x="7972" y="8431"/>
                    <a:pt x="9856" y="3912"/>
                    <a:pt x="7219" y="1255"/>
                  </a:cubicBezTo>
                  <a:cubicBezTo>
                    <a:pt x="6367" y="388"/>
                    <a:pt x="5309" y="0"/>
                    <a:pt x="42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8" name="Google Shape;4698;p174"/>
            <p:cNvSpPr/>
            <p:nvPr/>
          </p:nvSpPr>
          <p:spPr>
            <a:xfrm>
              <a:off x="1412999" y="3060528"/>
              <a:ext cx="185909" cy="159049"/>
            </a:xfrm>
            <a:custGeom>
              <a:rect b="b" l="l" r="r" t="t"/>
              <a:pathLst>
                <a:path extrusionOk="0" h="8432" w="9856">
                  <a:moveTo>
                    <a:pt x="4256" y="0"/>
                  </a:moveTo>
                  <a:cubicBezTo>
                    <a:pt x="2103" y="0"/>
                    <a:pt x="36" y="1660"/>
                    <a:pt x="21" y="4184"/>
                  </a:cubicBezTo>
                  <a:cubicBezTo>
                    <a:pt x="1" y="6506"/>
                    <a:pt x="1884" y="8431"/>
                    <a:pt x="4227" y="8431"/>
                  </a:cubicBezTo>
                  <a:cubicBezTo>
                    <a:pt x="7972" y="8431"/>
                    <a:pt x="9856" y="3912"/>
                    <a:pt x="7219" y="1255"/>
                  </a:cubicBezTo>
                  <a:cubicBezTo>
                    <a:pt x="6360" y="388"/>
                    <a:pt x="5298" y="0"/>
                    <a:pt x="42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9" name="Google Shape;4699;p174"/>
            <p:cNvSpPr/>
            <p:nvPr/>
          </p:nvSpPr>
          <p:spPr>
            <a:xfrm>
              <a:off x="950820" y="3301673"/>
              <a:ext cx="185928" cy="159445"/>
            </a:xfrm>
            <a:custGeom>
              <a:rect b="b" l="l" r="r" t="t"/>
              <a:pathLst>
                <a:path extrusionOk="0" h="8453" w="9857">
                  <a:moveTo>
                    <a:pt x="4277" y="1"/>
                  </a:moveTo>
                  <a:cubicBezTo>
                    <a:pt x="2122" y="1"/>
                    <a:pt x="50" y="1660"/>
                    <a:pt x="22" y="4184"/>
                  </a:cubicBezTo>
                  <a:cubicBezTo>
                    <a:pt x="1" y="6528"/>
                    <a:pt x="1884" y="8432"/>
                    <a:pt x="4228" y="8453"/>
                  </a:cubicBezTo>
                  <a:cubicBezTo>
                    <a:pt x="7973" y="8432"/>
                    <a:pt x="9856" y="3933"/>
                    <a:pt x="7241" y="1255"/>
                  </a:cubicBezTo>
                  <a:cubicBezTo>
                    <a:pt x="6381" y="389"/>
                    <a:pt x="5319" y="1"/>
                    <a:pt x="4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0" name="Google Shape;4700;p174"/>
            <p:cNvSpPr/>
            <p:nvPr/>
          </p:nvSpPr>
          <p:spPr>
            <a:xfrm>
              <a:off x="1185663" y="3301673"/>
              <a:ext cx="185909" cy="159445"/>
            </a:xfrm>
            <a:custGeom>
              <a:rect b="b" l="l" r="r" t="t"/>
              <a:pathLst>
                <a:path extrusionOk="0" h="8453" w="9856">
                  <a:moveTo>
                    <a:pt x="4277" y="1"/>
                  </a:moveTo>
                  <a:cubicBezTo>
                    <a:pt x="2122" y="1"/>
                    <a:pt x="50" y="1660"/>
                    <a:pt x="21" y="4184"/>
                  </a:cubicBezTo>
                  <a:cubicBezTo>
                    <a:pt x="1" y="6528"/>
                    <a:pt x="1884" y="8432"/>
                    <a:pt x="4227" y="8453"/>
                  </a:cubicBezTo>
                  <a:cubicBezTo>
                    <a:pt x="7972" y="8432"/>
                    <a:pt x="9856" y="3933"/>
                    <a:pt x="7240" y="1255"/>
                  </a:cubicBezTo>
                  <a:cubicBezTo>
                    <a:pt x="6381" y="389"/>
                    <a:pt x="5319" y="1"/>
                    <a:pt x="4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1" name="Google Shape;4701;p174"/>
            <p:cNvSpPr/>
            <p:nvPr/>
          </p:nvSpPr>
          <p:spPr>
            <a:xfrm>
              <a:off x="1412999" y="3301673"/>
              <a:ext cx="185909" cy="159445"/>
            </a:xfrm>
            <a:custGeom>
              <a:rect b="b" l="l" r="r" t="t"/>
              <a:pathLst>
                <a:path extrusionOk="0" h="8453" w="9856">
                  <a:moveTo>
                    <a:pt x="4270" y="1"/>
                  </a:moveTo>
                  <a:cubicBezTo>
                    <a:pt x="2122" y="1"/>
                    <a:pt x="50" y="1660"/>
                    <a:pt x="21" y="4184"/>
                  </a:cubicBezTo>
                  <a:cubicBezTo>
                    <a:pt x="1" y="6528"/>
                    <a:pt x="1884" y="8432"/>
                    <a:pt x="4227" y="8453"/>
                  </a:cubicBezTo>
                  <a:cubicBezTo>
                    <a:pt x="7972" y="8432"/>
                    <a:pt x="9856" y="3933"/>
                    <a:pt x="7219" y="1255"/>
                  </a:cubicBezTo>
                  <a:cubicBezTo>
                    <a:pt x="6367" y="389"/>
                    <a:pt x="5309" y="1"/>
                    <a:pt x="42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02" name="Google Shape;4702;p174"/>
          <p:cNvGrpSpPr/>
          <p:nvPr/>
        </p:nvGrpSpPr>
        <p:grpSpPr>
          <a:xfrm>
            <a:off x="6357812" y="4111582"/>
            <a:ext cx="485860" cy="489821"/>
            <a:chOff x="2987771" y="4653432"/>
            <a:chExt cx="485860" cy="489821"/>
          </a:xfrm>
        </p:grpSpPr>
        <p:sp>
          <p:nvSpPr>
            <p:cNvPr id="4703" name="Google Shape;4703;p174"/>
            <p:cNvSpPr/>
            <p:nvPr/>
          </p:nvSpPr>
          <p:spPr>
            <a:xfrm>
              <a:off x="2987771" y="4653432"/>
              <a:ext cx="485860" cy="489821"/>
            </a:xfrm>
            <a:custGeom>
              <a:rect b="b" l="l" r="r" t="t"/>
              <a:pathLst>
                <a:path extrusionOk="0" h="25968" w="25758">
                  <a:moveTo>
                    <a:pt x="1" y="1"/>
                  </a:moveTo>
                  <a:lnTo>
                    <a:pt x="1" y="25967"/>
                  </a:lnTo>
                  <a:lnTo>
                    <a:pt x="25758" y="25967"/>
                  </a:lnTo>
                  <a:lnTo>
                    <a:pt x="257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4" name="Google Shape;4704;p174"/>
            <p:cNvSpPr/>
            <p:nvPr/>
          </p:nvSpPr>
          <p:spPr>
            <a:xfrm>
              <a:off x="3021328" y="4691007"/>
              <a:ext cx="193793" cy="166103"/>
            </a:xfrm>
            <a:custGeom>
              <a:rect b="b" l="l" r="r" t="t"/>
              <a:pathLst>
                <a:path extrusionOk="0" h="8806" w="10274">
                  <a:moveTo>
                    <a:pt x="4441" y="0"/>
                  </a:moveTo>
                  <a:cubicBezTo>
                    <a:pt x="2193" y="0"/>
                    <a:pt x="28" y="1734"/>
                    <a:pt x="0" y="4370"/>
                  </a:cubicBezTo>
                  <a:cubicBezTo>
                    <a:pt x="0" y="6797"/>
                    <a:pt x="1967" y="8785"/>
                    <a:pt x="4394" y="8806"/>
                  </a:cubicBezTo>
                  <a:cubicBezTo>
                    <a:pt x="8307" y="8806"/>
                    <a:pt x="10274" y="4098"/>
                    <a:pt x="7533" y="1315"/>
                  </a:cubicBezTo>
                  <a:cubicBezTo>
                    <a:pt x="6638" y="407"/>
                    <a:pt x="5530" y="0"/>
                    <a:pt x="44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5" name="Google Shape;4705;p174"/>
            <p:cNvSpPr/>
            <p:nvPr/>
          </p:nvSpPr>
          <p:spPr>
            <a:xfrm>
              <a:off x="3273922" y="4691007"/>
              <a:ext cx="193793" cy="166103"/>
            </a:xfrm>
            <a:custGeom>
              <a:rect b="b" l="l" r="r" t="t"/>
              <a:pathLst>
                <a:path extrusionOk="0" h="8806" w="10274">
                  <a:moveTo>
                    <a:pt x="4447" y="0"/>
                  </a:moveTo>
                  <a:cubicBezTo>
                    <a:pt x="2205" y="0"/>
                    <a:pt x="50" y="1734"/>
                    <a:pt x="21" y="4370"/>
                  </a:cubicBezTo>
                  <a:cubicBezTo>
                    <a:pt x="0" y="6797"/>
                    <a:pt x="1967" y="8785"/>
                    <a:pt x="4415" y="8806"/>
                  </a:cubicBezTo>
                  <a:cubicBezTo>
                    <a:pt x="8307" y="8806"/>
                    <a:pt x="10274" y="4098"/>
                    <a:pt x="7533" y="1315"/>
                  </a:cubicBezTo>
                  <a:cubicBezTo>
                    <a:pt x="6638" y="407"/>
                    <a:pt x="5532" y="0"/>
                    <a:pt x="44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6" name="Google Shape;4706;p174"/>
            <p:cNvSpPr/>
            <p:nvPr/>
          </p:nvSpPr>
          <p:spPr>
            <a:xfrm>
              <a:off x="3273922" y="4942714"/>
              <a:ext cx="193793" cy="166197"/>
            </a:xfrm>
            <a:custGeom>
              <a:rect b="b" l="l" r="r" t="t"/>
              <a:pathLst>
                <a:path extrusionOk="0" h="8811" w="10274">
                  <a:moveTo>
                    <a:pt x="4434" y="0"/>
                  </a:moveTo>
                  <a:cubicBezTo>
                    <a:pt x="2197" y="0"/>
                    <a:pt x="49" y="1723"/>
                    <a:pt x="21" y="4354"/>
                  </a:cubicBezTo>
                  <a:cubicBezTo>
                    <a:pt x="0" y="6802"/>
                    <a:pt x="1967" y="8790"/>
                    <a:pt x="4415" y="8811"/>
                  </a:cubicBezTo>
                  <a:cubicBezTo>
                    <a:pt x="8307" y="8790"/>
                    <a:pt x="10274" y="4082"/>
                    <a:pt x="7533" y="1320"/>
                  </a:cubicBezTo>
                  <a:cubicBezTo>
                    <a:pt x="6635" y="409"/>
                    <a:pt x="5524" y="0"/>
                    <a:pt x="44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7" name="Google Shape;4707;p174"/>
            <p:cNvSpPr/>
            <p:nvPr/>
          </p:nvSpPr>
          <p:spPr>
            <a:xfrm>
              <a:off x="3021328" y="4942714"/>
              <a:ext cx="193793" cy="166197"/>
            </a:xfrm>
            <a:custGeom>
              <a:rect b="b" l="l" r="r" t="t"/>
              <a:pathLst>
                <a:path extrusionOk="0" h="8811" w="10274">
                  <a:moveTo>
                    <a:pt x="4429" y="0"/>
                  </a:moveTo>
                  <a:cubicBezTo>
                    <a:pt x="2186" y="0"/>
                    <a:pt x="28" y="1723"/>
                    <a:pt x="0" y="4354"/>
                  </a:cubicBezTo>
                  <a:cubicBezTo>
                    <a:pt x="0" y="6802"/>
                    <a:pt x="1967" y="8790"/>
                    <a:pt x="4394" y="8811"/>
                  </a:cubicBezTo>
                  <a:cubicBezTo>
                    <a:pt x="8307" y="8790"/>
                    <a:pt x="10274" y="4082"/>
                    <a:pt x="7533" y="1320"/>
                  </a:cubicBezTo>
                  <a:cubicBezTo>
                    <a:pt x="6635" y="409"/>
                    <a:pt x="5522" y="0"/>
                    <a:pt x="44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08" name="Google Shape;4708;p174"/>
          <p:cNvGrpSpPr/>
          <p:nvPr/>
        </p:nvGrpSpPr>
        <p:grpSpPr>
          <a:xfrm>
            <a:off x="6357823" y="3611713"/>
            <a:ext cx="485860" cy="489821"/>
            <a:chOff x="2987771" y="4653432"/>
            <a:chExt cx="485860" cy="489821"/>
          </a:xfrm>
        </p:grpSpPr>
        <p:sp>
          <p:nvSpPr>
            <p:cNvPr id="4709" name="Google Shape;4709;p174"/>
            <p:cNvSpPr/>
            <p:nvPr/>
          </p:nvSpPr>
          <p:spPr>
            <a:xfrm>
              <a:off x="2987771" y="4653432"/>
              <a:ext cx="485860" cy="489821"/>
            </a:xfrm>
            <a:custGeom>
              <a:rect b="b" l="l" r="r" t="t"/>
              <a:pathLst>
                <a:path extrusionOk="0" h="25968" w="25758">
                  <a:moveTo>
                    <a:pt x="1" y="1"/>
                  </a:moveTo>
                  <a:lnTo>
                    <a:pt x="1" y="25967"/>
                  </a:lnTo>
                  <a:lnTo>
                    <a:pt x="25758" y="25967"/>
                  </a:lnTo>
                  <a:lnTo>
                    <a:pt x="257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0" name="Google Shape;4710;p174"/>
            <p:cNvSpPr/>
            <p:nvPr/>
          </p:nvSpPr>
          <p:spPr>
            <a:xfrm>
              <a:off x="3021328" y="4691007"/>
              <a:ext cx="193793" cy="166103"/>
            </a:xfrm>
            <a:custGeom>
              <a:rect b="b" l="l" r="r" t="t"/>
              <a:pathLst>
                <a:path extrusionOk="0" h="8806" w="10274">
                  <a:moveTo>
                    <a:pt x="4441" y="0"/>
                  </a:moveTo>
                  <a:cubicBezTo>
                    <a:pt x="2193" y="0"/>
                    <a:pt x="28" y="1734"/>
                    <a:pt x="0" y="4370"/>
                  </a:cubicBezTo>
                  <a:cubicBezTo>
                    <a:pt x="0" y="6797"/>
                    <a:pt x="1967" y="8785"/>
                    <a:pt x="4394" y="8806"/>
                  </a:cubicBezTo>
                  <a:cubicBezTo>
                    <a:pt x="8307" y="8806"/>
                    <a:pt x="10274" y="4098"/>
                    <a:pt x="7533" y="1315"/>
                  </a:cubicBezTo>
                  <a:cubicBezTo>
                    <a:pt x="6638" y="407"/>
                    <a:pt x="5530" y="0"/>
                    <a:pt x="44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1" name="Google Shape;4711;p174"/>
            <p:cNvSpPr/>
            <p:nvPr/>
          </p:nvSpPr>
          <p:spPr>
            <a:xfrm>
              <a:off x="3273922" y="4691007"/>
              <a:ext cx="193793" cy="166103"/>
            </a:xfrm>
            <a:custGeom>
              <a:rect b="b" l="l" r="r" t="t"/>
              <a:pathLst>
                <a:path extrusionOk="0" h="8806" w="10274">
                  <a:moveTo>
                    <a:pt x="4447" y="0"/>
                  </a:moveTo>
                  <a:cubicBezTo>
                    <a:pt x="2205" y="0"/>
                    <a:pt x="50" y="1734"/>
                    <a:pt x="21" y="4370"/>
                  </a:cubicBezTo>
                  <a:cubicBezTo>
                    <a:pt x="0" y="6797"/>
                    <a:pt x="1967" y="8785"/>
                    <a:pt x="4415" y="8806"/>
                  </a:cubicBezTo>
                  <a:cubicBezTo>
                    <a:pt x="8307" y="8806"/>
                    <a:pt x="10274" y="4098"/>
                    <a:pt x="7533" y="1315"/>
                  </a:cubicBezTo>
                  <a:cubicBezTo>
                    <a:pt x="6638" y="407"/>
                    <a:pt x="5532" y="0"/>
                    <a:pt x="44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2" name="Google Shape;4712;p174"/>
            <p:cNvSpPr/>
            <p:nvPr/>
          </p:nvSpPr>
          <p:spPr>
            <a:xfrm>
              <a:off x="3273922" y="4942714"/>
              <a:ext cx="193793" cy="166197"/>
            </a:xfrm>
            <a:custGeom>
              <a:rect b="b" l="l" r="r" t="t"/>
              <a:pathLst>
                <a:path extrusionOk="0" h="8811" w="10274">
                  <a:moveTo>
                    <a:pt x="4434" y="0"/>
                  </a:moveTo>
                  <a:cubicBezTo>
                    <a:pt x="2197" y="0"/>
                    <a:pt x="49" y="1723"/>
                    <a:pt x="21" y="4354"/>
                  </a:cubicBezTo>
                  <a:cubicBezTo>
                    <a:pt x="0" y="6802"/>
                    <a:pt x="1967" y="8790"/>
                    <a:pt x="4415" y="8811"/>
                  </a:cubicBezTo>
                  <a:cubicBezTo>
                    <a:pt x="8307" y="8790"/>
                    <a:pt x="10274" y="4082"/>
                    <a:pt x="7533" y="1320"/>
                  </a:cubicBezTo>
                  <a:cubicBezTo>
                    <a:pt x="6635" y="409"/>
                    <a:pt x="5524" y="0"/>
                    <a:pt x="44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3" name="Google Shape;4713;p174"/>
            <p:cNvSpPr/>
            <p:nvPr/>
          </p:nvSpPr>
          <p:spPr>
            <a:xfrm>
              <a:off x="3021328" y="4942714"/>
              <a:ext cx="193793" cy="166197"/>
            </a:xfrm>
            <a:custGeom>
              <a:rect b="b" l="l" r="r" t="t"/>
              <a:pathLst>
                <a:path extrusionOk="0" h="8811" w="10274">
                  <a:moveTo>
                    <a:pt x="4429" y="0"/>
                  </a:moveTo>
                  <a:cubicBezTo>
                    <a:pt x="2186" y="0"/>
                    <a:pt x="28" y="1723"/>
                    <a:pt x="0" y="4354"/>
                  </a:cubicBezTo>
                  <a:cubicBezTo>
                    <a:pt x="0" y="6802"/>
                    <a:pt x="1967" y="8790"/>
                    <a:pt x="4394" y="8811"/>
                  </a:cubicBezTo>
                  <a:cubicBezTo>
                    <a:pt x="8307" y="8790"/>
                    <a:pt x="10274" y="4082"/>
                    <a:pt x="7533" y="1320"/>
                  </a:cubicBezTo>
                  <a:cubicBezTo>
                    <a:pt x="6635" y="409"/>
                    <a:pt x="5522" y="0"/>
                    <a:pt x="44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14" name="Google Shape;4714;p174"/>
          <p:cNvGrpSpPr/>
          <p:nvPr/>
        </p:nvGrpSpPr>
        <p:grpSpPr>
          <a:xfrm rot="5400000">
            <a:off x="4550054" y="3912283"/>
            <a:ext cx="908550" cy="469676"/>
            <a:chOff x="695869" y="3032083"/>
            <a:chExt cx="908550" cy="469676"/>
          </a:xfrm>
        </p:grpSpPr>
        <p:sp>
          <p:nvSpPr>
            <p:cNvPr id="4715" name="Google Shape;4715;p174"/>
            <p:cNvSpPr/>
            <p:nvPr/>
          </p:nvSpPr>
          <p:spPr>
            <a:xfrm>
              <a:off x="695869" y="3032083"/>
              <a:ext cx="908550" cy="469676"/>
            </a:xfrm>
            <a:custGeom>
              <a:rect b="b" l="l" r="r" t="t"/>
              <a:pathLst>
                <a:path extrusionOk="0" h="24900" w="48167">
                  <a:moveTo>
                    <a:pt x="0" y="1"/>
                  </a:moveTo>
                  <a:lnTo>
                    <a:pt x="0" y="24900"/>
                  </a:lnTo>
                  <a:lnTo>
                    <a:pt x="48167" y="24900"/>
                  </a:lnTo>
                  <a:lnTo>
                    <a:pt x="481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6" name="Google Shape;4716;p174"/>
            <p:cNvSpPr/>
            <p:nvPr/>
          </p:nvSpPr>
          <p:spPr>
            <a:xfrm>
              <a:off x="715995" y="3060264"/>
              <a:ext cx="186305" cy="159313"/>
            </a:xfrm>
            <a:custGeom>
              <a:rect b="b" l="l" r="r" t="t"/>
              <a:pathLst>
                <a:path extrusionOk="0" h="8446" w="9877">
                  <a:moveTo>
                    <a:pt x="4267" y="0"/>
                  </a:moveTo>
                  <a:cubicBezTo>
                    <a:pt x="2115" y="0"/>
                    <a:pt x="50" y="1663"/>
                    <a:pt x="21" y="4198"/>
                  </a:cubicBezTo>
                  <a:cubicBezTo>
                    <a:pt x="0" y="6541"/>
                    <a:pt x="1884" y="8445"/>
                    <a:pt x="4227" y="8445"/>
                  </a:cubicBezTo>
                  <a:cubicBezTo>
                    <a:pt x="7993" y="8445"/>
                    <a:pt x="9876" y="3926"/>
                    <a:pt x="7240" y="1269"/>
                  </a:cubicBezTo>
                  <a:cubicBezTo>
                    <a:pt x="6378" y="393"/>
                    <a:pt x="5312" y="0"/>
                    <a:pt x="42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7" name="Google Shape;4717;p174"/>
            <p:cNvSpPr/>
            <p:nvPr/>
          </p:nvSpPr>
          <p:spPr>
            <a:xfrm>
              <a:off x="950820" y="3060528"/>
              <a:ext cx="185928" cy="159049"/>
            </a:xfrm>
            <a:custGeom>
              <a:rect b="b" l="l" r="r" t="t"/>
              <a:pathLst>
                <a:path extrusionOk="0" h="8432" w="9857">
                  <a:moveTo>
                    <a:pt x="4271" y="0"/>
                  </a:moveTo>
                  <a:cubicBezTo>
                    <a:pt x="2122" y="0"/>
                    <a:pt x="50" y="1660"/>
                    <a:pt x="22" y="4184"/>
                  </a:cubicBezTo>
                  <a:cubicBezTo>
                    <a:pt x="1" y="6506"/>
                    <a:pt x="1884" y="8431"/>
                    <a:pt x="4228" y="8431"/>
                  </a:cubicBezTo>
                  <a:cubicBezTo>
                    <a:pt x="7973" y="8431"/>
                    <a:pt x="9856" y="3912"/>
                    <a:pt x="7220" y="1255"/>
                  </a:cubicBezTo>
                  <a:cubicBezTo>
                    <a:pt x="6367" y="388"/>
                    <a:pt x="5310" y="0"/>
                    <a:pt x="42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8" name="Google Shape;4718;p174"/>
            <p:cNvSpPr/>
            <p:nvPr/>
          </p:nvSpPr>
          <p:spPr>
            <a:xfrm>
              <a:off x="1185663" y="3060528"/>
              <a:ext cx="185909" cy="159049"/>
            </a:xfrm>
            <a:custGeom>
              <a:rect b="b" l="l" r="r" t="t"/>
              <a:pathLst>
                <a:path extrusionOk="0" h="8432" w="9856">
                  <a:moveTo>
                    <a:pt x="4270" y="0"/>
                  </a:moveTo>
                  <a:cubicBezTo>
                    <a:pt x="2122" y="0"/>
                    <a:pt x="50" y="1660"/>
                    <a:pt x="21" y="4184"/>
                  </a:cubicBezTo>
                  <a:cubicBezTo>
                    <a:pt x="1" y="6527"/>
                    <a:pt x="1884" y="8431"/>
                    <a:pt x="4227" y="8431"/>
                  </a:cubicBezTo>
                  <a:cubicBezTo>
                    <a:pt x="7972" y="8431"/>
                    <a:pt x="9856" y="3912"/>
                    <a:pt x="7219" y="1255"/>
                  </a:cubicBezTo>
                  <a:cubicBezTo>
                    <a:pt x="6367" y="388"/>
                    <a:pt x="5309" y="0"/>
                    <a:pt x="4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9" name="Google Shape;4719;p174"/>
            <p:cNvSpPr/>
            <p:nvPr/>
          </p:nvSpPr>
          <p:spPr>
            <a:xfrm>
              <a:off x="1412999" y="3060528"/>
              <a:ext cx="185909" cy="159049"/>
            </a:xfrm>
            <a:custGeom>
              <a:rect b="b" l="l" r="r" t="t"/>
              <a:pathLst>
                <a:path extrusionOk="0" h="8432" w="9856">
                  <a:moveTo>
                    <a:pt x="4256" y="0"/>
                  </a:moveTo>
                  <a:cubicBezTo>
                    <a:pt x="2103" y="0"/>
                    <a:pt x="36" y="1660"/>
                    <a:pt x="21" y="4184"/>
                  </a:cubicBezTo>
                  <a:cubicBezTo>
                    <a:pt x="1" y="6506"/>
                    <a:pt x="1884" y="8431"/>
                    <a:pt x="4227" y="8431"/>
                  </a:cubicBezTo>
                  <a:cubicBezTo>
                    <a:pt x="7972" y="8431"/>
                    <a:pt x="9856" y="3912"/>
                    <a:pt x="7219" y="1255"/>
                  </a:cubicBezTo>
                  <a:cubicBezTo>
                    <a:pt x="6360" y="388"/>
                    <a:pt x="5298" y="0"/>
                    <a:pt x="42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0" name="Google Shape;4720;p174"/>
            <p:cNvSpPr/>
            <p:nvPr/>
          </p:nvSpPr>
          <p:spPr>
            <a:xfrm>
              <a:off x="716391" y="3300069"/>
              <a:ext cx="159067" cy="160652"/>
            </a:xfrm>
            <a:custGeom>
              <a:rect b="b" l="l" r="r" t="t"/>
              <a:pathLst>
                <a:path extrusionOk="0" h="8517" w="8433">
                  <a:moveTo>
                    <a:pt x="4206" y="1"/>
                  </a:moveTo>
                  <a:cubicBezTo>
                    <a:pt x="1883" y="1"/>
                    <a:pt x="0" y="1905"/>
                    <a:pt x="0" y="4248"/>
                  </a:cubicBezTo>
                  <a:cubicBezTo>
                    <a:pt x="0" y="6613"/>
                    <a:pt x="1883" y="8517"/>
                    <a:pt x="4206" y="8517"/>
                  </a:cubicBezTo>
                  <a:cubicBezTo>
                    <a:pt x="6549" y="8517"/>
                    <a:pt x="8433" y="6613"/>
                    <a:pt x="8433" y="4248"/>
                  </a:cubicBezTo>
                  <a:cubicBezTo>
                    <a:pt x="8433" y="1905"/>
                    <a:pt x="6549" y="1"/>
                    <a:pt x="42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1" name="Google Shape;4721;p174"/>
            <p:cNvSpPr/>
            <p:nvPr/>
          </p:nvSpPr>
          <p:spPr>
            <a:xfrm>
              <a:off x="950820" y="3301673"/>
              <a:ext cx="185928" cy="159445"/>
            </a:xfrm>
            <a:custGeom>
              <a:rect b="b" l="l" r="r" t="t"/>
              <a:pathLst>
                <a:path extrusionOk="0" h="8453" w="9857">
                  <a:moveTo>
                    <a:pt x="4277" y="1"/>
                  </a:moveTo>
                  <a:cubicBezTo>
                    <a:pt x="2122" y="1"/>
                    <a:pt x="50" y="1660"/>
                    <a:pt x="22" y="4184"/>
                  </a:cubicBezTo>
                  <a:cubicBezTo>
                    <a:pt x="1" y="6528"/>
                    <a:pt x="1884" y="8432"/>
                    <a:pt x="4228" y="8453"/>
                  </a:cubicBezTo>
                  <a:cubicBezTo>
                    <a:pt x="7973" y="8432"/>
                    <a:pt x="9856" y="3933"/>
                    <a:pt x="7241" y="1255"/>
                  </a:cubicBezTo>
                  <a:cubicBezTo>
                    <a:pt x="6381" y="389"/>
                    <a:pt x="5319" y="1"/>
                    <a:pt x="4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2" name="Google Shape;4722;p174"/>
            <p:cNvSpPr/>
            <p:nvPr/>
          </p:nvSpPr>
          <p:spPr>
            <a:xfrm>
              <a:off x="1185663" y="3301673"/>
              <a:ext cx="185909" cy="159445"/>
            </a:xfrm>
            <a:custGeom>
              <a:rect b="b" l="l" r="r" t="t"/>
              <a:pathLst>
                <a:path extrusionOk="0" h="8453" w="9856">
                  <a:moveTo>
                    <a:pt x="4277" y="1"/>
                  </a:moveTo>
                  <a:cubicBezTo>
                    <a:pt x="2122" y="1"/>
                    <a:pt x="50" y="1660"/>
                    <a:pt x="21" y="4184"/>
                  </a:cubicBezTo>
                  <a:cubicBezTo>
                    <a:pt x="1" y="6528"/>
                    <a:pt x="1884" y="8432"/>
                    <a:pt x="4227" y="8453"/>
                  </a:cubicBezTo>
                  <a:cubicBezTo>
                    <a:pt x="7972" y="8432"/>
                    <a:pt x="9856" y="3933"/>
                    <a:pt x="7240" y="1255"/>
                  </a:cubicBezTo>
                  <a:cubicBezTo>
                    <a:pt x="6381" y="389"/>
                    <a:pt x="5319" y="1"/>
                    <a:pt x="4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3" name="Google Shape;4723;p174"/>
            <p:cNvSpPr/>
            <p:nvPr/>
          </p:nvSpPr>
          <p:spPr>
            <a:xfrm>
              <a:off x="1412999" y="3301673"/>
              <a:ext cx="185909" cy="159445"/>
            </a:xfrm>
            <a:custGeom>
              <a:rect b="b" l="l" r="r" t="t"/>
              <a:pathLst>
                <a:path extrusionOk="0" h="8453" w="9856">
                  <a:moveTo>
                    <a:pt x="4270" y="1"/>
                  </a:moveTo>
                  <a:cubicBezTo>
                    <a:pt x="2122" y="1"/>
                    <a:pt x="50" y="1660"/>
                    <a:pt x="21" y="4184"/>
                  </a:cubicBezTo>
                  <a:cubicBezTo>
                    <a:pt x="1" y="6528"/>
                    <a:pt x="1884" y="8432"/>
                    <a:pt x="4227" y="8453"/>
                  </a:cubicBezTo>
                  <a:cubicBezTo>
                    <a:pt x="7972" y="8432"/>
                    <a:pt x="9856" y="3933"/>
                    <a:pt x="7219" y="1255"/>
                  </a:cubicBezTo>
                  <a:cubicBezTo>
                    <a:pt x="6367" y="389"/>
                    <a:pt x="5309" y="1"/>
                    <a:pt x="4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24" name="Google Shape;4724;p174"/>
          <p:cNvGrpSpPr/>
          <p:nvPr/>
        </p:nvGrpSpPr>
        <p:grpSpPr>
          <a:xfrm rot="5400000">
            <a:off x="4550054" y="2996947"/>
            <a:ext cx="908550" cy="469676"/>
            <a:chOff x="695869" y="3032083"/>
            <a:chExt cx="908550" cy="469676"/>
          </a:xfrm>
        </p:grpSpPr>
        <p:sp>
          <p:nvSpPr>
            <p:cNvPr id="4725" name="Google Shape;4725;p174"/>
            <p:cNvSpPr/>
            <p:nvPr/>
          </p:nvSpPr>
          <p:spPr>
            <a:xfrm>
              <a:off x="695869" y="3032083"/>
              <a:ext cx="908550" cy="469676"/>
            </a:xfrm>
            <a:custGeom>
              <a:rect b="b" l="l" r="r" t="t"/>
              <a:pathLst>
                <a:path extrusionOk="0" h="24900" w="48167">
                  <a:moveTo>
                    <a:pt x="0" y="1"/>
                  </a:moveTo>
                  <a:lnTo>
                    <a:pt x="0" y="24900"/>
                  </a:lnTo>
                  <a:lnTo>
                    <a:pt x="48167" y="24900"/>
                  </a:lnTo>
                  <a:lnTo>
                    <a:pt x="481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6" name="Google Shape;4726;p174"/>
            <p:cNvSpPr/>
            <p:nvPr/>
          </p:nvSpPr>
          <p:spPr>
            <a:xfrm>
              <a:off x="715995" y="3060264"/>
              <a:ext cx="186305" cy="159313"/>
            </a:xfrm>
            <a:custGeom>
              <a:rect b="b" l="l" r="r" t="t"/>
              <a:pathLst>
                <a:path extrusionOk="0" h="8446" w="9877">
                  <a:moveTo>
                    <a:pt x="4267" y="0"/>
                  </a:moveTo>
                  <a:cubicBezTo>
                    <a:pt x="2115" y="0"/>
                    <a:pt x="50" y="1663"/>
                    <a:pt x="21" y="4198"/>
                  </a:cubicBezTo>
                  <a:cubicBezTo>
                    <a:pt x="0" y="6541"/>
                    <a:pt x="1884" y="8445"/>
                    <a:pt x="4227" y="8445"/>
                  </a:cubicBezTo>
                  <a:cubicBezTo>
                    <a:pt x="7993" y="8445"/>
                    <a:pt x="9876" y="3926"/>
                    <a:pt x="7240" y="1269"/>
                  </a:cubicBezTo>
                  <a:cubicBezTo>
                    <a:pt x="6378" y="393"/>
                    <a:pt x="5312" y="0"/>
                    <a:pt x="42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7" name="Google Shape;4727;p174"/>
            <p:cNvSpPr/>
            <p:nvPr/>
          </p:nvSpPr>
          <p:spPr>
            <a:xfrm>
              <a:off x="950820" y="3060528"/>
              <a:ext cx="185928" cy="159049"/>
            </a:xfrm>
            <a:custGeom>
              <a:rect b="b" l="l" r="r" t="t"/>
              <a:pathLst>
                <a:path extrusionOk="0" h="8432" w="9857">
                  <a:moveTo>
                    <a:pt x="4271" y="0"/>
                  </a:moveTo>
                  <a:cubicBezTo>
                    <a:pt x="2122" y="0"/>
                    <a:pt x="50" y="1660"/>
                    <a:pt x="22" y="4184"/>
                  </a:cubicBezTo>
                  <a:cubicBezTo>
                    <a:pt x="1" y="6506"/>
                    <a:pt x="1884" y="8431"/>
                    <a:pt x="4228" y="8431"/>
                  </a:cubicBezTo>
                  <a:cubicBezTo>
                    <a:pt x="7973" y="8431"/>
                    <a:pt x="9856" y="3912"/>
                    <a:pt x="7220" y="1255"/>
                  </a:cubicBezTo>
                  <a:cubicBezTo>
                    <a:pt x="6367" y="388"/>
                    <a:pt x="5310" y="0"/>
                    <a:pt x="42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8" name="Google Shape;4728;p174"/>
            <p:cNvSpPr/>
            <p:nvPr/>
          </p:nvSpPr>
          <p:spPr>
            <a:xfrm>
              <a:off x="1185663" y="3060528"/>
              <a:ext cx="185909" cy="159049"/>
            </a:xfrm>
            <a:custGeom>
              <a:rect b="b" l="l" r="r" t="t"/>
              <a:pathLst>
                <a:path extrusionOk="0" h="8432" w="9856">
                  <a:moveTo>
                    <a:pt x="4270" y="0"/>
                  </a:moveTo>
                  <a:cubicBezTo>
                    <a:pt x="2122" y="0"/>
                    <a:pt x="50" y="1660"/>
                    <a:pt x="21" y="4184"/>
                  </a:cubicBezTo>
                  <a:cubicBezTo>
                    <a:pt x="1" y="6527"/>
                    <a:pt x="1884" y="8431"/>
                    <a:pt x="4227" y="8431"/>
                  </a:cubicBezTo>
                  <a:cubicBezTo>
                    <a:pt x="7972" y="8431"/>
                    <a:pt x="9856" y="3912"/>
                    <a:pt x="7219" y="1255"/>
                  </a:cubicBezTo>
                  <a:cubicBezTo>
                    <a:pt x="6367" y="388"/>
                    <a:pt x="5309" y="0"/>
                    <a:pt x="4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9" name="Google Shape;4729;p174"/>
            <p:cNvSpPr/>
            <p:nvPr/>
          </p:nvSpPr>
          <p:spPr>
            <a:xfrm>
              <a:off x="1412999" y="3060528"/>
              <a:ext cx="185909" cy="159049"/>
            </a:xfrm>
            <a:custGeom>
              <a:rect b="b" l="l" r="r" t="t"/>
              <a:pathLst>
                <a:path extrusionOk="0" h="8432" w="9856">
                  <a:moveTo>
                    <a:pt x="4256" y="0"/>
                  </a:moveTo>
                  <a:cubicBezTo>
                    <a:pt x="2103" y="0"/>
                    <a:pt x="36" y="1660"/>
                    <a:pt x="21" y="4184"/>
                  </a:cubicBezTo>
                  <a:cubicBezTo>
                    <a:pt x="1" y="6506"/>
                    <a:pt x="1884" y="8431"/>
                    <a:pt x="4227" y="8431"/>
                  </a:cubicBezTo>
                  <a:cubicBezTo>
                    <a:pt x="7972" y="8431"/>
                    <a:pt x="9856" y="3912"/>
                    <a:pt x="7219" y="1255"/>
                  </a:cubicBezTo>
                  <a:cubicBezTo>
                    <a:pt x="6360" y="388"/>
                    <a:pt x="5298" y="0"/>
                    <a:pt x="42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0" name="Google Shape;4730;p174"/>
            <p:cNvSpPr/>
            <p:nvPr/>
          </p:nvSpPr>
          <p:spPr>
            <a:xfrm>
              <a:off x="716391" y="3300069"/>
              <a:ext cx="159067" cy="160652"/>
            </a:xfrm>
            <a:custGeom>
              <a:rect b="b" l="l" r="r" t="t"/>
              <a:pathLst>
                <a:path extrusionOk="0" h="8517" w="8433">
                  <a:moveTo>
                    <a:pt x="4206" y="1"/>
                  </a:moveTo>
                  <a:cubicBezTo>
                    <a:pt x="1883" y="1"/>
                    <a:pt x="0" y="1905"/>
                    <a:pt x="0" y="4248"/>
                  </a:cubicBezTo>
                  <a:cubicBezTo>
                    <a:pt x="0" y="6613"/>
                    <a:pt x="1883" y="8517"/>
                    <a:pt x="4206" y="8517"/>
                  </a:cubicBezTo>
                  <a:cubicBezTo>
                    <a:pt x="6549" y="8517"/>
                    <a:pt x="8433" y="6613"/>
                    <a:pt x="8433" y="4248"/>
                  </a:cubicBezTo>
                  <a:cubicBezTo>
                    <a:pt x="8433" y="1905"/>
                    <a:pt x="6549" y="1"/>
                    <a:pt x="42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1" name="Google Shape;4731;p174"/>
            <p:cNvSpPr/>
            <p:nvPr/>
          </p:nvSpPr>
          <p:spPr>
            <a:xfrm>
              <a:off x="950820" y="3301673"/>
              <a:ext cx="185928" cy="159445"/>
            </a:xfrm>
            <a:custGeom>
              <a:rect b="b" l="l" r="r" t="t"/>
              <a:pathLst>
                <a:path extrusionOk="0" h="8453" w="9857">
                  <a:moveTo>
                    <a:pt x="4277" y="1"/>
                  </a:moveTo>
                  <a:cubicBezTo>
                    <a:pt x="2122" y="1"/>
                    <a:pt x="50" y="1660"/>
                    <a:pt x="22" y="4184"/>
                  </a:cubicBezTo>
                  <a:cubicBezTo>
                    <a:pt x="1" y="6528"/>
                    <a:pt x="1884" y="8432"/>
                    <a:pt x="4228" y="8453"/>
                  </a:cubicBezTo>
                  <a:cubicBezTo>
                    <a:pt x="7973" y="8432"/>
                    <a:pt x="9856" y="3933"/>
                    <a:pt x="7241" y="1255"/>
                  </a:cubicBezTo>
                  <a:cubicBezTo>
                    <a:pt x="6381" y="389"/>
                    <a:pt x="5319" y="1"/>
                    <a:pt x="4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2" name="Google Shape;4732;p174"/>
            <p:cNvSpPr/>
            <p:nvPr/>
          </p:nvSpPr>
          <p:spPr>
            <a:xfrm>
              <a:off x="1185663" y="3301673"/>
              <a:ext cx="185909" cy="159445"/>
            </a:xfrm>
            <a:custGeom>
              <a:rect b="b" l="l" r="r" t="t"/>
              <a:pathLst>
                <a:path extrusionOk="0" h="8453" w="9856">
                  <a:moveTo>
                    <a:pt x="4277" y="1"/>
                  </a:moveTo>
                  <a:cubicBezTo>
                    <a:pt x="2122" y="1"/>
                    <a:pt x="50" y="1660"/>
                    <a:pt x="21" y="4184"/>
                  </a:cubicBezTo>
                  <a:cubicBezTo>
                    <a:pt x="1" y="6528"/>
                    <a:pt x="1884" y="8432"/>
                    <a:pt x="4227" y="8453"/>
                  </a:cubicBezTo>
                  <a:cubicBezTo>
                    <a:pt x="7972" y="8432"/>
                    <a:pt x="9856" y="3933"/>
                    <a:pt x="7240" y="1255"/>
                  </a:cubicBezTo>
                  <a:cubicBezTo>
                    <a:pt x="6381" y="389"/>
                    <a:pt x="5319" y="1"/>
                    <a:pt x="4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3" name="Google Shape;4733;p174"/>
            <p:cNvSpPr/>
            <p:nvPr/>
          </p:nvSpPr>
          <p:spPr>
            <a:xfrm>
              <a:off x="1412999" y="3301673"/>
              <a:ext cx="185909" cy="159445"/>
            </a:xfrm>
            <a:custGeom>
              <a:rect b="b" l="l" r="r" t="t"/>
              <a:pathLst>
                <a:path extrusionOk="0" h="8453" w="9856">
                  <a:moveTo>
                    <a:pt x="4270" y="1"/>
                  </a:moveTo>
                  <a:cubicBezTo>
                    <a:pt x="2122" y="1"/>
                    <a:pt x="50" y="1660"/>
                    <a:pt x="21" y="4184"/>
                  </a:cubicBezTo>
                  <a:cubicBezTo>
                    <a:pt x="1" y="6528"/>
                    <a:pt x="1884" y="8432"/>
                    <a:pt x="4227" y="8453"/>
                  </a:cubicBezTo>
                  <a:cubicBezTo>
                    <a:pt x="7972" y="8432"/>
                    <a:pt x="9856" y="3933"/>
                    <a:pt x="7219" y="1255"/>
                  </a:cubicBezTo>
                  <a:cubicBezTo>
                    <a:pt x="6367" y="389"/>
                    <a:pt x="5309" y="1"/>
                    <a:pt x="4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34" name="Google Shape;4734;p174"/>
          <p:cNvGrpSpPr/>
          <p:nvPr/>
        </p:nvGrpSpPr>
        <p:grpSpPr>
          <a:xfrm rot="5400000">
            <a:off x="4550054" y="2081597"/>
            <a:ext cx="908550" cy="469676"/>
            <a:chOff x="695869" y="3032083"/>
            <a:chExt cx="908550" cy="469676"/>
          </a:xfrm>
        </p:grpSpPr>
        <p:sp>
          <p:nvSpPr>
            <p:cNvPr id="4735" name="Google Shape;4735;p174"/>
            <p:cNvSpPr/>
            <p:nvPr/>
          </p:nvSpPr>
          <p:spPr>
            <a:xfrm>
              <a:off x="695869" y="3032083"/>
              <a:ext cx="908550" cy="469676"/>
            </a:xfrm>
            <a:custGeom>
              <a:rect b="b" l="l" r="r" t="t"/>
              <a:pathLst>
                <a:path extrusionOk="0" h="24900" w="48167">
                  <a:moveTo>
                    <a:pt x="0" y="1"/>
                  </a:moveTo>
                  <a:lnTo>
                    <a:pt x="0" y="24900"/>
                  </a:lnTo>
                  <a:lnTo>
                    <a:pt x="48167" y="24900"/>
                  </a:lnTo>
                  <a:lnTo>
                    <a:pt x="481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6" name="Google Shape;4736;p174"/>
            <p:cNvSpPr/>
            <p:nvPr/>
          </p:nvSpPr>
          <p:spPr>
            <a:xfrm>
              <a:off x="715995" y="3060264"/>
              <a:ext cx="186305" cy="159313"/>
            </a:xfrm>
            <a:custGeom>
              <a:rect b="b" l="l" r="r" t="t"/>
              <a:pathLst>
                <a:path extrusionOk="0" h="8446" w="9877">
                  <a:moveTo>
                    <a:pt x="4267" y="0"/>
                  </a:moveTo>
                  <a:cubicBezTo>
                    <a:pt x="2115" y="0"/>
                    <a:pt x="50" y="1663"/>
                    <a:pt x="21" y="4198"/>
                  </a:cubicBezTo>
                  <a:cubicBezTo>
                    <a:pt x="0" y="6541"/>
                    <a:pt x="1884" y="8445"/>
                    <a:pt x="4227" y="8445"/>
                  </a:cubicBezTo>
                  <a:cubicBezTo>
                    <a:pt x="7993" y="8445"/>
                    <a:pt x="9876" y="3926"/>
                    <a:pt x="7240" y="1269"/>
                  </a:cubicBezTo>
                  <a:cubicBezTo>
                    <a:pt x="6378" y="393"/>
                    <a:pt x="5312" y="0"/>
                    <a:pt x="42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7" name="Google Shape;4737;p174"/>
            <p:cNvSpPr/>
            <p:nvPr/>
          </p:nvSpPr>
          <p:spPr>
            <a:xfrm>
              <a:off x="950820" y="3060528"/>
              <a:ext cx="185928" cy="159049"/>
            </a:xfrm>
            <a:custGeom>
              <a:rect b="b" l="l" r="r" t="t"/>
              <a:pathLst>
                <a:path extrusionOk="0" h="8432" w="9857">
                  <a:moveTo>
                    <a:pt x="4271" y="0"/>
                  </a:moveTo>
                  <a:cubicBezTo>
                    <a:pt x="2122" y="0"/>
                    <a:pt x="50" y="1660"/>
                    <a:pt x="22" y="4184"/>
                  </a:cubicBezTo>
                  <a:cubicBezTo>
                    <a:pt x="1" y="6506"/>
                    <a:pt x="1884" y="8431"/>
                    <a:pt x="4228" y="8431"/>
                  </a:cubicBezTo>
                  <a:cubicBezTo>
                    <a:pt x="7973" y="8431"/>
                    <a:pt x="9856" y="3912"/>
                    <a:pt x="7220" y="1255"/>
                  </a:cubicBezTo>
                  <a:cubicBezTo>
                    <a:pt x="6367" y="388"/>
                    <a:pt x="5310" y="0"/>
                    <a:pt x="42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8" name="Google Shape;4738;p174"/>
            <p:cNvSpPr/>
            <p:nvPr/>
          </p:nvSpPr>
          <p:spPr>
            <a:xfrm>
              <a:off x="1185663" y="3060528"/>
              <a:ext cx="185909" cy="159049"/>
            </a:xfrm>
            <a:custGeom>
              <a:rect b="b" l="l" r="r" t="t"/>
              <a:pathLst>
                <a:path extrusionOk="0" h="8432" w="9856">
                  <a:moveTo>
                    <a:pt x="4270" y="0"/>
                  </a:moveTo>
                  <a:cubicBezTo>
                    <a:pt x="2122" y="0"/>
                    <a:pt x="50" y="1660"/>
                    <a:pt x="21" y="4184"/>
                  </a:cubicBezTo>
                  <a:cubicBezTo>
                    <a:pt x="1" y="6527"/>
                    <a:pt x="1884" y="8431"/>
                    <a:pt x="4227" y="8431"/>
                  </a:cubicBezTo>
                  <a:cubicBezTo>
                    <a:pt x="7972" y="8431"/>
                    <a:pt x="9856" y="3912"/>
                    <a:pt x="7219" y="1255"/>
                  </a:cubicBezTo>
                  <a:cubicBezTo>
                    <a:pt x="6367" y="388"/>
                    <a:pt x="5309" y="0"/>
                    <a:pt x="4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9" name="Google Shape;4739;p174"/>
            <p:cNvSpPr/>
            <p:nvPr/>
          </p:nvSpPr>
          <p:spPr>
            <a:xfrm>
              <a:off x="1412999" y="3060528"/>
              <a:ext cx="185909" cy="159049"/>
            </a:xfrm>
            <a:custGeom>
              <a:rect b="b" l="l" r="r" t="t"/>
              <a:pathLst>
                <a:path extrusionOk="0" h="8432" w="9856">
                  <a:moveTo>
                    <a:pt x="4256" y="0"/>
                  </a:moveTo>
                  <a:cubicBezTo>
                    <a:pt x="2103" y="0"/>
                    <a:pt x="36" y="1660"/>
                    <a:pt x="21" y="4184"/>
                  </a:cubicBezTo>
                  <a:cubicBezTo>
                    <a:pt x="1" y="6506"/>
                    <a:pt x="1884" y="8431"/>
                    <a:pt x="4227" y="8431"/>
                  </a:cubicBezTo>
                  <a:cubicBezTo>
                    <a:pt x="7972" y="8431"/>
                    <a:pt x="9856" y="3912"/>
                    <a:pt x="7219" y="1255"/>
                  </a:cubicBezTo>
                  <a:cubicBezTo>
                    <a:pt x="6360" y="388"/>
                    <a:pt x="5298" y="0"/>
                    <a:pt x="42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0" name="Google Shape;4740;p174"/>
            <p:cNvSpPr/>
            <p:nvPr/>
          </p:nvSpPr>
          <p:spPr>
            <a:xfrm>
              <a:off x="716391" y="3300069"/>
              <a:ext cx="159067" cy="160652"/>
            </a:xfrm>
            <a:custGeom>
              <a:rect b="b" l="l" r="r" t="t"/>
              <a:pathLst>
                <a:path extrusionOk="0" h="8517" w="8433">
                  <a:moveTo>
                    <a:pt x="4206" y="1"/>
                  </a:moveTo>
                  <a:cubicBezTo>
                    <a:pt x="1883" y="1"/>
                    <a:pt x="0" y="1905"/>
                    <a:pt x="0" y="4248"/>
                  </a:cubicBezTo>
                  <a:cubicBezTo>
                    <a:pt x="0" y="6613"/>
                    <a:pt x="1883" y="8517"/>
                    <a:pt x="4206" y="8517"/>
                  </a:cubicBezTo>
                  <a:cubicBezTo>
                    <a:pt x="6549" y="8517"/>
                    <a:pt x="8433" y="6613"/>
                    <a:pt x="8433" y="4248"/>
                  </a:cubicBezTo>
                  <a:cubicBezTo>
                    <a:pt x="8433" y="1905"/>
                    <a:pt x="6549" y="1"/>
                    <a:pt x="42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1" name="Google Shape;4741;p174"/>
            <p:cNvSpPr/>
            <p:nvPr/>
          </p:nvSpPr>
          <p:spPr>
            <a:xfrm>
              <a:off x="950820" y="3301673"/>
              <a:ext cx="185928" cy="159445"/>
            </a:xfrm>
            <a:custGeom>
              <a:rect b="b" l="l" r="r" t="t"/>
              <a:pathLst>
                <a:path extrusionOk="0" h="8453" w="9857">
                  <a:moveTo>
                    <a:pt x="4277" y="1"/>
                  </a:moveTo>
                  <a:cubicBezTo>
                    <a:pt x="2122" y="1"/>
                    <a:pt x="50" y="1660"/>
                    <a:pt x="22" y="4184"/>
                  </a:cubicBezTo>
                  <a:cubicBezTo>
                    <a:pt x="1" y="6528"/>
                    <a:pt x="1884" y="8432"/>
                    <a:pt x="4228" y="8453"/>
                  </a:cubicBezTo>
                  <a:cubicBezTo>
                    <a:pt x="7973" y="8432"/>
                    <a:pt x="9856" y="3933"/>
                    <a:pt x="7241" y="1255"/>
                  </a:cubicBezTo>
                  <a:cubicBezTo>
                    <a:pt x="6381" y="389"/>
                    <a:pt x="5319" y="1"/>
                    <a:pt x="4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2" name="Google Shape;4742;p174"/>
            <p:cNvSpPr/>
            <p:nvPr/>
          </p:nvSpPr>
          <p:spPr>
            <a:xfrm>
              <a:off x="1185663" y="3301673"/>
              <a:ext cx="185909" cy="159445"/>
            </a:xfrm>
            <a:custGeom>
              <a:rect b="b" l="l" r="r" t="t"/>
              <a:pathLst>
                <a:path extrusionOk="0" h="8453" w="9856">
                  <a:moveTo>
                    <a:pt x="4277" y="1"/>
                  </a:moveTo>
                  <a:cubicBezTo>
                    <a:pt x="2122" y="1"/>
                    <a:pt x="50" y="1660"/>
                    <a:pt x="21" y="4184"/>
                  </a:cubicBezTo>
                  <a:cubicBezTo>
                    <a:pt x="1" y="6528"/>
                    <a:pt x="1884" y="8432"/>
                    <a:pt x="4227" y="8453"/>
                  </a:cubicBezTo>
                  <a:cubicBezTo>
                    <a:pt x="7972" y="8432"/>
                    <a:pt x="9856" y="3933"/>
                    <a:pt x="7240" y="1255"/>
                  </a:cubicBezTo>
                  <a:cubicBezTo>
                    <a:pt x="6381" y="389"/>
                    <a:pt x="5319" y="1"/>
                    <a:pt x="4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3" name="Google Shape;4743;p174"/>
            <p:cNvSpPr/>
            <p:nvPr/>
          </p:nvSpPr>
          <p:spPr>
            <a:xfrm>
              <a:off x="1412999" y="3301673"/>
              <a:ext cx="185909" cy="159445"/>
            </a:xfrm>
            <a:custGeom>
              <a:rect b="b" l="l" r="r" t="t"/>
              <a:pathLst>
                <a:path extrusionOk="0" h="8453" w="9856">
                  <a:moveTo>
                    <a:pt x="4270" y="1"/>
                  </a:moveTo>
                  <a:cubicBezTo>
                    <a:pt x="2122" y="1"/>
                    <a:pt x="50" y="1660"/>
                    <a:pt x="21" y="4184"/>
                  </a:cubicBezTo>
                  <a:cubicBezTo>
                    <a:pt x="1" y="6528"/>
                    <a:pt x="1884" y="8432"/>
                    <a:pt x="4227" y="8453"/>
                  </a:cubicBezTo>
                  <a:cubicBezTo>
                    <a:pt x="7972" y="8432"/>
                    <a:pt x="9856" y="3933"/>
                    <a:pt x="7219" y="1255"/>
                  </a:cubicBezTo>
                  <a:cubicBezTo>
                    <a:pt x="6367" y="389"/>
                    <a:pt x="5309" y="1"/>
                    <a:pt x="4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44" name="Google Shape;4744;p174"/>
          <p:cNvGrpSpPr/>
          <p:nvPr/>
        </p:nvGrpSpPr>
        <p:grpSpPr>
          <a:xfrm rot="5400000">
            <a:off x="5688753" y="4018441"/>
            <a:ext cx="696254" cy="469676"/>
            <a:chOff x="908137" y="3032075"/>
            <a:chExt cx="696254" cy="469676"/>
          </a:xfrm>
        </p:grpSpPr>
        <p:sp>
          <p:nvSpPr>
            <p:cNvPr id="4745" name="Google Shape;4745;p174"/>
            <p:cNvSpPr/>
            <p:nvPr/>
          </p:nvSpPr>
          <p:spPr>
            <a:xfrm>
              <a:off x="908137" y="3032075"/>
              <a:ext cx="696254" cy="469676"/>
            </a:xfrm>
            <a:custGeom>
              <a:rect b="b" l="l" r="r" t="t"/>
              <a:pathLst>
                <a:path extrusionOk="0" h="24900" w="48167">
                  <a:moveTo>
                    <a:pt x="0" y="1"/>
                  </a:moveTo>
                  <a:lnTo>
                    <a:pt x="0" y="24900"/>
                  </a:lnTo>
                  <a:lnTo>
                    <a:pt x="48167" y="24900"/>
                  </a:lnTo>
                  <a:lnTo>
                    <a:pt x="481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6" name="Google Shape;4746;p174"/>
            <p:cNvSpPr/>
            <p:nvPr/>
          </p:nvSpPr>
          <p:spPr>
            <a:xfrm>
              <a:off x="950820" y="3060528"/>
              <a:ext cx="185928" cy="159049"/>
            </a:xfrm>
            <a:custGeom>
              <a:rect b="b" l="l" r="r" t="t"/>
              <a:pathLst>
                <a:path extrusionOk="0" h="8432" w="9857">
                  <a:moveTo>
                    <a:pt x="4271" y="0"/>
                  </a:moveTo>
                  <a:cubicBezTo>
                    <a:pt x="2122" y="0"/>
                    <a:pt x="50" y="1660"/>
                    <a:pt x="22" y="4184"/>
                  </a:cubicBezTo>
                  <a:cubicBezTo>
                    <a:pt x="1" y="6506"/>
                    <a:pt x="1884" y="8431"/>
                    <a:pt x="4228" y="8431"/>
                  </a:cubicBezTo>
                  <a:cubicBezTo>
                    <a:pt x="7973" y="8431"/>
                    <a:pt x="9856" y="3912"/>
                    <a:pt x="7220" y="1255"/>
                  </a:cubicBezTo>
                  <a:cubicBezTo>
                    <a:pt x="6367" y="388"/>
                    <a:pt x="5310" y="0"/>
                    <a:pt x="42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7" name="Google Shape;4747;p174"/>
            <p:cNvSpPr/>
            <p:nvPr/>
          </p:nvSpPr>
          <p:spPr>
            <a:xfrm>
              <a:off x="1185663" y="3060528"/>
              <a:ext cx="185909" cy="159049"/>
            </a:xfrm>
            <a:custGeom>
              <a:rect b="b" l="l" r="r" t="t"/>
              <a:pathLst>
                <a:path extrusionOk="0" h="8432" w="9856">
                  <a:moveTo>
                    <a:pt x="4270" y="0"/>
                  </a:moveTo>
                  <a:cubicBezTo>
                    <a:pt x="2122" y="0"/>
                    <a:pt x="50" y="1660"/>
                    <a:pt x="21" y="4184"/>
                  </a:cubicBezTo>
                  <a:cubicBezTo>
                    <a:pt x="1" y="6527"/>
                    <a:pt x="1884" y="8431"/>
                    <a:pt x="4227" y="8431"/>
                  </a:cubicBezTo>
                  <a:cubicBezTo>
                    <a:pt x="7972" y="8431"/>
                    <a:pt x="9856" y="3912"/>
                    <a:pt x="7219" y="1255"/>
                  </a:cubicBezTo>
                  <a:cubicBezTo>
                    <a:pt x="6367" y="388"/>
                    <a:pt x="5309" y="0"/>
                    <a:pt x="42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8" name="Google Shape;4748;p174"/>
            <p:cNvSpPr/>
            <p:nvPr/>
          </p:nvSpPr>
          <p:spPr>
            <a:xfrm>
              <a:off x="1412999" y="3060528"/>
              <a:ext cx="185909" cy="159049"/>
            </a:xfrm>
            <a:custGeom>
              <a:rect b="b" l="l" r="r" t="t"/>
              <a:pathLst>
                <a:path extrusionOk="0" h="8432" w="9856">
                  <a:moveTo>
                    <a:pt x="4256" y="0"/>
                  </a:moveTo>
                  <a:cubicBezTo>
                    <a:pt x="2103" y="0"/>
                    <a:pt x="36" y="1660"/>
                    <a:pt x="21" y="4184"/>
                  </a:cubicBezTo>
                  <a:cubicBezTo>
                    <a:pt x="1" y="6506"/>
                    <a:pt x="1884" y="8431"/>
                    <a:pt x="4227" y="8431"/>
                  </a:cubicBezTo>
                  <a:cubicBezTo>
                    <a:pt x="7972" y="8431"/>
                    <a:pt x="9856" y="3912"/>
                    <a:pt x="7219" y="1255"/>
                  </a:cubicBezTo>
                  <a:cubicBezTo>
                    <a:pt x="6360" y="388"/>
                    <a:pt x="5298" y="0"/>
                    <a:pt x="42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9" name="Google Shape;4749;p174"/>
            <p:cNvSpPr/>
            <p:nvPr/>
          </p:nvSpPr>
          <p:spPr>
            <a:xfrm>
              <a:off x="950820" y="3301673"/>
              <a:ext cx="185928" cy="159445"/>
            </a:xfrm>
            <a:custGeom>
              <a:rect b="b" l="l" r="r" t="t"/>
              <a:pathLst>
                <a:path extrusionOk="0" h="8453" w="9857">
                  <a:moveTo>
                    <a:pt x="4277" y="1"/>
                  </a:moveTo>
                  <a:cubicBezTo>
                    <a:pt x="2122" y="1"/>
                    <a:pt x="50" y="1660"/>
                    <a:pt x="22" y="4184"/>
                  </a:cubicBezTo>
                  <a:cubicBezTo>
                    <a:pt x="1" y="6528"/>
                    <a:pt x="1884" y="8432"/>
                    <a:pt x="4228" y="8453"/>
                  </a:cubicBezTo>
                  <a:cubicBezTo>
                    <a:pt x="7973" y="8432"/>
                    <a:pt x="9856" y="3933"/>
                    <a:pt x="7241" y="1255"/>
                  </a:cubicBezTo>
                  <a:cubicBezTo>
                    <a:pt x="6381" y="389"/>
                    <a:pt x="5319" y="1"/>
                    <a:pt x="4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0" name="Google Shape;4750;p174"/>
            <p:cNvSpPr/>
            <p:nvPr/>
          </p:nvSpPr>
          <p:spPr>
            <a:xfrm>
              <a:off x="1185663" y="3301673"/>
              <a:ext cx="185909" cy="159445"/>
            </a:xfrm>
            <a:custGeom>
              <a:rect b="b" l="l" r="r" t="t"/>
              <a:pathLst>
                <a:path extrusionOk="0" h="8453" w="9856">
                  <a:moveTo>
                    <a:pt x="4277" y="1"/>
                  </a:moveTo>
                  <a:cubicBezTo>
                    <a:pt x="2122" y="1"/>
                    <a:pt x="50" y="1660"/>
                    <a:pt x="21" y="4184"/>
                  </a:cubicBezTo>
                  <a:cubicBezTo>
                    <a:pt x="1" y="6528"/>
                    <a:pt x="1884" y="8432"/>
                    <a:pt x="4227" y="8453"/>
                  </a:cubicBezTo>
                  <a:cubicBezTo>
                    <a:pt x="7972" y="8432"/>
                    <a:pt x="9856" y="3933"/>
                    <a:pt x="7240" y="1255"/>
                  </a:cubicBezTo>
                  <a:cubicBezTo>
                    <a:pt x="6381" y="389"/>
                    <a:pt x="5319" y="1"/>
                    <a:pt x="4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1" name="Google Shape;4751;p174"/>
            <p:cNvSpPr/>
            <p:nvPr/>
          </p:nvSpPr>
          <p:spPr>
            <a:xfrm>
              <a:off x="1412999" y="3301673"/>
              <a:ext cx="185909" cy="159445"/>
            </a:xfrm>
            <a:custGeom>
              <a:rect b="b" l="l" r="r" t="t"/>
              <a:pathLst>
                <a:path extrusionOk="0" h="8453" w="9856">
                  <a:moveTo>
                    <a:pt x="4270" y="1"/>
                  </a:moveTo>
                  <a:cubicBezTo>
                    <a:pt x="2122" y="1"/>
                    <a:pt x="50" y="1660"/>
                    <a:pt x="21" y="4184"/>
                  </a:cubicBezTo>
                  <a:cubicBezTo>
                    <a:pt x="1" y="6528"/>
                    <a:pt x="1884" y="8432"/>
                    <a:pt x="4227" y="8453"/>
                  </a:cubicBezTo>
                  <a:cubicBezTo>
                    <a:pt x="7972" y="8432"/>
                    <a:pt x="9856" y="3933"/>
                    <a:pt x="7219" y="1255"/>
                  </a:cubicBezTo>
                  <a:cubicBezTo>
                    <a:pt x="6367" y="389"/>
                    <a:pt x="5309" y="1"/>
                    <a:pt x="42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52" name="Google Shape;4752;p174"/>
          <p:cNvGrpSpPr/>
          <p:nvPr/>
        </p:nvGrpSpPr>
        <p:grpSpPr>
          <a:xfrm rot="5400000">
            <a:off x="5688753" y="3313709"/>
            <a:ext cx="696254" cy="469676"/>
            <a:chOff x="908137" y="3032075"/>
            <a:chExt cx="696254" cy="469676"/>
          </a:xfrm>
        </p:grpSpPr>
        <p:sp>
          <p:nvSpPr>
            <p:cNvPr id="4753" name="Google Shape;4753;p174"/>
            <p:cNvSpPr/>
            <p:nvPr/>
          </p:nvSpPr>
          <p:spPr>
            <a:xfrm>
              <a:off x="908137" y="3032075"/>
              <a:ext cx="696254" cy="469676"/>
            </a:xfrm>
            <a:custGeom>
              <a:rect b="b" l="l" r="r" t="t"/>
              <a:pathLst>
                <a:path extrusionOk="0" h="24900" w="48167">
                  <a:moveTo>
                    <a:pt x="0" y="1"/>
                  </a:moveTo>
                  <a:lnTo>
                    <a:pt x="0" y="24900"/>
                  </a:lnTo>
                  <a:lnTo>
                    <a:pt x="48167" y="24900"/>
                  </a:lnTo>
                  <a:lnTo>
                    <a:pt x="481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4" name="Google Shape;4754;p174"/>
            <p:cNvSpPr/>
            <p:nvPr/>
          </p:nvSpPr>
          <p:spPr>
            <a:xfrm>
              <a:off x="950820" y="3060528"/>
              <a:ext cx="185928" cy="159049"/>
            </a:xfrm>
            <a:custGeom>
              <a:rect b="b" l="l" r="r" t="t"/>
              <a:pathLst>
                <a:path extrusionOk="0" h="8432" w="9857">
                  <a:moveTo>
                    <a:pt x="4271" y="0"/>
                  </a:moveTo>
                  <a:cubicBezTo>
                    <a:pt x="2122" y="0"/>
                    <a:pt x="50" y="1660"/>
                    <a:pt x="22" y="4184"/>
                  </a:cubicBezTo>
                  <a:cubicBezTo>
                    <a:pt x="1" y="6506"/>
                    <a:pt x="1884" y="8431"/>
                    <a:pt x="4228" y="8431"/>
                  </a:cubicBezTo>
                  <a:cubicBezTo>
                    <a:pt x="7973" y="8431"/>
                    <a:pt x="9856" y="3912"/>
                    <a:pt x="7220" y="1255"/>
                  </a:cubicBezTo>
                  <a:cubicBezTo>
                    <a:pt x="6367" y="388"/>
                    <a:pt x="5310" y="0"/>
                    <a:pt x="42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5" name="Google Shape;4755;p174"/>
            <p:cNvSpPr/>
            <p:nvPr/>
          </p:nvSpPr>
          <p:spPr>
            <a:xfrm>
              <a:off x="1185663" y="3060528"/>
              <a:ext cx="185909" cy="159049"/>
            </a:xfrm>
            <a:custGeom>
              <a:rect b="b" l="l" r="r" t="t"/>
              <a:pathLst>
                <a:path extrusionOk="0" h="8432" w="9856">
                  <a:moveTo>
                    <a:pt x="4270" y="0"/>
                  </a:moveTo>
                  <a:cubicBezTo>
                    <a:pt x="2122" y="0"/>
                    <a:pt x="50" y="1660"/>
                    <a:pt x="21" y="4184"/>
                  </a:cubicBezTo>
                  <a:cubicBezTo>
                    <a:pt x="1" y="6527"/>
                    <a:pt x="1884" y="8431"/>
                    <a:pt x="4227" y="8431"/>
                  </a:cubicBezTo>
                  <a:cubicBezTo>
                    <a:pt x="7972" y="8431"/>
                    <a:pt x="9856" y="3912"/>
                    <a:pt x="7219" y="1255"/>
                  </a:cubicBezTo>
                  <a:cubicBezTo>
                    <a:pt x="6367" y="388"/>
                    <a:pt x="5309" y="0"/>
                    <a:pt x="42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6" name="Google Shape;4756;p174"/>
            <p:cNvSpPr/>
            <p:nvPr/>
          </p:nvSpPr>
          <p:spPr>
            <a:xfrm>
              <a:off x="1412999" y="3060528"/>
              <a:ext cx="185909" cy="159049"/>
            </a:xfrm>
            <a:custGeom>
              <a:rect b="b" l="l" r="r" t="t"/>
              <a:pathLst>
                <a:path extrusionOk="0" h="8432" w="9856">
                  <a:moveTo>
                    <a:pt x="4256" y="0"/>
                  </a:moveTo>
                  <a:cubicBezTo>
                    <a:pt x="2103" y="0"/>
                    <a:pt x="36" y="1660"/>
                    <a:pt x="21" y="4184"/>
                  </a:cubicBezTo>
                  <a:cubicBezTo>
                    <a:pt x="1" y="6506"/>
                    <a:pt x="1884" y="8431"/>
                    <a:pt x="4227" y="8431"/>
                  </a:cubicBezTo>
                  <a:cubicBezTo>
                    <a:pt x="7972" y="8431"/>
                    <a:pt x="9856" y="3912"/>
                    <a:pt x="7219" y="1255"/>
                  </a:cubicBezTo>
                  <a:cubicBezTo>
                    <a:pt x="6360" y="388"/>
                    <a:pt x="5298" y="0"/>
                    <a:pt x="42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7" name="Google Shape;4757;p174"/>
            <p:cNvSpPr/>
            <p:nvPr/>
          </p:nvSpPr>
          <p:spPr>
            <a:xfrm>
              <a:off x="950820" y="3301673"/>
              <a:ext cx="185928" cy="159445"/>
            </a:xfrm>
            <a:custGeom>
              <a:rect b="b" l="l" r="r" t="t"/>
              <a:pathLst>
                <a:path extrusionOk="0" h="8453" w="9857">
                  <a:moveTo>
                    <a:pt x="4277" y="1"/>
                  </a:moveTo>
                  <a:cubicBezTo>
                    <a:pt x="2122" y="1"/>
                    <a:pt x="50" y="1660"/>
                    <a:pt x="22" y="4184"/>
                  </a:cubicBezTo>
                  <a:cubicBezTo>
                    <a:pt x="1" y="6528"/>
                    <a:pt x="1884" y="8432"/>
                    <a:pt x="4228" y="8453"/>
                  </a:cubicBezTo>
                  <a:cubicBezTo>
                    <a:pt x="7973" y="8432"/>
                    <a:pt x="9856" y="3933"/>
                    <a:pt x="7241" y="1255"/>
                  </a:cubicBezTo>
                  <a:cubicBezTo>
                    <a:pt x="6381" y="389"/>
                    <a:pt x="5319" y="1"/>
                    <a:pt x="4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8" name="Google Shape;4758;p174"/>
            <p:cNvSpPr/>
            <p:nvPr/>
          </p:nvSpPr>
          <p:spPr>
            <a:xfrm>
              <a:off x="1185663" y="3301673"/>
              <a:ext cx="185909" cy="159445"/>
            </a:xfrm>
            <a:custGeom>
              <a:rect b="b" l="l" r="r" t="t"/>
              <a:pathLst>
                <a:path extrusionOk="0" h="8453" w="9856">
                  <a:moveTo>
                    <a:pt x="4277" y="1"/>
                  </a:moveTo>
                  <a:cubicBezTo>
                    <a:pt x="2122" y="1"/>
                    <a:pt x="50" y="1660"/>
                    <a:pt x="21" y="4184"/>
                  </a:cubicBezTo>
                  <a:cubicBezTo>
                    <a:pt x="1" y="6528"/>
                    <a:pt x="1884" y="8432"/>
                    <a:pt x="4227" y="8453"/>
                  </a:cubicBezTo>
                  <a:cubicBezTo>
                    <a:pt x="7972" y="8432"/>
                    <a:pt x="9856" y="3933"/>
                    <a:pt x="7240" y="1255"/>
                  </a:cubicBezTo>
                  <a:cubicBezTo>
                    <a:pt x="6381" y="389"/>
                    <a:pt x="5319" y="1"/>
                    <a:pt x="4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9" name="Google Shape;4759;p174"/>
            <p:cNvSpPr/>
            <p:nvPr/>
          </p:nvSpPr>
          <p:spPr>
            <a:xfrm>
              <a:off x="1412999" y="3301673"/>
              <a:ext cx="185909" cy="159445"/>
            </a:xfrm>
            <a:custGeom>
              <a:rect b="b" l="l" r="r" t="t"/>
              <a:pathLst>
                <a:path extrusionOk="0" h="8453" w="9856">
                  <a:moveTo>
                    <a:pt x="4270" y="1"/>
                  </a:moveTo>
                  <a:cubicBezTo>
                    <a:pt x="2122" y="1"/>
                    <a:pt x="50" y="1660"/>
                    <a:pt x="21" y="4184"/>
                  </a:cubicBezTo>
                  <a:cubicBezTo>
                    <a:pt x="1" y="6528"/>
                    <a:pt x="1884" y="8432"/>
                    <a:pt x="4227" y="8453"/>
                  </a:cubicBezTo>
                  <a:cubicBezTo>
                    <a:pt x="7972" y="8432"/>
                    <a:pt x="9856" y="3933"/>
                    <a:pt x="7219" y="1255"/>
                  </a:cubicBezTo>
                  <a:cubicBezTo>
                    <a:pt x="6367" y="389"/>
                    <a:pt x="5309" y="1"/>
                    <a:pt x="42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60" name="Google Shape;4760;p174"/>
          <p:cNvGrpSpPr/>
          <p:nvPr/>
        </p:nvGrpSpPr>
        <p:grpSpPr>
          <a:xfrm>
            <a:off x="6853734" y="4111582"/>
            <a:ext cx="485860" cy="489821"/>
            <a:chOff x="2987771" y="4653432"/>
            <a:chExt cx="485860" cy="489821"/>
          </a:xfrm>
        </p:grpSpPr>
        <p:sp>
          <p:nvSpPr>
            <p:cNvPr id="4761" name="Google Shape;4761;p174"/>
            <p:cNvSpPr/>
            <p:nvPr/>
          </p:nvSpPr>
          <p:spPr>
            <a:xfrm>
              <a:off x="2987771" y="4653432"/>
              <a:ext cx="485860" cy="489821"/>
            </a:xfrm>
            <a:custGeom>
              <a:rect b="b" l="l" r="r" t="t"/>
              <a:pathLst>
                <a:path extrusionOk="0" h="25968" w="25758">
                  <a:moveTo>
                    <a:pt x="1" y="1"/>
                  </a:moveTo>
                  <a:lnTo>
                    <a:pt x="1" y="25967"/>
                  </a:lnTo>
                  <a:lnTo>
                    <a:pt x="25758" y="25967"/>
                  </a:lnTo>
                  <a:lnTo>
                    <a:pt x="257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2" name="Google Shape;4762;p174"/>
            <p:cNvSpPr/>
            <p:nvPr/>
          </p:nvSpPr>
          <p:spPr>
            <a:xfrm>
              <a:off x="3021328" y="4691007"/>
              <a:ext cx="193793" cy="166103"/>
            </a:xfrm>
            <a:custGeom>
              <a:rect b="b" l="l" r="r" t="t"/>
              <a:pathLst>
                <a:path extrusionOk="0" h="8806" w="10274">
                  <a:moveTo>
                    <a:pt x="4441" y="0"/>
                  </a:moveTo>
                  <a:cubicBezTo>
                    <a:pt x="2193" y="0"/>
                    <a:pt x="28" y="1734"/>
                    <a:pt x="0" y="4370"/>
                  </a:cubicBezTo>
                  <a:cubicBezTo>
                    <a:pt x="0" y="6797"/>
                    <a:pt x="1967" y="8785"/>
                    <a:pt x="4394" y="8806"/>
                  </a:cubicBezTo>
                  <a:cubicBezTo>
                    <a:pt x="8307" y="8806"/>
                    <a:pt x="10274" y="4098"/>
                    <a:pt x="7533" y="1315"/>
                  </a:cubicBezTo>
                  <a:cubicBezTo>
                    <a:pt x="6638" y="407"/>
                    <a:pt x="5530" y="0"/>
                    <a:pt x="44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3" name="Google Shape;4763;p174"/>
            <p:cNvSpPr/>
            <p:nvPr/>
          </p:nvSpPr>
          <p:spPr>
            <a:xfrm>
              <a:off x="3273922" y="4691007"/>
              <a:ext cx="193793" cy="166103"/>
            </a:xfrm>
            <a:custGeom>
              <a:rect b="b" l="l" r="r" t="t"/>
              <a:pathLst>
                <a:path extrusionOk="0" h="8806" w="10274">
                  <a:moveTo>
                    <a:pt x="4447" y="0"/>
                  </a:moveTo>
                  <a:cubicBezTo>
                    <a:pt x="2205" y="0"/>
                    <a:pt x="50" y="1734"/>
                    <a:pt x="21" y="4370"/>
                  </a:cubicBezTo>
                  <a:cubicBezTo>
                    <a:pt x="0" y="6797"/>
                    <a:pt x="1967" y="8785"/>
                    <a:pt x="4415" y="8806"/>
                  </a:cubicBezTo>
                  <a:cubicBezTo>
                    <a:pt x="8307" y="8806"/>
                    <a:pt x="10274" y="4098"/>
                    <a:pt x="7533" y="1315"/>
                  </a:cubicBezTo>
                  <a:cubicBezTo>
                    <a:pt x="6638" y="407"/>
                    <a:pt x="5532" y="0"/>
                    <a:pt x="44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4" name="Google Shape;4764;p174"/>
            <p:cNvSpPr/>
            <p:nvPr/>
          </p:nvSpPr>
          <p:spPr>
            <a:xfrm>
              <a:off x="3273922" y="4942714"/>
              <a:ext cx="193793" cy="166197"/>
            </a:xfrm>
            <a:custGeom>
              <a:rect b="b" l="l" r="r" t="t"/>
              <a:pathLst>
                <a:path extrusionOk="0" h="8811" w="10274">
                  <a:moveTo>
                    <a:pt x="4434" y="0"/>
                  </a:moveTo>
                  <a:cubicBezTo>
                    <a:pt x="2197" y="0"/>
                    <a:pt x="49" y="1723"/>
                    <a:pt x="21" y="4354"/>
                  </a:cubicBezTo>
                  <a:cubicBezTo>
                    <a:pt x="0" y="6802"/>
                    <a:pt x="1967" y="8790"/>
                    <a:pt x="4415" y="8811"/>
                  </a:cubicBezTo>
                  <a:cubicBezTo>
                    <a:pt x="8307" y="8790"/>
                    <a:pt x="10274" y="4082"/>
                    <a:pt x="7533" y="1320"/>
                  </a:cubicBezTo>
                  <a:cubicBezTo>
                    <a:pt x="6635" y="409"/>
                    <a:pt x="5524" y="0"/>
                    <a:pt x="44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5" name="Google Shape;4765;p174"/>
            <p:cNvSpPr/>
            <p:nvPr/>
          </p:nvSpPr>
          <p:spPr>
            <a:xfrm>
              <a:off x="3021328" y="4942714"/>
              <a:ext cx="193793" cy="166197"/>
            </a:xfrm>
            <a:custGeom>
              <a:rect b="b" l="l" r="r" t="t"/>
              <a:pathLst>
                <a:path extrusionOk="0" h="8811" w="10274">
                  <a:moveTo>
                    <a:pt x="4429" y="0"/>
                  </a:moveTo>
                  <a:cubicBezTo>
                    <a:pt x="2186" y="0"/>
                    <a:pt x="28" y="1723"/>
                    <a:pt x="0" y="4354"/>
                  </a:cubicBezTo>
                  <a:cubicBezTo>
                    <a:pt x="0" y="6802"/>
                    <a:pt x="1967" y="8790"/>
                    <a:pt x="4394" y="8811"/>
                  </a:cubicBezTo>
                  <a:cubicBezTo>
                    <a:pt x="8307" y="8790"/>
                    <a:pt x="10274" y="4082"/>
                    <a:pt x="7533" y="1320"/>
                  </a:cubicBezTo>
                  <a:cubicBezTo>
                    <a:pt x="6635" y="409"/>
                    <a:pt x="5522" y="0"/>
                    <a:pt x="44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66" name="Google Shape;4766;p174"/>
          <p:cNvGrpSpPr/>
          <p:nvPr/>
        </p:nvGrpSpPr>
        <p:grpSpPr>
          <a:xfrm>
            <a:off x="6853745" y="3611713"/>
            <a:ext cx="485860" cy="489821"/>
            <a:chOff x="2987771" y="4653432"/>
            <a:chExt cx="485860" cy="489821"/>
          </a:xfrm>
        </p:grpSpPr>
        <p:sp>
          <p:nvSpPr>
            <p:cNvPr id="4767" name="Google Shape;4767;p174"/>
            <p:cNvSpPr/>
            <p:nvPr/>
          </p:nvSpPr>
          <p:spPr>
            <a:xfrm>
              <a:off x="2987771" y="4653432"/>
              <a:ext cx="485860" cy="489821"/>
            </a:xfrm>
            <a:custGeom>
              <a:rect b="b" l="l" r="r" t="t"/>
              <a:pathLst>
                <a:path extrusionOk="0" h="25968" w="25758">
                  <a:moveTo>
                    <a:pt x="1" y="1"/>
                  </a:moveTo>
                  <a:lnTo>
                    <a:pt x="1" y="25967"/>
                  </a:lnTo>
                  <a:lnTo>
                    <a:pt x="25758" y="25967"/>
                  </a:lnTo>
                  <a:lnTo>
                    <a:pt x="257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8" name="Google Shape;4768;p174"/>
            <p:cNvSpPr/>
            <p:nvPr/>
          </p:nvSpPr>
          <p:spPr>
            <a:xfrm>
              <a:off x="3021328" y="4691007"/>
              <a:ext cx="193793" cy="166103"/>
            </a:xfrm>
            <a:custGeom>
              <a:rect b="b" l="l" r="r" t="t"/>
              <a:pathLst>
                <a:path extrusionOk="0" h="8806" w="10274">
                  <a:moveTo>
                    <a:pt x="4441" y="0"/>
                  </a:moveTo>
                  <a:cubicBezTo>
                    <a:pt x="2193" y="0"/>
                    <a:pt x="28" y="1734"/>
                    <a:pt x="0" y="4370"/>
                  </a:cubicBezTo>
                  <a:cubicBezTo>
                    <a:pt x="0" y="6797"/>
                    <a:pt x="1967" y="8785"/>
                    <a:pt x="4394" y="8806"/>
                  </a:cubicBezTo>
                  <a:cubicBezTo>
                    <a:pt x="8307" y="8806"/>
                    <a:pt x="10274" y="4098"/>
                    <a:pt x="7533" y="1315"/>
                  </a:cubicBezTo>
                  <a:cubicBezTo>
                    <a:pt x="6638" y="407"/>
                    <a:pt x="5530" y="0"/>
                    <a:pt x="44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9" name="Google Shape;4769;p174"/>
            <p:cNvSpPr/>
            <p:nvPr/>
          </p:nvSpPr>
          <p:spPr>
            <a:xfrm>
              <a:off x="3273922" y="4691007"/>
              <a:ext cx="193793" cy="166103"/>
            </a:xfrm>
            <a:custGeom>
              <a:rect b="b" l="l" r="r" t="t"/>
              <a:pathLst>
                <a:path extrusionOk="0" h="8806" w="10274">
                  <a:moveTo>
                    <a:pt x="4447" y="0"/>
                  </a:moveTo>
                  <a:cubicBezTo>
                    <a:pt x="2205" y="0"/>
                    <a:pt x="50" y="1734"/>
                    <a:pt x="21" y="4370"/>
                  </a:cubicBezTo>
                  <a:cubicBezTo>
                    <a:pt x="0" y="6797"/>
                    <a:pt x="1967" y="8785"/>
                    <a:pt x="4415" y="8806"/>
                  </a:cubicBezTo>
                  <a:cubicBezTo>
                    <a:pt x="8307" y="8806"/>
                    <a:pt x="10274" y="4098"/>
                    <a:pt x="7533" y="1315"/>
                  </a:cubicBezTo>
                  <a:cubicBezTo>
                    <a:pt x="6638" y="407"/>
                    <a:pt x="5532" y="0"/>
                    <a:pt x="44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0" name="Google Shape;4770;p174"/>
            <p:cNvSpPr/>
            <p:nvPr/>
          </p:nvSpPr>
          <p:spPr>
            <a:xfrm>
              <a:off x="3273922" y="4942714"/>
              <a:ext cx="193793" cy="166197"/>
            </a:xfrm>
            <a:custGeom>
              <a:rect b="b" l="l" r="r" t="t"/>
              <a:pathLst>
                <a:path extrusionOk="0" h="8811" w="10274">
                  <a:moveTo>
                    <a:pt x="4434" y="0"/>
                  </a:moveTo>
                  <a:cubicBezTo>
                    <a:pt x="2197" y="0"/>
                    <a:pt x="49" y="1723"/>
                    <a:pt x="21" y="4354"/>
                  </a:cubicBezTo>
                  <a:cubicBezTo>
                    <a:pt x="0" y="6802"/>
                    <a:pt x="1967" y="8790"/>
                    <a:pt x="4415" y="8811"/>
                  </a:cubicBezTo>
                  <a:cubicBezTo>
                    <a:pt x="8307" y="8790"/>
                    <a:pt x="10274" y="4082"/>
                    <a:pt x="7533" y="1320"/>
                  </a:cubicBezTo>
                  <a:cubicBezTo>
                    <a:pt x="6635" y="409"/>
                    <a:pt x="5524" y="0"/>
                    <a:pt x="44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1" name="Google Shape;4771;p174"/>
            <p:cNvSpPr/>
            <p:nvPr/>
          </p:nvSpPr>
          <p:spPr>
            <a:xfrm>
              <a:off x="3021328" y="4942714"/>
              <a:ext cx="193793" cy="166197"/>
            </a:xfrm>
            <a:custGeom>
              <a:rect b="b" l="l" r="r" t="t"/>
              <a:pathLst>
                <a:path extrusionOk="0" h="8811" w="10274">
                  <a:moveTo>
                    <a:pt x="4429" y="0"/>
                  </a:moveTo>
                  <a:cubicBezTo>
                    <a:pt x="2186" y="0"/>
                    <a:pt x="28" y="1723"/>
                    <a:pt x="0" y="4354"/>
                  </a:cubicBezTo>
                  <a:cubicBezTo>
                    <a:pt x="0" y="6802"/>
                    <a:pt x="1967" y="8790"/>
                    <a:pt x="4394" y="8811"/>
                  </a:cubicBezTo>
                  <a:cubicBezTo>
                    <a:pt x="8307" y="8790"/>
                    <a:pt x="10274" y="4082"/>
                    <a:pt x="7533" y="1320"/>
                  </a:cubicBezTo>
                  <a:cubicBezTo>
                    <a:pt x="6635" y="409"/>
                    <a:pt x="5522" y="0"/>
                    <a:pt x="44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72" name="Google Shape;4772;p174"/>
          <p:cNvGrpSpPr/>
          <p:nvPr/>
        </p:nvGrpSpPr>
        <p:grpSpPr>
          <a:xfrm rot="5400000">
            <a:off x="7553642" y="4233873"/>
            <a:ext cx="240386" cy="494499"/>
            <a:chOff x="1791550" y="3336545"/>
            <a:chExt cx="221024" cy="464755"/>
          </a:xfrm>
        </p:grpSpPr>
        <p:sp>
          <p:nvSpPr>
            <p:cNvPr id="4773" name="Google Shape;4773;p174"/>
            <p:cNvSpPr/>
            <p:nvPr/>
          </p:nvSpPr>
          <p:spPr>
            <a:xfrm>
              <a:off x="1791550" y="3336545"/>
              <a:ext cx="221024" cy="464755"/>
            </a:xfrm>
            <a:custGeom>
              <a:rect b="b" l="l" r="r" t="t"/>
              <a:pathLst>
                <a:path extrusionOk="0" h="24419" w="11613">
                  <a:moveTo>
                    <a:pt x="0" y="0"/>
                  </a:moveTo>
                  <a:lnTo>
                    <a:pt x="0" y="24418"/>
                  </a:lnTo>
                  <a:lnTo>
                    <a:pt x="11613" y="24418"/>
                  </a:lnTo>
                  <a:lnTo>
                    <a:pt x="116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4" name="Google Shape;4774;p174"/>
            <p:cNvSpPr/>
            <p:nvPr/>
          </p:nvSpPr>
          <p:spPr>
            <a:xfrm>
              <a:off x="1803503" y="3389314"/>
              <a:ext cx="172434" cy="147883"/>
            </a:xfrm>
            <a:custGeom>
              <a:rect b="b" l="l" r="r" t="t"/>
              <a:pathLst>
                <a:path extrusionOk="0" h="7770" w="9060">
                  <a:moveTo>
                    <a:pt x="5189" y="1"/>
                  </a:moveTo>
                  <a:cubicBezTo>
                    <a:pt x="1737" y="1"/>
                    <a:pt x="0" y="4164"/>
                    <a:pt x="2427" y="6612"/>
                  </a:cubicBezTo>
                  <a:cubicBezTo>
                    <a:pt x="3213" y="7411"/>
                    <a:pt x="4187" y="7769"/>
                    <a:pt x="5146" y="7769"/>
                  </a:cubicBezTo>
                  <a:cubicBezTo>
                    <a:pt x="7124" y="7769"/>
                    <a:pt x="9032" y="6246"/>
                    <a:pt x="9060" y="3934"/>
                  </a:cubicBezTo>
                  <a:cubicBezTo>
                    <a:pt x="9060" y="1779"/>
                    <a:pt x="7344" y="22"/>
                    <a:pt x="51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5" name="Google Shape;4775;p174"/>
            <p:cNvSpPr/>
            <p:nvPr/>
          </p:nvSpPr>
          <p:spPr>
            <a:xfrm>
              <a:off x="1803503" y="3599182"/>
              <a:ext cx="172434" cy="147464"/>
            </a:xfrm>
            <a:custGeom>
              <a:rect b="b" l="l" r="r" t="t"/>
              <a:pathLst>
                <a:path extrusionOk="0" h="7748" w="9060">
                  <a:moveTo>
                    <a:pt x="5189" y="0"/>
                  </a:moveTo>
                  <a:cubicBezTo>
                    <a:pt x="1737" y="0"/>
                    <a:pt x="0" y="4143"/>
                    <a:pt x="2427" y="6591"/>
                  </a:cubicBezTo>
                  <a:cubicBezTo>
                    <a:pt x="3213" y="7390"/>
                    <a:pt x="4187" y="7748"/>
                    <a:pt x="5146" y="7748"/>
                  </a:cubicBezTo>
                  <a:cubicBezTo>
                    <a:pt x="7124" y="7748"/>
                    <a:pt x="9032" y="6225"/>
                    <a:pt x="9060" y="3913"/>
                  </a:cubicBezTo>
                  <a:cubicBezTo>
                    <a:pt x="9060" y="1758"/>
                    <a:pt x="7344" y="0"/>
                    <a:pt x="51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76" name="Google Shape;4776;p174"/>
          <p:cNvGrpSpPr/>
          <p:nvPr/>
        </p:nvGrpSpPr>
        <p:grpSpPr>
          <a:xfrm rot="5400000">
            <a:off x="7553654" y="3984468"/>
            <a:ext cx="240386" cy="494499"/>
            <a:chOff x="1791550" y="3336545"/>
            <a:chExt cx="221024" cy="464755"/>
          </a:xfrm>
        </p:grpSpPr>
        <p:sp>
          <p:nvSpPr>
            <p:cNvPr id="4777" name="Google Shape;4777;p174"/>
            <p:cNvSpPr/>
            <p:nvPr/>
          </p:nvSpPr>
          <p:spPr>
            <a:xfrm>
              <a:off x="1791550" y="3336545"/>
              <a:ext cx="221024" cy="464755"/>
            </a:xfrm>
            <a:custGeom>
              <a:rect b="b" l="l" r="r" t="t"/>
              <a:pathLst>
                <a:path extrusionOk="0" h="24419" w="11613">
                  <a:moveTo>
                    <a:pt x="0" y="0"/>
                  </a:moveTo>
                  <a:lnTo>
                    <a:pt x="0" y="24418"/>
                  </a:lnTo>
                  <a:lnTo>
                    <a:pt x="11613" y="24418"/>
                  </a:lnTo>
                  <a:lnTo>
                    <a:pt x="116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8" name="Google Shape;4778;p174"/>
            <p:cNvSpPr/>
            <p:nvPr/>
          </p:nvSpPr>
          <p:spPr>
            <a:xfrm>
              <a:off x="1803503" y="3389314"/>
              <a:ext cx="172434" cy="147883"/>
            </a:xfrm>
            <a:custGeom>
              <a:rect b="b" l="l" r="r" t="t"/>
              <a:pathLst>
                <a:path extrusionOk="0" h="7770" w="9060">
                  <a:moveTo>
                    <a:pt x="5189" y="1"/>
                  </a:moveTo>
                  <a:cubicBezTo>
                    <a:pt x="1737" y="1"/>
                    <a:pt x="0" y="4164"/>
                    <a:pt x="2427" y="6612"/>
                  </a:cubicBezTo>
                  <a:cubicBezTo>
                    <a:pt x="3213" y="7411"/>
                    <a:pt x="4187" y="7769"/>
                    <a:pt x="5146" y="7769"/>
                  </a:cubicBezTo>
                  <a:cubicBezTo>
                    <a:pt x="7124" y="7769"/>
                    <a:pt x="9032" y="6246"/>
                    <a:pt x="9060" y="3934"/>
                  </a:cubicBezTo>
                  <a:cubicBezTo>
                    <a:pt x="9060" y="1779"/>
                    <a:pt x="7344" y="22"/>
                    <a:pt x="51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9" name="Google Shape;4779;p174"/>
            <p:cNvSpPr/>
            <p:nvPr/>
          </p:nvSpPr>
          <p:spPr>
            <a:xfrm>
              <a:off x="1803503" y="3599182"/>
              <a:ext cx="172434" cy="147464"/>
            </a:xfrm>
            <a:custGeom>
              <a:rect b="b" l="l" r="r" t="t"/>
              <a:pathLst>
                <a:path extrusionOk="0" h="7748" w="9060">
                  <a:moveTo>
                    <a:pt x="5189" y="0"/>
                  </a:moveTo>
                  <a:cubicBezTo>
                    <a:pt x="1737" y="0"/>
                    <a:pt x="0" y="4143"/>
                    <a:pt x="2427" y="6591"/>
                  </a:cubicBezTo>
                  <a:cubicBezTo>
                    <a:pt x="3213" y="7390"/>
                    <a:pt x="4187" y="7748"/>
                    <a:pt x="5146" y="7748"/>
                  </a:cubicBezTo>
                  <a:cubicBezTo>
                    <a:pt x="7124" y="7748"/>
                    <a:pt x="9032" y="6225"/>
                    <a:pt x="9060" y="3913"/>
                  </a:cubicBezTo>
                  <a:cubicBezTo>
                    <a:pt x="9060" y="1758"/>
                    <a:pt x="7344" y="0"/>
                    <a:pt x="51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80" name="Google Shape;4780;p174"/>
          <p:cNvGrpSpPr/>
          <p:nvPr/>
        </p:nvGrpSpPr>
        <p:grpSpPr>
          <a:xfrm rot="5400000">
            <a:off x="5208885" y="2608977"/>
            <a:ext cx="696254" cy="469676"/>
            <a:chOff x="908137" y="3032075"/>
            <a:chExt cx="696254" cy="469676"/>
          </a:xfrm>
        </p:grpSpPr>
        <p:sp>
          <p:nvSpPr>
            <p:cNvPr id="4781" name="Google Shape;4781;p174"/>
            <p:cNvSpPr/>
            <p:nvPr/>
          </p:nvSpPr>
          <p:spPr>
            <a:xfrm>
              <a:off x="908137" y="3032075"/>
              <a:ext cx="696254" cy="469676"/>
            </a:xfrm>
            <a:custGeom>
              <a:rect b="b" l="l" r="r" t="t"/>
              <a:pathLst>
                <a:path extrusionOk="0" h="24900" w="48167">
                  <a:moveTo>
                    <a:pt x="0" y="1"/>
                  </a:moveTo>
                  <a:lnTo>
                    <a:pt x="0" y="24900"/>
                  </a:lnTo>
                  <a:lnTo>
                    <a:pt x="48167" y="24900"/>
                  </a:lnTo>
                  <a:lnTo>
                    <a:pt x="481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2" name="Google Shape;4782;p174"/>
            <p:cNvSpPr/>
            <p:nvPr/>
          </p:nvSpPr>
          <p:spPr>
            <a:xfrm>
              <a:off x="950820" y="3060528"/>
              <a:ext cx="185928" cy="159049"/>
            </a:xfrm>
            <a:custGeom>
              <a:rect b="b" l="l" r="r" t="t"/>
              <a:pathLst>
                <a:path extrusionOk="0" h="8432" w="9857">
                  <a:moveTo>
                    <a:pt x="4271" y="0"/>
                  </a:moveTo>
                  <a:cubicBezTo>
                    <a:pt x="2122" y="0"/>
                    <a:pt x="50" y="1660"/>
                    <a:pt x="22" y="4184"/>
                  </a:cubicBezTo>
                  <a:cubicBezTo>
                    <a:pt x="1" y="6506"/>
                    <a:pt x="1884" y="8431"/>
                    <a:pt x="4228" y="8431"/>
                  </a:cubicBezTo>
                  <a:cubicBezTo>
                    <a:pt x="7973" y="8431"/>
                    <a:pt x="9856" y="3912"/>
                    <a:pt x="7220" y="1255"/>
                  </a:cubicBezTo>
                  <a:cubicBezTo>
                    <a:pt x="6367" y="388"/>
                    <a:pt x="5310" y="0"/>
                    <a:pt x="42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3" name="Google Shape;4783;p174"/>
            <p:cNvSpPr/>
            <p:nvPr/>
          </p:nvSpPr>
          <p:spPr>
            <a:xfrm>
              <a:off x="1185663" y="3060528"/>
              <a:ext cx="185909" cy="159049"/>
            </a:xfrm>
            <a:custGeom>
              <a:rect b="b" l="l" r="r" t="t"/>
              <a:pathLst>
                <a:path extrusionOk="0" h="8432" w="9856">
                  <a:moveTo>
                    <a:pt x="4270" y="0"/>
                  </a:moveTo>
                  <a:cubicBezTo>
                    <a:pt x="2122" y="0"/>
                    <a:pt x="50" y="1660"/>
                    <a:pt x="21" y="4184"/>
                  </a:cubicBezTo>
                  <a:cubicBezTo>
                    <a:pt x="1" y="6527"/>
                    <a:pt x="1884" y="8431"/>
                    <a:pt x="4227" y="8431"/>
                  </a:cubicBezTo>
                  <a:cubicBezTo>
                    <a:pt x="7972" y="8431"/>
                    <a:pt x="9856" y="3912"/>
                    <a:pt x="7219" y="1255"/>
                  </a:cubicBezTo>
                  <a:cubicBezTo>
                    <a:pt x="6367" y="388"/>
                    <a:pt x="5309" y="0"/>
                    <a:pt x="42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4" name="Google Shape;4784;p174"/>
            <p:cNvSpPr/>
            <p:nvPr/>
          </p:nvSpPr>
          <p:spPr>
            <a:xfrm>
              <a:off x="1412999" y="3060528"/>
              <a:ext cx="185909" cy="159049"/>
            </a:xfrm>
            <a:custGeom>
              <a:rect b="b" l="l" r="r" t="t"/>
              <a:pathLst>
                <a:path extrusionOk="0" h="8432" w="9856">
                  <a:moveTo>
                    <a:pt x="4256" y="0"/>
                  </a:moveTo>
                  <a:cubicBezTo>
                    <a:pt x="2103" y="0"/>
                    <a:pt x="36" y="1660"/>
                    <a:pt x="21" y="4184"/>
                  </a:cubicBezTo>
                  <a:cubicBezTo>
                    <a:pt x="1" y="6506"/>
                    <a:pt x="1884" y="8431"/>
                    <a:pt x="4227" y="8431"/>
                  </a:cubicBezTo>
                  <a:cubicBezTo>
                    <a:pt x="7972" y="8431"/>
                    <a:pt x="9856" y="3912"/>
                    <a:pt x="7219" y="1255"/>
                  </a:cubicBezTo>
                  <a:cubicBezTo>
                    <a:pt x="6360" y="388"/>
                    <a:pt x="5298" y="0"/>
                    <a:pt x="42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5" name="Google Shape;4785;p174"/>
            <p:cNvSpPr/>
            <p:nvPr/>
          </p:nvSpPr>
          <p:spPr>
            <a:xfrm>
              <a:off x="950820" y="3301673"/>
              <a:ext cx="185928" cy="159445"/>
            </a:xfrm>
            <a:custGeom>
              <a:rect b="b" l="l" r="r" t="t"/>
              <a:pathLst>
                <a:path extrusionOk="0" h="8453" w="9857">
                  <a:moveTo>
                    <a:pt x="4277" y="1"/>
                  </a:moveTo>
                  <a:cubicBezTo>
                    <a:pt x="2122" y="1"/>
                    <a:pt x="50" y="1660"/>
                    <a:pt x="22" y="4184"/>
                  </a:cubicBezTo>
                  <a:cubicBezTo>
                    <a:pt x="1" y="6528"/>
                    <a:pt x="1884" y="8432"/>
                    <a:pt x="4228" y="8453"/>
                  </a:cubicBezTo>
                  <a:cubicBezTo>
                    <a:pt x="7973" y="8432"/>
                    <a:pt x="9856" y="3933"/>
                    <a:pt x="7241" y="1255"/>
                  </a:cubicBezTo>
                  <a:cubicBezTo>
                    <a:pt x="6381" y="389"/>
                    <a:pt x="5319" y="1"/>
                    <a:pt x="4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6" name="Google Shape;4786;p174"/>
            <p:cNvSpPr/>
            <p:nvPr/>
          </p:nvSpPr>
          <p:spPr>
            <a:xfrm>
              <a:off x="1185663" y="3301673"/>
              <a:ext cx="185909" cy="159445"/>
            </a:xfrm>
            <a:custGeom>
              <a:rect b="b" l="l" r="r" t="t"/>
              <a:pathLst>
                <a:path extrusionOk="0" h="8453" w="9856">
                  <a:moveTo>
                    <a:pt x="4277" y="1"/>
                  </a:moveTo>
                  <a:cubicBezTo>
                    <a:pt x="2122" y="1"/>
                    <a:pt x="50" y="1660"/>
                    <a:pt x="21" y="4184"/>
                  </a:cubicBezTo>
                  <a:cubicBezTo>
                    <a:pt x="1" y="6528"/>
                    <a:pt x="1884" y="8432"/>
                    <a:pt x="4227" y="8453"/>
                  </a:cubicBezTo>
                  <a:cubicBezTo>
                    <a:pt x="7972" y="8432"/>
                    <a:pt x="9856" y="3933"/>
                    <a:pt x="7240" y="1255"/>
                  </a:cubicBezTo>
                  <a:cubicBezTo>
                    <a:pt x="6381" y="389"/>
                    <a:pt x="5319" y="1"/>
                    <a:pt x="4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7" name="Google Shape;4787;p174"/>
            <p:cNvSpPr/>
            <p:nvPr/>
          </p:nvSpPr>
          <p:spPr>
            <a:xfrm>
              <a:off x="1412999" y="3301673"/>
              <a:ext cx="185909" cy="159445"/>
            </a:xfrm>
            <a:custGeom>
              <a:rect b="b" l="l" r="r" t="t"/>
              <a:pathLst>
                <a:path extrusionOk="0" h="8453" w="9856">
                  <a:moveTo>
                    <a:pt x="4270" y="1"/>
                  </a:moveTo>
                  <a:cubicBezTo>
                    <a:pt x="2122" y="1"/>
                    <a:pt x="50" y="1660"/>
                    <a:pt x="21" y="4184"/>
                  </a:cubicBezTo>
                  <a:cubicBezTo>
                    <a:pt x="1" y="6528"/>
                    <a:pt x="1884" y="8432"/>
                    <a:pt x="4227" y="8453"/>
                  </a:cubicBezTo>
                  <a:cubicBezTo>
                    <a:pt x="7972" y="8432"/>
                    <a:pt x="9856" y="3933"/>
                    <a:pt x="7219" y="1255"/>
                  </a:cubicBezTo>
                  <a:cubicBezTo>
                    <a:pt x="6367" y="389"/>
                    <a:pt x="5309" y="1"/>
                    <a:pt x="42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88" name="Google Shape;4788;p174"/>
          <p:cNvGrpSpPr/>
          <p:nvPr/>
        </p:nvGrpSpPr>
        <p:grpSpPr>
          <a:xfrm rot="5400000">
            <a:off x="5688753" y="2608977"/>
            <a:ext cx="696254" cy="469676"/>
            <a:chOff x="908137" y="3032075"/>
            <a:chExt cx="696254" cy="469676"/>
          </a:xfrm>
        </p:grpSpPr>
        <p:sp>
          <p:nvSpPr>
            <p:cNvPr id="4789" name="Google Shape;4789;p174"/>
            <p:cNvSpPr/>
            <p:nvPr/>
          </p:nvSpPr>
          <p:spPr>
            <a:xfrm>
              <a:off x="908137" y="3032075"/>
              <a:ext cx="696254" cy="469676"/>
            </a:xfrm>
            <a:custGeom>
              <a:rect b="b" l="l" r="r" t="t"/>
              <a:pathLst>
                <a:path extrusionOk="0" h="24900" w="48167">
                  <a:moveTo>
                    <a:pt x="0" y="1"/>
                  </a:moveTo>
                  <a:lnTo>
                    <a:pt x="0" y="24900"/>
                  </a:lnTo>
                  <a:lnTo>
                    <a:pt x="48167" y="24900"/>
                  </a:lnTo>
                  <a:lnTo>
                    <a:pt x="481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0" name="Google Shape;4790;p174"/>
            <p:cNvSpPr/>
            <p:nvPr/>
          </p:nvSpPr>
          <p:spPr>
            <a:xfrm>
              <a:off x="950820" y="3060528"/>
              <a:ext cx="185928" cy="159049"/>
            </a:xfrm>
            <a:custGeom>
              <a:rect b="b" l="l" r="r" t="t"/>
              <a:pathLst>
                <a:path extrusionOk="0" h="8432" w="9857">
                  <a:moveTo>
                    <a:pt x="4271" y="0"/>
                  </a:moveTo>
                  <a:cubicBezTo>
                    <a:pt x="2122" y="0"/>
                    <a:pt x="50" y="1660"/>
                    <a:pt x="22" y="4184"/>
                  </a:cubicBezTo>
                  <a:cubicBezTo>
                    <a:pt x="1" y="6506"/>
                    <a:pt x="1884" y="8431"/>
                    <a:pt x="4228" y="8431"/>
                  </a:cubicBezTo>
                  <a:cubicBezTo>
                    <a:pt x="7973" y="8431"/>
                    <a:pt x="9856" y="3912"/>
                    <a:pt x="7220" y="1255"/>
                  </a:cubicBezTo>
                  <a:cubicBezTo>
                    <a:pt x="6367" y="388"/>
                    <a:pt x="5310" y="0"/>
                    <a:pt x="42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1" name="Google Shape;4791;p174"/>
            <p:cNvSpPr/>
            <p:nvPr/>
          </p:nvSpPr>
          <p:spPr>
            <a:xfrm>
              <a:off x="1185663" y="3060528"/>
              <a:ext cx="185909" cy="159049"/>
            </a:xfrm>
            <a:custGeom>
              <a:rect b="b" l="l" r="r" t="t"/>
              <a:pathLst>
                <a:path extrusionOk="0" h="8432" w="9856">
                  <a:moveTo>
                    <a:pt x="4270" y="0"/>
                  </a:moveTo>
                  <a:cubicBezTo>
                    <a:pt x="2122" y="0"/>
                    <a:pt x="50" y="1660"/>
                    <a:pt x="21" y="4184"/>
                  </a:cubicBezTo>
                  <a:cubicBezTo>
                    <a:pt x="1" y="6527"/>
                    <a:pt x="1884" y="8431"/>
                    <a:pt x="4227" y="8431"/>
                  </a:cubicBezTo>
                  <a:cubicBezTo>
                    <a:pt x="7972" y="8431"/>
                    <a:pt x="9856" y="3912"/>
                    <a:pt x="7219" y="1255"/>
                  </a:cubicBezTo>
                  <a:cubicBezTo>
                    <a:pt x="6367" y="388"/>
                    <a:pt x="5309" y="0"/>
                    <a:pt x="42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2" name="Google Shape;4792;p174"/>
            <p:cNvSpPr/>
            <p:nvPr/>
          </p:nvSpPr>
          <p:spPr>
            <a:xfrm>
              <a:off x="1412999" y="3060528"/>
              <a:ext cx="185909" cy="159049"/>
            </a:xfrm>
            <a:custGeom>
              <a:rect b="b" l="l" r="r" t="t"/>
              <a:pathLst>
                <a:path extrusionOk="0" h="8432" w="9856">
                  <a:moveTo>
                    <a:pt x="4256" y="0"/>
                  </a:moveTo>
                  <a:cubicBezTo>
                    <a:pt x="2103" y="0"/>
                    <a:pt x="36" y="1660"/>
                    <a:pt x="21" y="4184"/>
                  </a:cubicBezTo>
                  <a:cubicBezTo>
                    <a:pt x="1" y="6506"/>
                    <a:pt x="1884" y="8431"/>
                    <a:pt x="4227" y="8431"/>
                  </a:cubicBezTo>
                  <a:cubicBezTo>
                    <a:pt x="7972" y="8431"/>
                    <a:pt x="9856" y="3912"/>
                    <a:pt x="7219" y="1255"/>
                  </a:cubicBezTo>
                  <a:cubicBezTo>
                    <a:pt x="6360" y="388"/>
                    <a:pt x="5298" y="0"/>
                    <a:pt x="42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3" name="Google Shape;4793;p174"/>
            <p:cNvSpPr/>
            <p:nvPr/>
          </p:nvSpPr>
          <p:spPr>
            <a:xfrm>
              <a:off x="950820" y="3301673"/>
              <a:ext cx="185928" cy="159445"/>
            </a:xfrm>
            <a:custGeom>
              <a:rect b="b" l="l" r="r" t="t"/>
              <a:pathLst>
                <a:path extrusionOk="0" h="8453" w="9857">
                  <a:moveTo>
                    <a:pt x="4277" y="1"/>
                  </a:moveTo>
                  <a:cubicBezTo>
                    <a:pt x="2122" y="1"/>
                    <a:pt x="50" y="1660"/>
                    <a:pt x="22" y="4184"/>
                  </a:cubicBezTo>
                  <a:cubicBezTo>
                    <a:pt x="1" y="6528"/>
                    <a:pt x="1884" y="8432"/>
                    <a:pt x="4228" y="8453"/>
                  </a:cubicBezTo>
                  <a:cubicBezTo>
                    <a:pt x="7973" y="8432"/>
                    <a:pt x="9856" y="3933"/>
                    <a:pt x="7241" y="1255"/>
                  </a:cubicBezTo>
                  <a:cubicBezTo>
                    <a:pt x="6381" y="389"/>
                    <a:pt x="5319" y="1"/>
                    <a:pt x="4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4" name="Google Shape;4794;p174"/>
            <p:cNvSpPr/>
            <p:nvPr/>
          </p:nvSpPr>
          <p:spPr>
            <a:xfrm>
              <a:off x="1185663" y="3301673"/>
              <a:ext cx="185909" cy="159445"/>
            </a:xfrm>
            <a:custGeom>
              <a:rect b="b" l="l" r="r" t="t"/>
              <a:pathLst>
                <a:path extrusionOk="0" h="8453" w="9856">
                  <a:moveTo>
                    <a:pt x="4277" y="1"/>
                  </a:moveTo>
                  <a:cubicBezTo>
                    <a:pt x="2122" y="1"/>
                    <a:pt x="50" y="1660"/>
                    <a:pt x="21" y="4184"/>
                  </a:cubicBezTo>
                  <a:cubicBezTo>
                    <a:pt x="1" y="6528"/>
                    <a:pt x="1884" y="8432"/>
                    <a:pt x="4227" y="8453"/>
                  </a:cubicBezTo>
                  <a:cubicBezTo>
                    <a:pt x="7972" y="8432"/>
                    <a:pt x="9856" y="3933"/>
                    <a:pt x="7240" y="1255"/>
                  </a:cubicBezTo>
                  <a:cubicBezTo>
                    <a:pt x="6381" y="389"/>
                    <a:pt x="5319" y="1"/>
                    <a:pt x="4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5" name="Google Shape;4795;p174"/>
            <p:cNvSpPr/>
            <p:nvPr/>
          </p:nvSpPr>
          <p:spPr>
            <a:xfrm>
              <a:off x="1412999" y="3301673"/>
              <a:ext cx="185909" cy="159445"/>
            </a:xfrm>
            <a:custGeom>
              <a:rect b="b" l="l" r="r" t="t"/>
              <a:pathLst>
                <a:path extrusionOk="0" h="8453" w="9856">
                  <a:moveTo>
                    <a:pt x="4270" y="1"/>
                  </a:moveTo>
                  <a:cubicBezTo>
                    <a:pt x="2122" y="1"/>
                    <a:pt x="50" y="1660"/>
                    <a:pt x="21" y="4184"/>
                  </a:cubicBezTo>
                  <a:cubicBezTo>
                    <a:pt x="1" y="6528"/>
                    <a:pt x="1884" y="8432"/>
                    <a:pt x="4227" y="8453"/>
                  </a:cubicBezTo>
                  <a:cubicBezTo>
                    <a:pt x="7972" y="8432"/>
                    <a:pt x="9856" y="3933"/>
                    <a:pt x="7219" y="1255"/>
                  </a:cubicBezTo>
                  <a:cubicBezTo>
                    <a:pt x="6367" y="389"/>
                    <a:pt x="5309" y="1"/>
                    <a:pt x="42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96" name="Google Shape;4796;p174"/>
          <p:cNvGrpSpPr/>
          <p:nvPr/>
        </p:nvGrpSpPr>
        <p:grpSpPr>
          <a:xfrm>
            <a:off x="6357823" y="3113094"/>
            <a:ext cx="485860" cy="489821"/>
            <a:chOff x="2987771" y="4653432"/>
            <a:chExt cx="485860" cy="489821"/>
          </a:xfrm>
        </p:grpSpPr>
        <p:sp>
          <p:nvSpPr>
            <p:cNvPr id="4797" name="Google Shape;4797;p174"/>
            <p:cNvSpPr/>
            <p:nvPr/>
          </p:nvSpPr>
          <p:spPr>
            <a:xfrm>
              <a:off x="2987771" y="4653432"/>
              <a:ext cx="485860" cy="489821"/>
            </a:xfrm>
            <a:custGeom>
              <a:rect b="b" l="l" r="r" t="t"/>
              <a:pathLst>
                <a:path extrusionOk="0" h="25968" w="25758">
                  <a:moveTo>
                    <a:pt x="1" y="1"/>
                  </a:moveTo>
                  <a:lnTo>
                    <a:pt x="1" y="25967"/>
                  </a:lnTo>
                  <a:lnTo>
                    <a:pt x="25758" y="25967"/>
                  </a:lnTo>
                  <a:lnTo>
                    <a:pt x="257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8" name="Google Shape;4798;p174"/>
            <p:cNvSpPr/>
            <p:nvPr/>
          </p:nvSpPr>
          <p:spPr>
            <a:xfrm>
              <a:off x="3021328" y="4691007"/>
              <a:ext cx="193793" cy="166103"/>
            </a:xfrm>
            <a:custGeom>
              <a:rect b="b" l="l" r="r" t="t"/>
              <a:pathLst>
                <a:path extrusionOk="0" h="8806" w="10274">
                  <a:moveTo>
                    <a:pt x="4441" y="0"/>
                  </a:moveTo>
                  <a:cubicBezTo>
                    <a:pt x="2193" y="0"/>
                    <a:pt x="28" y="1734"/>
                    <a:pt x="0" y="4370"/>
                  </a:cubicBezTo>
                  <a:cubicBezTo>
                    <a:pt x="0" y="6797"/>
                    <a:pt x="1967" y="8785"/>
                    <a:pt x="4394" y="8806"/>
                  </a:cubicBezTo>
                  <a:cubicBezTo>
                    <a:pt x="8307" y="8806"/>
                    <a:pt x="10274" y="4098"/>
                    <a:pt x="7533" y="1315"/>
                  </a:cubicBezTo>
                  <a:cubicBezTo>
                    <a:pt x="6638" y="407"/>
                    <a:pt x="5530" y="0"/>
                    <a:pt x="44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9" name="Google Shape;4799;p174"/>
            <p:cNvSpPr/>
            <p:nvPr/>
          </p:nvSpPr>
          <p:spPr>
            <a:xfrm>
              <a:off x="3273922" y="4691007"/>
              <a:ext cx="193793" cy="166103"/>
            </a:xfrm>
            <a:custGeom>
              <a:rect b="b" l="l" r="r" t="t"/>
              <a:pathLst>
                <a:path extrusionOk="0" h="8806" w="10274">
                  <a:moveTo>
                    <a:pt x="4447" y="0"/>
                  </a:moveTo>
                  <a:cubicBezTo>
                    <a:pt x="2205" y="0"/>
                    <a:pt x="50" y="1734"/>
                    <a:pt x="21" y="4370"/>
                  </a:cubicBezTo>
                  <a:cubicBezTo>
                    <a:pt x="0" y="6797"/>
                    <a:pt x="1967" y="8785"/>
                    <a:pt x="4415" y="8806"/>
                  </a:cubicBezTo>
                  <a:cubicBezTo>
                    <a:pt x="8307" y="8806"/>
                    <a:pt x="10274" y="4098"/>
                    <a:pt x="7533" y="1315"/>
                  </a:cubicBezTo>
                  <a:cubicBezTo>
                    <a:pt x="6638" y="407"/>
                    <a:pt x="5532" y="0"/>
                    <a:pt x="44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0" name="Google Shape;4800;p174"/>
            <p:cNvSpPr/>
            <p:nvPr/>
          </p:nvSpPr>
          <p:spPr>
            <a:xfrm>
              <a:off x="3273922" y="4942714"/>
              <a:ext cx="193793" cy="166197"/>
            </a:xfrm>
            <a:custGeom>
              <a:rect b="b" l="l" r="r" t="t"/>
              <a:pathLst>
                <a:path extrusionOk="0" h="8811" w="10274">
                  <a:moveTo>
                    <a:pt x="4434" y="0"/>
                  </a:moveTo>
                  <a:cubicBezTo>
                    <a:pt x="2197" y="0"/>
                    <a:pt x="49" y="1723"/>
                    <a:pt x="21" y="4354"/>
                  </a:cubicBezTo>
                  <a:cubicBezTo>
                    <a:pt x="0" y="6802"/>
                    <a:pt x="1967" y="8790"/>
                    <a:pt x="4415" y="8811"/>
                  </a:cubicBezTo>
                  <a:cubicBezTo>
                    <a:pt x="8307" y="8790"/>
                    <a:pt x="10274" y="4082"/>
                    <a:pt x="7533" y="1320"/>
                  </a:cubicBezTo>
                  <a:cubicBezTo>
                    <a:pt x="6635" y="409"/>
                    <a:pt x="5524" y="0"/>
                    <a:pt x="44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1" name="Google Shape;4801;p174"/>
            <p:cNvSpPr/>
            <p:nvPr/>
          </p:nvSpPr>
          <p:spPr>
            <a:xfrm>
              <a:off x="3021328" y="4942714"/>
              <a:ext cx="193793" cy="166197"/>
            </a:xfrm>
            <a:custGeom>
              <a:rect b="b" l="l" r="r" t="t"/>
              <a:pathLst>
                <a:path extrusionOk="0" h="8811" w="10274">
                  <a:moveTo>
                    <a:pt x="4429" y="0"/>
                  </a:moveTo>
                  <a:cubicBezTo>
                    <a:pt x="2186" y="0"/>
                    <a:pt x="28" y="1723"/>
                    <a:pt x="0" y="4354"/>
                  </a:cubicBezTo>
                  <a:cubicBezTo>
                    <a:pt x="0" y="6802"/>
                    <a:pt x="1967" y="8790"/>
                    <a:pt x="4394" y="8811"/>
                  </a:cubicBezTo>
                  <a:cubicBezTo>
                    <a:pt x="8307" y="8790"/>
                    <a:pt x="10274" y="4082"/>
                    <a:pt x="7533" y="1320"/>
                  </a:cubicBezTo>
                  <a:cubicBezTo>
                    <a:pt x="6635" y="409"/>
                    <a:pt x="5522" y="0"/>
                    <a:pt x="44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02" name="Google Shape;4802;p174"/>
          <p:cNvGrpSpPr/>
          <p:nvPr/>
        </p:nvGrpSpPr>
        <p:grpSpPr>
          <a:xfrm>
            <a:off x="6853745" y="3113094"/>
            <a:ext cx="485860" cy="489821"/>
            <a:chOff x="2987771" y="4653432"/>
            <a:chExt cx="485860" cy="489821"/>
          </a:xfrm>
        </p:grpSpPr>
        <p:sp>
          <p:nvSpPr>
            <p:cNvPr id="4803" name="Google Shape;4803;p174"/>
            <p:cNvSpPr/>
            <p:nvPr/>
          </p:nvSpPr>
          <p:spPr>
            <a:xfrm>
              <a:off x="2987771" y="4653432"/>
              <a:ext cx="485860" cy="489821"/>
            </a:xfrm>
            <a:custGeom>
              <a:rect b="b" l="l" r="r" t="t"/>
              <a:pathLst>
                <a:path extrusionOk="0" h="25968" w="25758">
                  <a:moveTo>
                    <a:pt x="1" y="1"/>
                  </a:moveTo>
                  <a:lnTo>
                    <a:pt x="1" y="25967"/>
                  </a:lnTo>
                  <a:lnTo>
                    <a:pt x="25758" y="25967"/>
                  </a:lnTo>
                  <a:lnTo>
                    <a:pt x="257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4" name="Google Shape;4804;p174"/>
            <p:cNvSpPr/>
            <p:nvPr/>
          </p:nvSpPr>
          <p:spPr>
            <a:xfrm>
              <a:off x="3021328" y="4691007"/>
              <a:ext cx="193793" cy="166103"/>
            </a:xfrm>
            <a:custGeom>
              <a:rect b="b" l="l" r="r" t="t"/>
              <a:pathLst>
                <a:path extrusionOk="0" h="8806" w="10274">
                  <a:moveTo>
                    <a:pt x="4441" y="0"/>
                  </a:moveTo>
                  <a:cubicBezTo>
                    <a:pt x="2193" y="0"/>
                    <a:pt x="28" y="1734"/>
                    <a:pt x="0" y="4370"/>
                  </a:cubicBezTo>
                  <a:cubicBezTo>
                    <a:pt x="0" y="6797"/>
                    <a:pt x="1967" y="8785"/>
                    <a:pt x="4394" y="8806"/>
                  </a:cubicBezTo>
                  <a:cubicBezTo>
                    <a:pt x="8307" y="8806"/>
                    <a:pt x="10274" y="4098"/>
                    <a:pt x="7533" y="1315"/>
                  </a:cubicBezTo>
                  <a:cubicBezTo>
                    <a:pt x="6638" y="407"/>
                    <a:pt x="5530" y="0"/>
                    <a:pt x="44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5" name="Google Shape;4805;p174"/>
            <p:cNvSpPr/>
            <p:nvPr/>
          </p:nvSpPr>
          <p:spPr>
            <a:xfrm>
              <a:off x="3273922" y="4691007"/>
              <a:ext cx="193793" cy="166103"/>
            </a:xfrm>
            <a:custGeom>
              <a:rect b="b" l="l" r="r" t="t"/>
              <a:pathLst>
                <a:path extrusionOk="0" h="8806" w="10274">
                  <a:moveTo>
                    <a:pt x="4447" y="0"/>
                  </a:moveTo>
                  <a:cubicBezTo>
                    <a:pt x="2205" y="0"/>
                    <a:pt x="50" y="1734"/>
                    <a:pt x="21" y="4370"/>
                  </a:cubicBezTo>
                  <a:cubicBezTo>
                    <a:pt x="0" y="6797"/>
                    <a:pt x="1967" y="8785"/>
                    <a:pt x="4415" y="8806"/>
                  </a:cubicBezTo>
                  <a:cubicBezTo>
                    <a:pt x="8307" y="8806"/>
                    <a:pt x="10274" y="4098"/>
                    <a:pt x="7533" y="1315"/>
                  </a:cubicBezTo>
                  <a:cubicBezTo>
                    <a:pt x="6638" y="407"/>
                    <a:pt x="5532" y="0"/>
                    <a:pt x="44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6" name="Google Shape;4806;p174"/>
            <p:cNvSpPr/>
            <p:nvPr/>
          </p:nvSpPr>
          <p:spPr>
            <a:xfrm>
              <a:off x="3273922" y="4942714"/>
              <a:ext cx="193793" cy="166197"/>
            </a:xfrm>
            <a:custGeom>
              <a:rect b="b" l="l" r="r" t="t"/>
              <a:pathLst>
                <a:path extrusionOk="0" h="8811" w="10274">
                  <a:moveTo>
                    <a:pt x="4434" y="0"/>
                  </a:moveTo>
                  <a:cubicBezTo>
                    <a:pt x="2197" y="0"/>
                    <a:pt x="49" y="1723"/>
                    <a:pt x="21" y="4354"/>
                  </a:cubicBezTo>
                  <a:cubicBezTo>
                    <a:pt x="0" y="6802"/>
                    <a:pt x="1967" y="8790"/>
                    <a:pt x="4415" y="8811"/>
                  </a:cubicBezTo>
                  <a:cubicBezTo>
                    <a:pt x="8307" y="8790"/>
                    <a:pt x="10274" y="4082"/>
                    <a:pt x="7533" y="1320"/>
                  </a:cubicBezTo>
                  <a:cubicBezTo>
                    <a:pt x="6635" y="409"/>
                    <a:pt x="5524" y="0"/>
                    <a:pt x="44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7" name="Google Shape;4807;p174"/>
            <p:cNvSpPr/>
            <p:nvPr/>
          </p:nvSpPr>
          <p:spPr>
            <a:xfrm>
              <a:off x="3021328" y="4942714"/>
              <a:ext cx="193793" cy="166197"/>
            </a:xfrm>
            <a:custGeom>
              <a:rect b="b" l="l" r="r" t="t"/>
              <a:pathLst>
                <a:path extrusionOk="0" h="8811" w="10274">
                  <a:moveTo>
                    <a:pt x="4429" y="0"/>
                  </a:moveTo>
                  <a:cubicBezTo>
                    <a:pt x="2186" y="0"/>
                    <a:pt x="28" y="1723"/>
                    <a:pt x="0" y="4354"/>
                  </a:cubicBezTo>
                  <a:cubicBezTo>
                    <a:pt x="0" y="6802"/>
                    <a:pt x="1967" y="8790"/>
                    <a:pt x="4394" y="8811"/>
                  </a:cubicBezTo>
                  <a:cubicBezTo>
                    <a:pt x="8307" y="8790"/>
                    <a:pt x="10274" y="4082"/>
                    <a:pt x="7533" y="1320"/>
                  </a:cubicBezTo>
                  <a:cubicBezTo>
                    <a:pt x="6635" y="409"/>
                    <a:pt x="5522" y="0"/>
                    <a:pt x="44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08" name="Google Shape;4808;p174"/>
          <p:cNvGrpSpPr/>
          <p:nvPr/>
        </p:nvGrpSpPr>
        <p:grpSpPr>
          <a:xfrm rot="5400000">
            <a:off x="7552917" y="3734073"/>
            <a:ext cx="240386" cy="494499"/>
            <a:chOff x="1791550" y="3336545"/>
            <a:chExt cx="221024" cy="464755"/>
          </a:xfrm>
        </p:grpSpPr>
        <p:sp>
          <p:nvSpPr>
            <p:cNvPr id="4809" name="Google Shape;4809;p174"/>
            <p:cNvSpPr/>
            <p:nvPr/>
          </p:nvSpPr>
          <p:spPr>
            <a:xfrm>
              <a:off x="1791550" y="3336545"/>
              <a:ext cx="221024" cy="464755"/>
            </a:xfrm>
            <a:custGeom>
              <a:rect b="b" l="l" r="r" t="t"/>
              <a:pathLst>
                <a:path extrusionOk="0" h="24419" w="11613">
                  <a:moveTo>
                    <a:pt x="0" y="0"/>
                  </a:moveTo>
                  <a:lnTo>
                    <a:pt x="0" y="24418"/>
                  </a:lnTo>
                  <a:lnTo>
                    <a:pt x="11613" y="24418"/>
                  </a:lnTo>
                  <a:lnTo>
                    <a:pt x="116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0" name="Google Shape;4810;p174"/>
            <p:cNvSpPr/>
            <p:nvPr/>
          </p:nvSpPr>
          <p:spPr>
            <a:xfrm>
              <a:off x="1803503" y="3389314"/>
              <a:ext cx="172434" cy="147883"/>
            </a:xfrm>
            <a:custGeom>
              <a:rect b="b" l="l" r="r" t="t"/>
              <a:pathLst>
                <a:path extrusionOk="0" h="7770" w="9060">
                  <a:moveTo>
                    <a:pt x="5189" y="1"/>
                  </a:moveTo>
                  <a:cubicBezTo>
                    <a:pt x="1737" y="1"/>
                    <a:pt x="0" y="4164"/>
                    <a:pt x="2427" y="6612"/>
                  </a:cubicBezTo>
                  <a:cubicBezTo>
                    <a:pt x="3213" y="7411"/>
                    <a:pt x="4187" y="7769"/>
                    <a:pt x="5146" y="7769"/>
                  </a:cubicBezTo>
                  <a:cubicBezTo>
                    <a:pt x="7124" y="7769"/>
                    <a:pt x="9032" y="6246"/>
                    <a:pt x="9060" y="3934"/>
                  </a:cubicBezTo>
                  <a:cubicBezTo>
                    <a:pt x="9060" y="1779"/>
                    <a:pt x="7344" y="22"/>
                    <a:pt x="51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1" name="Google Shape;4811;p174"/>
            <p:cNvSpPr/>
            <p:nvPr/>
          </p:nvSpPr>
          <p:spPr>
            <a:xfrm>
              <a:off x="1803503" y="3599182"/>
              <a:ext cx="172434" cy="147464"/>
            </a:xfrm>
            <a:custGeom>
              <a:rect b="b" l="l" r="r" t="t"/>
              <a:pathLst>
                <a:path extrusionOk="0" h="7748" w="9060">
                  <a:moveTo>
                    <a:pt x="5189" y="0"/>
                  </a:moveTo>
                  <a:cubicBezTo>
                    <a:pt x="1737" y="0"/>
                    <a:pt x="0" y="4143"/>
                    <a:pt x="2427" y="6591"/>
                  </a:cubicBezTo>
                  <a:cubicBezTo>
                    <a:pt x="3213" y="7390"/>
                    <a:pt x="4187" y="7748"/>
                    <a:pt x="5146" y="7748"/>
                  </a:cubicBezTo>
                  <a:cubicBezTo>
                    <a:pt x="7124" y="7748"/>
                    <a:pt x="9032" y="6225"/>
                    <a:pt x="9060" y="3913"/>
                  </a:cubicBezTo>
                  <a:cubicBezTo>
                    <a:pt x="9060" y="1758"/>
                    <a:pt x="7344" y="0"/>
                    <a:pt x="51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12" name="Google Shape;4812;p174"/>
          <p:cNvGrpSpPr/>
          <p:nvPr/>
        </p:nvGrpSpPr>
        <p:grpSpPr>
          <a:xfrm rot="5400000">
            <a:off x="7552929" y="3484668"/>
            <a:ext cx="240386" cy="494499"/>
            <a:chOff x="1791550" y="3336545"/>
            <a:chExt cx="221024" cy="464755"/>
          </a:xfrm>
        </p:grpSpPr>
        <p:sp>
          <p:nvSpPr>
            <p:cNvPr id="4813" name="Google Shape;4813;p174"/>
            <p:cNvSpPr/>
            <p:nvPr/>
          </p:nvSpPr>
          <p:spPr>
            <a:xfrm>
              <a:off x="1791550" y="3336545"/>
              <a:ext cx="221024" cy="464755"/>
            </a:xfrm>
            <a:custGeom>
              <a:rect b="b" l="l" r="r" t="t"/>
              <a:pathLst>
                <a:path extrusionOk="0" h="24419" w="11613">
                  <a:moveTo>
                    <a:pt x="0" y="0"/>
                  </a:moveTo>
                  <a:lnTo>
                    <a:pt x="0" y="24418"/>
                  </a:lnTo>
                  <a:lnTo>
                    <a:pt x="11613" y="24418"/>
                  </a:lnTo>
                  <a:lnTo>
                    <a:pt x="116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4" name="Google Shape;4814;p174"/>
            <p:cNvSpPr/>
            <p:nvPr/>
          </p:nvSpPr>
          <p:spPr>
            <a:xfrm>
              <a:off x="1803503" y="3389314"/>
              <a:ext cx="172434" cy="147883"/>
            </a:xfrm>
            <a:custGeom>
              <a:rect b="b" l="l" r="r" t="t"/>
              <a:pathLst>
                <a:path extrusionOk="0" h="7770" w="9060">
                  <a:moveTo>
                    <a:pt x="5189" y="1"/>
                  </a:moveTo>
                  <a:cubicBezTo>
                    <a:pt x="1737" y="1"/>
                    <a:pt x="0" y="4164"/>
                    <a:pt x="2427" y="6612"/>
                  </a:cubicBezTo>
                  <a:cubicBezTo>
                    <a:pt x="3213" y="7411"/>
                    <a:pt x="4187" y="7769"/>
                    <a:pt x="5146" y="7769"/>
                  </a:cubicBezTo>
                  <a:cubicBezTo>
                    <a:pt x="7124" y="7769"/>
                    <a:pt x="9032" y="6246"/>
                    <a:pt x="9060" y="3934"/>
                  </a:cubicBezTo>
                  <a:cubicBezTo>
                    <a:pt x="9060" y="1779"/>
                    <a:pt x="7344" y="22"/>
                    <a:pt x="51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5" name="Google Shape;4815;p174"/>
            <p:cNvSpPr/>
            <p:nvPr/>
          </p:nvSpPr>
          <p:spPr>
            <a:xfrm>
              <a:off x="1803503" y="3599182"/>
              <a:ext cx="172434" cy="147464"/>
            </a:xfrm>
            <a:custGeom>
              <a:rect b="b" l="l" r="r" t="t"/>
              <a:pathLst>
                <a:path extrusionOk="0" h="7748" w="9060">
                  <a:moveTo>
                    <a:pt x="5189" y="0"/>
                  </a:moveTo>
                  <a:cubicBezTo>
                    <a:pt x="1737" y="0"/>
                    <a:pt x="0" y="4143"/>
                    <a:pt x="2427" y="6591"/>
                  </a:cubicBezTo>
                  <a:cubicBezTo>
                    <a:pt x="3213" y="7390"/>
                    <a:pt x="4187" y="7748"/>
                    <a:pt x="5146" y="7748"/>
                  </a:cubicBezTo>
                  <a:cubicBezTo>
                    <a:pt x="7124" y="7748"/>
                    <a:pt x="9032" y="6225"/>
                    <a:pt x="9060" y="3913"/>
                  </a:cubicBezTo>
                  <a:cubicBezTo>
                    <a:pt x="9060" y="1758"/>
                    <a:pt x="7344" y="0"/>
                    <a:pt x="51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16" name="Google Shape;4816;p174"/>
          <p:cNvGrpSpPr/>
          <p:nvPr/>
        </p:nvGrpSpPr>
        <p:grpSpPr>
          <a:xfrm rot="5400000">
            <a:off x="8058942" y="4233873"/>
            <a:ext cx="240386" cy="494499"/>
            <a:chOff x="1791550" y="3336545"/>
            <a:chExt cx="221024" cy="464755"/>
          </a:xfrm>
        </p:grpSpPr>
        <p:sp>
          <p:nvSpPr>
            <p:cNvPr id="4817" name="Google Shape;4817;p174"/>
            <p:cNvSpPr/>
            <p:nvPr/>
          </p:nvSpPr>
          <p:spPr>
            <a:xfrm>
              <a:off x="1791550" y="3336545"/>
              <a:ext cx="221024" cy="464755"/>
            </a:xfrm>
            <a:custGeom>
              <a:rect b="b" l="l" r="r" t="t"/>
              <a:pathLst>
                <a:path extrusionOk="0" h="24419" w="11613">
                  <a:moveTo>
                    <a:pt x="0" y="0"/>
                  </a:moveTo>
                  <a:lnTo>
                    <a:pt x="0" y="24418"/>
                  </a:lnTo>
                  <a:lnTo>
                    <a:pt x="11613" y="24418"/>
                  </a:lnTo>
                  <a:lnTo>
                    <a:pt x="116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8" name="Google Shape;4818;p174"/>
            <p:cNvSpPr/>
            <p:nvPr/>
          </p:nvSpPr>
          <p:spPr>
            <a:xfrm>
              <a:off x="1803503" y="3389314"/>
              <a:ext cx="172434" cy="147883"/>
            </a:xfrm>
            <a:custGeom>
              <a:rect b="b" l="l" r="r" t="t"/>
              <a:pathLst>
                <a:path extrusionOk="0" h="7770" w="9060">
                  <a:moveTo>
                    <a:pt x="5189" y="1"/>
                  </a:moveTo>
                  <a:cubicBezTo>
                    <a:pt x="1737" y="1"/>
                    <a:pt x="0" y="4164"/>
                    <a:pt x="2427" y="6612"/>
                  </a:cubicBezTo>
                  <a:cubicBezTo>
                    <a:pt x="3213" y="7411"/>
                    <a:pt x="4187" y="7769"/>
                    <a:pt x="5146" y="7769"/>
                  </a:cubicBezTo>
                  <a:cubicBezTo>
                    <a:pt x="7124" y="7769"/>
                    <a:pt x="9032" y="6246"/>
                    <a:pt x="9060" y="3934"/>
                  </a:cubicBezTo>
                  <a:cubicBezTo>
                    <a:pt x="9060" y="1779"/>
                    <a:pt x="7344" y="22"/>
                    <a:pt x="51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9" name="Google Shape;4819;p174"/>
            <p:cNvSpPr/>
            <p:nvPr/>
          </p:nvSpPr>
          <p:spPr>
            <a:xfrm>
              <a:off x="1803503" y="3599182"/>
              <a:ext cx="172434" cy="147464"/>
            </a:xfrm>
            <a:custGeom>
              <a:rect b="b" l="l" r="r" t="t"/>
              <a:pathLst>
                <a:path extrusionOk="0" h="7748" w="9060">
                  <a:moveTo>
                    <a:pt x="5189" y="0"/>
                  </a:moveTo>
                  <a:cubicBezTo>
                    <a:pt x="1737" y="0"/>
                    <a:pt x="0" y="4143"/>
                    <a:pt x="2427" y="6591"/>
                  </a:cubicBezTo>
                  <a:cubicBezTo>
                    <a:pt x="3213" y="7390"/>
                    <a:pt x="4187" y="7748"/>
                    <a:pt x="5146" y="7748"/>
                  </a:cubicBezTo>
                  <a:cubicBezTo>
                    <a:pt x="7124" y="7748"/>
                    <a:pt x="9032" y="6225"/>
                    <a:pt x="9060" y="3913"/>
                  </a:cubicBezTo>
                  <a:cubicBezTo>
                    <a:pt x="9060" y="1758"/>
                    <a:pt x="7344" y="0"/>
                    <a:pt x="51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20" name="Google Shape;4820;p174"/>
          <p:cNvGrpSpPr/>
          <p:nvPr/>
        </p:nvGrpSpPr>
        <p:grpSpPr>
          <a:xfrm rot="5400000">
            <a:off x="8058954" y="3984468"/>
            <a:ext cx="240386" cy="494499"/>
            <a:chOff x="1791550" y="3336545"/>
            <a:chExt cx="221024" cy="464755"/>
          </a:xfrm>
        </p:grpSpPr>
        <p:sp>
          <p:nvSpPr>
            <p:cNvPr id="4821" name="Google Shape;4821;p174"/>
            <p:cNvSpPr/>
            <p:nvPr/>
          </p:nvSpPr>
          <p:spPr>
            <a:xfrm>
              <a:off x="1791550" y="3336545"/>
              <a:ext cx="221024" cy="464755"/>
            </a:xfrm>
            <a:custGeom>
              <a:rect b="b" l="l" r="r" t="t"/>
              <a:pathLst>
                <a:path extrusionOk="0" h="24419" w="11613">
                  <a:moveTo>
                    <a:pt x="0" y="0"/>
                  </a:moveTo>
                  <a:lnTo>
                    <a:pt x="0" y="24418"/>
                  </a:lnTo>
                  <a:lnTo>
                    <a:pt x="11613" y="24418"/>
                  </a:lnTo>
                  <a:lnTo>
                    <a:pt x="116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2" name="Google Shape;4822;p174"/>
            <p:cNvSpPr/>
            <p:nvPr/>
          </p:nvSpPr>
          <p:spPr>
            <a:xfrm>
              <a:off x="1803503" y="3389314"/>
              <a:ext cx="172434" cy="147883"/>
            </a:xfrm>
            <a:custGeom>
              <a:rect b="b" l="l" r="r" t="t"/>
              <a:pathLst>
                <a:path extrusionOk="0" h="7770" w="9060">
                  <a:moveTo>
                    <a:pt x="5189" y="1"/>
                  </a:moveTo>
                  <a:cubicBezTo>
                    <a:pt x="1737" y="1"/>
                    <a:pt x="0" y="4164"/>
                    <a:pt x="2427" y="6612"/>
                  </a:cubicBezTo>
                  <a:cubicBezTo>
                    <a:pt x="3213" y="7411"/>
                    <a:pt x="4187" y="7769"/>
                    <a:pt x="5146" y="7769"/>
                  </a:cubicBezTo>
                  <a:cubicBezTo>
                    <a:pt x="7124" y="7769"/>
                    <a:pt x="9032" y="6246"/>
                    <a:pt x="9060" y="3934"/>
                  </a:cubicBezTo>
                  <a:cubicBezTo>
                    <a:pt x="9060" y="1779"/>
                    <a:pt x="7344" y="22"/>
                    <a:pt x="51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3" name="Google Shape;4823;p174"/>
            <p:cNvSpPr/>
            <p:nvPr/>
          </p:nvSpPr>
          <p:spPr>
            <a:xfrm>
              <a:off x="1803503" y="3599182"/>
              <a:ext cx="172434" cy="147464"/>
            </a:xfrm>
            <a:custGeom>
              <a:rect b="b" l="l" r="r" t="t"/>
              <a:pathLst>
                <a:path extrusionOk="0" h="7748" w="9060">
                  <a:moveTo>
                    <a:pt x="5189" y="0"/>
                  </a:moveTo>
                  <a:cubicBezTo>
                    <a:pt x="1737" y="0"/>
                    <a:pt x="0" y="4143"/>
                    <a:pt x="2427" y="6591"/>
                  </a:cubicBezTo>
                  <a:cubicBezTo>
                    <a:pt x="3213" y="7390"/>
                    <a:pt x="4187" y="7748"/>
                    <a:pt x="5146" y="7748"/>
                  </a:cubicBezTo>
                  <a:cubicBezTo>
                    <a:pt x="7124" y="7748"/>
                    <a:pt x="9032" y="6225"/>
                    <a:pt x="9060" y="3913"/>
                  </a:cubicBezTo>
                  <a:cubicBezTo>
                    <a:pt x="9060" y="1758"/>
                    <a:pt x="7344" y="0"/>
                    <a:pt x="51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24" name="Google Shape;4824;p174"/>
          <p:cNvGrpSpPr/>
          <p:nvPr/>
        </p:nvGrpSpPr>
        <p:grpSpPr>
          <a:xfrm rot="5400000">
            <a:off x="8058217" y="3734073"/>
            <a:ext cx="240386" cy="494499"/>
            <a:chOff x="1791550" y="3336545"/>
            <a:chExt cx="221024" cy="464755"/>
          </a:xfrm>
        </p:grpSpPr>
        <p:sp>
          <p:nvSpPr>
            <p:cNvPr id="4825" name="Google Shape;4825;p174"/>
            <p:cNvSpPr/>
            <p:nvPr/>
          </p:nvSpPr>
          <p:spPr>
            <a:xfrm>
              <a:off x="1791550" y="3336545"/>
              <a:ext cx="221024" cy="464755"/>
            </a:xfrm>
            <a:custGeom>
              <a:rect b="b" l="l" r="r" t="t"/>
              <a:pathLst>
                <a:path extrusionOk="0" h="24419" w="11613">
                  <a:moveTo>
                    <a:pt x="0" y="0"/>
                  </a:moveTo>
                  <a:lnTo>
                    <a:pt x="0" y="24418"/>
                  </a:lnTo>
                  <a:lnTo>
                    <a:pt x="11613" y="24418"/>
                  </a:lnTo>
                  <a:lnTo>
                    <a:pt x="116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6" name="Google Shape;4826;p174"/>
            <p:cNvSpPr/>
            <p:nvPr/>
          </p:nvSpPr>
          <p:spPr>
            <a:xfrm>
              <a:off x="1803503" y="3389314"/>
              <a:ext cx="172434" cy="147883"/>
            </a:xfrm>
            <a:custGeom>
              <a:rect b="b" l="l" r="r" t="t"/>
              <a:pathLst>
                <a:path extrusionOk="0" h="7770" w="9060">
                  <a:moveTo>
                    <a:pt x="5189" y="1"/>
                  </a:moveTo>
                  <a:cubicBezTo>
                    <a:pt x="1737" y="1"/>
                    <a:pt x="0" y="4164"/>
                    <a:pt x="2427" y="6612"/>
                  </a:cubicBezTo>
                  <a:cubicBezTo>
                    <a:pt x="3213" y="7411"/>
                    <a:pt x="4187" y="7769"/>
                    <a:pt x="5146" y="7769"/>
                  </a:cubicBezTo>
                  <a:cubicBezTo>
                    <a:pt x="7124" y="7769"/>
                    <a:pt x="9032" y="6246"/>
                    <a:pt x="9060" y="3934"/>
                  </a:cubicBezTo>
                  <a:cubicBezTo>
                    <a:pt x="9060" y="1779"/>
                    <a:pt x="7344" y="22"/>
                    <a:pt x="51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7" name="Google Shape;4827;p174"/>
            <p:cNvSpPr/>
            <p:nvPr/>
          </p:nvSpPr>
          <p:spPr>
            <a:xfrm>
              <a:off x="1803503" y="3599182"/>
              <a:ext cx="172434" cy="147464"/>
            </a:xfrm>
            <a:custGeom>
              <a:rect b="b" l="l" r="r" t="t"/>
              <a:pathLst>
                <a:path extrusionOk="0" h="7748" w="9060">
                  <a:moveTo>
                    <a:pt x="5189" y="0"/>
                  </a:moveTo>
                  <a:cubicBezTo>
                    <a:pt x="1737" y="0"/>
                    <a:pt x="0" y="4143"/>
                    <a:pt x="2427" y="6591"/>
                  </a:cubicBezTo>
                  <a:cubicBezTo>
                    <a:pt x="3213" y="7390"/>
                    <a:pt x="4187" y="7748"/>
                    <a:pt x="5146" y="7748"/>
                  </a:cubicBezTo>
                  <a:cubicBezTo>
                    <a:pt x="7124" y="7748"/>
                    <a:pt x="9032" y="6225"/>
                    <a:pt x="9060" y="3913"/>
                  </a:cubicBezTo>
                  <a:cubicBezTo>
                    <a:pt x="9060" y="1758"/>
                    <a:pt x="7344" y="0"/>
                    <a:pt x="51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28" name="Google Shape;4828;p174"/>
          <p:cNvGrpSpPr/>
          <p:nvPr/>
        </p:nvGrpSpPr>
        <p:grpSpPr>
          <a:xfrm rot="5400000">
            <a:off x="8058229" y="3484668"/>
            <a:ext cx="240386" cy="494499"/>
            <a:chOff x="1791550" y="3336545"/>
            <a:chExt cx="221024" cy="464755"/>
          </a:xfrm>
        </p:grpSpPr>
        <p:sp>
          <p:nvSpPr>
            <p:cNvPr id="4829" name="Google Shape;4829;p174"/>
            <p:cNvSpPr/>
            <p:nvPr/>
          </p:nvSpPr>
          <p:spPr>
            <a:xfrm>
              <a:off x="1791550" y="3336545"/>
              <a:ext cx="221024" cy="464755"/>
            </a:xfrm>
            <a:custGeom>
              <a:rect b="b" l="l" r="r" t="t"/>
              <a:pathLst>
                <a:path extrusionOk="0" h="24419" w="11613">
                  <a:moveTo>
                    <a:pt x="0" y="0"/>
                  </a:moveTo>
                  <a:lnTo>
                    <a:pt x="0" y="24418"/>
                  </a:lnTo>
                  <a:lnTo>
                    <a:pt x="11613" y="24418"/>
                  </a:lnTo>
                  <a:lnTo>
                    <a:pt x="116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0" name="Google Shape;4830;p174"/>
            <p:cNvSpPr/>
            <p:nvPr/>
          </p:nvSpPr>
          <p:spPr>
            <a:xfrm>
              <a:off x="1803503" y="3389314"/>
              <a:ext cx="172434" cy="147883"/>
            </a:xfrm>
            <a:custGeom>
              <a:rect b="b" l="l" r="r" t="t"/>
              <a:pathLst>
                <a:path extrusionOk="0" h="7770" w="9060">
                  <a:moveTo>
                    <a:pt x="5189" y="1"/>
                  </a:moveTo>
                  <a:cubicBezTo>
                    <a:pt x="1737" y="1"/>
                    <a:pt x="0" y="4164"/>
                    <a:pt x="2427" y="6612"/>
                  </a:cubicBezTo>
                  <a:cubicBezTo>
                    <a:pt x="3213" y="7411"/>
                    <a:pt x="4187" y="7769"/>
                    <a:pt x="5146" y="7769"/>
                  </a:cubicBezTo>
                  <a:cubicBezTo>
                    <a:pt x="7124" y="7769"/>
                    <a:pt x="9032" y="6246"/>
                    <a:pt x="9060" y="3934"/>
                  </a:cubicBezTo>
                  <a:cubicBezTo>
                    <a:pt x="9060" y="1779"/>
                    <a:pt x="7344" y="22"/>
                    <a:pt x="51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1" name="Google Shape;4831;p174"/>
            <p:cNvSpPr/>
            <p:nvPr/>
          </p:nvSpPr>
          <p:spPr>
            <a:xfrm>
              <a:off x="1803503" y="3599182"/>
              <a:ext cx="172434" cy="147464"/>
            </a:xfrm>
            <a:custGeom>
              <a:rect b="b" l="l" r="r" t="t"/>
              <a:pathLst>
                <a:path extrusionOk="0" h="7748" w="9060">
                  <a:moveTo>
                    <a:pt x="5189" y="0"/>
                  </a:moveTo>
                  <a:cubicBezTo>
                    <a:pt x="1737" y="0"/>
                    <a:pt x="0" y="4143"/>
                    <a:pt x="2427" y="6591"/>
                  </a:cubicBezTo>
                  <a:cubicBezTo>
                    <a:pt x="3213" y="7390"/>
                    <a:pt x="4187" y="7748"/>
                    <a:pt x="5146" y="7748"/>
                  </a:cubicBezTo>
                  <a:cubicBezTo>
                    <a:pt x="7124" y="7748"/>
                    <a:pt x="9032" y="6225"/>
                    <a:pt x="9060" y="3913"/>
                  </a:cubicBezTo>
                  <a:cubicBezTo>
                    <a:pt x="9060" y="1758"/>
                    <a:pt x="7344" y="0"/>
                    <a:pt x="51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32" name="Google Shape;4832;p174"/>
          <p:cNvSpPr txBox="1"/>
          <p:nvPr/>
        </p:nvSpPr>
        <p:spPr>
          <a:xfrm>
            <a:off x="4293025" y="1024250"/>
            <a:ext cx="9462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01</a:t>
            </a:r>
            <a:endParaRPr sz="1800">
              <a:solidFill>
                <a:schemeClr val="accent3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3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4833" name="Google Shape;4833;p174"/>
          <p:cNvSpPr txBox="1"/>
          <p:nvPr/>
        </p:nvSpPr>
        <p:spPr>
          <a:xfrm>
            <a:off x="5322175" y="1662125"/>
            <a:ext cx="9462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02</a:t>
            </a:r>
            <a:endParaRPr sz="1800">
              <a:solidFill>
                <a:schemeClr val="lt2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4834" name="Google Shape;4834;p174"/>
          <p:cNvSpPr txBox="1"/>
          <p:nvPr/>
        </p:nvSpPr>
        <p:spPr>
          <a:xfrm>
            <a:off x="6373175" y="2275200"/>
            <a:ext cx="9462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03</a:t>
            </a:r>
            <a:endParaRPr sz="1800">
              <a:solidFill>
                <a:schemeClr val="accent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4835" name="Google Shape;4835;p174"/>
          <p:cNvSpPr txBox="1"/>
          <p:nvPr/>
        </p:nvSpPr>
        <p:spPr>
          <a:xfrm>
            <a:off x="7453112" y="2763825"/>
            <a:ext cx="9417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04</a:t>
            </a:r>
            <a:endParaRPr sz="1800">
              <a:solidFill>
                <a:schemeClr val="accent5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5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grpSp>
        <p:nvGrpSpPr>
          <p:cNvPr id="4836" name="Google Shape;4836;p174"/>
          <p:cNvGrpSpPr/>
          <p:nvPr/>
        </p:nvGrpSpPr>
        <p:grpSpPr>
          <a:xfrm>
            <a:off x="717704" y="1862156"/>
            <a:ext cx="240386" cy="494499"/>
            <a:chOff x="1791550" y="3336545"/>
            <a:chExt cx="221024" cy="464755"/>
          </a:xfrm>
        </p:grpSpPr>
        <p:sp>
          <p:nvSpPr>
            <p:cNvPr id="4837" name="Google Shape;4837;p174"/>
            <p:cNvSpPr/>
            <p:nvPr/>
          </p:nvSpPr>
          <p:spPr>
            <a:xfrm>
              <a:off x="1791550" y="3336545"/>
              <a:ext cx="221024" cy="464755"/>
            </a:xfrm>
            <a:custGeom>
              <a:rect b="b" l="l" r="r" t="t"/>
              <a:pathLst>
                <a:path extrusionOk="0" h="24419" w="11613">
                  <a:moveTo>
                    <a:pt x="0" y="0"/>
                  </a:moveTo>
                  <a:lnTo>
                    <a:pt x="0" y="24418"/>
                  </a:lnTo>
                  <a:lnTo>
                    <a:pt x="11613" y="24418"/>
                  </a:lnTo>
                  <a:lnTo>
                    <a:pt x="116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8" name="Google Shape;4838;p174"/>
            <p:cNvSpPr/>
            <p:nvPr/>
          </p:nvSpPr>
          <p:spPr>
            <a:xfrm>
              <a:off x="1803503" y="3389314"/>
              <a:ext cx="172434" cy="147883"/>
            </a:xfrm>
            <a:custGeom>
              <a:rect b="b" l="l" r="r" t="t"/>
              <a:pathLst>
                <a:path extrusionOk="0" h="7770" w="9060">
                  <a:moveTo>
                    <a:pt x="5189" y="1"/>
                  </a:moveTo>
                  <a:cubicBezTo>
                    <a:pt x="1737" y="1"/>
                    <a:pt x="0" y="4164"/>
                    <a:pt x="2427" y="6612"/>
                  </a:cubicBezTo>
                  <a:cubicBezTo>
                    <a:pt x="3213" y="7411"/>
                    <a:pt x="4187" y="7769"/>
                    <a:pt x="5146" y="7769"/>
                  </a:cubicBezTo>
                  <a:cubicBezTo>
                    <a:pt x="7124" y="7769"/>
                    <a:pt x="9032" y="6246"/>
                    <a:pt x="9060" y="3934"/>
                  </a:cubicBezTo>
                  <a:cubicBezTo>
                    <a:pt x="9060" y="1779"/>
                    <a:pt x="7344" y="22"/>
                    <a:pt x="51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9" name="Google Shape;4839;p174"/>
            <p:cNvSpPr/>
            <p:nvPr/>
          </p:nvSpPr>
          <p:spPr>
            <a:xfrm>
              <a:off x="1803503" y="3599182"/>
              <a:ext cx="172434" cy="147464"/>
            </a:xfrm>
            <a:custGeom>
              <a:rect b="b" l="l" r="r" t="t"/>
              <a:pathLst>
                <a:path extrusionOk="0" h="7748" w="9060">
                  <a:moveTo>
                    <a:pt x="5189" y="0"/>
                  </a:moveTo>
                  <a:cubicBezTo>
                    <a:pt x="1737" y="0"/>
                    <a:pt x="0" y="4143"/>
                    <a:pt x="2427" y="6591"/>
                  </a:cubicBezTo>
                  <a:cubicBezTo>
                    <a:pt x="3213" y="7390"/>
                    <a:pt x="4187" y="7748"/>
                    <a:pt x="5146" y="7748"/>
                  </a:cubicBezTo>
                  <a:cubicBezTo>
                    <a:pt x="7124" y="7748"/>
                    <a:pt x="9032" y="6225"/>
                    <a:pt x="9060" y="3913"/>
                  </a:cubicBezTo>
                  <a:cubicBezTo>
                    <a:pt x="9060" y="1758"/>
                    <a:pt x="7344" y="0"/>
                    <a:pt x="51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40" name="Google Shape;4840;p174"/>
          <p:cNvSpPr txBox="1"/>
          <p:nvPr>
            <p:ph idx="4294967295" type="subTitle"/>
          </p:nvPr>
        </p:nvSpPr>
        <p:spPr>
          <a:xfrm>
            <a:off x="985353" y="1864450"/>
            <a:ext cx="2578200" cy="48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Crear un juego de cero</a:t>
            </a:r>
            <a:endParaRPr sz="1600"/>
          </a:p>
        </p:txBody>
      </p:sp>
      <p:sp>
        <p:nvSpPr>
          <p:cNvPr id="4841" name="Google Shape;4841;p174"/>
          <p:cNvSpPr txBox="1"/>
          <p:nvPr>
            <p:ph idx="4294967295" type="subTitle"/>
          </p:nvPr>
        </p:nvSpPr>
        <p:spPr>
          <a:xfrm>
            <a:off x="991750" y="2611467"/>
            <a:ext cx="2578200" cy="49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Modificar un juego</a:t>
            </a:r>
            <a:endParaRPr sz="1600">
              <a:solidFill>
                <a:srgbClr val="FF0000"/>
              </a:solidFill>
            </a:endParaRPr>
          </a:p>
        </p:txBody>
      </p:sp>
      <p:sp>
        <p:nvSpPr>
          <p:cNvPr id="4842" name="Google Shape;4842;p174"/>
          <p:cNvSpPr txBox="1"/>
          <p:nvPr>
            <p:ph idx="4294967295" type="subTitle"/>
          </p:nvPr>
        </p:nvSpPr>
        <p:spPr>
          <a:xfrm>
            <a:off x="991757" y="3362983"/>
            <a:ext cx="2578200" cy="48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Usar partes de un juego</a:t>
            </a:r>
            <a:endParaRPr sz="1600"/>
          </a:p>
        </p:txBody>
      </p:sp>
      <p:sp>
        <p:nvSpPr>
          <p:cNvPr id="4843" name="Google Shape;4843;p174"/>
          <p:cNvSpPr txBox="1"/>
          <p:nvPr>
            <p:ph idx="4294967295" type="subTitle"/>
          </p:nvPr>
        </p:nvSpPr>
        <p:spPr>
          <a:xfrm>
            <a:off x="985351" y="4110000"/>
            <a:ext cx="2578200" cy="49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Usar un juego ya creado</a:t>
            </a:r>
            <a:endParaRPr sz="1600"/>
          </a:p>
        </p:txBody>
      </p:sp>
      <p:grpSp>
        <p:nvGrpSpPr>
          <p:cNvPr id="4844" name="Google Shape;4844;p174"/>
          <p:cNvGrpSpPr/>
          <p:nvPr/>
        </p:nvGrpSpPr>
        <p:grpSpPr>
          <a:xfrm>
            <a:off x="717704" y="2611321"/>
            <a:ext cx="240386" cy="494499"/>
            <a:chOff x="1791550" y="3336545"/>
            <a:chExt cx="221024" cy="464755"/>
          </a:xfrm>
        </p:grpSpPr>
        <p:sp>
          <p:nvSpPr>
            <p:cNvPr id="4845" name="Google Shape;4845;p174"/>
            <p:cNvSpPr/>
            <p:nvPr/>
          </p:nvSpPr>
          <p:spPr>
            <a:xfrm>
              <a:off x="1791550" y="3336545"/>
              <a:ext cx="221024" cy="464755"/>
            </a:xfrm>
            <a:custGeom>
              <a:rect b="b" l="l" r="r" t="t"/>
              <a:pathLst>
                <a:path extrusionOk="0" h="24419" w="11613">
                  <a:moveTo>
                    <a:pt x="0" y="0"/>
                  </a:moveTo>
                  <a:lnTo>
                    <a:pt x="0" y="24418"/>
                  </a:lnTo>
                  <a:lnTo>
                    <a:pt x="11613" y="24418"/>
                  </a:lnTo>
                  <a:lnTo>
                    <a:pt x="11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6" name="Google Shape;4846;p174"/>
            <p:cNvSpPr/>
            <p:nvPr/>
          </p:nvSpPr>
          <p:spPr>
            <a:xfrm>
              <a:off x="1803503" y="3389314"/>
              <a:ext cx="172434" cy="147883"/>
            </a:xfrm>
            <a:custGeom>
              <a:rect b="b" l="l" r="r" t="t"/>
              <a:pathLst>
                <a:path extrusionOk="0" h="7770" w="9060">
                  <a:moveTo>
                    <a:pt x="5189" y="1"/>
                  </a:moveTo>
                  <a:cubicBezTo>
                    <a:pt x="1737" y="1"/>
                    <a:pt x="0" y="4164"/>
                    <a:pt x="2427" y="6612"/>
                  </a:cubicBezTo>
                  <a:cubicBezTo>
                    <a:pt x="3213" y="7411"/>
                    <a:pt x="4187" y="7769"/>
                    <a:pt x="5146" y="7769"/>
                  </a:cubicBezTo>
                  <a:cubicBezTo>
                    <a:pt x="7124" y="7769"/>
                    <a:pt x="9032" y="6246"/>
                    <a:pt x="9060" y="3934"/>
                  </a:cubicBezTo>
                  <a:cubicBezTo>
                    <a:pt x="9060" y="1779"/>
                    <a:pt x="7344" y="22"/>
                    <a:pt x="51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7" name="Google Shape;4847;p174"/>
            <p:cNvSpPr/>
            <p:nvPr/>
          </p:nvSpPr>
          <p:spPr>
            <a:xfrm>
              <a:off x="1803503" y="3599182"/>
              <a:ext cx="172434" cy="147464"/>
            </a:xfrm>
            <a:custGeom>
              <a:rect b="b" l="l" r="r" t="t"/>
              <a:pathLst>
                <a:path extrusionOk="0" h="7748" w="9060">
                  <a:moveTo>
                    <a:pt x="5189" y="0"/>
                  </a:moveTo>
                  <a:cubicBezTo>
                    <a:pt x="1737" y="0"/>
                    <a:pt x="0" y="4143"/>
                    <a:pt x="2427" y="6591"/>
                  </a:cubicBezTo>
                  <a:cubicBezTo>
                    <a:pt x="3213" y="7390"/>
                    <a:pt x="4187" y="7748"/>
                    <a:pt x="5146" y="7748"/>
                  </a:cubicBezTo>
                  <a:cubicBezTo>
                    <a:pt x="7124" y="7748"/>
                    <a:pt x="9032" y="6225"/>
                    <a:pt x="9060" y="3913"/>
                  </a:cubicBezTo>
                  <a:cubicBezTo>
                    <a:pt x="9060" y="1758"/>
                    <a:pt x="7344" y="0"/>
                    <a:pt x="51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48" name="Google Shape;4848;p174"/>
          <p:cNvGrpSpPr/>
          <p:nvPr/>
        </p:nvGrpSpPr>
        <p:grpSpPr>
          <a:xfrm rot="10800000">
            <a:off x="717704" y="3360486"/>
            <a:ext cx="240386" cy="494499"/>
            <a:chOff x="1791550" y="3336545"/>
            <a:chExt cx="221024" cy="464755"/>
          </a:xfrm>
        </p:grpSpPr>
        <p:sp>
          <p:nvSpPr>
            <p:cNvPr id="4849" name="Google Shape;4849;p174"/>
            <p:cNvSpPr/>
            <p:nvPr/>
          </p:nvSpPr>
          <p:spPr>
            <a:xfrm>
              <a:off x="1791550" y="3336545"/>
              <a:ext cx="221024" cy="464755"/>
            </a:xfrm>
            <a:custGeom>
              <a:rect b="b" l="l" r="r" t="t"/>
              <a:pathLst>
                <a:path extrusionOk="0" h="24419" w="11613">
                  <a:moveTo>
                    <a:pt x="0" y="0"/>
                  </a:moveTo>
                  <a:lnTo>
                    <a:pt x="0" y="24418"/>
                  </a:lnTo>
                  <a:lnTo>
                    <a:pt x="11613" y="24418"/>
                  </a:lnTo>
                  <a:lnTo>
                    <a:pt x="116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0" name="Google Shape;4850;p174"/>
            <p:cNvSpPr/>
            <p:nvPr/>
          </p:nvSpPr>
          <p:spPr>
            <a:xfrm>
              <a:off x="1803503" y="3389314"/>
              <a:ext cx="172434" cy="147883"/>
            </a:xfrm>
            <a:custGeom>
              <a:rect b="b" l="l" r="r" t="t"/>
              <a:pathLst>
                <a:path extrusionOk="0" h="7770" w="9060">
                  <a:moveTo>
                    <a:pt x="5189" y="1"/>
                  </a:moveTo>
                  <a:cubicBezTo>
                    <a:pt x="1737" y="1"/>
                    <a:pt x="0" y="4164"/>
                    <a:pt x="2427" y="6612"/>
                  </a:cubicBezTo>
                  <a:cubicBezTo>
                    <a:pt x="3213" y="7411"/>
                    <a:pt x="4187" y="7769"/>
                    <a:pt x="5146" y="7769"/>
                  </a:cubicBezTo>
                  <a:cubicBezTo>
                    <a:pt x="7124" y="7769"/>
                    <a:pt x="9032" y="6246"/>
                    <a:pt x="9060" y="3934"/>
                  </a:cubicBezTo>
                  <a:cubicBezTo>
                    <a:pt x="9060" y="1779"/>
                    <a:pt x="7344" y="22"/>
                    <a:pt x="51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1" name="Google Shape;4851;p174"/>
            <p:cNvSpPr/>
            <p:nvPr/>
          </p:nvSpPr>
          <p:spPr>
            <a:xfrm>
              <a:off x="1803503" y="3599182"/>
              <a:ext cx="172434" cy="147464"/>
            </a:xfrm>
            <a:custGeom>
              <a:rect b="b" l="l" r="r" t="t"/>
              <a:pathLst>
                <a:path extrusionOk="0" h="7748" w="9060">
                  <a:moveTo>
                    <a:pt x="5189" y="0"/>
                  </a:moveTo>
                  <a:cubicBezTo>
                    <a:pt x="1737" y="0"/>
                    <a:pt x="0" y="4143"/>
                    <a:pt x="2427" y="6591"/>
                  </a:cubicBezTo>
                  <a:cubicBezTo>
                    <a:pt x="3213" y="7390"/>
                    <a:pt x="4187" y="7748"/>
                    <a:pt x="5146" y="7748"/>
                  </a:cubicBezTo>
                  <a:cubicBezTo>
                    <a:pt x="7124" y="7748"/>
                    <a:pt x="9032" y="6225"/>
                    <a:pt x="9060" y="3913"/>
                  </a:cubicBezTo>
                  <a:cubicBezTo>
                    <a:pt x="9060" y="1758"/>
                    <a:pt x="7344" y="0"/>
                    <a:pt x="5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52" name="Google Shape;4852;p174"/>
          <p:cNvGrpSpPr/>
          <p:nvPr/>
        </p:nvGrpSpPr>
        <p:grpSpPr>
          <a:xfrm rot="10800000">
            <a:off x="717704" y="4109652"/>
            <a:ext cx="240386" cy="494499"/>
            <a:chOff x="1791550" y="3336545"/>
            <a:chExt cx="221024" cy="464755"/>
          </a:xfrm>
        </p:grpSpPr>
        <p:sp>
          <p:nvSpPr>
            <p:cNvPr id="4853" name="Google Shape;4853;p174"/>
            <p:cNvSpPr/>
            <p:nvPr/>
          </p:nvSpPr>
          <p:spPr>
            <a:xfrm>
              <a:off x="1791550" y="3336545"/>
              <a:ext cx="221024" cy="464755"/>
            </a:xfrm>
            <a:custGeom>
              <a:rect b="b" l="l" r="r" t="t"/>
              <a:pathLst>
                <a:path extrusionOk="0" h="24419" w="11613">
                  <a:moveTo>
                    <a:pt x="0" y="0"/>
                  </a:moveTo>
                  <a:lnTo>
                    <a:pt x="0" y="24418"/>
                  </a:lnTo>
                  <a:lnTo>
                    <a:pt x="11613" y="24418"/>
                  </a:lnTo>
                  <a:lnTo>
                    <a:pt x="116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4" name="Google Shape;4854;p174"/>
            <p:cNvSpPr/>
            <p:nvPr/>
          </p:nvSpPr>
          <p:spPr>
            <a:xfrm>
              <a:off x="1803503" y="3389314"/>
              <a:ext cx="172434" cy="147883"/>
            </a:xfrm>
            <a:custGeom>
              <a:rect b="b" l="l" r="r" t="t"/>
              <a:pathLst>
                <a:path extrusionOk="0" h="7770" w="9060">
                  <a:moveTo>
                    <a:pt x="5189" y="1"/>
                  </a:moveTo>
                  <a:cubicBezTo>
                    <a:pt x="1737" y="1"/>
                    <a:pt x="0" y="4164"/>
                    <a:pt x="2427" y="6612"/>
                  </a:cubicBezTo>
                  <a:cubicBezTo>
                    <a:pt x="3213" y="7411"/>
                    <a:pt x="4187" y="7769"/>
                    <a:pt x="5146" y="7769"/>
                  </a:cubicBezTo>
                  <a:cubicBezTo>
                    <a:pt x="7124" y="7769"/>
                    <a:pt x="9032" y="6246"/>
                    <a:pt x="9060" y="3934"/>
                  </a:cubicBezTo>
                  <a:cubicBezTo>
                    <a:pt x="9060" y="1779"/>
                    <a:pt x="7344" y="22"/>
                    <a:pt x="51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5" name="Google Shape;4855;p174"/>
            <p:cNvSpPr/>
            <p:nvPr/>
          </p:nvSpPr>
          <p:spPr>
            <a:xfrm>
              <a:off x="1803503" y="3599182"/>
              <a:ext cx="172434" cy="147464"/>
            </a:xfrm>
            <a:custGeom>
              <a:rect b="b" l="l" r="r" t="t"/>
              <a:pathLst>
                <a:path extrusionOk="0" h="7748" w="9060">
                  <a:moveTo>
                    <a:pt x="5189" y="0"/>
                  </a:moveTo>
                  <a:cubicBezTo>
                    <a:pt x="1737" y="0"/>
                    <a:pt x="0" y="4143"/>
                    <a:pt x="2427" y="6591"/>
                  </a:cubicBezTo>
                  <a:cubicBezTo>
                    <a:pt x="3213" y="7390"/>
                    <a:pt x="4187" y="7748"/>
                    <a:pt x="5146" y="7748"/>
                  </a:cubicBezTo>
                  <a:cubicBezTo>
                    <a:pt x="7124" y="7748"/>
                    <a:pt x="9032" y="6225"/>
                    <a:pt x="9060" y="3913"/>
                  </a:cubicBezTo>
                  <a:cubicBezTo>
                    <a:pt x="9060" y="1758"/>
                    <a:pt x="7344" y="0"/>
                    <a:pt x="51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9" name="Shape 4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0" name="Google Shape;4860;p175"/>
          <p:cNvSpPr txBox="1"/>
          <p:nvPr>
            <p:ph type="title"/>
          </p:nvPr>
        </p:nvSpPr>
        <p:spPr>
          <a:xfrm>
            <a:off x="2273300" y="1956708"/>
            <a:ext cx="4597500" cy="156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latin typeface="Dosis"/>
                <a:ea typeface="Dosis"/>
                <a:cs typeface="Dosis"/>
                <a:sym typeface="Dosis"/>
              </a:rPr>
              <a:t>¿CREAMOS UN JUEGO?</a:t>
            </a:r>
            <a:endParaRPr b="1" sz="4200"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4" name="Shape 4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n de dobble" id="4865" name="Google Shape;4865;p17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688" y="1083863"/>
            <a:ext cx="2932875" cy="2724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Simpleicons Interface link-symbol.svg - Wikimedia Commons" id="4866" name="Google Shape;4866;p176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2300" y="3395775"/>
            <a:ext cx="469950" cy="469950"/>
          </a:xfrm>
          <a:prstGeom prst="rect">
            <a:avLst/>
          </a:prstGeom>
          <a:noFill/>
          <a:ln>
            <a:noFill/>
          </a:ln>
        </p:spPr>
      </p:pic>
      <p:sp>
        <p:nvSpPr>
          <p:cNvPr id="4867" name="Google Shape;4867;p176"/>
          <p:cNvSpPr txBox="1"/>
          <p:nvPr/>
        </p:nvSpPr>
        <p:spPr>
          <a:xfrm>
            <a:off x="590700" y="4047300"/>
            <a:ext cx="398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hlink"/>
                </a:solidFill>
                <a:hlinkClick r:id="rId7"/>
              </a:rPr>
              <a:t>https://micetf.fr/symbole-commun/#figures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868" name="Google Shape;4868;p176"/>
          <p:cNvSpPr txBox="1"/>
          <p:nvPr/>
        </p:nvSpPr>
        <p:spPr>
          <a:xfrm>
            <a:off x="264650" y="321550"/>
            <a:ext cx="4638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Dosis"/>
                <a:ea typeface="Dosis"/>
                <a:cs typeface="Dosis"/>
                <a:sym typeface="Dosis"/>
              </a:rPr>
              <a:t>Crea un Dobble o Timeline para tu clase</a:t>
            </a:r>
            <a:endParaRPr sz="2200"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4869" name="Google Shape;4869;p176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39475" y="1036400"/>
            <a:ext cx="3238500" cy="3238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Simpleicons Interface link-symbol.svg - Wikimedia Commons" id="4870" name="Google Shape;4870;p176">
            <a:hlinkClick r:id="rId10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81450" y="3577350"/>
            <a:ext cx="469950" cy="469950"/>
          </a:xfrm>
          <a:prstGeom prst="rect">
            <a:avLst/>
          </a:prstGeom>
          <a:noFill/>
          <a:ln>
            <a:noFill/>
          </a:ln>
        </p:spPr>
      </p:pic>
      <p:sp>
        <p:nvSpPr>
          <p:cNvPr id="4871" name="Google Shape;4871;p176"/>
          <p:cNvSpPr txBox="1"/>
          <p:nvPr/>
        </p:nvSpPr>
        <p:spPr>
          <a:xfrm>
            <a:off x="5077975" y="415392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11"/>
              </a:rPr>
              <a:t>https://mtgcardsmith.com/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5" name="Shape 4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6" name="Google Shape;4876;p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49277">
            <a:off x="543210" y="137155"/>
            <a:ext cx="2994005" cy="4175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7" name="Google Shape;4877;p1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222639">
            <a:off x="5047063" y="1647961"/>
            <a:ext cx="2140770" cy="2985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8" name="Google Shape;4878;p1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7724" y="0"/>
            <a:ext cx="2125250" cy="296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9" name="Google Shape;4879;p1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85949">
            <a:off x="6724477" y="359941"/>
            <a:ext cx="2144398" cy="2990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0" name="Google Shape;4880;p17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18654">
            <a:off x="3398780" y="2797342"/>
            <a:ext cx="1828740" cy="25504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dobble" id="4881" name="Google Shape;4881;p177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8" y="8"/>
            <a:ext cx="981025" cy="91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5" name="Shape 4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6" name="Google Shape;4886;p178"/>
          <p:cNvSpPr txBox="1"/>
          <p:nvPr>
            <p:ph type="title"/>
          </p:nvPr>
        </p:nvSpPr>
        <p:spPr>
          <a:xfrm>
            <a:off x="720000" y="347573"/>
            <a:ext cx="77040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CONCLUSIONES</a:t>
            </a:r>
            <a:endParaRPr/>
          </a:p>
        </p:txBody>
      </p:sp>
      <p:sp>
        <p:nvSpPr>
          <p:cNvPr id="4887" name="Google Shape;4887;p178"/>
          <p:cNvSpPr txBox="1"/>
          <p:nvPr>
            <p:ph idx="1" type="subTitle"/>
          </p:nvPr>
        </p:nvSpPr>
        <p:spPr>
          <a:xfrm>
            <a:off x="933450" y="2665725"/>
            <a:ext cx="2952900" cy="34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Antes de gamificar...</a:t>
            </a:r>
            <a:endParaRPr/>
          </a:p>
        </p:txBody>
      </p:sp>
      <p:sp>
        <p:nvSpPr>
          <p:cNvPr id="4888" name="Google Shape;4888;p178"/>
          <p:cNvSpPr txBox="1"/>
          <p:nvPr>
            <p:ph idx="2" type="subTitle"/>
          </p:nvPr>
        </p:nvSpPr>
        <p:spPr>
          <a:xfrm>
            <a:off x="933450" y="3023323"/>
            <a:ext cx="2952900" cy="88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Jugar, jugar y volver a jugar.</a:t>
            </a:r>
            <a:endParaRPr/>
          </a:p>
          <a:p>
            <a:pPr indent="0" lvl="0" marL="0" rtl="0" algn="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889" name="Google Shape;4889;p178"/>
          <p:cNvSpPr txBox="1"/>
          <p:nvPr>
            <p:ph idx="3" type="subTitle"/>
          </p:nvPr>
        </p:nvSpPr>
        <p:spPr>
          <a:xfrm>
            <a:off x="5257775" y="2665725"/>
            <a:ext cx="2952900" cy="34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Usa el juego en el aula</a:t>
            </a:r>
            <a:endParaRPr/>
          </a:p>
        </p:txBody>
      </p:sp>
      <p:sp>
        <p:nvSpPr>
          <p:cNvPr id="4890" name="Google Shape;4890;p178"/>
          <p:cNvSpPr txBox="1"/>
          <p:nvPr>
            <p:ph idx="4" type="subTitle"/>
          </p:nvPr>
        </p:nvSpPr>
        <p:spPr>
          <a:xfrm>
            <a:off x="5257775" y="3023323"/>
            <a:ext cx="2952900" cy="88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En ciertos momentos es un recurso increíble.</a:t>
            </a:r>
            <a:endParaRPr/>
          </a:p>
        </p:txBody>
      </p:sp>
      <p:grpSp>
        <p:nvGrpSpPr>
          <p:cNvPr id="4891" name="Google Shape;4891;p178"/>
          <p:cNvGrpSpPr/>
          <p:nvPr/>
        </p:nvGrpSpPr>
        <p:grpSpPr>
          <a:xfrm>
            <a:off x="4458910" y="1429490"/>
            <a:ext cx="226180" cy="2693580"/>
            <a:chOff x="4458910" y="1429490"/>
            <a:chExt cx="226180" cy="2693580"/>
          </a:xfrm>
        </p:grpSpPr>
        <p:grpSp>
          <p:nvGrpSpPr>
            <p:cNvPr id="4892" name="Google Shape;4892;p178"/>
            <p:cNvGrpSpPr/>
            <p:nvPr/>
          </p:nvGrpSpPr>
          <p:grpSpPr>
            <a:xfrm>
              <a:off x="4458910" y="3193601"/>
              <a:ext cx="226180" cy="929469"/>
              <a:chOff x="8219555" y="3017176"/>
              <a:chExt cx="226180" cy="929469"/>
            </a:xfrm>
          </p:grpSpPr>
          <p:sp>
            <p:nvSpPr>
              <p:cNvPr id="4893" name="Google Shape;4893;p178"/>
              <p:cNvSpPr/>
              <p:nvPr/>
            </p:nvSpPr>
            <p:spPr>
              <a:xfrm rot="10800000">
                <a:off x="8219555" y="3017176"/>
                <a:ext cx="226180" cy="929469"/>
              </a:xfrm>
              <a:custGeom>
                <a:rect b="b" l="l" r="r" t="t"/>
                <a:pathLst>
                  <a:path extrusionOk="0" h="49276" w="11991">
                    <a:moveTo>
                      <a:pt x="1" y="0"/>
                    </a:moveTo>
                    <a:lnTo>
                      <a:pt x="1" y="49275"/>
                    </a:lnTo>
                    <a:lnTo>
                      <a:pt x="11990" y="49275"/>
                    </a:lnTo>
                    <a:lnTo>
                      <a:pt x="119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94" name="Google Shape;4894;p178"/>
              <p:cNvSpPr/>
              <p:nvPr/>
            </p:nvSpPr>
            <p:spPr>
              <a:xfrm rot="10800000">
                <a:off x="8231400" y="3732328"/>
                <a:ext cx="187889" cy="160784"/>
              </a:xfrm>
              <a:custGeom>
                <a:rect b="b" l="l" r="r" t="t"/>
                <a:pathLst>
                  <a:path extrusionOk="0" h="8524" w="9961">
                    <a:moveTo>
                      <a:pt x="4320" y="1"/>
                    </a:moveTo>
                    <a:cubicBezTo>
                      <a:pt x="2144" y="1"/>
                      <a:pt x="50" y="1679"/>
                      <a:pt x="22" y="4234"/>
                    </a:cubicBezTo>
                    <a:cubicBezTo>
                      <a:pt x="1" y="6578"/>
                      <a:pt x="1905" y="8524"/>
                      <a:pt x="4269" y="8524"/>
                    </a:cubicBezTo>
                    <a:cubicBezTo>
                      <a:pt x="8056" y="8524"/>
                      <a:pt x="9960" y="3962"/>
                      <a:pt x="7303" y="1263"/>
                    </a:cubicBezTo>
                    <a:cubicBezTo>
                      <a:pt x="6438" y="391"/>
                      <a:pt x="5370" y="1"/>
                      <a:pt x="4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95" name="Google Shape;4895;p178"/>
              <p:cNvSpPr/>
              <p:nvPr/>
            </p:nvSpPr>
            <p:spPr>
              <a:xfrm rot="10800000">
                <a:off x="8231400" y="3069256"/>
                <a:ext cx="187889" cy="160671"/>
              </a:xfrm>
              <a:custGeom>
                <a:rect b="b" l="l" r="r" t="t"/>
                <a:pathLst>
                  <a:path extrusionOk="0" h="8518" w="9961">
                    <a:moveTo>
                      <a:pt x="4308" y="1"/>
                    </a:moveTo>
                    <a:cubicBezTo>
                      <a:pt x="2136" y="1"/>
                      <a:pt x="50" y="1678"/>
                      <a:pt x="22" y="4228"/>
                    </a:cubicBezTo>
                    <a:cubicBezTo>
                      <a:pt x="1" y="6592"/>
                      <a:pt x="1905" y="8517"/>
                      <a:pt x="4269" y="8517"/>
                    </a:cubicBezTo>
                    <a:cubicBezTo>
                      <a:pt x="8056" y="8517"/>
                      <a:pt x="9960" y="3956"/>
                      <a:pt x="7303" y="1278"/>
                    </a:cubicBezTo>
                    <a:cubicBezTo>
                      <a:pt x="6435" y="396"/>
                      <a:pt x="5361" y="1"/>
                      <a:pt x="43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96" name="Google Shape;4896;p178"/>
              <p:cNvSpPr/>
              <p:nvPr/>
            </p:nvSpPr>
            <p:spPr>
              <a:xfrm rot="10800000">
                <a:off x="8231400" y="3519987"/>
                <a:ext cx="187889" cy="161048"/>
              </a:xfrm>
              <a:custGeom>
                <a:rect b="b" l="l" r="r" t="t"/>
                <a:pathLst>
                  <a:path extrusionOk="0" h="8538" w="9961">
                    <a:moveTo>
                      <a:pt x="4308" y="0"/>
                    </a:moveTo>
                    <a:cubicBezTo>
                      <a:pt x="2136" y="0"/>
                      <a:pt x="50" y="1677"/>
                      <a:pt x="22" y="4227"/>
                    </a:cubicBezTo>
                    <a:cubicBezTo>
                      <a:pt x="1" y="6592"/>
                      <a:pt x="1905" y="8517"/>
                      <a:pt x="4269" y="8537"/>
                    </a:cubicBezTo>
                    <a:cubicBezTo>
                      <a:pt x="8056" y="8517"/>
                      <a:pt x="9960" y="3955"/>
                      <a:pt x="7303" y="1277"/>
                    </a:cubicBezTo>
                    <a:cubicBezTo>
                      <a:pt x="6435" y="395"/>
                      <a:pt x="5361" y="0"/>
                      <a:pt x="43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97" name="Google Shape;4897;p178"/>
              <p:cNvSpPr/>
              <p:nvPr/>
            </p:nvSpPr>
            <p:spPr>
              <a:xfrm rot="10800000">
                <a:off x="8231400" y="3288312"/>
                <a:ext cx="187889" cy="160784"/>
              </a:xfrm>
              <a:custGeom>
                <a:rect b="b" l="l" r="r" t="t"/>
                <a:pathLst>
                  <a:path extrusionOk="0" h="8524" w="9961">
                    <a:moveTo>
                      <a:pt x="4320" y="1"/>
                    </a:moveTo>
                    <a:cubicBezTo>
                      <a:pt x="2144" y="1"/>
                      <a:pt x="50" y="1680"/>
                      <a:pt x="22" y="4234"/>
                    </a:cubicBezTo>
                    <a:cubicBezTo>
                      <a:pt x="1" y="6578"/>
                      <a:pt x="1905" y="8524"/>
                      <a:pt x="4269" y="8524"/>
                    </a:cubicBezTo>
                    <a:cubicBezTo>
                      <a:pt x="8056" y="8524"/>
                      <a:pt x="9960" y="3962"/>
                      <a:pt x="7303" y="1263"/>
                    </a:cubicBezTo>
                    <a:cubicBezTo>
                      <a:pt x="6438" y="392"/>
                      <a:pt x="5370" y="1"/>
                      <a:pt x="4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898" name="Google Shape;4898;p178"/>
            <p:cNvGrpSpPr/>
            <p:nvPr/>
          </p:nvGrpSpPr>
          <p:grpSpPr>
            <a:xfrm>
              <a:off x="4458910" y="2311625"/>
              <a:ext cx="226180" cy="929469"/>
              <a:chOff x="8219555" y="3017176"/>
              <a:chExt cx="226180" cy="929469"/>
            </a:xfrm>
          </p:grpSpPr>
          <p:sp>
            <p:nvSpPr>
              <p:cNvPr id="4899" name="Google Shape;4899;p178"/>
              <p:cNvSpPr/>
              <p:nvPr/>
            </p:nvSpPr>
            <p:spPr>
              <a:xfrm rot="10800000">
                <a:off x="8219555" y="3017176"/>
                <a:ext cx="226180" cy="929469"/>
              </a:xfrm>
              <a:custGeom>
                <a:rect b="b" l="l" r="r" t="t"/>
                <a:pathLst>
                  <a:path extrusionOk="0" h="49276" w="11991">
                    <a:moveTo>
                      <a:pt x="1" y="0"/>
                    </a:moveTo>
                    <a:lnTo>
                      <a:pt x="1" y="49275"/>
                    </a:lnTo>
                    <a:lnTo>
                      <a:pt x="11990" y="49275"/>
                    </a:lnTo>
                    <a:lnTo>
                      <a:pt x="119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00" name="Google Shape;4900;p178"/>
              <p:cNvSpPr/>
              <p:nvPr/>
            </p:nvSpPr>
            <p:spPr>
              <a:xfrm rot="10800000">
                <a:off x="8231400" y="3732328"/>
                <a:ext cx="187889" cy="160784"/>
              </a:xfrm>
              <a:custGeom>
                <a:rect b="b" l="l" r="r" t="t"/>
                <a:pathLst>
                  <a:path extrusionOk="0" h="8524" w="9961">
                    <a:moveTo>
                      <a:pt x="4320" y="1"/>
                    </a:moveTo>
                    <a:cubicBezTo>
                      <a:pt x="2144" y="1"/>
                      <a:pt x="50" y="1679"/>
                      <a:pt x="22" y="4234"/>
                    </a:cubicBezTo>
                    <a:cubicBezTo>
                      <a:pt x="1" y="6578"/>
                      <a:pt x="1905" y="8524"/>
                      <a:pt x="4269" y="8524"/>
                    </a:cubicBezTo>
                    <a:cubicBezTo>
                      <a:pt x="8056" y="8524"/>
                      <a:pt x="9960" y="3962"/>
                      <a:pt x="7303" y="1263"/>
                    </a:cubicBezTo>
                    <a:cubicBezTo>
                      <a:pt x="6438" y="391"/>
                      <a:pt x="5370" y="1"/>
                      <a:pt x="4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01" name="Google Shape;4901;p178"/>
              <p:cNvSpPr/>
              <p:nvPr/>
            </p:nvSpPr>
            <p:spPr>
              <a:xfrm rot="10800000">
                <a:off x="8231400" y="3069256"/>
                <a:ext cx="187889" cy="160671"/>
              </a:xfrm>
              <a:custGeom>
                <a:rect b="b" l="l" r="r" t="t"/>
                <a:pathLst>
                  <a:path extrusionOk="0" h="8518" w="9961">
                    <a:moveTo>
                      <a:pt x="4308" y="1"/>
                    </a:moveTo>
                    <a:cubicBezTo>
                      <a:pt x="2136" y="1"/>
                      <a:pt x="50" y="1678"/>
                      <a:pt x="22" y="4228"/>
                    </a:cubicBezTo>
                    <a:cubicBezTo>
                      <a:pt x="1" y="6592"/>
                      <a:pt x="1905" y="8517"/>
                      <a:pt x="4269" y="8517"/>
                    </a:cubicBezTo>
                    <a:cubicBezTo>
                      <a:pt x="8056" y="8517"/>
                      <a:pt x="9960" y="3956"/>
                      <a:pt x="7303" y="1278"/>
                    </a:cubicBezTo>
                    <a:cubicBezTo>
                      <a:pt x="6435" y="396"/>
                      <a:pt x="5361" y="1"/>
                      <a:pt x="43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02" name="Google Shape;4902;p178"/>
              <p:cNvSpPr/>
              <p:nvPr/>
            </p:nvSpPr>
            <p:spPr>
              <a:xfrm rot="10800000">
                <a:off x="8231400" y="3519987"/>
                <a:ext cx="187889" cy="161048"/>
              </a:xfrm>
              <a:custGeom>
                <a:rect b="b" l="l" r="r" t="t"/>
                <a:pathLst>
                  <a:path extrusionOk="0" h="8538" w="9961">
                    <a:moveTo>
                      <a:pt x="4308" y="0"/>
                    </a:moveTo>
                    <a:cubicBezTo>
                      <a:pt x="2136" y="0"/>
                      <a:pt x="50" y="1677"/>
                      <a:pt x="22" y="4227"/>
                    </a:cubicBezTo>
                    <a:cubicBezTo>
                      <a:pt x="1" y="6592"/>
                      <a:pt x="1905" y="8517"/>
                      <a:pt x="4269" y="8537"/>
                    </a:cubicBezTo>
                    <a:cubicBezTo>
                      <a:pt x="8056" y="8517"/>
                      <a:pt x="9960" y="3955"/>
                      <a:pt x="7303" y="1277"/>
                    </a:cubicBezTo>
                    <a:cubicBezTo>
                      <a:pt x="6435" y="395"/>
                      <a:pt x="5361" y="0"/>
                      <a:pt x="43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03" name="Google Shape;4903;p178"/>
              <p:cNvSpPr/>
              <p:nvPr/>
            </p:nvSpPr>
            <p:spPr>
              <a:xfrm rot="10800000">
                <a:off x="8231400" y="3288312"/>
                <a:ext cx="187889" cy="160784"/>
              </a:xfrm>
              <a:custGeom>
                <a:rect b="b" l="l" r="r" t="t"/>
                <a:pathLst>
                  <a:path extrusionOk="0" h="8524" w="9961">
                    <a:moveTo>
                      <a:pt x="4320" y="1"/>
                    </a:moveTo>
                    <a:cubicBezTo>
                      <a:pt x="2144" y="1"/>
                      <a:pt x="50" y="1680"/>
                      <a:pt x="22" y="4234"/>
                    </a:cubicBezTo>
                    <a:cubicBezTo>
                      <a:pt x="1" y="6578"/>
                      <a:pt x="1905" y="8524"/>
                      <a:pt x="4269" y="8524"/>
                    </a:cubicBezTo>
                    <a:cubicBezTo>
                      <a:pt x="8056" y="8524"/>
                      <a:pt x="9960" y="3962"/>
                      <a:pt x="7303" y="1263"/>
                    </a:cubicBezTo>
                    <a:cubicBezTo>
                      <a:pt x="6438" y="392"/>
                      <a:pt x="5370" y="1"/>
                      <a:pt x="4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904" name="Google Shape;4904;p178"/>
            <p:cNvGrpSpPr/>
            <p:nvPr/>
          </p:nvGrpSpPr>
          <p:grpSpPr>
            <a:xfrm>
              <a:off x="4458910" y="1429490"/>
              <a:ext cx="226180" cy="929469"/>
              <a:chOff x="8219555" y="3017176"/>
              <a:chExt cx="226180" cy="929469"/>
            </a:xfrm>
          </p:grpSpPr>
          <p:sp>
            <p:nvSpPr>
              <p:cNvPr id="4905" name="Google Shape;4905;p178"/>
              <p:cNvSpPr/>
              <p:nvPr/>
            </p:nvSpPr>
            <p:spPr>
              <a:xfrm rot="10800000">
                <a:off x="8219555" y="3017176"/>
                <a:ext cx="226180" cy="929469"/>
              </a:xfrm>
              <a:custGeom>
                <a:rect b="b" l="l" r="r" t="t"/>
                <a:pathLst>
                  <a:path extrusionOk="0" h="49276" w="11991">
                    <a:moveTo>
                      <a:pt x="1" y="0"/>
                    </a:moveTo>
                    <a:lnTo>
                      <a:pt x="1" y="49275"/>
                    </a:lnTo>
                    <a:lnTo>
                      <a:pt x="11990" y="49275"/>
                    </a:lnTo>
                    <a:lnTo>
                      <a:pt x="119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06" name="Google Shape;4906;p178"/>
              <p:cNvSpPr/>
              <p:nvPr/>
            </p:nvSpPr>
            <p:spPr>
              <a:xfrm rot="10800000">
                <a:off x="8231400" y="3732328"/>
                <a:ext cx="187889" cy="160784"/>
              </a:xfrm>
              <a:custGeom>
                <a:rect b="b" l="l" r="r" t="t"/>
                <a:pathLst>
                  <a:path extrusionOk="0" h="8524" w="9961">
                    <a:moveTo>
                      <a:pt x="4320" y="1"/>
                    </a:moveTo>
                    <a:cubicBezTo>
                      <a:pt x="2144" y="1"/>
                      <a:pt x="50" y="1679"/>
                      <a:pt x="22" y="4234"/>
                    </a:cubicBezTo>
                    <a:cubicBezTo>
                      <a:pt x="1" y="6578"/>
                      <a:pt x="1905" y="8524"/>
                      <a:pt x="4269" y="8524"/>
                    </a:cubicBezTo>
                    <a:cubicBezTo>
                      <a:pt x="8056" y="8524"/>
                      <a:pt x="9960" y="3962"/>
                      <a:pt x="7303" y="1263"/>
                    </a:cubicBezTo>
                    <a:cubicBezTo>
                      <a:pt x="6438" y="391"/>
                      <a:pt x="5370" y="1"/>
                      <a:pt x="4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07" name="Google Shape;4907;p178"/>
              <p:cNvSpPr/>
              <p:nvPr/>
            </p:nvSpPr>
            <p:spPr>
              <a:xfrm rot="10800000">
                <a:off x="8231400" y="3069256"/>
                <a:ext cx="187889" cy="160671"/>
              </a:xfrm>
              <a:custGeom>
                <a:rect b="b" l="l" r="r" t="t"/>
                <a:pathLst>
                  <a:path extrusionOk="0" h="8518" w="9961">
                    <a:moveTo>
                      <a:pt x="4308" y="1"/>
                    </a:moveTo>
                    <a:cubicBezTo>
                      <a:pt x="2136" y="1"/>
                      <a:pt x="50" y="1678"/>
                      <a:pt x="22" y="4228"/>
                    </a:cubicBezTo>
                    <a:cubicBezTo>
                      <a:pt x="1" y="6592"/>
                      <a:pt x="1905" y="8517"/>
                      <a:pt x="4269" y="8517"/>
                    </a:cubicBezTo>
                    <a:cubicBezTo>
                      <a:pt x="8056" y="8517"/>
                      <a:pt x="9960" y="3956"/>
                      <a:pt x="7303" y="1278"/>
                    </a:cubicBezTo>
                    <a:cubicBezTo>
                      <a:pt x="6435" y="396"/>
                      <a:pt x="5361" y="1"/>
                      <a:pt x="43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08" name="Google Shape;4908;p178"/>
              <p:cNvSpPr/>
              <p:nvPr/>
            </p:nvSpPr>
            <p:spPr>
              <a:xfrm rot="10800000">
                <a:off x="8231400" y="3519987"/>
                <a:ext cx="187889" cy="161048"/>
              </a:xfrm>
              <a:custGeom>
                <a:rect b="b" l="l" r="r" t="t"/>
                <a:pathLst>
                  <a:path extrusionOk="0" h="8538" w="9961">
                    <a:moveTo>
                      <a:pt x="4308" y="0"/>
                    </a:moveTo>
                    <a:cubicBezTo>
                      <a:pt x="2136" y="0"/>
                      <a:pt x="50" y="1677"/>
                      <a:pt x="22" y="4227"/>
                    </a:cubicBezTo>
                    <a:cubicBezTo>
                      <a:pt x="1" y="6592"/>
                      <a:pt x="1905" y="8517"/>
                      <a:pt x="4269" y="8537"/>
                    </a:cubicBezTo>
                    <a:cubicBezTo>
                      <a:pt x="8056" y="8517"/>
                      <a:pt x="9960" y="3955"/>
                      <a:pt x="7303" y="1277"/>
                    </a:cubicBezTo>
                    <a:cubicBezTo>
                      <a:pt x="6435" y="395"/>
                      <a:pt x="5361" y="0"/>
                      <a:pt x="43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09" name="Google Shape;4909;p178"/>
              <p:cNvSpPr/>
              <p:nvPr/>
            </p:nvSpPr>
            <p:spPr>
              <a:xfrm rot="10800000">
                <a:off x="8231400" y="3288312"/>
                <a:ext cx="187889" cy="160784"/>
              </a:xfrm>
              <a:custGeom>
                <a:rect b="b" l="l" r="r" t="t"/>
                <a:pathLst>
                  <a:path extrusionOk="0" h="8524" w="9961">
                    <a:moveTo>
                      <a:pt x="4320" y="1"/>
                    </a:moveTo>
                    <a:cubicBezTo>
                      <a:pt x="2144" y="1"/>
                      <a:pt x="50" y="1680"/>
                      <a:pt x="22" y="4234"/>
                    </a:cubicBezTo>
                    <a:cubicBezTo>
                      <a:pt x="1" y="6578"/>
                      <a:pt x="1905" y="8524"/>
                      <a:pt x="4269" y="8524"/>
                    </a:cubicBezTo>
                    <a:cubicBezTo>
                      <a:pt x="8056" y="8524"/>
                      <a:pt x="9960" y="3962"/>
                      <a:pt x="7303" y="1263"/>
                    </a:cubicBezTo>
                    <a:cubicBezTo>
                      <a:pt x="6438" y="392"/>
                      <a:pt x="5370" y="1"/>
                      <a:pt x="4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910" name="Google Shape;4910;p178"/>
          <p:cNvGrpSpPr/>
          <p:nvPr/>
        </p:nvGrpSpPr>
        <p:grpSpPr>
          <a:xfrm>
            <a:off x="3135825" y="1862050"/>
            <a:ext cx="654900" cy="709800"/>
            <a:chOff x="3135825" y="1862050"/>
            <a:chExt cx="654900" cy="709800"/>
          </a:xfrm>
        </p:grpSpPr>
        <p:sp>
          <p:nvSpPr>
            <p:cNvPr id="4911" name="Google Shape;4911;p178"/>
            <p:cNvSpPr/>
            <p:nvPr/>
          </p:nvSpPr>
          <p:spPr>
            <a:xfrm>
              <a:off x="3135825" y="1958050"/>
              <a:ext cx="654900" cy="613800"/>
            </a:xfrm>
            <a:prstGeom prst="roundRect">
              <a:avLst>
                <a:gd fmla="val 0" name="adj"/>
              </a:avLst>
            </a:prstGeom>
            <a:solidFill>
              <a:schemeClr val="accent3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300">
                  <a:solidFill>
                    <a:schemeClr val="lt1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1</a:t>
              </a:r>
              <a:endParaRPr sz="33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endParaRPr>
            </a:p>
          </p:txBody>
        </p:sp>
        <p:sp>
          <p:nvSpPr>
            <p:cNvPr id="4912" name="Google Shape;4912;p178"/>
            <p:cNvSpPr/>
            <p:nvPr/>
          </p:nvSpPr>
          <p:spPr>
            <a:xfrm>
              <a:off x="3303825" y="1862050"/>
              <a:ext cx="318900" cy="94800"/>
            </a:xfrm>
            <a:prstGeom prst="rect">
              <a:avLst/>
            </a:prstGeom>
            <a:solidFill>
              <a:schemeClr val="accent4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13" name="Google Shape;4913;p178"/>
          <p:cNvGrpSpPr/>
          <p:nvPr/>
        </p:nvGrpSpPr>
        <p:grpSpPr>
          <a:xfrm>
            <a:off x="5353275" y="1862051"/>
            <a:ext cx="654900" cy="709799"/>
            <a:chOff x="3135825" y="1862051"/>
            <a:chExt cx="654900" cy="709799"/>
          </a:xfrm>
        </p:grpSpPr>
        <p:sp>
          <p:nvSpPr>
            <p:cNvPr id="4914" name="Google Shape;4914;p178"/>
            <p:cNvSpPr/>
            <p:nvPr/>
          </p:nvSpPr>
          <p:spPr>
            <a:xfrm>
              <a:off x="3135825" y="1958050"/>
              <a:ext cx="654900" cy="613800"/>
            </a:xfrm>
            <a:prstGeom prst="roundRect">
              <a:avLst>
                <a:gd fmla="val 0" name="adj"/>
              </a:avLst>
            </a:prstGeom>
            <a:solidFill>
              <a:schemeClr val="accent3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300">
                  <a:solidFill>
                    <a:schemeClr val="lt1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2</a:t>
              </a:r>
              <a:endParaRPr sz="33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endParaRPr>
            </a:p>
          </p:txBody>
        </p:sp>
        <p:sp>
          <p:nvSpPr>
            <p:cNvPr id="4915" name="Google Shape;4915;p178"/>
            <p:cNvSpPr/>
            <p:nvPr/>
          </p:nvSpPr>
          <p:spPr>
            <a:xfrm>
              <a:off x="3303225" y="1862051"/>
              <a:ext cx="320100" cy="94800"/>
            </a:xfrm>
            <a:prstGeom prst="rect">
              <a:avLst/>
            </a:prstGeom>
            <a:solidFill>
              <a:schemeClr val="accent4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919" name="Shape 4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0" name="Google Shape;4920;p179"/>
          <p:cNvSpPr txBox="1"/>
          <p:nvPr>
            <p:ph type="ctrTitle"/>
          </p:nvPr>
        </p:nvSpPr>
        <p:spPr>
          <a:xfrm>
            <a:off x="-1776625" y="110325"/>
            <a:ext cx="8999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Dosis"/>
              <a:buNone/>
            </a:pPr>
            <a:r>
              <a:rPr b="1" lang="en" sz="29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LA MANO DE LA METACOGNICIÓN</a:t>
            </a:r>
            <a:endParaRPr b="1" sz="2900">
              <a:solidFill>
                <a:srgbClr val="666666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921" name="Google Shape;4921;p179"/>
          <p:cNvSpPr/>
          <p:nvPr/>
        </p:nvSpPr>
        <p:spPr>
          <a:xfrm>
            <a:off x="1972250" y="2133000"/>
            <a:ext cx="1633200" cy="572700"/>
          </a:xfrm>
          <a:prstGeom prst="roundRect">
            <a:avLst>
              <a:gd fmla="val 16667" name="adj"/>
            </a:avLst>
          </a:prstGeom>
          <a:solidFill>
            <a:srgbClr val="4286A1"/>
          </a:solidFill>
          <a:ln cap="flat" cmpd="sng" w="9525">
            <a:solidFill>
              <a:srgbClr val="434343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¿QUÉ HE APRENDIDO?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4922" name="Google Shape;4922;p179"/>
          <p:cNvSpPr/>
          <p:nvPr/>
        </p:nvSpPr>
        <p:spPr>
          <a:xfrm>
            <a:off x="2197625" y="1234300"/>
            <a:ext cx="1920600" cy="572700"/>
          </a:xfrm>
          <a:prstGeom prst="roundRect">
            <a:avLst>
              <a:gd fmla="val 16667" name="adj"/>
            </a:avLst>
          </a:prstGeom>
          <a:solidFill>
            <a:srgbClr val="4286A1"/>
          </a:solidFill>
          <a:ln cap="flat" cmpd="sng" w="9525">
            <a:solidFill>
              <a:srgbClr val="434343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¿CÓMO LO HE APRENDIDO?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4923" name="Google Shape;4923;p179"/>
          <p:cNvSpPr/>
          <p:nvPr/>
        </p:nvSpPr>
        <p:spPr>
          <a:xfrm>
            <a:off x="4591300" y="972013"/>
            <a:ext cx="1793100" cy="572700"/>
          </a:xfrm>
          <a:prstGeom prst="roundRect">
            <a:avLst>
              <a:gd fmla="val 16667" name="adj"/>
            </a:avLst>
          </a:prstGeom>
          <a:solidFill>
            <a:srgbClr val="4286A1"/>
          </a:solidFill>
          <a:ln cap="flat" cmpd="sng" w="9525">
            <a:solidFill>
              <a:srgbClr val="434343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¿PARA QUÉ ME SIRVE?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4924" name="Google Shape;4924;p179"/>
          <p:cNvSpPr/>
          <p:nvPr/>
        </p:nvSpPr>
        <p:spPr>
          <a:xfrm>
            <a:off x="5661275" y="2705700"/>
            <a:ext cx="2967900" cy="1084200"/>
          </a:xfrm>
          <a:prstGeom prst="roundRect">
            <a:avLst>
              <a:gd fmla="val 16667" name="adj"/>
            </a:avLst>
          </a:prstGeom>
          <a:solidFill>
            <a:srgbClr val="4286A1"/>
          </a:solidFill>
          <a:ln cap="flat" cmpd="sng" w="9525">
            <a:solidFill>
              <a:srgbClr val="434343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¿EN QUÉ HE TENIDO DIFICULTADES?</a:t>
            </a:r>
            <a:endParaRPr b="1" sz="160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5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¿CÓMO PUEDO MEJORAR?</a:t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4925" name="Google Shape;4925;p179"/>
          <p:cNvPicPr preferRelativeResize="0"/>
          <p:nvPr/>
        </p:nvPicPr>
        <p:blipFill rotWithShape="1">
          <a:blip r:embed="rId3">
            <a:alphaModFix/>
          </a:blip>
          <a:srcRect b="32272" l="0" r="0" t="0"/>
          <a:stretch/>
        </p:blipFill>
        <p:spPr>
          <a:xfrm>
            <a:off x="3111000" y="1543725"/>
            <a:ext cx="3438925" cy="3105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9" name="Shape 4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30" name="Google Shape;4930;p180"/>
          <p:cNvGrpSpPr/>
          <p:nvPr/>
        </p:nvGrpSpPr>
        <p:grpSpPr>
          <a:xfrm>
            <a:off x="4328124" y="2873272"/>
            <a:ext cx="487770" cy="528683"/>
            <a:chOff x="4328124" y="2873272"/>
            <a:chExt cx="487770" cy="528683"/>
          </a:xfrm>
        </p:grpSpPr>
        <p:grpSp>
          <p:nvGrpSpPr>
            <p:cNvPr id="4931" name="Google Shape;4931;p180"/>
            <p:cNvGrpSpPr/>
            <p:nvPr/>
          </p:nvGrpSpPr>
          <p:grpSpPr>
            <a:xfrm>
              <a:off x="4328124" y="2873272"/>
              <a:ext cx="487770" cy="528683"/>
              <a:chOff x="3135825" y="1861922"/>
              <a:chExt cx="654900" cy="709928"/>
            </a:xfrm>
          </p:grpSpPr>
          <p:sp>
            <p:nvSpPr>
              <p:cNvPr id="4932" name="Google Shape;4932;p180"/>
              <p:cNvSpPr/>
              <p:nvPr/>
            </p:nvSpPr>
            <p:spPr>
              <a:xfrm>
                <a:off x="3135825" y="1958050"/>
                <a:ext cx="654900" cy="613800"/>
              </a:xfrm>
              <a:prstGeom prst="roundRect">
                <a:avLst>
                  <a:gd fmla="val 0" name="adj"/>
                </a:avLst>
              </a:prstGeom>
              <a:solidFill>
                <a:schemeClr val="accent3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300">
                  <a:solidFill>
                    <a:schemeClr val="lt1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endParaRPr>
              </a:p>
            </p:txBody>
          </p:sp>
          <p:sp>
            <p:nvSpPr>
              <p:cNvPr id="4933" name="Google Shape;4933;p180"/>
              <p:cNvSpPr/>
              <p:nvPr/>
            </p:nvSpPr>
            <p:spPr>
              <a:xfrm>
                <a:off x="3281362" y="1861922"/>
                <a:ext cx="331500" cy="94800"/>
              </a:xfrm>
              <a:prstGeom prst="rect">
                <a:avLst/>
              </a:prstGeom>
              <a:solidFill>
                <a:schemeClr val="accent4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934" name="Google Shape;4934;p180"/>
            <p:cNvGrpSpPr/>
            <p:nvPr/>
          </p:nvGrpSpPr>
          <p:grpSpPr>
            <a:xfrm>
              <a:off x="4447065" y="3040321"/>
              <a:ext cx="249860" cy="249839"/>
              <a:chOff x="935197" y="1793977"/>
              <a:chExt cx="256451" cy="256430"/>
            </a:xfrm>
          </p:grpSpPr>
          <p:sp>
            <p:nvSpPr>
              <p:cNvPr id="4935" name="Google Shape;4935;p180"/>
              <p:cNvSpPr/>
              <p:nvPr/>
            </p:nvSpPr>
            <p:spPr>
              <a:xfrm>
                <a:off x="935197" y="1793977"/>
                <a:ext cx="256451" cy="256430"/>
              </a:xfrm>
              <a:custGeom>
                <a:rect b="b" l="l" r="r" t="t"/>
                <a:pathLst>
                  <a:path extrusionOk="0" h="12287" w="12288">
                    <a:moveTo>
                      <a:pt x="10053" y="1117"/>
                    </a:moveTo>
                    <a:cubicBezTo>
                      <a:pt x="10669" y="1117"/>
                      <a:pt x="11171" y="1617"/>
                      <a:pt x="11171" y="2233"/>
                    </a:cubicBezTo>
                    <a:cubicBezTo>
                      <a:pt x="11170" y="2850"/>
                      <a:pt x="10669" y="3351"/>
                      <a:pt x="10053" y="3351"/>
                    </a:cubicBezTo>
                    <a:cubicBezTo>
                      <a:pt x="9438" y="3351"/>
                      <a:pt x="8937" y="2850"/>
                      <a:pt x="8937" y="2233"/>
                    </a:cubicBezTo>
                    <a:cubicBezTo>
                      <a:pt x="8937" y="1617"/>
                      <a:pt x="9438" y="1117"/>
                      <a:pt x="10053" y="1117"/>
                    </a:cubicBezTo>
                    <a:close/>
                    <a:moveTo>
                      <a:pt x="6144" y="2233"/>
                    </a:moveTo>
                    <a:cubicBezTo>
                      <a:pt x="8300" y="2233"/>
                      <a:pt x="10053" y="3988"/>
                      <a:pt x="10053" y="6144"/>
                    </a:cubicBezTo>
                    <a:cubicBezTo>
                      <a:pt x="10053" y="8299"/>
                      <a:pt x="8300" y="10054"/>
                      <a:pt x="6144" y="10054"/>
                    </a:cubicBezTo>
                    <a:cubicBezTo>
                      <a:pt x="3989" y="10054"/>
                      <a:pt x="2234" y="8299"/>
                      <a:pt x="2234" y="6144"/>
                    </a:cubicBezTo>
                    <a:cubicBezTo>
                      <a:pt x="2234" y="3988"/>
                      <a:pt x="3987" y="2233"/>
                      <a:pt x="6144" y="2233"/>
                    </a:cubicBezTo>
                    <a:close/>
                    <a:moveTo>
                      <a:pt x="1675" y="1"/>
                    </a:moveTo>
                    <a:cubicBezTo>
                      <a:pt x="752" y="1"/>
                      <a:pt x="0" y="751"/>
                      <a:pt x="0" y="1676"/>
                    </a:cubicBezTo>
                    <a:lnTo>
                      <a:pt x="0" y="10611"/>
                    </a:lnTo>
                    <a:cubicBezTo>
                      <a:pt x="0" y="11536"/>
                      <a:pt x="752" y="12286"/>
                      <a:pt x="1675" y="12286"/>
                    </a:cubicBezTo>
                    <a:lnTo>
                      <a:pt x="10612" y="12286"/>
                    </a:lnTo>
                    <a:cubicBezTo>
                      <a:pt x="11536" y="12286"/>
                      <a:pt x="12288" y="11536"/>
                      <a:pt x="12288" y="10611"/>
                    </a:cubicBezTo>
                    <a:lnTo>
                      <a:pt x="12288" y="1676"/>
                    </a:lnTo>
                    <a:cubicBezTo>
                      <a:pt x="12288" y="752"/>
                      <a:pt x="11536" y="1"/>
                      <a:pt x="106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6" name="Google Shape;4936;p180"/>
              <p:cNvSpPr/>
              <p:nvPr/>
            </p:nvSpPr>
            <p:spPr>
              <a:xfrm>
                <a:off x="1005109" y="1863910"/>
                <a:ext cx="116622" cy="116559"/>
              </a:xfrm>
              <a:custGeom>
                <a:rect b="b" l="l" r="r" t="t"/>
                <a:pathLst>
                  <a:path extrusionOk="0" h="5585" w="5588">
                    <a:moveTo>
                      <a:pt x="2794" y="0"/>
                    </a:moveTo>
                    <a:cubicBezTo>
                      <a:pt x="1255" y="0"/>
                      <a:pt x="1" y="1252"/>
                      <a:pt x="1" y="2793"/>
                    </a:cubicBezTo>
                    <a:cubicBezTo>
                      <a:pt x="1" y="4332"/>
                      <a:pt x="1255" y="5585"/>
                      <a:pt x="2794" y="5585"/>
                    </a:cubicBezTo>
                    <a:cubicBezTo>
                      <a:pt x="4333" y="5585"/>
                      <a:pt x="5587" y="4332"/>
                      <a:pt x="5587" y="2793"/>
                    </a:cubicBezTo>
                    <a:cubicBezTo>
                      <a:pt x="5587" y="1252"/>
                      <a:pt x="4333" y="0"/>
                      <a:pt x="27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937" name="Google Shape;4937;p180"/>
          <p:cNvSpPr txBox="1"/>
          <p:nvPr>
            <p:ph type="title"/>
          </p:nvPr>
        </p:nvSpPr>
        <p:spPr>
          <a:xfrm>
            <a:off x="2236950" y="569645"/>
            <a:ext cx="4670100" cy="93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</a:t>
            </a:r>
            <a:r>
              <a:rPr lang="en">
                <a:solidFill>
                  <a:schemeClr val="accent1"/>
                </a:solidFill>
              </a:rPr>
              <a:t>H</a:t>
            </a:r>
            <a:r>
              <a:rPr lang="en">
                <a:solidFill>
                  <a:schemeClr val="accent5"/>
                </a:solidFill>
              </a:rPr>
              <a:t>A</a:t>
            </a:r>
            <a:r>
              <a:rPr lang="en">
                <a:solidFill>
                  <a:schemeClr val="accent3"/>
                </a:solidFill>
              </a:rPr>
              <a:t>N</a:t>
            </a:r>
            <a:r>
              <a:rPr lang="en"/>
              <a:t>K</a:t>
            </a:r>
            <a:r>
              <a:rPr lang="en">
                <a:solidFill>
                  <a:schemeClr val="accent1"/>
                </a:solidFill>
              </a:rPr>
              <a:t>S</a:t>
            </a:r>
            <a:r>
              <a:rPr lang="en">
                <a:solidFill>
                  <a:schemeClr val="accent5"/>
                </a:solidFill>
              </a:rPr>
              <a:t>!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4938" name="Google Shape;4938;p180"/>
          <p:cNvSpPr txBox="1"/>
          <p:nvPr>
            <p:ph idx="1" type="subTitle"/>
          </p:nvPr>
        </p:nvSpPr>
        <p:spPr>
          <a:xfrm>
            <a:off x="2623950" y="1580355"/>
            <a:ext cx="3896100" cy="108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¿ALGUNA PREGUNTA?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¡AH! Si era PLATÓN</a:t>
            </a:r>
            <a:endParaRPr/>
          </a:p>
        </p:txBody>
      </p:sp>
      <p:grpSp>
        <p:nvGrpSpPr>
          <p:cNvPr id="4939" name="Google Shape;4939;p180"/>
          <p:cNvGrpSpPr/>
          <p:nvPr/>
        </p:nvGrpSpPr>
        <p:grpSpPr>
          <a:xfrm>
            <a:off x="3699545" y="2873514"/>
            <a:ext cx="487770" cy="528753"/>
            <a:chOff x="3699337" y="2907380"/>
            <a:chExt cx="487770" cy="528753"/>
          </a:xfrm>
        </p:grpSpPr>
        <p:grpSp>
          <p:nvGrpSpPr>
            <p:cNvPr id="4940" name="Google Shape;4940;p180"/>
            <p:cNvGrpSpPr/>
            <p:nvPr/>
          </p:nvGrpSpPr>
          <p:grpSpPr>
            <a:xfrm>
              <a:off x="3699337" y="2907380"/>
              <a:ext cx="487770" cy="528753"/>
              <a:chOff x="3135825" y="1861924"/>
              <a:chExt cx="654900" cy="709926"/>
            </a:xfrm>
          </p:grpSpPr>
          <p:sp>
            <p:nvSpPr>
              <p:cNvPr id="4941" name="Google Shape;4941;p180"/>
              <p:cNvSpPr/>
              <p:nvPr/>
            </p:nvSpPr>
            <p:spPr>
              <a:xfrm>
                <a:off x="3135825" y="1958050"/>
                <a:ext cx="654900" cy="613800"/>
              </a:xfrm>
              <a:prstGeom prst="roundRect">
                <a:avLst>
                  <a:gd fmla="val 0" name="adj"/>
                </a:avLst>
              </a:prstGeom>
              <a:solidFill>
                <a:schemeClr val="accent3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300">
                  <a:solidFill>
                    <a:schemeClr val="lt1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endParaRPr>
              </a:p>
            </p:txBody>
          </p:sp>
          <p:sp>
            <p:nvSpPr>
              <p:cNvPr id="4942" name="Google Shape;4942;p180"/>
              <p:cNvSpPr/>
              <p:nvPr/>
            </p:nvSpPr>
            <p:spPr>
              <a:xfrm>
                <a:off x="3297490" y="1861924"/>
                <a:ext cx="331500" cy="94800"/>
              </a:xfrm>
              <a:prstGeom prst="rect">
                <a:avLst/>
              </a:prstGeom>
              <a:solidFill>
                <a:schemeClr val="accent4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943" name="Google Shape;4943;p180"/>
            <p:cNvSpPr/>
            <p:nvPr/>
          </p:nvSpPr>
          <p:spPr>
            <a:xfrm>
              <a:off x="3881596" y="3069301"/>
              <a:ext cx="123187" cy="265356"/>
            </a:xfrm>
            <a:custGeom>
              <a:rect b="b" l="l" r="r" t="t"/>
              <a:pathLst>
                <a:path extrusionOk="0" h="45167" w="20968">
                  <a:moveTo>
                    <a:pt x="4642" y="22708"/>
                  </a:moveTo>
                  <a:lnTo>
                    <a:pt x="4642" y="44586"/>
                  </a:lnTo>
                  <a:cubicBezTo>
                    <a:pt x="4642" y="44918"/>
                    <a:pt x="4890" y="45167"/>
                    <a:pt x="5139" y="45167"/>
                  </a:cubicBezTo>
                  <a:lnTo>
                    <a:pt x="13261" y="45167"/>
                  </a:lnTo>
                  <a:cubicBezTo>
                    <a:pt x="13592" y="45167"/>
                    <a:pt x="13841" y="44918"/>
                    <a:pt x="13841" y="44586"/>
                  </a:cubicBezTo>
                  <a:lnTo>
                    <a:pt x="13841" y="22376"/>
                  </a:lnTo>
                  <a:lnTo>
                    <a:pt x="19725" y="22376"/>
                  </a:lnTo>
                  <a:cubicBezTo>
                    <a:pt x="20056" y="22376"/>
                    <a:pt x="20305" y="22128"/>
                    <a:pt x="20305" y="21879"/>
                  </a:cubicBezTo>
                  <a:lnTo>
                    <a:pt x="20885" y="15166"/>
                  </a:lnTo>
                  <a:cubicBezTo>
                    <a:pt x="20885" y="14835"/>
                    <a:pt x="20636" y="14586"/>
                    <a:pt x="20305" y="14586"/>
                  </a:cubicBezTo>
                  <a:lnTo>
                    <a:pt x="13841" y="14586"/>
                  </a:lnTo>
                  <a:lnTo>
                    <a:pt x="13841" y="9779"/>
                  </a:lnTo>
                  <a:cubicBezTo>
                    <a:pt x="13841" y="8702"/>
                    <a:pt x="14752" y="7790"/>
                    <a:pt x="15830" y="7790"/>
                  </a:cubicBezTo>
                  <a:lnTo>
                    <a:pt x="20388" y="7790"/>
                  </a:lnTo>
                  <a:cubicBezTo>
                    <a:pt x="20719" y="7790"/>
                    <a:pt x="20968" y="7542"/>
                    <a:pt x="20968" y="7210"/>
                  </a:cubicBezTo>
                  <a:lnTo>
                    <a:pt x="20968" y="498"/>
                  </a:lnTo>
                  <a:cubicBezTo>
                    <a:pt x="20968" y="249"/>
                    <a:pt x="20719" y="0"/>
                    <a:pt x="20388" y="0"/>
                  </a:cubicBezTo>
                  <a:lnTo>
                    <a:pt x="12763" y="0"/>
                  </a:lnTo>
                  <a:cubicBezTo>
                    <a:pt x="8288" y="0"/>
                    <a:pt x="4642" y="3647"/>
                    <a:pt x="4642" y="8122"/>
                  </a:cubicBezTo>
                  <a:lnTo>
                    <a:pt x="4642" y="14586"/>
                  </a:lnTo>
                  <a:lnTo>
                    <a:pt x="581" y="14586"/>
                  </a:lnTo>
                  <a:cubicBezTo>
                    <a:pt x="249" y="14586"/>
                    <a:pt x="1" y="14835"/>
                    <a:pt x="1" y="15083"/>
                  </a:cubicBezTo>
                  <a:lnTo>
                    <a:pt x="1" y="21796"/>
                  </a:lnTo>
                  <a:cubicBezTo>
                    <a:pt x="1" y="22128"/>
                    <a:pt x="249" y="22376"/>
                    <a:pt x="581" y="22376"/>
                  </a:cubicBezTo>
                  <a:lnTo>
                    <a:pt x="4642" y="22376"/>
                  </a:lnTo>
                  <a:lnTo>
                    <a:pt x="4642" y="22708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44" name="Google Shape;4944;p180"/>
          <p:cNvGrpSpPr/>
          <p:nvPr/>
        </p:nvGrpSpPr>
        <p:grpSpPr>
          <a:xfrm>
            <a:off x="4956677" y="2873362"/>
            <a:ext cx="487778" cy="528717"/>
            <a:chOff x="4785860" y="2909154"/>
            <a:chExt cx="421625" cy="457051"/>
          </a:xfrm>
        </p:grpSpPr>
        <p:grpSp>
          <p:nvGrpSpPr>
            <p:cNvPr id="4945" name="Google Shape;4945;p180"/>
            <p:cNvGrpSpPr/>
            <p:nvPr/>
          </p:nvGrpSpPr>
          <p:grpSpPr>
            <a:xfrm>
              <a:off x="4785860" y="2909154"/>
              <a:ext cx="421625" cy="457051"/>
              <a:chOff x="3135825" y="1861922"/>
              <a:chExt cx="654900" cy="709928"/>
            </a:xfrm>
          </p:grpSpPr>
          <p:sp>
            <p:nvSpPr>
              <p:cNvPr id="4946" name="Google Shape;4946;p180"/>
              <p:cNvSpPr/>
              <p:nvPr/>
            </p:nvSpPr>
            <p:spPr>
              <a:xfrm>
                <a:off x="3135825" y="1958050"/>
                <a:ext cx="654900" cy="613800"/>
              </a:xfrm>
              <a:prstGeom prst="roundRect">
                <a:avLst>
                  <a:gd fmla="val 0" name="adj"/>
                </a:avLst>
              </a:prstGeom>
              <a:solidFill>
                <a:schemeClr val="accent3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300">
                  <a:solidFill>
                    <a:schemeClr val="lt1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endParaRPr>
              </a:p>
            </p:txBody>
          </p:sp>
          <p:sp>
            <p:nvSpPr>
              <p:cNvPr id="4947" name="Google Shape;4947;p180"/>
              <p:cNvSpPr/>
              <p:nvPr/>
            </p:nvSpPr>
            <p:spPr>
              <a:xfrm>
                <a:off x="3297524" y="1861922"/>
                <a:ext cx="331500" cy="94800"/>
              </a:xfrm>
              <a:prstGeom prst="rect">
                <a:avLst/>
              </a:prstGeom>
              <a:solidFill>
                <a:schemeClr val="accent4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948" name="Google Shape;4948;p180"/>
            <p:cNvGrpSpPr/>
            <p:nvPr/>
          </p:nvGrpSpPr>
          <p:grpSpPr>
            <a:xfrm>
              <a:off x="4895679" y="3067266"/>
              <a:ext cx="201988" cy="193153"/>
              <a:chOff x="4895671" y="3065101"/>
              <a:chExt cx="201988" cy="193153"/>
            </a:xfrm>
          </p:grpSpPr>
          <p:sp>
            <p:nvSpPr>
              <p:cNvPr id="4949" name="Google Shape;4949;p180"/>
              <p:cNvSpPr/>
              <p:nvPr/>
            </p:nvSpPr>
            <p:spPr>
              <a:xfrm>
                <a:off x="4898621" y="3124858"/>
                <a:ext cx="199038" cy="133396"/>
              </a:xfrm>
              <a:custGeom>
                <a:rect b="b" l="l" r="r" t="t"/>
                <a:pathLst>
                  <a:path extrusionOk="0" h="26272" w="39200">
                    <a:moveTo>
                      <a:pt x="663" y="663"/>
                    </a:moveTo>
                    <a:cubicBezTo>
                      <a:pt x="249" y="663"/>
                      <a:pt x="0" y="912"/>
                      <a:pt x="0" y="1243"/>
                    </a:cubicBezTo>
                    <a:lnTo>
                      <a:pt x="0" y="25608"/>
                    </a:lnTo>
                    <a:cubicBezTo>
                      <a:pt x="0" y="25940"/>
                      <a:pt x="249" y="26271"/>
                      <a:pt x="663" y="26271"/>
                    </a:cubicBezTo>
                    <a:lnTo>
                      <a:pt x="7873" y="26271"/>
                    </a:lnTo>
                    <a:cubicBezTo>
                      <a:pt x="8205" y="26271"/>
                      <a:pt x="8536" y="25940"/>
                      <a:pt x="8536" y="25608"/>
                    </a:cubicBezTo>
                    <a:lnTo>
                      <a:pt x="8536" y="1243"/>
                    </a:lnTo>
                    <a:cubicBezTo>
                      <a:pt x="8536" y="912"/>
                      <a:pt x="8205" y="663"/>
                      <a:pt x="7873" y="663"/>
                    </a:cubicBezTo>
                    <a:close/>
                    <a:moveTo>
                      <a:pt x="29420" y="0"/>
                    </a:moveTo>
                    <a:cubicBezTo>
                      <a:pt x="24862" y="0"/>
                      <a:pt x="22873" y="2486"/>
                      <a:pt x="21713" y="4227"/>
                    </a:cubicBezTo>
                    <a:lnTo>
                      <a:pt x="21713" y="4309"/>
                    </a:lnTo>
                    <a:lnTo>
                      <a:pt x="21630" y="4309"/>
                    </a:lnTo>
                    <a:cubicBezTo>
                      <a:pt x="21713" y="4309"/>
                      <a:pt x="21713" y="4309"/>
                      <a:pt x="21713" y="4227"/>
                    </a:cubicBezTo>
                    <a:lnTo>
                      <a:pt x="21713" y="1243"/>
                    </a:lnTo>
                    <a:cubicBezTo>
                      <a:pt x="21713" y="912"/>
                      <a:pt x="21464" y="663"/>
                      <a:pt x="21133" y="663"/>
                    </a:cubicBezTo>
                    <a:lnTo>
                      <a:pt x="13840" y="663"/>
                    </a:lnTo>
                    <a:cubicBezTo>
                      <a:pt x="13509" y="663"/>
                      <a:pt x="13260" y="912"/>
                      <a:pt x="13260" y="1243"/>
                    </a:cubicBezTo>
                    <a:cubicBezTo>
                      <a:pt x="13343" y="5221"/>
                      <a:pt x="13260" y="22127"/>
                      <a:pt x="13177" y="25608"/>
                    </a:cubicBezTo>
                    <a:cubicBezTo>
                      <a:pt x="13177" y="25940"/>
                      <a:pt x="13509" y="26271"/>
                      <a:pt x="13840" y="26271"/>
                    </a:cubicBezTo>
                    <a:lnTo>
                      <a:pt x="21133" y="26271"/>
                    </a:lnTo>
                    <a:cubicBezTo>
                      <a:pt x="21464" y="26271"/>
                      <a:pt x="21713" y="25940"/>
                      <a:pt x="21713" y="25608"/>
                    </a:cubicBezTo>
                    <a:lnTo>
                      <a:pt x="21713" y="11934"/>
                    </a:lnTo>
                    <a:cubicBezTo>
                      <a:pt x="21713" y="11188"/>
                      <a:pt x="21796" y="10442"/>
                      <a:pt x="22045" y="9862"/>
                    </a:cubicBezTo>
                    <a:cubicBezTo>
                      <a:pt x="22625" y="8370"/>
                      <a:pt x="24034" y="6796"/>
                      <a:pt x="26354" y="6796"/>
                    </a:cubicBezTo>
                    <a:cubicBezTo>
                      <a:pt x="29420" y="6796"/>
                      <a:pt x="30664" y="9116"/>
                      <a:pt x="30664" y="12514"/>
                    </a:cubicBezTo>
                    <a:lnTo>
                      <a:pt x="30664" y="25608"/>
                    </a:lnTo>
                    <a:cubicBezTo>
                      <a:pt x="30664" y="25940"/>
                      <a:pt x="30995" y="26271"/>
                      <a:pt x="31327" y="26271"/>
                    </a:cubicBezTo>
                    <a:lnTo>
                      <a:pt x="38537" y="26271"/>
                    </a:lnTo>
                    <a:cubicBezTo>
                      <a:pt x="38951" y="26271"/>
                      <a:pt x="39200" y="25940"/>
                      <a:pt x="39200" y="25608"/>
                    </a:cubicBezTo>
                    <a:lnTo>
                      <a:pt x="39200" y="11519"/>
                    </a:lnTo>
                    <a:cubicBezTo>
                      <a:pt x="39200" y="3729"/>
                      <a:pt x="34973" y="0"/>
                      <a:pt x="294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0" name="Google Shape;4950;p180"/>
              <p:cNvSpPr/>
              <p:nvPr/>
            </p:nvSpPr>
            <p:spPr>
              <a:xfrm>
                <a:off x="4895671" y="3065101"/>
                <a:ext cx="46297" cy="46297"/>
              </a:xfrm>
              <a:custGeom>
                <a:rect b="b" l="l" r="r" t="t"/>
                <a:pathLst>
                  <a:path extrusionOk="0" h="9118" w="9118">
                    <a:moveTo>
                      <a:pt x="4559" y="1"/>
                    </a:moveTo>
                    <a:cubicBezTo>
                      <a:pt x="2073" y="1"/>
                      <a:pt x="1" y="2073"/>
                      <a:pt x="1" y="4559"/>
                    </a:cubicBezTo>
                    <a:cubicBezTo>
                      <a:pt x="1" y="7128"/>
                      <a:pt x="2073" y="9117"/>
                      <a:pt x="4559" y="9117"/>
                    </a:cubicBezTo>
                    <a:cubicBezTo>
                      <a:pt x="7128" y="9117"/>
                      <a:pt x="9117" y="7128"/>
                      <a:pt x="9117" y="4559"/>
                    </a:cubicBezTo>
                    <a:cubicBezTo>
                      <a:pt x="9117" y="2073"/>
                      <a:pt x="7128" y="1"/>
                      <a:pt x="45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4" name="Shape 4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5" name="Google Shape;4955;p181"/>
          <p:cNvSpPr txBox="1"/>
          <p:nvPr>
            <p:ph idx="4294967295" type="title"/>
          </p:nvPr>
        </p:nvSpPr>
        <p:spPr>
          <a:xfrm>
            <a:off x="261350" y="91350"/>
            <a:ext cx="8637900" cy="15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Dosis"/>
              <a:buNone/>
            </a:pPr>
            <a:r>
              <a:rPr b="1" lang="en" sz="6000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#Bibliografía recomendada</a:t>
            </a:r>
            <a:endParaRPr sz="6000">
              <a:solidFill>
                <a:srgbClr val="000000"/>
              </a:solidFill>
            </a:endParaRPr>
          </a:p>
        </p:txBody>
      </p:sp>
      <p:pic>
        <p:nvPicPr>
          <p:cNvPr descr="Resultado de imagen" id="4956" name="Google Shape;4956;p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1775" y="1595251"/>
            <a:ext cx="2075325" cy="318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7" name="Google Shape;4957;p1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4725" y="1595350"/>
            <a:ext cx="2075325" cy="318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8" name="Google Shape;4958;p1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9500" y="1677475"/>
            <a:ext cx="2042825" cy="3105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962" name="Shape 4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3" name="Google Shape;4963;p182"/>
          <p:cNvSpPr/>
          <p:nvPr/>
        </p:nvSpPr>
        <p:spPr>
          <a:xfrm>
            <a:off x="207284" y="3786242"/>
            <a:ext cx="1101000" cy="12147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Dosis"/>
                <a:ea typeface="Dosis"/>
                <a:cs typeface="Dosis"/>
                <a:sym typeface="Dosis"/>
              </a:rPr>
              <a:t>1</a:t>
            </a:r>
            <a:endParaRPr b="1" sz="10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Dosis"/>
                <a:ea typeface="Dosis"/>
                <a:cs typeface="Dosis"/>
                <a:sym typeface="Dosis"/>
              </a:rPr>
              <a:t>INTRODUCCIÓN-</a:t>
            </a:r>
            <a:endParaRPr b="1" sz="10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Dosis"/>
                <a:ea typeface="Dosis"/>
                <a:cs typeface="Dosis"/>
                <a:sym typeface="Dosis"/>
              </a:rPr>
              <a:t>MOTIVACIÓN</a:t>
            </a:r>
            <a:endParaRPr b="1" sz="10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964" name="Google Shape;4964;p182"/>
          <p:cNvSpPr/>
          <p:nvPr/>
        </p:nvSpPr>
        <p:spPr>
          <a:xfrm>
            <a:off x="1530887" y="3303351"/>
            <a:ext cx="1101000" cy="12147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Dosis"/>
                <a:ea typeface="Dosis"/>
                <a:cs typeface="Dosis"/>
                <a:sym typeface="Dosis"/>
              </a:rPr>
              <a:t>2.</a:t>
            </a:r>
            <a:endParaRPr b="1" sz="11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Dosis"/>
                <a:ea typeface="Dosis"/>
                <a:cs typeface="Dosis"/>
                <a:sym typeface="Dosis"/>
              </a:rPr>
              <a:t>CONECTAR CONOCIMIENTOS PREVIOS</a:t>
            </a:r>
            <a:endParaRPr b="1" sz="11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965" name="Google Shape;4965;p182"/>
          <p:cNvSpPr/>
          <p:nvPr/>
        </p:nvSpPr>
        <p:spPr>
          <a:xfrm>
            <a:off x="2782810" y="2696813"/>
            <a:ext cx="1101000" cy="12147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Dosis"/>
                <a:ea typeface="Dosis"/>
                <a:cs typeface="Dosis"/>
                <a:sym typeface="Dosis"/>
              </a:rPr>
              <a:t>3.</a:t>
            </a:r>
            <a:endParaRPr b="1" sz="12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Dosis"/>
                <a:ea typeface="Dosis"/>
                <a:cs typeface="Dosis"/>
                <a:sym typeface="Dosis"/>
              </a:rPr>
              <a:t>CONTENIDO</a:t>
            </a:r>
            <a:endParaRPr b="1" sz="12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966" name="Google Shape;4966;p182"/>
          <p:cNvSpPr/>
          <p:nvPr/>
        </p:nvSpPr>
        <p:spPr>
          <a:xfrm>
            <a:off x="4034733" y="2127904"/>
            <a:ext cx="1101000" cy="1214700"/>
          </a:xfrm>
          <a:prstGeom prst="roundRect">
            <a:avLst>
              <a:gd fmla="val 16667" name="adj"/>
            </a:avLst>
          </a:prstGeom>
          <a:solidFill>
            <a:srgbClr val="D9D2E9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Dosis"/>
                <a:ea typeface="Dosis"/>
                <a:cs typeface="Dosis"/>
                <a:sym typeface="Dosis"/>
              </a:rPr>
              <a:t>4. </a:t>
            </a:r>
            <a:endParaRPr b="1" sz="13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Dosis"/>
                <a:ea typeface="Dosis"/>
                <a:cs typeface="Dosis"/>
                <a:sym typeface="Dosis"/>
              </a:rPr>
              <a:t>TAREAS</a:t>
            </a:r>
            <a:endParaRPr b="1" sz="13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967" name="Google Shape;4967;p182"/>
          <p:cNvSpPr/>
          <p:nvPr/>
        </p:nvSpPr>
        <p:spPr>
          <a:xfrm>
            <a:off x="5286656" y="1481937"/>
            <a:ext cx="1101000" cy="1214700"/>
          </a:xfrm>
          <a:prstGeom prst="roundRect">
            <a:avLst>
              <a:gd fmla="val 16667" name="adj"/>
            </a:avLst>
          </a:prstGeom>
          <a:solidFill>
            <a:srgbClr val="EAD1DC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Dosis"/>
                <a:ea typeface="Dosis"/>
                <a:cs typeface="Dosis"/>
                <a:sym typeface="Dosis"/>
              </a:rPr>
              <a:t>5.</a:t>
            </a:r>
            <a:endParaRPr b="1" sz="13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Dosis"/>
                <a:ea typeface="Dosis"/>
                <a:cs typeface="Dosis"/>
                <a:sym typeface="Dosis"/>
              </a:rPr>
              <a:t>TEST</a:t>
            </a:r>
            <a:endParaRPr b="1" sz="13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968" name="Google Shape;4968;p182"/>
          <p:cNvSpPr/>
          <p:nvPr/>
        </p:nvSpPr>
        <p:spPr>
          <a:xfrm>
            <a:off x="6528680" y="848781"/>
            <a:ext cx="1101000" cy="1214700"/>
          </a:xfrm>
          <a:prstGeom prst="roundRect">
            <a:avLst>
              <a:gd fmla="val 16667" name="adj"/>
            </a:avLst>
          </a:prstGeom>
          <a:solidFill>
            <a:srgbClr val="E6B8AF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Dosis"/>
                <a:ea typeface="Dosis"/>
                <a:cs typeface="Dosis"/>
                <a:sym typeface="Dosis"/>
              </a:rPr>
              <a:t>6. </a:t>
            </a:r>
            <a:endParaRPr b="1" sz="13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Dosis"/>
                <a:ea typeface="Dosis"/>
                <a:cs typeface="Dosis"/>
                <a:sym typeface="Dosis"/>
              </a:rPr>
              <a:t>BUENAS PRÁCTICAS</a:t>
            </a:r>
            <a:endParaRPr b="1" sz="13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Dosis"/>
                <a:ea typeface="Dosis"/>
                <a:cs typeface="Dosis"/>
                <a:sym typeface="Dosis"/>
              </a:rPr>
              <a:t>PARA SABER +</a:t>
            </a:r>
            <a:endParaRPr b="1" sz="13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969" name="Google Shape;4969;p182"/>
          <p:cNvSpPr/>
          <p:nvPr/>
        </p:nvSpPr>
        <p:spPr>
          <a:xfrm>
            <a:off x="7780602" y="202814"/>
            <a:ext cx="1101000" cy="12147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Dosis"/>
                <a:ea typeface="Dosis"/>
                <a:cs typeface="Dosis"/>
                <a:sym typeface="Dosis"/>
              </a:rPr>
              <a:t>7. </a:t>
            </a:r>
            <a:endParaRPr b="1" sz="13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Dosis"/>
                <a:ea typeface="Dosis"/>
                <a:cs typeface="Dosis"/>
                <a:sym typeface="Dosis"/>
              </a:rPr>
              <a:t>RETO DE DISEÑO</a:t>
            </a:r>
            <a:endParaRPr b="1" sz="13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970" name="Google Shape;4970;p182"/>
          <p:cNvSpPr/>
          <p:nvPr/>
        </p:nvSpPr>
        <p:spPr>
          <a:xfrm>
            <a:off x="4787365" y="3464702"/>
            <a:ext cx="1379700" cy="447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2857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Dosis"/>
                <a:ea typeface="Dosis"/>
                <a:cs typeface="Dosis"/>
                <a:sym typeface="Dosis"/>
              </a:rPr>
              <a:t>OBLIGATORIAS</a:t>
            </a:r>
            <a:endParaRPr b="1" sz="13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971" name="Google Shape;4971;p182"/>
          <p:cNvSpPr/>
          <p:nvPr/>
        </p:nvSpPr>
        <p:spPr>
          <a:xfrm>
            <a:off x="4787365" y="3982437"/>
            <a:ext cx="1379700" cy="447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2857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Dosis"/>
                <a:ea typeface="Dosis"/>
                <a:cs typeface="Dosis"/>
                <a:sym typeface="Dosis"/>
              </a:rPr>
              <a:t>OPTATIVAS</a:t>
            </a:r>
            <a:endParaRPr b="1" sz="13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972" name="Google Shape;4972;p182"/>
          <p:cNvSpPr/>
          <p:nvPr/>
        </p:nvSpPr>
        <p:spPr>
          <a:xfrm>
            <a:off x="4787365" y="4500171"/>
            <a:ext cx="1418100" cy="447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2857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Dosis"/>
                <a:ea typeface="Dosis"/>
                <a:cs typeface="Dosis"/>
                <a:sym typeface="Dosis"/>
              </a:rPr>
              <a:t>VOLUNTARIAS</a:t>
            </a:r>
            <a:endParaRPr b="1" sz="13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973" name="Google Shape;4973;p182"/>
          <p:cNvSpPr/>
          <p:nvPr/>
        </p:nvSpPr>
        <p:spPr>
          <a:xfrm rot="-1385705">
            <a:off x="706363" y="1356717"/>
            <a:ext cx="6847274" cy="52103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FFFFFF"/>
        </a:solidFill>
      </p:bgPr>
    </p:bg>
    <p:spTree>
      <p:nvGrpSpPr>
        <p:cNvPr id="4977" name="Shape 4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8" name="Google Shape;4978;p183"/>
          <p:cNvSpPr txBox="1"/>
          <p:nvPr/>
        </p:nvSpPr>
        <p:spPr>
          <a:xfrm>
            <a:off x="116400" y="58850"/>
            <a:ext cx="371100" cy="4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4.</a:t>
            </a:r>
            <a:endParaRPr b="1" sz="1400">
              <a:solidFill>
                <a:schemeClr val="dk1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pic>
        <p:nvPicPr>
          <p:cNvPr id="4979" name="Google Shape;4979;p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351" y="4513387"/>
            <a:ext cx="538639" cy="538639"/>
          </a:xfrm>
          <a:prstGeom prst="rect">
            <a:avLst/>
          </a:prstGeom>
          <a:noFill/>
          <a:ln>
            <a:noFill/>
          </a:ln>
        </p:spPr>
      </p:pic>
      <p:sp>
        <p:nvSpPr>
          <p:cNvPr id="4980" name="Google Shape;4980;p183"/>
          <p:cNvSpPr/>
          <p:nvPr/>
        </p:nvSpPr>
        <p:spPr>
          <a:xfrm>
            <a:off x="6746479" y="1450283"/>
            <a:ext cx="1608900" cy="3503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B4A7D6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2475" lIns="92475" spcFirstLastPara="1" rIns="92475" wrap="square" tIns="92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1" name="Google Shape;4981;p183"/>
          <p:cNvSpPr/>
          <p:nvPr/>
        </p:nvSpPr>
        <p:spPr>
          <a:xfrm>
            <a:off x="694096" y="1394545"/>
            <a:ext cx="1608900" cy="3537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2475" lIns="92475" spcFirstLastPara="1" rIns="92475" wrap="square" tIns="92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2" name="Google Shape;4982;p183"/>
          <p:cNvSpPr/>
          <p:nvPr/>
        </p:nvSpPr>
        <p:spPr>
          <a:xfrm>
            <a:off x="2503290" y="1430077"/>
            <a:ext cx="1947300" cy="3537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CC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2475" lIns="92475" spcFirstLastPara="1" rIns="92475" wrap="square" tIns="92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3" name="Google Shape;4983;p183"/>
          <p:cNvSpPr/>
          <p:nvPr/>
        </p:nvSpPr>
        <p:spPr>
          <a:xfrm>
            <a:off x="4875688" y="1428950"/>
            <a:ext cx="1384200" cy="3503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2475" lIns="92475" spcFirstLastPara="1" rIns="92475" wrap="square" tIns="92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4" name="Google Shape;4984;p183"/>
          <p:cNvSpPr/>
          <p:nvPr/>
        </p:nvSpPr>
        <p:spPr>
          <a:xfrm>
            <a:off x="4781208" y="242151"/>
            <a:ext cx="1384200" cy="1152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2475" lIns="92475" spcFirstLastPara="1" rIns="92475" wrap="square" tIns="92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5" name="Google Shape;4985;p183"/>
          <p:cNvSpPr/>
          <p:nvPr/>
        </p:nvSpPr>
        <p:spPr>
          <a:xfrm>
            <a:off x="2745683" y="242151"/>
            <a:ext cx="1384200" cy="1152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2475" lIns="92475" spcFirstLastPara="1" rIns="92475" wrap="square" tIns="92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6" name="Google Shape;4986;p183"/>
          <p:cNvSpPr/>
          <p:nvPr/>
        </p:nvSpPr>
        <p:spPr>
          <a:xfrm>
            <a:off x="824358" y="186413"/>
            <a:ext cx="1384200" cy="1152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2475" lIns="92475" spcFirstLastPara="1" rIns="92475" wrap="square" tIns="92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7" name="Google Shape;4987;p183"/>
          <p:cNvSpPr/>
          <p:nvPr/>
        </p:nvSpPr>
        <p:spPr>
          <a:xfrm>
            <a:off x="6746483" y="190801"/>
            <a:ext cx="1384200" cy="1152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2475" lIns="92475" spcFirstLastPara="1" rIns="92475" wrap="square" tIns="92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88" name="Google Shape;4988;p18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2958" y="297951"/>
            <a:ext cx="827915" cy="827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9" name="Google Shape;4989;p18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17433" y="297951"/>
            <a:ext cx="827915" cy="827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0" name="Google Shape;4990;p183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96108" y="242213"/>
            <a:ext cx="827914" cy="827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1" name="Google Shape;4991;p183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943630" y="271998"/>
            <a:ext cx="787501" cy="787501"/>
          </a:xfrm>
          <a:prstGeom prst="rect">
            <a:avLst/>
          </a:prstGeom>
          <a:noFill/>
          <a:ln>
            <a:noFill/>
          </a:ln>
        </p:spPr>
      </p:pic>
      <p:sp>
        <p:nvSpPr>
          <p:cNvPr id="4992" name="Google Shape;4992;p183"/>
          <p:cNvSpPr txBox="1"/>
          <p:nvPr/>
        </p:nvSpPr>
        <p:spPr>
          <a:xfrm>
            <a:off x="4951724" y="1428959"/>
            <a:ext cx="1270800" cy="42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TRIUNFADORES</a:t>
            </a:r>
            <a:endParaRPr b="1" sz="1400"/>
          </a:p>
        </p:txBody>
      </p:sp>
      <p:sp>
        <p:nvSpPr>
          <p:cNvPr id="4993" name="Google Shape;4993;p183"/>
          <p:cNvSpPr txBox="1"/>
          <p:nvPr/>
        </p:nvSpPr>
        <p:spPr>
          <a:xfrm>
            <a:off x="2719763" y="1450288"/>
            <a:ext cx="1270800" cy="42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SOCIALES</a:t>
            </a:r>
            <a:endParaRPr b="1" sz="1400"/>
          </a:p>
        </p:txBody>
      </p:sp>
      <p:sp>
        <p:nvSpPr>
          <p:cNvPr id="4994" name="Google Shape;4994;p183"/>
          <p:cNvSpPr txBox="1"/>
          <p:nvPr/>
        </p:nvSpPr>
        <p:spPr>
          <a:xfrm>
            <a:off x="814936" y="1394547"/>
            <a:ext cx="1270800" cy="42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KILLERS</a:t>
            </a:r>
            <a:endParaRPr b="1" sz="1400"/>
          </a:p>
        </p:txBody>
      </p:sp>
      <p:sp>
        <p:nvSpPr>
          <p:cNvPr id="4995" name="Google Shape;4995;p183"/>
          <p:cNvSpPr txBox="1"/>
          <p:nvPr/>
        </p:nvSpPr>
        <p:spPr>
          <a:xfrm>
            <a:off x="6911216" y="1450283"/>
            <a:ext cx="1384200" cy="42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EXPLORADORES</a:t>
            </a:r>
            <a:endParaRPr b="1" sz="1400"/>
          </a:p>
        </p:txBody>
      </p:sp>
      <p:sp>
        <p:nvSpPr>
          <p:cNvPr id="4996" name="Google Shape;4996;p183"/>
          <p:cNvSpPr txBox="1"/>
          <p:nvPr/>
        </p:nvSpPr>
        <p:spPr>
          <a:xfrm>
            <a:off x="4963166" y="1884839"/>
            <a:ext cx="1270800" cy="31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Definidos por:</a:t>
            </a:r>
            <a:endParaRPr sz="1000" u="sng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Estar enfocados en lograr estatus y alcanzar unos objetivos establecidos rápida y/o totalmente.</a:t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Se les retiene con:</a:t>
            </a:r>
            <a:endParaRPr sz="1000" u="sng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Logros</a:t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ALUMNOS</a:t>
            </a:r>
            <a:endParaRPr b="1" sz="17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997" name="Google Shape;4997;p183"/>
          <p:cNvSpPr txBox="1"/>
          <p:nvPr/>
        </p:nvSpPr>
        <p:spPr>
          <a:xfrm>
            <a:off x="2737085" y="1832746"/>
            <a:ext cx="14805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Definidos por:</a:t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Estar enfocados en socializar y por el deseo de crear una red de amigos y contactos.</a:t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Se les retiene con:</a:t>
            </a:r>
            <a:endParaRPr sz="1000" u="sng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Feedas de noticias.</a:t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Listas</a:t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Chats</a:t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    ALUMNOS</a:t>
            </a:r>
            <a:endParaRPr b="1" sz="17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998" name="Google Shape;4998;p183"/>
          <p:cNvSpPr txBox="1"/>
          <p:nvPr/>
        </p:nvSpPr>
        <p:spPr>
          <a:xfrm>
            <a:off x="814938" y="1763145"/>
            <a:ext cx="1270800" cy="305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Definidos por:</a:t>
            </a:r>
            <a:endParaRPr sz="1000" u="sng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Estar enfocados en ganar, en el rango y la competencia de igual a igual.</a:t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Se les retiene con:</a:t>
            </a:r>
            <a:endParaRPr sz="1000" u="sng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Clasificaciones</a:t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Categorías</a:t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ALUMNOS</a:t>
            </a:r>
            <a:endParaRPr b="1" sz="17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999" name="Google Shape;4999;p183"/>
          <p:cNvSpPr txBox="1"/>
          <p:nvPr/>
        </p:nvSpPr>
        <p:spPr>
          <a:xfrm>
            <a:off x="6954383" y="1777172"/>
            <a:ext cx="1270800" cy="31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Definidos por:</a:t>
            </a:r>
            <a:endParaRPr sz="1000" u="sng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Estar enfocados en explorar y el deseo de descubrir lo desconocido.</a:t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Se les retiene con:</a:t>
            </a:r>
            <a:endParaRPr sz="1000" u="sng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Logros complejos</a:t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ALUMNOS</a:t>
            </a:r>
            <a:endParaRPr b="1" sz="17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Cool homework presentation by Slidesgo">
  <a:themeElements>
    <a:clrScheme name="Simple Light">
      <a:dk1>
        <a:srgbClr val="494C50"/>
      </a:dk1>
      <a:lt1>
        <a:srgbClr val="F9F3EA"/>
      </a:lt1>
      <a:dk2>
        <a:srgbClr val="F97166"/>
      </a:dk2>
      <a:lt2>
        <a:srgbClr val="E43127"/>
      </a:lt2>
      <a:accent1>
        <a:srgbClr val="61AE46"/>
      </a:accent1>
      <a:accent2>
        <a:srgbClr val="7AC75F"/>
      </a:accent2>
      <a:accent3>
        <a:srgbClr val="4285F4"/>
      </a:accent3>
      <a:accent4>
        <a:srgbClr val="72A3F4"/>
      </a:accent4>
      <a:accent5>
        <a:srgbClr val="FBBC04"/>
      </a:accent5>
      <a:accent6>
        <a:srgbClr val="FED250"/>
      </a:accent6>
      <a:hlink>
        <a:srgbClr val="61AE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