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9" r:id="rId4"/>
    <p:sldId id="270" r:id="rId5"/>
    <p:sldId id="267" r:id="rId6"/>
    <p:sldId id="26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B7E574-5FF3-4D23-A367-3367DD6AB47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35B63A-3FE8-4E49-927E-F6622C27AE5F}">
      <dgm:prSet/>
      <dgm:spPr/>
      <dgm:t>
        <a:bodyPr/>
        <a:lstStyle/>
        <a:p>
          <a:r>
            <a:rPr lang="es-ES"/>
            <a:t>En un lugar tranquilo, sin interrupciones…</a:t>
          </a:r>
          <a:endParaRPr lang="en-US"/>
        </a:p>
      </dgm:t>
    </dgm:pt>
    <dgm:pt modelId="{C442A87C-3910-457A-BBED-DA6B5AE8AE64}" type="parTrans" cxnId="{01B40E4E-14EF-4ECF-BEC7-5DCD351313F2}">
      <dgm:prSet/>
      <dgm:spPr/>
      <dgm:t>
        <a:bodyPr/>
        <a:lstStyle/>
        <a:p>
          <a:endParaRPr lang="en-US"/>
        </a:p>
      </dgm:t>
    </dgm:pt>
    <dgm:pt modelId="{D489D7FA-F4A2-48FE-8C26-BBA17690B71B}" type="sibTrans" cxnId="{01B40E4E-14EF-4ECF-BEC7-5DCD351313F2}">
      <dgm:prSet/>
      <dgm:spPr/>
      <dgm:t>
        <a:bodyPr/>
        <a:lstStyle/>
        <a:p>
          <a:endParaRPr lang="en-US"/>
        </a:p>
      </dgm:t>
    </dgm:pt>
    <dgm:pt modelId="{5FD91185-9567-450F-812E-80DC397A1343}">
      <dgm:prSet/>
      <dgm:spPr/>
      <dgm:t>
        <a:bodyPr/>
        <a:lstStyle/>
        <a:p>
          <a:r>
            <a:rPr lang="es-ES"/>
            <a:t>Mirada, postura corporal, relajación…</a:t>
          </a:r>
          <a:endParaRPr lang="en-US"/>
        </a:p>
      </dgm:t>
    </dgm:pt>
    <dgm:pt modelId="{F0E3F571-8C10-4205-B8A1-98BA9D660FDA}" type="parTrans" cxnId="{91A0F38A-BEC3-4740-A854-BDC14D754CB1}">
      <dgm:prSet/>
      <dgm:spPr/>
      <dgm:t>
        <a:bodyPr/>
        <a:lstStyle/>
        <a:p>
          <a:endParaRPr lang="en-US"/>
        </a:p>
      </dgm:t>
    </dgm:pt>
    <dgm:pt modelId="{3DADC5B2-C9DF-457C-A748-FA6A569F3F6B}" type="sibTrans" cxnId="{91A0F38A-BEC3-4740-A854-BDC14D754CB1}">
      <dgm:prSet/>
      <dgm:spPr/>
      <dgm:t>
        <a:bodyPr/>
        <a:lstStyle/>
        <a:p>
          <a:endParaRPr lang="en-US"/>
        </a:p>
      </dgm:t>
    </dgm:pt>
    <dgm:pt modelId="{B74F2AC9-55D2-43D1-83D8-6962AB7B5BD1}">
      <dgm:prSet/>
      <dgm:spPr/>
      <dgm:t>
        <a:bodyPr/>
        <a:lstStyle/>
        <a:p>
          <a:r>
            <a:rPr lang="es-ES"/>
            <a:t>Con mi presencia a favor de la persona</a:t>
          </a:r>
          <a:endParaRPr lang="en-US"/>
        </a:p>
      </dgm:t>
    </dgm:pt>
    <dgm:pt modelId="{3EE1A41C-6B5B-4CC3-B178-EDE87B2E051C}" type="parTrans" cxnId="{8A73D89C-D650-481A-B101-FD0AA1C28C4D}">
      <dgm:prSet/>
      <dgm:spPr/>
      <dgm:t>
        <a:bodyPr/>
        <a:lstStyle/>
        <a:p>
          <a:endParaRPr lang="en-US"/>
        </a:p>
      </dgm:t>
    </dgm:pt>
    <dgm:pt modelId="{8E119816-5E60-4518-A792-F7D40770403B}" type="sibTrans" cxnId="{8A73D89C-D650-481A-B101-FD0AA1C28C4D}">
      <dgm:prSet/>
      <dgm:spPr/>
      <dgm:t>
        <a:bodyPr/>
        <a:lstStyle/>
        <a:p>
          <a:endParaRPr lang="en-US"/>
        </a:p>
      </dgm:t>
    </dgm:pt>
    <dgm:pt modelId="{BF31A858-1F5C-4941-96FC-1D4290A34C5B}">
      <dgm:prSet/>
      <dgm:spPr/>
      <dgm:t>
        <a:bodyPr/>
        <a:lstStyle/>
        <a:p>
          <a:r>
            <a:rPr lang="es-ES"/>
            <a:t>Mi mente vaciada de prejuicios</a:t>
          </a:r>
          <a:endParaRPr lang="en-US"/>
        </a:p>
      </dgm:t>
    </dgm:pt>
    <dgm:pt modelId="{1D72162A-0507-4E7A-9F48-8AF902A84759}" type="parTrans" cxnId="{5842B049-85E7-4C5E-9ED0-5D7404F0DE9E}">
      <dgm:prSet/>
      <dgm:spPr/>
      <dgm:t>
        <a:bodyPr/>
        <a:lstStyle/>
        <a:p>
          <a:endParaRPr lang="en-US"/>
        </a:p>
      </dgm:t>
    </dgm:pt>
    <dgm:pt modelId="{95E367C8-1D44-4728-8DAE-99252BBC352B}" type="sibTrans" cxnId="{5842B049-85E7-4C5E-9ED0-5D7404F0DE9E}">
      <dgm:prSet/>
      <dgm:spPr/>
      <dgm:t>
        <a:bodyPr/>
        <a:lstStyle/>
        <a:p>
          <a:endParaRPr lang="en-US"/>
        </a:p>
      </dgm:t>
    </dgm:pt>
    <dgm:pt modelId="{56019C2E-1338-4948-B287-B5B789BC7188}">
      <dgm:prSet/>
      <dgm:spPr/>
      <dgm:t>
        <a:bodyPr/>
        <a:lstStyle/>
        <a:p>
          <a:r>
            <a:rPr lang="es-ES"/>
            <a:t>Validando lo que la persona siente</a:t>
          </a:r>
          <a:endParaRPr lang="en-US"/>
        </a:p>
      </dgm:t>
    </dgm:pt>
    <dgm:pt modelId="{71CCE3FA-47B7-49AF-9F5F-F4752F7D57B3}" type="parTrans" cxnId="{DDF49B51-EC6E-44E6-A96B-77602BDEE31F}">
      <dgm:prSet/>
      <dgm:spPr/>
      <dgm:t>
        <a:bodyPr/>
        <a:lstStyle/>
        <a:p>
          <a:endParaRPr lang="en-US"/>
        </a:p>
      </dgm:t>
    </dgm:pt>
    <dgm:pt modelId="{5A4EC148-6371-4027-9922-6A0F0F590953}" type="sibTrans" cxnId="{DDF49B51-EC6E-44E6-A96B-77602BDEE31F}">
      <dgm:prSet/>
      <dgm:spPr/>
      <dgm:t>
        <a:bodyPr/>
        <a:lstStyle/>
        <a:p>
          <a:endParaRPr lang="en-US"/>
        </a:p>
      </dgm:t>
    </dgm:pt>
    <dgm:pt modelId="{7FCF6E86-99A3-473F-A5BE-B9B6EEE90B49}">
      <dgm:prSet/>
      <dgm:spPr/>
      <dgm:t>
        <a:bodyPr/>
        <a:lstStyle/>
        <a:p>
          <a:r>
            <a:rPr lang="es-ES"/>
            <a:t>Poniéndome en su lugar</a:t>
          </a:r>
          <a:endParaRPr lang="en-US"/>
        </a:p>
      </dgm:t>
    </dgm:pt>
    <dgm:pt modelId="{99F2C6FE-385A-4E07-8E7F-0D913A054160}" type="parTrans" cxnId="{CD94A89D-02E0-4845-BBF8-D2CAB03508F5}">
      <dgm:prSet/>
      <dgm:spPr/>
      <dgm:t>
        <a:bodyPr/>
        <a:lstStyle/>
        <a:p>
          <a:endParaRPr lang="en-US"/>
        </a:p>
      </dgm:t>
    </dgm:pt>
    <dgm:pt modelId="{38229005-0CB2-4440-B55B-BD2842DEE9D6}" type="sibTrans" cxnId="{CD94A89D-02E0-4845-BBF8-D2CAB03508F5}">
      <dgm:prSet/>
      <dgm:spPr/>
      <dgm:t>
        <a:bodyPr/>
        <a:lstStyle/>
        <a:p>
          <a:endParaRPr lang="en-US"/>
        </a:p>
      </dgm:t>
    </dgm:pt>
    <dgm:pt modelId="{FB204404-1B42-463E-9173-7E237F97D9BA}">
      <dgm:prSet/>
      <dgm:spPr/>
      <dgm:t>
        <a:bodyPr/>
        <a:lstStyle/>
        <a:p>
          <a:r>
            <a:rPr lang="es-ES"/>
            <a:t>Prestándole atención plena</a:t>
          </a:r>
          <a:endParaRPr lang="en-US"/>
        </a:p>
      </dgm:t>
    </dgm:pt>
    <dgm:pt modelId="{27734C75-BED6-4881-9F74-58F9F85A3078}" type="parTrans" cxnId="{E920FA27-80F8-4F81-A193-C7284DE227F1}">
      <dgm:prSet/>
      <dgm:spPr/>
      <dgm:t>
        <a:bodyPr/>
        <a:lstStyle/>
        <a:p>
          <a:endParaRPr lang="en-US"/>
        </a:p>
      </dgm:t>
    </dgm:pt>
    <dgm:pt modelId="{DCB488F7-AE78-4EFB-BEF4-8A2CD4D7AC72}" type="sibTrans" cxnId="{E920FA27-80F8-4F81-A193-C7284DE227F1}">
      <dgm:prSet/>
      <dgm:spPr/>
      <dgm:t>
        <a:bodyPr/>
        <a:lstStyle/>
        <a:p>
          <a:endParaRPr lang="en-US"/>
        </a:p>
      </dgm:t>
    </dgm:pt>
    <dgm:pt modelId="{2E6F3AF7-9E00-4578-89EF-E16272471DEC}">
      <dgm:prSet/>
      <dgm:spPr/>
      <dgm:t>
        <a:bodyPr/>
        <a:lstStyle/>
        <a:p>
          <a:r>
            <a:rPr lang="es-ES"/>
            <a:t>Practico una y otra vez</a:t>
          </a:r>
          <a:endParaRPr lang="en-US"/>
        </a:p>
      </dgm:t>
    </dgm:pt>
    <dgm:pt modelId="{5D613E17-2A3D-48C3-86EF-9F55D623FBC9}" type="parTrans" cxnId="{B5B4BC2D-9554-443F-8A5C-B5187822CCC2}">
      <dgm:prSet/>
      <dgm:spPr/>
      <dgm:t>
        <a:bodyPr/>
        <a:lstStyle/>
        <a:p>
          <a:endParaRPr lang="en-US"/>
        </a:p>
      </dgm:t>
    </dgm:pt>
    <dgm:pt modelId="{D7629F46-804C-4CBA-A7A5-86EF425D169B}" type="sibTrans" cxnId="{B5B4BC2D-9554-443F-8A5C-B5187822CCC2}">
      <dgm:prSet/>
      <dgm:spPr/>
      <dgm:t>
        <a:bodyPr/>
        <a:lstStyle/>
        <a:p>
          <a:endParaRPr lang="en-US"/>
        </a:p>
      </dgm:t>
    </dgm:pt>
    <dgm:pt modelId="{A082AA67-50D8-4752-B3A0-A7BF8A5B7948}">
      <dgm:prSet/>
      <dgm:spPr/>
      <dgm:t>
        <a:bodyPr/>
        <a:lstStyle/>
        <a:p>
          <a:r>
            <a:rPr lang="es-ES" dirty="0"/>
            <a:t>1º silencio</a:t>
          </a:r>
        </a:p>
        <a:p>
          <a:r>
            <a:rPr lang="es-ES" dirty="0"/>
            <a:t>2º reflejo, parafraseo…</a:t>
          </a:r>
          <a:endParaRPr lang="en-US" dirty="0"/>
        </a:p>
      </dgm:t>
    </dgm:pt>
    <dgm:pt modelId="{5E82CE82-4CA6-498D-BCEB-076062A49177}" type="parTrans" cxnId="{7681B557-012B-4287-828E-5F16D9C9BAE4}">
      <dgm:prSet/>
      <dgm:spPr/>
      <dgm:t>
        <a:bodyPr/>
        <a:lstStyle/>
        <a:p>
          <a:endParaRPr lang="en-US"/>
        </a:p>
      </dgm:t>
    </dgm:pt>
    <dgm:pt modelId="{76B3D67B-9603-43AF-9F1B-B96ABB204639}" type="sibTrans" cxnId="{7681B557-012B-4287-828E-5F16D9C9BAE4}">
      <dgm:prSet/>
      <dgm:spPr/>
      <dgm:t>
        <a:bodyPr/>
        <a:lstStyle/>
        <a:p>
          <a:endParaRPr lang="en-US"/>
        </a:p>
      </dgm:t>
    </dgm:pt>
    <dgm:pt modelId="{FAC0A579-F0C8-47B0-8368-65E52CE1F80B}" type="pres">
      <dgm:prSet presAssocID="{19B7E574-5FF3-4D23-A367-3367DD6AB470}" presName="diagram" presStyleCnt="0">
        <dgm:presLayoutVars>
          <dgm:dir/>
          <dgm:resizeHandles val="exact"/>
        </dgm:presLayoutVars>
      </dgm:prSet>
      <dgm:spPr/>
    </dgm:pt>
    <dgm:pt modelId="{C0D4457B-1218-457F-A22E-7FA26241442E}" type="pres">
      <dgm:prSet presAssocID="{D535B63A-3FE8-4E49-927E-F6622C27AE5F}" presName="node" presStyleLbl="node1" presStyleIdx="0" presStyleCnt="9">
        <dgm:presLayoutVars>
          <dgm:bulletEnabled val="1"/>
        </dgm:presLayoutVars>
      </dgm:prSet>
      <dgm:spPr/>
    </dgm:pt>
    <dgm:pt modelId="{D7DB7012-79D4-45C8-AB8A-675937145BDB}" type="pres">
      <dgm:prSet presAssocID="{D489D7FA-F4A2-48FE-8C26-BBA17690B71B}" presName="sibTrans" presStyleCnt="0"/>
      <dgm:spPr/>
    </dgm:pt>
    <dgm:pt modelId="{B409FB2A-3F3A-49C3-A203-22A5149659A3}" type="pres">
      <dgm:prSet presAssocID="{5FD91185-9567-450F-812E-80DC397A1343}" presName="node" presStyleLbl="node1" presStyleIdx="1" presStyleCnt="9">
        <dgm:presLayoutVars>
          <dgm:bulletEnabled val="1"/>
        </dgm:presLayoutVars>
      </dgm:prSet>
      <dgm:spPr/>
    </dgm:pt>
    <dgm:pt modelId="{D91CEBB8-1EE9-479B-9F83-4708043FA7FA}" type="pres">
      <dgm:prSet presAssocID="{3DADC5B2-C9DF-457C-A748-FA6A569F3F6B}" presName="sibTrans" presStyleCnt="0"/>
      <dgm:spPr/>
    </dgm:pt>
    <dgm:pt modelId="{3CCDD5B2-7313-4962-BB77-3B2FE1613052}" type="pres">
      <dgm:prSet presAssocID="{B74F2AC9-55D2-43D1-83D8-6962AB7B5BD1}" presName="node" presStyleLbl="node1" presStyleIdx="2" presStyleCnt="9">
        <dgm:presLayoutVars>
          <dgm:bulletEnabled val="1"/>
        </dgm:presLayoutVars>
      </dgm:prSet>
      <dgm:spPr/>
    </dgm:pt>
    <dgm:pt modelId="{1EC2C2F4-62DD-49EA-BEF1-5998FD4425F5}" type="pres">
      <dgm:prSet presAssocID="{8E119816-5E60-4518-A792-F7D40770403B}" presName="sibTrans" presStyleCnt="0"/>
      <dgm:spPr/>
    </dgm:pt>
    <dgm:pt modelId="{61C036E6-075F-44F2-90C5-6DC2530E7D0E}" type="pres">
      <dgm:prSet presAssocID="{BF31A858-1F5C-4941-96FC-1D4290A34C5B}" presName="node" presStyleLbl="node1" presStyleIdx="3" presStyleCnt="9">
        <dgm:presLayoutVars>
          <dgm:bulletEnabled val="1"/>
        </dgm:presLayoutVars>
      </dgm:prSet>
      <dgm:spPr/>
    </dgm:pt>
    <dgm:pt modelId="{4F5BC3E3-86D3-4795-B709-EE00A627F14D}" type="pres">
      <dgm:prSet presAssocID="{95E367C8-1D44-4728-8DAE-99252BBC352B}" presName="sibTrans" presStyleCnt="0"/>
      <dgm:spPr/>
    </dgm:pt>
    <dgm:pt modelId="{963E2E6A-6DA9-48A1-8E49-45C9A8FC4E78}" type="pres">
      <dgm:prSet presAssocID="{56019C2E-1338-4948-B287-B5B789BC7188}" presName="node" presStyleLbl="node1" presStyleIdx="4" presStyleCnt="9">
        <dgm:presLayoutVars>
          <dgm:bulletEnabled val="1"/>
        </dgm:presLayoutVars>
      </dgm:prSet>
      <dgm:spPr/>
    </dgm:pt>
    <dgm:pt modelId="{86103AE4-6440-49F9-B2ED-571FDD735C2E}" type="pres">
      <dgm:prSet presAssocID="{5A4EC148-6371-4027-9922-6A0F0F590953}" presName="sibTrans" presStyleCnt="0"/>
      <dgm:spPr/>
    </dgm:pt>
    <dgm:pt modelId="{60CCC264-864E-48BB-8551-9455975FF77A}" type="pres">
      <dgm:prSet presAssocID="{7FCF6E86-99A3-473F-A5BE-B9B6EEE90B49}" presName="node" presStyleLbl="node1" presStyleIdx="5" presStyleCnt="9">
        <dgm:presLayoutVars>
          <dgm:bulletEnabled val="1"/>
        </dgm:presLayoutVars>
      </dgm:prSet>
      <dgm:spPr/>
    </dgm:pt>
    <dgm:pt modelId="{4261D91F-1BC6-4F46-AE89-2E6E228D1E7E}" type="pres">
      <dgm:prSet presAssocID="{38229005-0CB2-4440-B55B-BD2842DEE9D6}" presName="sibTrans" presStyleCnt="0"/>
      <dgm:spPr/>
    </dgm:pt>
    <dgm:pt modelId="{D24BF5EF-058A-41CB-BE08-A392194560B1}" type="pres">
      <dgm:prSet presAssocID="{FB204404-1B42-463E-9173-7E237F97D9BA}" presName="node" presStyleLbl="node1" presStyleIdx="6" presStyleCnt="9">
        <dgm:presLayoutVars>
          <dgm:bulletEnabled val="1"/>
        </dgm:presLayoutVars>
      </dgm:prSet>
      <dgm:spPr/>
    </dgm:pt>
    <dgm:pt modelId="{1D2E6B8E-2C94-4C7F-B6B9-FD5AA12D93D5}" type="pres">
      <dgm:prSet presAssocID="{DCB488F7-AE78-4EFB-BEF4-8A2CD4D7AC72}" presName="sibTrans" presStyleCnt="0"/>
      <dgm:spPr/>
    </dgm:pt>
    <dgm:pt modelId="{3432A6F2-3AAA-45B0-945B-C7926C20EF3C}" type="pres">
      <dgm:prSet presAssocID="{2E6F3AF7-9E00-4578-89EF-E16272471DEC}" presName="node" presStyleLbl="node1" presStyleIdx="7" presStyleCnt="9">
        <dgm:presLayoutVars>
          <dgm:bulletEnabled val="1"/>
        </dgm:presLayoutVars>
      </dgm:prSet>
      <dgm:spPr/>
    </dgm:pt>
    <dgm:pt modelId="{C4E990CB-A6D4-48A0-A564-7DD406D581D2}" type="pres">
      <dgm:prSet presAssocID="{D7629F46-804C-4CBA-A7A5-86EF425D169B}" presName="sibTrans" presStyleCnt="0"/>
      <dgm:spPr/>
    </dgm:pt>
    <dgm:pt modelId="{15751143-B465-48AB-AA42-331F6D0DA6A7}" type="pres">
      <dgm:prSet presAssocID="{A082AA67-50D8-4752-B3A0-A7BF8A5B7948}" presName="node" presStyleLbl="node1" presStyleIdx="8" presStyleCnt="9">
        <dgm:presLayoutVars>
          <dgm:bulletEnabled val="1"/>
        </dgm:presLayoutVars>
      </dgm:prSet>
      <dgm:spPr/>
    </dgm:pt>
  </dgm:ptLst>
  <dgm:cxnLst>
    <dgm:cxn modelId="{68575D20-9E6B-4F79-BA40-28DB321B3EF6}" type="presOf" srcId="{B74F2AC9-55D2-43D1-83D8-6962AB7B5BD1}" destId="{3CCDD5B2-7313-4962-BB77-3B2FE1613052}" srcOrd="0" destOrd="0" presId="urn:microsoft.com/office/officeart/2005/8/layout/default"/>
    <dgm:cxn modelId="{E920FA27-80F8-4F81-A193-C7284DE227F1}" srcId="{19B7E574-5FF3-4D23-A367-3367DD6AB470}" destId="{FB204404-1B42-463E-9173-7E237F97D9BA}" srcOrd="6" destOrd="0" parTransId="{27734C75-BED6-4881-9F74-58F9F85A3078}" sibTransId="{DCB488F7-AE78-4EFB-BEF4-8A2CD4D7AC72}"/>
    <dgm:cxn modelId="{B5B4BC2D-9554-443F-8A5C-B5187822CCC2}" srcId="{19B7E574-5FF3-4D23-A367-3367DD6AB470}" destId="{2E6F3AF7-9E00-4578-89EF-E16272471DEC}" srcOrd="7" destOrd="0" parTransId="{5D613E17-2A3D-48C3-86EF-9F55D623FBC9}" sibTransId="{D7629F46-804C-4CBA-A7A5-86EF425D169B}"/>
    <dgm:cxn modelId="{27DB9347-3632-416F-BEC5-8A97C83863F8}" type="presOf" srcId="{BF31A858-1F5C-4941-96FC-1D4290A34C5B}" destId="{61C036E6-075F-44F2-90C5-6DC2530E7D0E}" srcOrd="0" destOrd="0" presId="urn:microsoft.com/office/officeart/2005/8/layout/default"/>
    <dgm:cxn modelId="{5842B049-85E7-4C5E-9ED0-5D7404F0DE9E}" srcId="{19B7E574-5FF3-4D23-A367-3367DD6AB470}" destId="{BF31A858-1F5C-4941-96FC-1D4290A34C5B}" srcOrd="3" destOrd="0" parTransId="{1D72162A-0507-4E7A-9F48-8AF902A84759}" sibTransId="{95E367C8-1D44-4728-8DAE-99252BBC352B}"/>
    <dgm:cxn modelId="{01B40E4E-14EF-4ECF-BEC7-5DCD351313F2}" srcId="{19B7E574-5FF3-4D23-A367-3367DD6AB470}" destId="{D535B63A-3FE8-4E49-927E-F6622C27AE5F}" srcOrd="0" destOrd="0" parTransId="{C442A87C-3910-457A-BBED-DA6B5AE8AE64}" sibTransId="{D489D7FA-F4A2-48FE-8C26-BBA17690B71B}"/>
    <dgm:cxn modelId="{DDF49B51-EC6E-44E6-A96B-77602BDEE31F}" srcId="{19B7E574-5FF3-4D23-A367-3367DD6AB470}" destId="{56019C2E-1338-4948-B287-B5B789BC7188}" srcOrd="4" destOrd="0" parTransId="{71CCE3FA-47B7-49AF-9F5F-F4752F7D57B3}" sibTransId="{5A4EC148-6371-4027-9922-6A0F0F590953}"/>
    <dgm:cxn modelId="{7681B557-012B-4287-828E-5F16D9C9BAE4}" srcId="{19B7E574-5FF3-4D23-A367-3367DD6AB470}" destId="{A082AA67-50D8-4752-B3A0-A7BF8A5B7948}" srcOrd="8" destOrd="0" parTransId="{5E82CE82-4CA6-498D-BCEB-076062A49177}" sibTransId="{76B3D67B-9603-43AF-9F1B-B96ABB204639}"/>
    <dgm:cxn modelId="{A4FCDE7B-B05F-4FBF-83CC-929DB5B0DD7D}" type="presOf" srcId="{2E6F3AF7-9E00-4578-89EF-E16272471DEC}" destId="{3432A6F2-3AAA-45B0-945B-C7926C20EF3C}" srcOrd="0" destOrd="0" presId="urn:microsoft.com/office/officeart/2005/8/layout/default"/>
    <dgm:cxn modelId="{09178089-8F5C-4CE9-A723-CBA10E88B378}" type="presOf" srcId="{FB204404-1B42-463E-9173-7E237F97D9BA}" destId="{D24BF5EF-058A-41CB-BE08-A392194560B1}" srcOrd="0" destOrd="0" presId="urn:microsoft.com/office/officeart/2005/8/layout/default"/>
    <dgm:cxn modelId="{91A0F38A-BEC3-4740-A854-BDC14D754CB1}" srcId="{19B7E574-5FF3-4D23-A367-3367DD6AB470}" destId="{5FD91185-9567-450F-812E-80DC397A1343}" srcOrd="1" destOrd="0" parTransId="{F0E3F571-8C10-4205-B8A1-98BA9D660FDA}" sibTransId="{3DADC5B2-C9DF-457C-A748-FA6A569F3F6B}"/>
    <dgm:cxn modelId="{8A73D89C-D650-481A-B101-FD0AA1C28C4D}" srcId="{19B7E574-5FF3-4D23-A367-3367DD6AB470}" destId="{B74F2AC9-55D2-43D1-83D8-6962AB7B5BD1}" srcOrd="2" destOrd="0" parTransId="{3EE1A41C-6B5B-4CC3-B178-EDE87B2E051C}" sibTransId="{8E119816-5E60-4518-A792-F7D40770403B}"/>
    <dgm:cxn modelId="{CD94A89D-02E0-4845-BBF8-D2CAB03508F5}" srcId="{19B7E574-5FF3-4D23-A367-3367DD6AB470}" destId="{7FCF6E86-99A3-473F-A5BE-B9B6EEE90B49}" srcOrd="5" destOrd="0" parTransId="{99F2C6FE-385A-4E07-8E7F-0D913A054160}" sibTransId="{38229005-0CB2-4440-B55B-BD2842DEE9D6}"/>
    <dgm:cxn modelId="{CF1BBEB0-EC49-4A5C-8591-CD3933E2ACA3}" type="presOf" srcId="{19B7E574-5FF3-4D23-A367-3367DD6AB470}" destId="{FAC0A579-F0C8-47B0-8368-65E52CE1F80B}" srcOrd="0" destOrd="0" presId="urn:microsoft.com/office/officeart/2005/8/layout/default"/>
    <dgm:cxn modelId="{D9CB52C0-0265-43B3-A5F3-E1E63E3D0DAC}" type="presOf" srcId="{D535B63A-3FE8-4E49-927E-F6622C27AE5F}" destId="{C0D4457B-1218-457F-A22E-7FA26241442E}" srcOrd="0" destOrd="0" presId="urn:microsoft.com/office/officeart/2005/8/layout/default"/>
    <dgm:cxn modelId="{2B1794DD-EFBB-4543-8332-85D01B582464}" type="presOf" srcId="{A082AA67-50D8-4752-B3A0-A7BF8A5B7948}" destId="{15751143-B465-48AB-AA42-331F6D0DA6A7}" srcOrd="0" destOrd="0" presId="urn:microsoft.com/office/officeart/2005/8/layout/default"/>
    <dgm:cxn modelId="{145449DF-C2E6-4DAD-B7BC-5FEC288BBCA3}" type="presOf" srcId="{7FCF6E86-99A3-473F-A5BE-B9B6EEE90B49}" destId="{60CCC264-864E-48BB-8551-9455975FF77A}" srcOrd="0" destOrd="0" presId="urn:microsoft.com/office/officeart/2005/8/layout/default"/>
    <dgm:cxn modelId="{5C8E1DEE-8F60-48EA-90BA-9DB031F81083}" type="presOf" srcId="{5FD91185-9567-450F-812E-80DC397A1343}" destId="{B409FB2A-3F3A-49C3-A203-22A5149659A3}" srcOrd="0" destOrd="0" presId="urn:microsoft.com/office/officeart/2005/8/layout/default"/>
    <dgm:cxn modelId="{5B8F5EF2-A8EE-443D-8150-2517C9602CE5}" type="presOf" srcId="{56019C2E-1338-4948-B287-B5B789BC7188}" destId="{963E2E6A-6DA9-48A1-8E49-45C9A8FC4E78}" srcOrd="0" destOrd="0" presId="urn:microsoft.com/office/officeart/2005/8/layout/default"/>
    <dgm:cxn modelId="{B1100ED1-B388-4570-98E7-8BCCDC72E656}" type="presParOf" srcId="{FAC0A579-F0C8-47B0-8368-65E52CE1F80B}" destId="{C0D4457B-1218-457F-A22E-7FA26241442E}" srcOrd="0" destOrd="0" presId="urn:microsoft.com/office/officeart/2005/8/layout/default"/>
    <dgm:cxn modelId="{52BF4533-159B-4262-B978-DED3B16EA31C}" type="presParOf" srcId="{FAC0A579-F0C8-47B0-8368-65E52CE1F80B}" destId="{D7DB7012-79D4-45C8-AB8A-675937145BDB}" srcOrd="1" destOrd="0" presId="urn:microsoft.com/office/officeart/2005/8/layout/default"/>
    <dgm:cxn modelId="{C523A3BD-5475-451C-84F2-7027BCD58804}" type="presParOf" srcId="{FAC0A579-F0C8-47B0-8368-65E52CE1F80B}" destId="{B409FB2A-3F3A-49C3-A203-22A5149659A3}" srcOrd="2" destOrd="0" presId="urn:microsoft.com/office/officeart/2005/8/layout/default"/>
    <dgm:cxn modelId="{67F5DB25-E03C-43D2-8195-B0D5D4C27D80}" type="presParOf" srcId="{FAC0A579-F0C8-47B0-8368-65E52CE1F80B}" destId="{D91CEBB8-1EE9-479B-9F83-4708043FA7FA}" srcOrd="3" destOrd="0" presId="urn:microsoft.com/office/officeart/2005/8/layout/default"/>
    <dgm:cxn modelId="{65C59681-2F8B-4AE4-8F26-7DFBADD268F2}" type="presParOf" srcId="{FAC0A579-F0C8-47B0-8368-65E52CE1F80B}" destId="{3CCDD5B2-7313-4962-BB77-3B2FE1613052}" srcOrd="4" destOrd="0" presId="urn:microsoft.com/office/officeart/2005/8/layout/default"/>
    <dgm:cxn modelId="{5B7E6DCD-9B7A-402D-833F-8CDC12211A15}" type="presParOf" srcId="{FAC0A579-F0C8-47B0-8368-65E52CE1F80B}" destId="{1EC2C2F4-62DD-49EA-BEF1-5998FD4425F5}" srcOrd="5" destOrd="0" presId="urn:microsoft.com/office/officeart/2005/8/layout/default"/>
    <dgm:cxn modelId="{58ECFF06-C630-40CF-A2E4-833ABB3A5BEB}" type="presParOf" srcId="{FAC0A579-F0C8-47B0-8368-65E52CE1F80B}" destId="{61C036E6-075F-44F2-90C5-6DC2530E7D0E}" srcOrd="6" destOrd="0" presId="urn:microsoft.com/office/officeart/2005/8/layout/default"/>
    <dgm:cxn modelId="{896CEC6C-9791-49CE-AC12-BA5F78610F8C}" type="presParOf" srcId="{FAC0A579-F0C8-47B0-8368-65E52CE1F80B}" destId="{4F5BC3E3-86D3-4795-B709-EE00A627F14D}" srcOrd="7" destOrd="0" presId="urn:microsoft.com/office/officeart/2005/8/layout/default"/>
    <dgm:cxn modelId="{BDBA1FE5-F71D-441A-B757-F3A720376EAC}" type="presParOf" srcId="{FAC0A579-F0C8-47B0-8368-65E52CE1F80B}" destId="{963E2E6A-6DA9-48A1-8E49-45C9A8FC4E78}" srcOrd="8" destOrd="0" presId="urn:microsoft.com/office/officeart/2005/8/layout/default"/>
    <dgm:cxn modelId="{F1586CD8-7D8C-4D23-BAB1-52ED94C53F81}" type="presParOf" srcId="{FAC0A579-F0C8-47B0-8368-65E52CE1F80B}" destId="{86103AE4-6440-49F9-B2ED-571FDD735C2E}" srcOrd="9" destOrd="0" presId="urn:microsoft.com/office/officeart/2005/8/layout/default"/>
    <dgm:cxn modelId="{7800D6F0-733C-45B3-A7D1-7B7DFDFBA9D7}" type="presParOf" srcId="{FAC0A579-F0C8-47B0-8368-65E52CE1F80B}" destId="{60CCC264-864E-48BB-8551-9455975FF77A}" srcOrd="10" destOrd="0" presId="urn:microsoft.com/office/officeart/2005/8/layout/default"/>
    <dgm:cxn modelId="{F4889844-62A1-4AC0-8DCF-E8308202B010}" type="presParOf" srcId="{FAC0A579-F0C8-47B0-8368-65E52CE1F80B}" destId="{4261D91F-1BC6-4F46-AE89-2E6E228D1E7E}" srcOrd="11" destOrd="0" presId="urn:microsoft.com/office/officeart/2005/8/layout/default"/>
    <dgm:cxn modelId="{994F0703-D1C6-44D1-B701-95AC07DD3350}" type="presParOf" srcId="{FAC0A579-F0C8-47B0-8368-65E52CE1F80B}" destId="{D24BF5EF-058A-41CB-BE08-A392194560B1}" srcOrd="12" destOrd="0" presId="urn:microsoft.com/office/officeart/2005/8/layout/default"/>
    <dgm:cxn modelId="{88B11737-6DDE-4B2E-BE9C-11429AB37137}" type="presParOf" srcId="{FAC0A579-F0C8-47B0-8368-65E52CE1F80B}" destId="{1D2E6B8E-2C94-4C7F-B6B9-FD5AA12D93D5}" srcOrd="13" destOrd="0" presId="urn:microsoft.com/office/officeart/2005/8/layout/default"/>
    <dgm:cxn modelId="{791B76D5-E02A-465A-9855-46ED9D3AA18F}" type="presParOf" srcId="{FAC0A579-F0C8-47B0-8368-65E52CE1F80B}" destId="{3432A6F2-3AAA-45B0-945B-C7926C20EF3C}" srcOrd="14" destOrd="0" presId="urn:microsoft.com/office/officeart/2005/8/layout/default"/>
    <dgm:cxn modelId="{CBF262C2-1A69-401C-A1FA-B81F6EE2093B}" type="presParOf" srcId="{FAC0A579-F0C8-47B0-8368-65E52CE1F80B}" destId="{C4E990CB-A6D4-48A0-A564-7DD406D581D2}" srcOrd="15" destOrd="0" presId="urn:microsoft.com/office/officeart/2005/8/layout/default"/>
    <dgm:cxn modelId="{B05D3C11-E2C5-49E9-8636-50F34D0072A7}" type="presParOf" srcId="{FAC0A579-F0C8-47B0-8368-65E52CE1F80B}" destId="{15751143-B465-48AB-AA42-331F6D0DA6A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4457B-1218-457F-A22E-7FA26241442E}">
      <dsp:nvSpPr>
        <dsp:cNvPr id="0" name=""/>
        <dsp:cNvSpPr/>
      </dsp:nvSpPr>
      <dsp:spPr>
        <a:xfrm>
          <a:off x="0" y="305555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En un lugar tranquilo, sin interrupciones…</a:t>
          </a:r>
          <a:endParaRPr lang="en-US" sz="1400" kern="1200"/>
        </a:p>
      </dsp:txBody>
      <dsp:txXfrm>
        <a:off x="0" y="305555"/>
        <a:ext cx="1583255" cy="949953"/>
      </dsp:txXfrm>
    </dsp:sp>
    <dsp:sp modelId="{B409FB2A-3F3A-49C3-A203-22A5149659A3}">
      <dsp:nvSpPr>
        <dsp:cNvPr id="0" name=""/>
        <dsp:cNvSpPr/>
      </dsp:nvSpPr>
      <dsp:spPr>
        <a:xfrm>
          <a:off x="1741581" y="305555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Mirada, postura corporal, relajación…</a:t>
          </a:r>
          <a:endParaRPr lang="en-US" sz="1400" kern="1200"/>
        </a:p>
      </dsp:txBody>
      <dsp:txXfrm>
        <a:off x="1741581" y="305555"/>
        <a:ext cx="1583255" cy="949953"/>
      </dsp:txXfrm>
    </dsp:sp>
    <dsp:sp modelId="{3CCDD5B2-7313-4962-BB77-3B2FE1613052}">
      <dsp:nvSpPr>
        <dsp:cNvPr id="0" name=""/>
        <dsp:cNvSpPr/>
      </dsp:nvSpPr>
      <dsp:spPr>
        <a:xfrm>
          <a:off x="3483163" y="305555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Con mi presencia a favor de la persona</a:t>
          </a:r>
          <a:endParaRPr lang="en-US" sz="1400" kern="1200"/>
        </a:p>
      </dsp:txBody>
      <dsp:txXfrm>
        <a:off x="3483163" y="305555"/>
        <a:ext cx="1583255" cy="949953"/>
      </dsp:txXfrm>
    </dsp:sp>
    <dsp:sp modelId="{61C036E6-075F-44F2-90C5-6DC2530E7D0E}">
      <dsp:nvSpPr>
        <dsp:cNvPr id="0" name=""/>
        <dsp:cNvSpPr/>
      </dsp:nvSpPr>
      <dsp:spPr>
        <a:xfrm>
          <a:off x="0" y="1413834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Mi mente vaciada de prejuicios</a:t>
          </a:r>
          <a:endParaRPr lang="en-US" sz="1400" kern="1200"/>
        </a:p>
      </dsp:txBody>
      <dsp:txXfrm>
        <a:off x="0" y="1413834"/>
        <a:ext cx="1583255" cy="949953"/>
      </dsp:txXfrm>
    </dsp:sp>
    <dsp:sp modelId="{963E2E6A-6DA9-48A1-8E49-45C9A8FC4E78}">
      <dsp:nvSpPr>
        <dsp:cNvPr id="0" name=""/>
        <dsp:cNvSpPr/>
      </dsp:nvSpPr>
      <dsp:spPr>
        <a:xfrm>
          <a:off x="1741581" y="1413834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Validando lo que la persona siente</a:t>
          </a:r>
          <a:endParaRPr lang="en-US" sz="1400" kern="1200"/>
        </a:p>
      </dsp:txBody>
      <dsp:txXfrm>
        <a:off x="1741581" y="1413834"/>
        <a:ext cx="1583255" cy="949953"/>
      </dsp:txXfrm>
    </dsp:sp>
    <dsp:sp modelId="{60CCC264-864E-48BB-8551-9455975FF77A}">
      <dsp:nvSpPr>
        <dsp:cNvPr id="0" name=""/>
        <dsp:cNvSpPr/>
      </dsp:nvSpPr>
      <dsp:spPr>
        <a:xfrm>
          <a:off x="3483163" y="1413834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Poniéndome en su lugar</a:t>
          </a:r>
          <a:endParaRPr lang="en-US" sz="1400" kern="1200"/>
        </a:p>
      </dsp:txBody>
      <dsp:txXfrm>
        <a:off x="3483163" y="1413834"/>
        <a:ext cx="1583255" cy="949953"/>
      </dsp:txXfrm>
    </dsp:sp>
    <dsp:sp modelId="{D24BF5EF-058A-41CB-BE08-A392194560B1}">
      <dsp:nvSpPr>
        <dsp:cNvPr id="0" name=""/>
        <dsp:cNvSpPr/>
      </dsp:nvSpPr>
      <dsp:spPr>
        <a:xfrm>
          <a:off x="0" y="2522113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Prestándole atención plena</a:t>
          </a:r>
          <a:endParaRPr lang="en-US" sz="1400" kern="1200"/>
        </a:p>
      </dsp:txBody>
      <dsp:txXfrm>
        <a:off x="0" y="2522113"/>
        <a:ext cx="1583255" cy="949953"/>
      </dsp:txXfrm>
    </dsp:sp>
    <dsp:sp modelId="{3432A6F2-3AAA-45B0-945B-C7926C20EF3C}">
      <dsp:nvSpPr>
        <dsp:cNvPr id="0" name=""/>
        <dsp:cNvSpPr/>
      </dsp:nvSpPr>
      <dsp:spPr>
        <a:xfrm>
          <a:off x="1741581" y="2522113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Practico una y otra vez</a:t>
          </a:r>
          <a:endParaRPr lang="en-US" sz="1400" kern="1200"/>
        </a:p>
      </dsp:txBody>
      <dsp:txXfrm>
        <a:off x="1741581" y="2522113"/>
        <a:ext cx="1583255" cy="949953"/>
      </dsp:txXfrm>
    </dsp:sp>
    <dsp:sp modelId="{15751143-B465-48AB-AA42-331F6D0DA6A7}">
      <dsp:nvSpPr>
        <dsp:cNvPr id="0" name=""/>
        <dsp:cNvSpPr/>
      </dsp:nvSpPr>
      <dsp:spPr>
        <a:xfrm>
          <a:off x="3483163" y="2522113"/>
          <a:ext cx="1583255" cy="949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1º silencio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2º reflejo, parafraseo…</a:t>
          </a:r>
          <a:endParaRPr lang="en-US" sz="1400" kern="1200" dirty="0"/>
        </a:p>
      </dsp:txBody>
      <dsp:txXfrm>
        <a:off x="3483163" y="2522113"/>
        <a:ext cx="1583255" cy="949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6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26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709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590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2055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65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396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74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23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19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8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33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6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04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45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23/02/2025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00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qod-kdSOJk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4" descr="Cuadros de diálogo de varios colores">
            <a:extLst>
              <a:ext uri="{FF2B5EF4-FFF2-40B4-BE49-F238E27FC236}">
                <a16:creationId xmlns:a16="http://schemas.microsoft.com/office/drawing/2014/main" id="{80DD4D24-A446-B0B6-8EBC-3D5349004F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21028" b="6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La comunicación que nos acerca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Noelia Calvo Casado</a:t>
            </a:r>
          </a:p>
          <a:p>
            <a:endParaRPr lang="es-E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5753F1-EEE2-45ED-88A1-ECB4A495D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3E3E7343-7B0A-4265-B9DA-56CE35551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608D2FF5-E7CA-448D-8B61-42FAA7A0C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DC186DC7-6F76-40B7-8268-20660160E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4C8DDEC4-2C9A-4271-BBB3-577233F2E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D8DB0C2B-A79C-421F-88AB-DC7B12527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B3BC96E3-7FEF-4BFD-8E2C-028CB3772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E7ED35DB-BAAE-4771-A0A0-65647ACC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4407B080-4ED5-43EB-8CCE-B43B336EF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8C10C675-F599-45D3-8177-D7F7DEC16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E2566A74-B9B1-469F-A373-3B3C60175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D108E5CB-8D77-4568-B6FF-2C3032134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7D8349D8-2AE2-4C78-84ED-22125F147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7632F-7F32-6802-0853-7D2F85AE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537" y="3709920"/>
            <a:ext cx="4700337" cy="724772"/>
          </a:xfrm>
        </p:spPr>
        <p:txBody>
          <a:bodyPr anchor="ctr">
            <a:normAutofit/>
          </a:bodyPr>
          <a:lstStyle/>
          <a:p>
            <a:r>
              <a:rPr lang="es-ES" dirty="0">
                <a:latin typeface="Comic Sans MS" panose="030F0702030302020204" pitchFamily="66" charset="0"/>
                <a:ea typeface="Calibri"/>
                <a:cs typeface="Calibri"/>
              </a:rPr>
              <a:t>Los sentimientos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CCC128-1C85-13A5-E08C-6EFA59B37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11" y="4847554"/>
            <a:ext cx="10093384" cy="16799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s-ES" sz="4000" i="1" dirty="0">
                <a:latin typeface="Comic Sans MS" panose="030F0702030302020204" pitchFamily="66" charset="0"/>
                <a:ea typeface="Calibri"/>
                <a:cs typeface="Calibri"/>
              </a:rPr>
              <a:t>¿Qué está vivo en mí en este momento?</a:t>
            </a:r>
          </a:p>
          <a:p>
            <a:pPr marL="0" indent="0">
              <a:buNone/>
            </a:pPr>
            <a:r>
              <a:rPr lang="es-ES" sz="4000" i="1" dirty="0">
                <a:latin typeface="Comic Sans MS" panose="030F0702030302020204" pitchFamily="66" charset="0"/>
                <a:ea typeface="Calibri"/>
                <a:cs typeface="Calibri"/>
              </a:rPr>
              <a:t>¿Qué siento con los hechos observados?</a:t>
            </a:r>
          </a:p>
          <a:p>
            <a:pPr marL="0" indent="0">
              <a:buNone/>
            </a:pPr>
            <a:endParaRPr lang="es-ES" sz="1800" i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s-E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Imagen 3" descr="Notas adhesivas con diferentes estados de ánimo">
            <a:extLst>
              <a:ext uri="{FF2B5EF4-FFF2-40B4-BE49-F238E27FC236}">
                <a16:creationId xmlns:a16="http://schemas.microsoft.com/office/drawing/2014/main" id="{28F24891-4D30-B127-D02D-90E0419B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306" b="24099"/>
          <a:stretch/>
        </p:blipFill>
        <p:spPr>
          <a:xfrm>
            <a:off x="20" y="-139511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67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D92D3-ED74-51A4-6BB5-7C393394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67" y="723899"/>
            <a:ext cx="4201036" cy="816144"/>
          </a:xfrm>
        </p:spPr>
        <p:txBody>
          <a:bodyPr>
            <a:normAutofit/>
          </a:bodyPr>
          <a:lstStyle/>
          <a:p>
            <a:r>
              <a:rPr lang="es-ES" sz="4000" dirty="0">
                <a:latin typeface="Comic Sans MS" panose="030F0702030302020204" pitchFamily="66" charset="0"/>
                <a:ea typeface="Calibri"/>
                <a:cs typeface="Calibri"/>
              </a:rPr>
              <a:t>Los sentimientos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188AAE-0B1E-7DF9-44C2-25ACCED4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20" y="1828800"/>
            <a:ext cx="4409583" cy="43053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Con </a:t>
            </a:r>
            <a:r>
              <a:rPr lang="en-US" sz="2800" dirty="0" err="1">
                <a:latin typeface="Comic Sans MS" panose="030F0702030302020204" pitchFamily="66" charset="0"/>
                <a:ea typeface="Calibri"/>
                <a:cs typeface="Calibri"/>
              </a:rPr>
              <a:t>necesidades</a:t>
            </a:r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 </a:t>
            </a:r>
            <a:r>
              <a:rPr lang="en-US" sz="2800" dirty="0" err="1">
                <a:latin typeface="Comic Sans MS" panose="030F0702030302020204" pitchFamily="66" charset="0"/>
                <a:ea typeface="Calibri"/>
                <a:cs typeface="Calibri"/>
              </a:rPr>
              <a:t>satisfechas</a:t>
            </a:r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.....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Con </a:t>
            </a:r>
            <a:r>
              <a:rPr lang="en-US" sz="2800" dirty="0" err="1">
                <a:latin typeface="Comic Sans MS" panose="030F0702030302020204" pitchFamily="66" charset="0"/>
                <a:ea typeface="Calibri"/>
                <a:cs typeface="Calibri"/>
              </a:rPr>
              <a:t>necesidades</a:t>
            </a:r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 </a:t>
            </a:r>
            <a:r>
              <a:rPr lang="en-US" sz="2800" dirty="0" err="1">
                <a:latin typeface="Comic Sans MS" panose="030F0702030302020204" pitchFamily="66" charset="0"/>
                <a:ea typeface="Calibri"/>
                <a:cs typeface="Calibri"/>
              </a:rPr>
              <a:t>insatisfechas</a:t>
            </a:r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....</a:t>
            </a:r>
          </a:p>
          <a:p>
            <a:endParaRPr lang="en-US" sz="28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r>
              <a:rPr lang="en-US" sz="2800" dirty="0" err="1">
                <a:latin typeface="Comic Sans MS" panose="030F0702030302020204" pitchFamily="66" charset="0"/>
                <a:ea typeface="Calibri"/>
                <a:cs typeface="Calibri"/>
              </a:rPr>
              <a:t>Falsos</a:t>
            </a:r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 </a:t>
            </a:r>
            <a:r>
              <a:rPr lang="en-US" sz="2800" dirty="0" err="1">
                <a:latin typeface="Comic Sans MS" panose="030F0702030302020204" pitchFamily="66" charset="0"/>
                <a:ea typeface="Calibri"/>
                <a:cs typeface="Calibri"/>
              </a:rPr>
              <a:t>sentimientos</a:t>
            </a:r>
            <a:r>
              <a:rPr lang="en-US" sz="2800" dirty="0">
                <a:latin typeface="Comic Sans MS" panose="030F0702030302020204" pitchFamily="66" charset="0"/>
                <a:ea typeface="Calibri"/>
                <a:cs typeface="Calibri"/>
              </a:rPr>
              <a:t>....</a:t>
            </a:r>
          </a:p>
        </p:txBody>
      </p:sp>
      <p:pic>
        <p:nvPicPr>
          <p:cNvPr id="4" name="Marcador de contenido 3" descr="Imagen que contiene Tabla&#10;&#10;Descripción generada automáticamente">
            <a:extLst>
              <a:ext uri="{FF2B5EF4-FFF2-40B4-BE49-F238E27FC236}">
                <a16:creationId xmlns:a16="http://schemas.microsoft.com/office/drawing/2014/main" id="{7C185EA0-07BA-2C53-17F1-1B169FC9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1" r="-2" b="-2"/>
          <a:stretch/>
        </p:blipFill>
        <p:spPr>
          <a:xfrm>
            <a:off x="6094003" y="0"/>
            <a:ext cx="6097996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69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A80C7FF-A065-14A1-14D8-034F117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s-ES" sz="4000" dirty="0">
                <a:latin typeface="Comic Sans MS" panose="030F0702030302020204" pitchFamily="66" charset="0"/>
              </a:rPr>
              <a:t>Las necesidades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5" name="Picture 4" descr="Bengalas en tarro de vidrio">
            <a:extLst>
              <a:ext uri="{FF2B5EF4-FFF2-40B4-BE49-F238E27FC236}">
                <a16:creationId xmlns:a16="http://schemas.microsoft.com/office/drawing/2014/main" id="{83C06CE7-0368-3401-021E-625134D3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61" r="37560" b="-2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0A20B-4598-27FE-F737-CD012B3A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1708727"/>
            <a:ext cx="6847944" cy="4613795"/>
          </a:xfrm>
        </p:spPr>
        <p:txBody>
          <a:bodyPr>
            <a:normAutofit fontScale="92500"/>
          </a:bodyPr>
          <a:lstStyle/>
          <a:p>
            <a:r>
              <a:rPr lang="es-ES" sz="2800" dirty="0">
                <a:latin typeface="Comic Sans MS" panose="030F0702030302020204" pitchFamily="66" charset="0"/>
              </a:rPr>
              <a:t>Nos traen a la luz nuestros sentimientos.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Si están satisfechas….sentimientos agradables.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Si están insatisfechas….sentimientos desagradables.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No confundirlas con las posibles estrategias.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Descubrir las distintas estrategias que tenemos para cubrir nuestras necesidades.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72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86D30F7-326A-2520-1BC5-140651851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711199"/>
            <a:ext cx="4412974" cy="5200023"/>
          </a:xfrm>
        </p:spPr>
        <p:txBody>
          <a:bodyPr>
            <a:noAutofit/>
          </a:bodyPr>
          <a:lstStyle/>
          <a:p>
            <a:r>
              <a:rPr lang="es-ES" sz="3200" dirty="0">
                <a:latin typeface="Comic Sans MS" panose="030F0702030302020204" pitchFamily="66" charset="0"/>
              </a:rPr>
              <a:t>Las necesidades</a:t>
            </a: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2800" dirty="0">
                <a:latin typeface="Comic Sans MS" panose="030F0702030302020204" pitchFamily="66" charset="0"/>
              </a:rPr>
            </a:br>
            <a:r>
              <a:rPr lang="es-ES" sz="2800" dirty="0">
                <a:latin typeface="Comic Sans MS" panose="030F0702030302020204" pitchFamily="66" charset="0"/>
              </a:rPr>
              <a:t>“La violencia es la expresión trágica de necesidades no satisfechas” </a:t>
            </a:r>
            <a:br>
              <a:rPr lang="es-ES" sz="2800" dirty="0">
                <a:latin typeface="Comic Sans MS" panose="030F0702030302020204" pitchFamily="66" charset="0"/>
              </a:rPr>
            </a:br>
            <a:r>
              <a:rPr lang="es-ES" sz="2800" dirty="0">
                <a:latin typeface="Comic Sans MS" panose="030F0702030302020204" pitchFamily="66" charset="0"/>
              </a:rPr>
              <a:t>Marshall Rosenberg</a:t>
            </a:r>
            <a:endParaRPr lang="en-US" sz="2800" dirty="0"/>
          </a:p>
        </p:txBody>
      </p:sp>
      <p:pic>
        <p:nvPicPr>
          <p:cNvPr id="5" name="Marcador de contenido 4" descr="Escala de tiempo&#10;&#10;Descripción generada automáticamente">
            <a:extLst>
              <a:ext uri="{FF2B5EF4-FFF2-40B4-BE49-F238E27FC236}">
                <a16:creationId xmlns:a16="http://schemas.microsoft.com/office/drawing/2014/main" id="{2D449A13-FABB-7A1E-B4DE-F9F30CB0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1922" b="-1"/>
          <a:stretch/>
        </p:blipFill>
        <p:spPr>
          <a:xfrm>
            <a:off x="5565913" y="99391"/>
            <a:ext cx="5938699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A64FA-A217-0294-3C7C-BFB046B9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041791" cy="768755"/>
          </a:xfrm>
        </p:spPr>
        <p:txBody>
          <a:bodyPr>
            <a:norm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Las peticiones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00C5DC-85B4-72F9-CA54-F0E3094D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25362"/>
            <a:ext cx="5835121" cy="3785860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Comic Sans MS" panose="030F0702030302020204" pitchFamily="66" charset="0"/>
              </a:rPr>
              <a:t>Claras, concretas, realizables, negociables..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Primero hacia mí </a:t>
            </a:r>
            <a:r>
              <a:rPr lang="es-ES" sz="2800" dirty="0" err="1">
                <a:latin typeface="Comic Sans MS" panose="030F0702030302020204" pitchFamily="66" charset="0"/>
              </a:rPr>
              <a:t>mism</a:t>
            </a:r>
            <a:r>
              <a:rPr lang="es-ES" sz="2800" dirty="0">
                <a:latin typeface="Comic Sans MS" panose="030F0702030302020204" pitchFamily="66" charset="0"/>
              </a:rPr>
              <a:t>@…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Damos al otro la oportunidad de ayudarnos</a:t>
            </a:r>
          </a:p>
          <a:p>
            <a:r>
              <a:rPr lang="es-ES" sz="2800" dirty="0">
                <a:latin typeface="Comic Sans MS" panose="030F0702030302020204" pitchFamily="66" charset="0"/>
              </a:rPr>
              <a:t>Si no aceptamos un no….es una exigencia.</a:t>
            </a:r>
          </a:p>
        </p:txBody>
      </p:sp>
      <p:pic>
        <p:nvPicPr>
          <p:cNvPr id="7" name="Graphic 6" descr="Apretón de manos">
            <a:extLst>
              <a:ext uri="{FF2B5EF4-FFF2-40B4-BE49-F238E27FC236}">
                <a16:creationId xmlns:a16="http://schemas.microsoft.com/office/drawing/2014/main" id="{9C1BEC7A-2C1E-3A78-382C-0B4AFA50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1452" y="2561913"/>
            <a:ext cx="2873159" cy="28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5D8A7-CE12-C17D-EE1E-D4974F1A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ementos multimedia en línea 3" title="Mapa mental: La Comunicación No Violenta de Marshall Rosenberg">
            <a:hlinkClick r:id="" action="ppaction://media"/>
            <a:extLst>
              <a:ext uri="{FF2B5EF4-FFF2-40B4-BE49-F238E27FC236}">
                <a16:creationId xmlns:a16="http://schemas.microsoft.com/office/drawing/2014/main" id="{2524FC07-C103-DBE2-346E-DFA7A2AD136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92925" y="624110"/>
            <a:ext cx="8911687" cy="59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46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6" name="Group 48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42F121F-35D0-1692-6578-9A8D7D12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s-ES" sz="3300">
                <a:latin typeface="Comic Sans MS" panose="030F0702030302020204" pitchFamily="66" charset="0"/>
              </a:rPr>
              <a:t>¿Qué es la Comunicación no violenta?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1233B9-E834-1D0B-E972-D9F8D7898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304" b="1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F906B0-594F-C7E0-8258-87C31516F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Una herramienta de comunicación que nos ayuda a resolver los conflictos de una forma pacífica</a:t>
            </a:r>
          </a:p>
          <a:p>
            <a:r>
              <a:rPr lang="es-ES" dirty="0">
                <a:latin typeface="Comic Sans MS" panose="030F0702030302020204" pitchFamily="66" charset="0"/>
              </a:rPr>
              <a:t>Marshall Rosenberg</a:t>
            </a:r>
          </a:p>
          <a:p>
            <a:r>
              <a:rPr lang="es-ES" dirty="0">
                <a:latin typeface="Comic Sans MS" panose="030F0702030302020204" pitchFamily="66" charset="0"/>
              </a:rPr>
              <a:t>Nos ayuda a expresarnos de forma honesta</a:t>
            </a:r>
          </a:p>
          <a:p>
            <a:r>
              <a:rPr lang="es-ES" dirty="0">
                <a:latin typeface="Comic Sans MS" panose="030F0702030302020204" pitchFamily="66" charset="0"/>
              </a:rPr>
              <a:t>Nos ayuda a escuchar de forma empática</a:t>
            </a:r>
          </a:p>
          <a:p>
            <a:r>
              <a:rPr lang="es-ES" dirty="0">
                <a:latin typeface="Comic Sans MS" panose="030F0702030302020204" pitchFamily="66" charset="0"/>
              </a:rPr>
              <a:t>Pretendemos alcanzar un objetivo sin perjudicar a la otra persona</a:t>
            </a:r>
          </a:p>
          <a:p>
            <a:r>
              <a:rPr lang="es-ES" dirty="0">
                <a:latin typeface="Comic Sans MS" panose="030F0702030302020204" pitchFamily="66" charset="0"/>
              </a:rPr>
              <a:t>Llevamos nuestra atención real a lo que aporta valor a nuestras vidas</a:t>
            </a:r>
          </a:p>
          <a:p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6AB92-23DB-C80E-0E1D-B5FA5FEC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278296"/>
            <a:ext cx="4790008" cy="16267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00" dirty="0">
                <a:latin typeface="Comic Sans MS" panose="030F0702030302020204" pitchFamily="66" charset="0"/>
              </a:rPr>
              <a:t>¿Para qué nos puede servir esta herramienta?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EA917C-1086-E9CC-50C3-60AB91D2B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1597891"/>
            <a:ext cx="6008946" cy="48952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En nuestro ámbito educativo y personal.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Para conocer nuestros sentimientos y necesidades y validar los de las otras personas.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Para mejorar nuestra relación con nosotros mismos y con las demás personas.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Para resolver conflictos.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Para aprender a escuchar y dar empatía.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Hablar desde el yo.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Cambiar juicios por observaciones.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Aprender a poner límites.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Diferenciar entre exigencias y peticiones.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Traducir el no de la otra persona.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Comic Sans MS" panose="030F0702030302020204" pitchFamily="66" charset="0"/>
              </a:rPr>
              <a:t>Qué me estoy diciendo que me está bloqueando.</a:t>
            </a:r>
          </a:p>
          <a:p>
            <a:pPr>
              <a:lnSpc>
                <a:spcPct val="90000"/>
              </a:lnSpc>
            </a:pPr>
            <a:endParaRPr lang="es-ES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Imagen 4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29DC05B9-7376-56A6-FD13-0F7EFA40E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r="1" b="1"/>
          <a:stretch/>
        </p:blipFill>
        <p:spPr>
          <a:xfrm>
            <a:off x="7736146" y="711199"/>
            <a:ext cx="3768466" cy="54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FC13503-3D21-6CF0-D271-E2070B1BC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12947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925D32-63EB-D939-0C71-FF9DF9E1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s-ES" sz="3200">
                <a:solidFill>
                  <a:srgbClr val="FEFFFF"/>
                </a:solidFill>
                <a:latin typeface="Comic Sans MS" panose="030F0702030302020204" pitchFamily="66" charset="0"/>
              </a:rPr>
              <a:t>El pódium de ganadores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C8F760-AB31-2BB4-5031-6F10EA57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1694179"/>
            <a:ext cx="3750205" cy="5054963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Hacemos una carrera…</a:t>
            </a:r>
          </a:p>
          <a:p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Cuáles son mis privilegios, los pongo a favor de…</a:t>
            </a:r>
          </a:p>
          <a:p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¿Y si todos nos subimos al pódium.</a:t>
            </a:r>
          </a:p>
          <a:p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Si yo gano, solo o en detrimento de los demás, no gano.</a:t>
            </a:r>
          </a:p>
          <a:p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Podemos estimular valores del ser humano tan grandes como la bondad, la confianza y la cooperación. </a:t>
            </a:r>
          </a:p>
          <a:p>
            <a:pPr marL="0" indent="0" algn="ctr">
              <a:buNone/>
            </a:pP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8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86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3" name="Group 88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6" name="Group 102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37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8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9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0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1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2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4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5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6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7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8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00A2B56-931E-57D6-1A4A-D20791CF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s-ES">
                <a:latin typeface="Comic Sans MS" panose="030F0702030302020204" pitchFamily="66" charset="0"/>
              </a:rPr>
              <a:t>La escucha empática, consciente</a:t>
            </a:r>
          </a:p>
        </p:txBody>
      </p:sp>
      <p:sp>
        <p:nvSpPr>
          <p:cNvPr id="149" name="Rectangle 116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0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6" name="Imagen 5" descr="Un par de personas sentadas en un sofá&#10;&#10;El contenido generado por IA puede ser incorrecto.">
            <a:extLst>
              <a:ext uri="{FF2B5EF4-FFF2-40B4-BE49-F238E27FC236}">
                <a16:creationId xmlns:a16="http://schemas.microsoft.com/office/drawing/2014/main" id="{C5FA2F0E-B228-21BA-552B-4C0098C86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r="30577" b="-1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graphicFrame>
        <p:nvGraphicFramePr>
          <p:cNvPr id="121" name="Marcador de contenido 2">
            <a:extLst>
              <a:ext uri="{FF2B5EF4-FFF2-40B4-BE49-F238E27FC236}">
                <a16:creationId xmlns:a16="http://schemas.microsoft.com/office/drawing/2014/main" id="{94AE9E9A-EA01-01A5-E660-F82261CCA9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472261"/>
              </p:ext>
            </p:extLst>
          </p:nvPr>
        </p:nvGraphicFramePr>
        <p:xfrm>
          <a:off x="6438191" y="2133600"/>
          <a:ext cx="5066419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7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5CCCF-5AD2-C19A-0E80-783763F89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5392126" cy="1280890"/>
          </a:xfrm>
        </p:spPr>
        <p:txBody>
          <a:bodyPr/>
          <a:lstStyle/>
          <a:p>
            <a:r>
              <a:rPr lang="es-ES" dirty="0">
                <a:latin typeface="Comic Sans MS" panose="030F0702030302020204" pitchFamily="66" charset="0"/>
              </a:rPr>
              <a:t>Barreras comunicativas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C9C1C9-BBC4-C178-A941-55FF08AA2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30017"/>
            <a:ext cx="4598397" cy="4603873"/>
          </a:xfrm>
        </p:spPr>
        <p:txBody>
          <a:bodyPr>
            <a:normAutofit/>
          </a:bodyPr>
          <a:lstStyle/>
          <a:p>
            <a:r>
              <a:rPr lang="es-ES" sz="1900" dirty="0">
                <a:latin typeface="Comic Sans MS" panose="030F0702030302020204" pitchFamily="66" charset="0"/>
              </a:rPr>
              <a:t>Aquello que digo o no digo, que hago o que no hago, que me aleja, me desconecta, me separa…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Hablo yo y con el dedo hacia fuera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No expreso sentimientos, ni necesidades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Ataco, culpo, critico, juzgo…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Exijo, humillo, divido, separo…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“Tú, lo que tienes que hacer es…”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“Ya te lo dije yo”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Minimizo: “no es para tanto”</a:t>
            </a:r>
          </a:p>
          <a:p>
            <a:r>
              <a:rPr lang="es-ES" sz="1900" dirty="0">
                <a:latin typeface="Comic Sans MS" panose="030F0702030302020204" pitchFamily="66" charset="0"/>
              </a:rPr>
              <a:t>Niego tus sentimientos…</a:t>
            </a:r>
          </a:p>
          <a:p>
            <a:endParaRPr lang="es-ES" dirty="0">
              <a:latin typeface="Comic Sans MS" panose="030F0702030302020204" pitchFamily="66" charset="0"/>
            </a:endParaRPr>
          </a:p>
          <a:p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Imagen 4" descr="Imagen que contiene Interfaz de usuario gráfica">
            <a:extLst>
              <a:ext uri="{FF2B5EF4-FFF2-40B4-BE49-F238E27FC236}">
                <a16:creationId xmlns:a16="http://schemas.microsoft.com/office/drawing/2014/main" id="{02648C3E-B7EF-D2ED-51E9-79488956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38" y="3587122"/>
            <a:ext cx="4483617" cy="30848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0775B58-1B8D-3A65-F2BF-7E68973FD118}"/>
              </a:ext>
            </a:extLst>
          </p:cNvPr>
          <p:cNvSpPr txBox="1"/>
          <p:nvPr/>
        </p:nvSpPr>
        <p:spPr>
          <a:xfrm>
            <a:off x="7985052" y="1182757"/>
            <a:ext cx="3444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Aprendemos a identificar las formas a que tenemos que pueden favorecer los conflictos y la desconexión con otras personas</a:t>
            </a:r>
          </a:p>
        </p:txBody>
      </p:sp>
      <p:sp>
        <p:nvSpPr>
          <p:cNvPr id="7" name="Flecha: curvada hacia arriba 6">
            <a:extLst>
              <a:ext uri="{FF2B5EF4-FFF2-40B4-BE49-F238E27FC236}">
                <a16:creationId xmlns:a16="http://schemas.microsoft.com/office/drawing/2014/main" id="{033B9823-B41E-D2C7-A829-DC1B703B59B5}"/>
              </a:ext>
            </a:extLst>
          </p:cNvPr>
          <p:cNvSpPr/>
          <p:nvPr/>
        </p:nvSpPr>
        <p:spPr>
          <a:xfrm>
            <a:off x="9382539" y="357809"/>
            <a:ext cx="1252331" cy="58640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Flecha: curvada hacia abajo 7">
            <a:extLst>
              <a:ext uri="{FF2B5EF4-FFF2-40B4-BE49-F238E27FC236}">
                <a16:creationId xmlns:a16="http://schemas.microsoft.com/office/drawing/2014/main" id="{C845F106-412E-DE0A-540D-C3130C0AEEF4}"/>
              </a:ext>
            </a:extLst>
          </p:cNvPr>
          <p:cNvSpPr/>
          <p:nvPr/>
        </p:nvSpPr>
        <p:spPr>
          <a:xfrm>
            <a:off x="8696739" y="2812774"/>
            <a:ext cx="1470991" cy="61622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6" descr="Árboles junto a la carretera">
            <a:extLst>
              <a:ext uri="{FF2B5EF4-FFF2-40B4-BE49-F238E27FC236}">
                <a16:creationId xmlns:a16="http://schemas.microsoft.com/office/drawing/2014/main" id="{B622D5B0-E0A3-17D7-537D-244EADFC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13" r="24908" b="-3"/>
          <a:stretch/>
        </p:blipFill>
        <p:spPr>
          <a:xfrm>
            <a:off x="6604000" y="10"/>
            <a:ext cx="5588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0A4AD5-37ED-7009-E4D9-77023463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3" y="328512"/>
            <a:ext cx="4350581" cy="1628970"/>
          </a:xfrm>
        </p:spPr>
        <p:txBody>
          <a:bodyPr anchor="ctr">
            <a:normAutofit fontScale="90000"/>
          </a:bodyPr>
          <a:lstStyle/>
          <a:p>
            <a:r>
              <a:rPr lang="es-ES" sz="4000" dirty="0">
                <a:latin typeface="Comic Sans MS" panose="030F0702030302020204" pitchFamily="66" charset="0"/>
              </a:rPr>
              <a:t>Un pos</a:t>
            </a:r>
            <a:r>
              <a:rPr lang="es-ES" sz="4000" dirty="0">
                <a:latin typeface="Comic Sans MS" panose="030F0702030302020204" pitchFamily="66" charset="0"/>
                <a:ea typeface="Calibri"/>
                <a:cs typeface="Calibri"/>
              </a:rPr>
              <a:t>ible camino para entenderno</a:t>
            </a:r>
            <a:r>
              <a:rPr lang="es-ES" sz="4000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E88EE-0D32-F7C1-615F-DE21478CB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818" y="2530760"/>
            <a:ext cx="4350581" cy="37283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Observación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 de los hechos</a:t>
            </a:r>
            <a:endParaRPr lang="es-E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2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. Identificación de los</a:t>
            </a: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 sentimientos</a:t>
            </a:r>
          </a:p>
          <a:p>
            <a:pPr marL="0" indent="0">
              <a:buNone/>
            </a:pP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3.  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 Identificación de las </a:t>
            </a: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necesidades</a:t>
            </a:r>
          </a:p>
          <a:p>
            <a:pPr marL="0" indent="0">
              <a:buNone/>
            </a:pP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4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.   Hacer/ hacerme una</a:t>
            </a: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 petición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720478-02AD-D0D1-75C6-29AC3AEA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640614" y="7064686"/>
            <a:ext cx="67613" cy="64619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Primer plano artístico de la cabeza de diente de león con cabello exagerado difuso">
            <a:extLst>
              <a:ext uri="{FF2B5EF4-FFF2-40B4-BE49-F238E27FC236}">
                <a16:creationId xmlns:a16="http://schemas.microsoft.com/office/drawing/2014/main" id="{EBE60DCA-1C98-C101-4246-82E75C5A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874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9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157305-F246-B9CD-F181-DD9E267F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s-ES" sz="3200">
                <a:solidFill>
                  <a:srgbClr val="FEFFFF"/>
                </a:solidFill>
                <a:latin typeface="Calibri"/>
                <a:ea typeface="Calibri"/>
                <a:cs typeface="Calibri"/>
              </a:rPr>
              <a:t>      </a:t>
            </a:r>
            <a:r>
              <a:rPr lang="es-ES" sz="3200">
                <a:solidFill>
                  <a:srgbClr val="FEFFFF"/>
                </a:solidFill>
                <a:latin typeface="Comic Sans MS" panose="030F0702030302020204" pitchFamily="66" charset="0"/>
                <a:ea typeface="Calibri"/>
                <a:cs typeface="Calibri"/>
              </a:rPr>
              <a:t>Autoempatía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B9C023-4781-164A-3463-E66DBCD60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A veces necesitamos dedicarnos un tiempo, un rato para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escucharnos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 a nosotros mismos.</a:t>
            </a:r>
          </a:p>
          <a:p>
            <a:pPr marL="0" indent="0">
              <a:lnSpc>
                <a:spcPct val="90000"/>
              </a:lnSpc>
              <a:buNone/>
            </a:pPr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Si lamentamos una acción, en lugar de culparnos por ello o culpar a otras personas, podemos descubrir qué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necesidades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 queríamos cubrir y tratar de aprender a mejorar en nuestra elección de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estrategias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6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045CCB6-A8F5-39A3-4C58-AB30AC3B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La observación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4" name="Imagen 3" descr="Persona con una cámara">
            <a:extLst>
              <a:ext uri="{FF2B5EF4-FFF2-40B4-BE49-F238E27FC236}">
                <a16:creationId xmlns:a16="http://schemas.microsoft.com/office/drawing/2014/main" id="{89FB14B6-39AC-AC5A-A541-81A5D0A8D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08" r="31433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F2AC9-FC42-7582-132C-B85950712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599"/>
            <a:ext cx="5465211" cy="44667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Hechos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 … qué he visto y oído. </a:t>
            </a:r>
          </a:p>
          <a:p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Grabado por </a:t>
            </a: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una cámara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.</a:t>
            </a:r>
          </a:p>
          <a:p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Sin distorsión, comparación, suposición...</a:t>
            </a:r>
          </a:p>
          <a:p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Si mezclamos </a:t>
            </a:r>
            <a:r>
              <a:rPr lang="es-ES" sz="2400" b="1" dirty="0">
                <a:latin typeface="Comic Sans MS" panose="030F0702030302020204" pitchFamily="66" charset="0"/>
                <a:ea typeface="Calibri"/>
                <a:cs typeface="Calibri"/>
              </a:rPr>
              <a:t>observación</a:t>
            </a:r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 con evaluación es posible que nos escuchen una crítica.</a:t>
            </a:r>
          </a:p>
          <a:p>
            <a:r>
              <a:rPr lang="es-ES" sz="2400" dirty="0">
                <a:latin typeface="Comic Sans MS" panose="030F0702030302020204" pitchFamily="66" charset="0"/>
                <a:ea typeface="Calibri"/>
                <a:cs typeface="Calibri"/>
              </a:rPr>
              <a:t>Para evitar reacciones de defensa, huida, ataque...</a:t>
            </a:r>
            <a:endParaRPr lang="es-ES" sz="2400" dirty="0">
              <a:latin typeface="Comic Sans MS" panose="030F0702030302020204" pitchFamily="66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58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638</Words>
  <Application>Microsoft Office PowerPoint</Application>
  <PresentationFormat>Panorámica</PresentationFormat>
  <Paragraphs>85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Comic Sans MS</vt:lpstr>
      <vt:lpstr>Wingdings 3</vt:lpstr>
      <vt:lpstr>Espiral</vt:lpstr>
      <vt:lpstr>La comunicación que nos acerca </vt:lpstr>
      <vt:lpstr>¿Qué es la Comunicación no violenta?</vt:lpstr>
      <vt:lpstr>¿Para qué nos puede servir esta herramienta?</vt:lpstr>
      <vt:lpstr>El pódium de ganadores</vt:lpstr>
      <vt:lpstr>La escucha empática, consciente</vt:lpstr>
      <vt:lpstr>Barreras comunicativas</vt:lpstr>
      <vt:lpstr>Un posible camino para entendernos</vt:lpstr>
      <vt:lpstr>      Autoempatía</vt:lpstr>
      <vt:lpstr>La observación </vt:lpstr>
      <vt:lpstr>Los sentimientos</vt:lpstr>
      <vt:lpstr>Los sentimientos</vt:lpstr>
      <vt:lpstr>Las necesidades</vt:lpstr>
      <vt:lpstr>Presentación de PowerPoint</vt:lpstr>
      <vt:lpstr>Las peticiones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Usuario</dc:creator>
  <cp:lastModifiedBy>Uriel Hernández Calvo</cp:lastModifiedBy>
  <cp:revision>265</cp:revision>
  <cp:lastPrinted>2025-02-02T18:02:03Z</cp:lastPrinted>
  <dcterms:created xsi:type="dcterms:W3CDTF">2024-12-01T17:03:32Z</dcterms:created>
  <dcterms:modified xsi:type="dcterms:W3CDTF">2025-02-23T18:56:24Z</dcterms:modified>
</cp:coreProperties>
</file>