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57" r:id="rId5"/>
    <p:sldId id="260" r:id="rId6"/>
    <p:sldId id="262" r:id="rId7"/>
    <p:sldId id="263" r:id="rId8"/>
    <p:sldId id="264"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p:normalViewPr>
  <p:slideViewPr>
    <p:cSldViewPr snapToGrid="0">
      <p:cViewPr varScale="1">
        <p:scale>
          <a:sx n="53" d="100"/>
          <a:sy n="53" d="100"/>
        </p:scale>
        <p:origin x="141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sa María Esteban Cuesta" userId="6fdf1817d2d1f2d4" providerId="LiveId" clId="{B8B9F8D4-7832-42BE-9060-869A8A8F6ADF}"/>
    <pc:docChg chg="addSld delSld modSld">
      <pc:chgData name="Rosa María Esteban Cuesta" userId="6fdf1817d2d1f2d4" providerId="LiveId" clId="{B8B9F8D4-7832-42BE-9060-869A8A8F6ADF}" dt="2022-04-18T19:18:14.374" v="41" actId="47"/>
      <pc:docMkLst>
        <pc:docMk/>
      </pc:docMkLst>
      <pc:sldChg chg="modSp new del mod">
        <pc:chgData name="Rosa María Esteban Cuesta" userId="6fdf1817d2d1f2d4" providerId="LiveId" clId="{B8B9F8D4-7832-42BE-9060-869A8A8F6ADF}" dt="2022-04-18T19:18:14.374" v="41" actId="47"/>
        <pc:sldMkLst>
          <pc:docMk/>
          <pc:sldMk cId="812440389" sldId="265"/>
        </pc:sldMkLst>
        <pc:spChg chg="mod">
          <ac:chgData name="Rosa María Esteban Cuesta" userId="6fdf1817d2d1f2d4" providerId="LiveId" clId="{B8B9F8D4-7832-42BE-9060-869A8A8F6ADF}" dt="2022-04-18T19:18:10.501" v="40" actId="20577"/>
          <ac:spMkLst>
            <pc:docMk/>
            <pc:sldMk cId="812440389" sldId="265"/>
            <ac:spMk id="2" creationId="{6EC844E9-AECA-4B32-BC3C-19758EDA91D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4/18/2022</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‹Nº›</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4/18/2022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4/18/2022</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‹Nº›</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4/18/2022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257300"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33864" y="2909102"/>
            <a:ext cx="4800600" cy="299639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4/18/2022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4/18/2022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4/18/2022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4/18/2022</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‹Nº›</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4/18/2022</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4/18/2022</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‹Nº›</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63F392-C11F-4917-8BBF-06BD52D4F118}"/>
              </a:ext>
            </a:extLst>
          </p:cNvPr>
          <p:cNvSpPr>
            <a:spLocks noGrp="1"/>
          </p:cNvSpPr>
          <p:nvPr>
            <p:ph type="ctrTitle"/>
          </p:nvPr>
        </p:nvSpPr>
        <p:spPr/>
        <p:txBody>
          <a:bodyPr/>
          <a:lstStyle/>
          <a:p>
            <a:r>
              <a:rPr lang="es-ES" dirty="0"/>
              <a:t>invertebrados</a:t>
            </a:r>
          </a:p>
        </p:txBody>
      </p:sp>
      <p:sp>
        <p:nvSpPr>
          <p:cNvPr id="3" name="Subtítulo 2">
            <a:extLst>
              <a:ext uri="{FF2B5EF4-FFF2-40B4-BE49-F238E27FC236}">
                <a16:creationId xmlns:a16="http://schemas.microsoft.com/office/drawing/2014/main" id="{13A76774-E2DD-4517-9FFF-A5DE6D0C3F0A}"/>
              </a:ext>
            </a:extLst>
          </p:cNvPr>
          <p:cNvSpPr>
            <a:spLocks noGrp="1"/>
          </p:cNvSpPr>
          <p:nvPr>
            <p:ph type="subTitle" idx="1"/>
          </p:nvPr>
        </p:nvSpPr>
        <p:spPr/>
        <p:txBody>
          <a:bodyPr/>
          <a:lstStyle/>
          <a:p>
            <a:r>
              <a:rPr lang="es-ES" dirty="0"/>
              <a:t>Cómo realizar una colección de invertebrados</a:t>
            </a:r>
          </a:p>
        </p:txBody>
      </p:sp>
    </p:spTree>
    <p:extLst>
      <p:ext uri="{BB962C8B-B14F-4D97-AF65-F5344CB8AC3E}">
        <p14:creationId xmlns:p14="http://schemas.microsoft.com/office/powerpoint/2010/main" val="3441935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8A1AC4-B8BE-4434-9544-411564E02CFD}"/>
              </a:ext>
            </a:extLst>
          </p:cNvPr>
          <p:cNvSpPr>
            <a:spLocks noGrp="1"/>
          </p:cNvSpPr>
          <p:nvPr>
            <p:ph type="title"/>
          </p:nvPr>
        </p:nvSpPr>
        <p:spPr/>
        <p:txBody>
          <a:bodyPr/>
          <a:lstStyle/>
          <a:p>
            <a:r>
              <a:rPr lang="es-ES" dirty="0"/>
              <a:t>Objetivo del experimento</a:t>
            </a:r>
          </a:p>
        </p:txBody>
      </p:sp>
      <p:sp>
        <p:nvSpPr>
          <p:cNvPr id="3" name="Marcador de contenido 2">
            <a:extLst>
              <a:ext uri="{FF2B5EF4-FFF2-40B4-BE49-F238E27FC236}">
                <a16:creationId xmlns:a16="http://schemas.microsoft.com/office/drawing/2014/main" id="{5784D50E-9EFC-4445-BC45-3F558ED28296}"/>
              </a:ext>
            </a:extLst>
          </p:cNvPr>
          <p:cNvSpPr>
            <a:spLocks noGrp="1"/>
          </p:cNvSpPr>
          <p:nvPr>
            <p:ph idx="1"/>
          </p:nvPr>
        </p:nvSpPr>
        <p:spPr/>
        <p:txBody>
          <a:bodyPr/>
          <a:lstStyle/>
          <a:p>
            <a:r>
              <a:rPr lang="es-ES" dirty="0"/>
              <a:t>El objetivo de este experimento/tarea es que los alumnos conozcan los diferentes tipos de invertebrados a través de la manipulación de los mismos. Se trata de dar a conocer al alumnado que los invertebrados podemos encontrarlos fácilmente si nos lo proponemos.</a:t>
            </a:r>
          </a:p>
          <a:p>
            <a:r>
              <a:rPr lang="es-ES" dirty="0"/>
              <a:t>Mediante la manipulación de los organismos invertebrados de nuestra colección podremos apreciar las características morfológicas y hábitat de los distintos grupos de invertebrados</a:t>
            </a:r>
          </a:p>
        </p:txBody>
      </p:sp>
    </p:spTree>
    <p:extLst>
      <p:ext uri="{BB962C8B-B14F-4D97-AF65-F5344CB8AC3E}">
        <p14:creationId xmlns:p14="http://schemas.microsoft.com/office/powerpoint/2010/main" val="179428338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A474FA-8513-4FD4-B751-346ADD70532E}"/>
              </a:ext>
            </a:extLst>
          </p:cNvPr>
          <p:cNvSpPr>
            <a:spLocks noGrp="1"/>
          </p:cNvSpPr>
          <p:nvPr>
            <p:ph type="title"/>
          </p:nvPr>
        </p:nvSpPr>
        <p:spPr/>
        <p:txBody>
          <a:bodyPr/>
          <a:lstStyle/>
          <a:p>
            <a:r>
              <a:rPr lang="es-ES" dirty="0"/>
              <a:t>Nivel del alumnado al que va dirigido</a:t>
            </a:r>
          </a:p>
        </p:txBody>
      </p:sp>
      <p:sp>
        <p:nvSpPr>
          <p:cNvPr id="3" name="Marcador de contenido 2">
            <a:extLst>
              <a:ext uri="{FF2B5EF4-FFF2-40B4-BE49-F238E27FC236}">
                <a16:creationId xmlns:a16="http://schemas.microsoft.com/office/drawing/2014/main" id="{6F822F1D-B0B0-4781-A7EF-AAFE645AABC4}"/>
              </a:ext>
            </a:extLst>
          </p:cNvPr>
          <p:cNvSpPr>
            <a:spLocks noGrp="1"/>
          </p:cNvSpPr>
          <p:nvPr>
            <p:ph idx="1"/>
          </p:nvPr>
        </p:nvSpPr>
        <p:spPr/>
        <p:txBody>
          <a:bodyPr/>
          <a:lstStyle/>
          <a:p>
            <a:r>
              <a:rPr lang="es-ES" dirty="0"/>
              <a:t>La elaboración de una colección de animales invertebrados puede ir dirigida a alumnos de Primaria y ESO . En mi caso la  actividad estará orientada hacia alumnos de 1º de ESO  ya que yo imparto este nivel educativo y los alumnos de 1º ESO tienen dentro de los contenidos del currículo del curso varios temas dedicados a estos animales.</a:t>
            </a:r>
          </a:p>
        </p:txBody>
      </p:sp>
    </p:spTree>
    <p:extLst>
      <p:ext uri="{BB962C8B-B14F-4D97-AF65-F5344CB8AC3E}">
        <p14:creationId xmlns:p14="http://schemas.microsoft.com/office/powerpoint/2010/main" val="15590557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287D9197-4A85-4276-8FC4-67873E2075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93" name="Freeform 10">
            <a:extLst>
              <a:ext uri="{FF2B5EF4-FFF2-40B4-BE49-F238E27FC236}">
                <a16:creationId xmlns:a16="http://schemas.microsoft.com/office/drawing/2014/main" id="{01B5B487-A1DE-47E1-B06D-F13BBCCA78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0" y="0"/>
            <a:ext cx="7569200" cy="6858000"/>
          </a:xfrm>
          <a:custGeom>
            <a:avLst/>
            <a:gdLst>
              <a:gd name="connsiteX0" fmla="*/ 0 w 7569200"/>
              <a:gd name="connsiteY0" fmla="*/ 0 h 6858000"/>
              <a:gd name="connsiteX1" fmla="*/ 7389812 w 7569200"/>
              <a:gd name="connsiteY1" fmla="*/ 0 h 6858000"/>
              <a:gd name="connsiteX2" fmla="*/ 7394575 w 7569200"/>
              <a:gd name="connsiteY2" fmla="*/ 66675 h 6858000"/>
              <a:gd name="connsiteX3" fmla="*/ 7402512 w 7569200"/>
              <a:gd name="connsiteY3" fmla="*/ 122237 h 6858000"/>
              <a:gd name="connsiteX4" fmla="*/ 7412037 w 7569200"/>
              <a:gd name="connsiteY4" fmla="*/ 174625 h 6858000"/>
              <a:gd name="connsiteX5" fmla="*/ 7427912 w 7569200"/>
              <a:gd name="connsiteY5" fmla="*/ 217487 h 6858000"/>
              <a:gd name="connsiteX6" fmla="*/ 7443787 w 7569200"/>
              <a:gd name="connsiteY6" fmla="*/ 260350 h 6858000"/>
              <a:gd name="connsiteX7" fmla="*/ 7462837 w 7569200"/>
              <a:gd name="connsiteY7" fmla="*/ 296862 h 6858000"/>
              <a:gd name="connsiteX8" fmla="*/ 7481887 w 7569200"/>
              <a:gd name="connsiteY8" fmla="*/ 334962 h 6858000"/>
              <a:gd name="connsiteX9" fmla="*/ 7499350 w 7569200"/>
              <a:gd name="connsiteY9" fmla="*/ 369887 h 6858000"/>
              <a:gd name="connsiteX10" fmla="*/ 7516812 w 7569200"/>
              <a:gd name="connsiteY10" fmla="*/ 409575 h 6858000"/>
              <a:gd name="connsiteX11" fmla="*/ 7532687 w 7569200"/>
              <a:gd name="connsiteY11" fmla="*/ 450850 h 6858000"/>
              <a:gd name="connsiteX12" fmla="*/ 7546975 w 7569200"/>
              <a:gd name="connsiteY12" fmla="*/ 496887 h 6858000"/>
              <a:gd name="connsiteX13" fmla="*/ 7558087 w 7569200"/>
              <a:gd name="connsiteY13" fmla="*/ 546100 h 6858000"/>
              <a:gd name="connsiteX14" fmla="*/ 7566025 w 7569200"/>
              <a:gd name="connsiteY14" fmla="*/ 606425 h 6858000"/>
              <a:gd name="connsiteX15" fmla="*/ 7569200 w 7569200"/>
              <a:gd name="connsiteY15" fmla="*/ 673100 h 6858000"/>
              <a:gd name="connsiteX16" fmla="*/ 7566025 w 7569200"/>
              <a:gd name="connsiteY16" fmla="*/ 744537 h 6858000"/>
              <a:gd name="connsiteX17" fmla="*/ 7558087 w 7569200"/>
              <a:gd name="connsiteY17" fmla="*/ 801687 h 6858000"/>
              <a:gd name="connsiteX18" fmla="*/ 7546975 w 7569200"/>
              <a:gd name="connsiteY18" fmla="*/ 854075 h 6858000"/>
              <a:gd name="connsiteX19" fmla="*/ 7532687 w 7569200"/>
              <a:gd name="connsiteY19" fmla="*/ 901700 h 6858000"/>
              <a:gd name="connsiteX20" fmla="*/ 7516812 w 7569200"/>
              <a:gd name="connsiteY20" fmla="*/ 942975 h 6858000"/>
              <a:gd name="connsiteX21" fmla="*/ 7497762 w 7569200"/>
              <a:gd name="connsiteY21" fmla="*/ 981075 h 6858000"/>
              <a:gd name="connsiteX22" fmla="*/ 7478712 w 7569200"/>
              <a:gd name="connsiteY22" fmla="*/ 1017587 h 6858000"/>
              <a:gd name="connsiteX23" fmla="*/ 7459662 w 7569200"/>
              <a:gd name="connsiteY23" fmla="*/ 1055687 h 6858000"/>
              <a:gd name="connsiteX24" fmla="*/ 7442200 w 7569200"/>
              <a:gd name="connsiteY24" fmla="*/ 1095375 h 6858000"/>
              <a:gd name="connsiteX25" fmla="*/ 7424737 w 7569200"/>
              <a:gd name="connsiteY25" fmla="*/ 1136650 h 6858000"/>
              <a:gd name="connsiteX26" fmla="*/ 7410450 w 7569200"/>
              <a:gd name="connsiteY26" fmla="*/ 1182687 h 6858000"/>
              <a:gd name="connsiteX27" fmla="*/ 7400925 w 7569200"/>
              <a:gd name="connsiteY27" fmla="*/ 1235075 h 6858000"/>
              <a:gd name="connsiteX28" fmla="*/ 7391400 w 7569200"/>
              <a:gd name="connsiteY28" fmla="*/ 1295400 h 6858000"/>
              <a:gd name="connsiteX29" fmla="*/ 7389812 w 7569200"/>
              <a:gd name="connsiteY29" fmla="*/ 1363662 h 6858000"/>
              <a:gd name="connsiteX30" fmla="*/ 7391400 w 7569200"/>
              <a:gd name="connsiteY30" fmla="*/ 1431925 h 6858000"/>
              <a:gd name="connsiteX31" fmla="*/ 7400925 w 7569200"/>
              <a:gd name="connsiteY31" fmla="*/ 1492250 h 6858000"/>
              <a:gd name="connsiteX32" fmla="*/ 7410450 w 7569200"/>
              <a:gd name="connsiteY32" fmla="*/ 1544637 h 6858000"/>
              <a:gd name="connsiteX33" fmla="*/ 7424737 w 7569200"/>
              <a:gd name="connsiteY33" fmla="*/ 1589087 h 6858000"/>
              <a:gd name="connsiteX34" fmla="*/ 7442200 w 7569200"/>
              <a:gd name="connsiteY34" fmla="*/ 1631950 h 6858000"/>
              <a:gd name="connsiteX35" fmla="*/ 7459662 w 7569200"/>
              <a:gd name="connsiteY35" fmla="*/ 1671637 h 6858000"/>
              <a:gd name="connsiteX36" fmla="*/ 7478712 w 7569200"/>
              <a:gd name="connsiteY36" fmla="*/ 1708150 h 6858000"/>
              <a:gd name="connsiteX37" fmla="*/ 7497762 w 7569200"/>
              <a:gd name="connsiteY37" fmla="*/ 1743075 h 6858000"/>
              <a:gd name="connsiteX38" fmla="*/ 7516812 w 7569200"/>
              <a:gd name="connsiteY38" fmla="*/ 1782762 h 6858000"/>
              <a:gd name="connsiteX39" fmla="*/ 7532687 w 7569200"/>
              <a:gd name="connsiteY39" fmla="*/ 1824037 h 6858000"/>
              <a:gd name="connsiteX40" fmla="*/ 7546975 w 7569200"/>
              <a:gd name="connsiteY40" fmla="*/ 1870075 h 6858000"/>
              <a:gd name="connsiteX41" fmla="*/ 7558087 w 7569200"/>
              <a:gd name="connsiteY41" fmla="*/ 1922462 h 6858000"/>
              <a:gd name="connsiteX42" fmla="*/ 7566025 w 7569200"/>
              <a:gd name="connsiteY42" fmla="*/ 1982787 h 6858000"/>
              <a:gd name="connsiteX43" fmla="*/ 7569200 w 7569200"/>
              <a:gd name="connsiteY43" fmla="*/ 2051050 h 6858000"/>
              <a:gd name="connsiteX44" fmla="*/ 7566025 w 7569200"/>
              <a:gd name="connsiteY44" fmla="*/ 2119312 h 6858000"/>
              <a:gd name="connsiteX45" fmla="*/ 7558087 w 7569200"/>
              <a:gd name="connsiteY45" fmla="*/ 2179637 h 6858000"/>
              <a:gd name="connsiteX46" fmla="*/ 7546975 w 7569200"/>
              <a:gd name="connsiteY46" fmla="*/ 2232025 h 6858000"/>
              <a:gd name="connsiteX47" fmla="*/ 7532687 w 7569200"/>
              <a:gd name="connsiteY47" fmla="*/ 2278062 h 6858000"/>
              <a:gd name="connsiteX48" fmla="*/ 7516812 w 7569200"/>
              <a:gd name="connsiteY48" fmla="*/ 2319337 h 6858000"/>
              <a:gd name="connsiteX49" fmla="*/ 7497762 w 7569200"/>
              <a:gd name="connsiteY49" fmla="*/ 2359025 h 6858000"/>
              <a:gd name="connsiteX50" fmla="*/ 7478712 w 7569200"/>
              <a:gd name="connsiteY50" fmla="*/ 2395537 h 6858000"/>
              <a:gd name="connsiteX51" fmla="*/ 7459662 w 7569200"/>
              <a:gd name="connsiteY51" fmla="*/ 2433637 h 6858000"/>
              <a:gd name="connsiteX52" fmla="*/ 7442200 w 7569200"/>
              <a:gd name="connsiteY52" fmla="*/ 2471737 h 6858000"/>
              <a:gd name="connsiteX53" fmla="*/ 7424737 w 7569200"/>
              <a:gd name="connsiteY53" fmla="*/ 2513012 h 6858000"/>
              <a:gd name="connsiteX54" fmla="*/ 7410450 w 7569200"/>
              <a:gd name="connsiteY54" fmla="*/ 2560637 h 6858000"/>
              <a:gd name="connsiteX55" fmla="*/ 7400925 w 7569200"/>
              <a:gd name="connsiteY55" fmla="*/ 2613025 h 6858000"/>
              <a:gd name="connsiteX56" fmla="*/ 7391400 w 7569200"/>
              <a:gd name="connsiteY56" fmla="*/ 2671762 h 6858000"/>
              <a:gd name="connsiteX57" fmla="*/ 7389812 w 7569200"/>
              <a:gd name="connsiteY57" fmla="*/ 2741612 h 6858000"/>
              <a:gd name="connsiteX58" fmla="*/ 7391400 w 7569200"/>
              <a:gd name="connsiteY58" fmla="*/ 2809875 h 6858000"/>
              <a:gd name="connsiteX59" fmla="*/ 7400925 w 7569200"/>
              <a:gd name="connsiteY59" fmla="*/ 2868612 h 6858000"/>
              <a:gd name="connsiteX60" fmla="*/ 7410450 w 7569200"/>
              <a:gd name="connsiteY60" fmla="*/ 2922587 h 6858000"/>
              <a:gd name="connsiteX61" fmla="*/ 7424737 w 7569200"/>
              <a:gd name="connsiteY61" fmla="*/ 2967037 h 6858000"/>
              <a:gd name="connsiteX62" fmla="*/ 7442200 w 7569200"/>
              <a:gd name="connsiteY62" fmla="*/ 3009900 h 6858000"/>
              <a:gd name="connsiteX63" fmla="*/ 7459662 w 7569200"/>
              <a:gd name="connsiteY63" fmla="*/ 3046412 h 6858000"/>
              <a:gd name="connsiteX64" fmla="*/ 7478712 w 7569200"/>
              <a:gd name="connsiteY64" fmla="*/ 3084512 h 6858000"/>
              <a:gd name="connsiteX65" fmla="*/ 7497762 w 7569200"/>
              <a:gd name="connsiteY65" fmla="*/ 3121025 h 6858000"/>
              <a:gd name="connsiteX66" fmla="*/ 7516812 w 7569200"/>
              <a:gd name="connsiteY66" fmla="*/ 3160712 h 6858000"/>
              <a:gd name="connsiteX67" fmla="*/ 7532687 w 7569200"/>
              <a:gd name="connsiteY67" fmla="*/ 3201987 h 6858000"/>
              <a:gd name="connsiteX68" fmla="*/ 7546975 w 7569200"/>
              <a:gd name="connsiteY68" fmla="*/ 3248025 h 6858000"/>
              <a:gd name="connsiteX69" fmla="*/ 7558087 w 7569200"/>
              <a:gd name="connsiteY69" fmla="*/ 3300412 h 6858000"/>
              <a:gd name="connsiteX70" fmla="*/ 7566025 w 7569200"/>
              <a:gd name="connsiteY70" fmla="*/ 3360737 h 6858000"/>
              <a:gd name="connsiteX71" fmla="*/ 7569200 w 7569200"/>
              <a:gd name="connsiteY71" fmla="*/ 3427412 h 6858000"/>
              <a:gd name="connsiteX72" fmla="*/ 7566025 w 7569200"/>
              <a:gd name="connsiteY72" fmla="*/ 3497262 h 6858000"/>
              <a:gd name="connsiteX73" fmla="*/ 7558087 w 7569200"/>
              <a:gd name="connsiteY73" fmla="*/ 3557587 h 6858000"/>
              <a:gd name="connsiteX74" fmla="*/ 7546975 w 7569200"/>
              <a:gd name="connsiteY74" fmla="*/ 3609975 h 6858000"/>
              <a:gd name="connsiteX75" fmla="*/ 7532687 w 7569200"/>
              <a:gd name="connsiteY75" fmla="*/ 3656012 h 6858000"/>
              <a:gd name="connsiteX76" fmla="*/ 7516812 w 7569200"/>
              <a:gd name="connsiteY76" fmla="*/ 3697287 h 6858000"/>
              <a:gd name="connsiteX77" fmla="*/ 7497762 w 7569200"/>
              <a:gd name="connsiteY77" fmla="*/ 3736975 h 6858000"/>
              <a:gd name="connsiteX78" fmla="*/ 7459662 w 7569200"/>
              <a:gd name="connsiteY78" fmla="*/ 3811587 h 6858000"/>
              <a:gd name="connsiteX79" fmla="*/ 7442200 w 7569200"/>
              <a:gd name="connsiteY79" fmla="*/ 3848100 h 6858000"/>
              <a:gd name="connsiteX80" fmla="*/ 7424737 w 7569200"/>
              <a:gd name="connsiteY80" fmla="*/ 3890962 h 6858000"/>
              <a:gd name="connsiteX81" fmla="*/ 7410450 w 7569200"/>
              <a:gd name="connsiteY81" fmla="*/ 3935412 h 6858000"/>
              <a:gd name="connsiteX82" fmla="*/ 7400925 w 7569200"/>
              <a:gd name="connsiteY82" fmla="*/ 3987800 h 6858000"/>
              <a:gd name="connsiteX83" fmla="*/ 7391400 w 7569200"/>
              <a:gd name="connsiteY83" fmla="*/ 4048125 h 6858000"/>
              <a:gd name="connsiteX84" fmla="*/ 7389812 w 7569200"/>
              <a:gd name="connsiteY84" fmla="*/ 4116387 h 6858000"/>
              <a:gd name="connsiteX85" fmla="*/ 7391400 w 7569200"/>
              <a:gd name="connsiteY85" fmla="*/ 4186237 h 6858000"/>
              <a:gd name="connsiteX86" fmla="*/ 7400925 w 7569200"/>
              <a:gd name="connsiteY86" fmla="*/ 4244975 h 6858000"/>
              <a:gd name="connsiteX87" fmla="*/ 7410450 w 7569200"/>
              <a:gd name="connsiteY87" fmla="*/ 4297362 h 6858000"/>
              <a:gd name="connsiteX88" fmla="*/ 7424737 w 7569200"/>
              <a:gd name="connsiteY88" fmla="*/ 4343400 h 6858000"/>
              <a:gd name="connsiteX89" fmla="*/ 7442200 w 7569200"/>
              <a:gd name="connsiteY89" fmla="*/ 4386262 h 6858000"/>
              <a:gd name="connsiteX90" fmla="*/ 7459662 w 7569200"/>
              <a:gd name="connsiteY90" fmla="*/ 4424362 h 6858000"/>
              <a:gd name="connsiteX91" fmla="*/ 7497762 w 7569200"/>
              <a:gd name="connsiteY91" fmla="*/ 4498975 h 6858000"/>
              <a:gd name="connsiteX92" fmla="*/ 7516812 w 7569200"/>
              <a:gd name="connsiteY92" fmla="*/ 4537075 h 6858000"/>
              <a:gd name="connsiteX93" fmla="*/ 7532687 w 7569200"/>
              <a:gd name="connsiteY93" fmla="*/ 4579937 h 6858000"/>
              <a:gd name="connsiteX94" fmla="*/ 7546975 w 7569200"/>
              <a:gd name="connsiteY94" fmla="*/ 4625975 h 6858000"/>
              <a:gd name="connsiteX95" fmla="*/ 7558087 w 7569200"/>
              <a:gd name="connsiteY95" fmla="*/ 4678362 h 6858000"/>
              <a:gd name="connsiteX96" fmla="*/ 7566025 w 7569200"/>
              <a:gd name="connsiteY96" fmla="*/ 4738687 h 6858000"/>
              <a:gd name="connsiteX97" fmla="*/ 7569200 w 7569200"/>
              <a:gd name="connsiteY97" fmla="*/ 4806950 h 6858000"/>
              <a:gd name="connsiteX98" fmla="*/ 7566025 w 7569200"/>
              <a:gd name="connsiteY98" fmla="*/ 4875212 h 6858000"/>
              <a:gd name="connsiteX99" fmla="*/ 7558087 w 7569200"/>
              <a:gd name="connsiteY99" fmla="*/ 4935537 h 6858000"/>
              <a:gd name="connsiteX100" fmla="*/ 7546975 w 7569200"/>
              <a:gd name="connsiteY100" fmla="*/ 4987925 h 6858000"/>
              <a:gd name="connsiteX101" fmla="*/ 7532687 w 7569200"/>
              <a:gd name="connsiteY101" fmla="*/ 5033962 h 6858000"/>
              <a:gd name="connsiteX102" fmla="*/ 7516812 w 7569200"/>
              <a:gd name="connsiteY102" fmla="*/ 5075237 h 6858000"/>
              <a:gd name="connsiteX103" fmla="*/ 7497762 w 7569200"/>
              <a:gd name="connsiteY103" fmla="*/ 5114925 h 6858000"/>
              <a:gd name="connsiteX104" fmla="*/ 7478712 w 7569200"/>
              <a:gd name="connsiteY104" fmla="*/ 5149850 h 6858000"/>
              <a:gd name="connsiteX105" fmla="*/ 7459662 w 7569200"/>
              <a:gd name="connsiteY105" fmla="*/ 5186362 h 6858000"/>
              <a:gd name="connsiteX106" fmla="*/ 7442200 w 7569200"/>
              <a:gd name="connsiteY106" fmla="*/ 5226050 h 6858000"/>
              <a:gd name="connsiteX107" fmla="*/ 7424737 w 7569200"/>
              <a:gd name="connsiteY107" fmla="*/ 5268912 h 6858000"/>
              <a:gd name="connsiteX108" fmla="*/ 7410450 w 7569200"/>
              <a:gd name="connsiteY108" fmla="*/ 5313362 h 6858000"/>
              <a:gd name="connsiteX109" fmla="*/ 7400925 w 7569200"/>
              <a:gd name="connsiteY109" fmla="*/ 5365750 h 6858000"/>
              <a:gd name="connsiteX110" fmla="*/ 7391400 w 7569200"/>
              <a:gd name="connsiteY110" fmla="*/ 5426075 h 6858000"/>
              <a:gd name="connsiteX111" fmla="*/ 7389812 w 7569200"/>
              <a:gd name="connsiteY111" fmla="*/ 5494337 h 6858000"/>
              <a:gd name="connsiteX112" fmla="*/ 7391400 w 7569200"/>
              <a:gd name="connsiteY112" fmla="*/ 5562600 h 6858000"/>
              <a:gd name="connsiteX113" fmla="*/ 7400925 w 7569200"/>
              <a:gd name="connsiteY113" fmla="*/ 5622925 h 6858000"/>
              <a:gd name="connsiteX114" fmla="*/ 7410450 w 7569200"/>
              <a:gd name="connsiteY114" fmla="*/ 5675312 h 6858000"/>
              <a:gd name="connsiteX115" fmla="*/ 7424737 w 7569200"/>
              <a:gd name="connsiteY115" fmla="*/ 5721350 h 6858000"/>
              <a:gd name="connsiteX116" fmla="*/ 7442200 w 7569200"/>
              <a:gd name="connsiteY116" fmla="*/ 5762625 h 6858000"/>
              <a:gd name="connsiteX117" fmla="*/ 7459662 w 7569200"/>
              <a:gd name="connsiteY117" fmla="*/ 5802312 h 6858000"/>
              <a:gd name="connsiteX118" fmla="*/ 7478712 w 7569200"/>
              <a:gd name="connsiteY118" fmla="*/ 5840412 h 6858000"/>
              <a:gd name="connsiteX119" fmla="*/ 7497762 w 7569200"/>
              <a:gd name="connsiteY119" fmla="*/ 5876925 h 6858000"/>
              <a:gd name="connsiteX120" fmla="*/ 7516812 w 7569200"/>
              <a:gd name="connsiteY120" fmla="*/ 5915025 h 6858000"/>
              <a:gd name="connsiteX121" fmla="*/ 7532687 w 7569200"/>
              <a:gd name="connsiteY121" fmla="*/ 5956300 h 6858000"/>
              <a:gd name="connsiteX122" fmla="*/ 7546975 w 7569200"/>
              <a:gd name="connsiteY122" fmla="*/ 6003925 h 6858000"/>
              <a:gd name="connsiteX123" fmla="*/ 7558087 w 7569200"/>
              <a:gd name="connsiteY123" fmla="*/ 6056312 h 6858000"/>
              <a:gd name="connsiteX124" fmla="*/ 7566025 w 7569200"/>
              <a:gd name="connsiteY124" fmla="*/ 6113462 h 6858000"/>
              <a:gd name="connsiteX125" fmla="*/ 7569200 w 7569200"/>
              <a:gd name="connsiteY125" fmla="*/ 6183312 h 6858000"/>
              <a:gd name="connsiteX126" fmla="*/ 7566025 w 7569200"/>
              <a:gd name="connsiteY126" fmla="*/ 6251575 h 6858000"/>
              <a:gd name="connsiteX127" fmla="*/ 7558087 w 7569200"/>
              <a:gd name="connsiteY127" fmla="*/ 6311900 h 6858000"/>
              <a:gd name="connsiteX128" fmla="*/ 7546975 w 7569200"/>
              <a:gd name="connsiteY128" fmla="*/ 6361112 h 6858000"/>
              <a:gd name="connsiteX129" fmla="*/ 7532687 w 7569200"/>
              <a:gd name="connsiteY129" fmla="*/ 6407150 h 6858000"/>
              <a:gd name="connsiteX130" fmla="*/ 7516812 w 7569200"/>
              <a:gd name="connsiteY130" fmla="*/ 6448425 h 6858000"/>
              <a:gd name="connsiteX131" fmla="*/ 7499350 w 7569200"/>
              <a:gd name="connsiteY131" fmla="*/ 6488112 h 6858000"/>
              <a:gd name="connsiteX132" fmla="*/ 7481887 w 7569200"/>
              <a:gd name="connsiteY132" fmla="*/ 6523037 h 6858000"/>
              <a:gd name="connsiteX133" fmla="*/ 7462837 w 7569200"/>
              <a:gd name="connsiteY133" fmla="*/ 6561137 h 6858000"/>
              <a:gd name="connsiteX134" fmla="*/ 7443787 w 7569200"/>
              <a:gd name="connsiteY134" fmla="*/ 6597650 h 6858000"/>
              <a:gd name="connsiteX135" fmla="*/ 7427912 w 7569200"/>
              <a:gd name="connsiteY135" fmla="*/ 6640512 h 6858000"/>
              <a:gd name="connsiteX136" fmla="*/ 7412037 w 7569200"/>
              <a:gd name="connsiteY136" fmla="*/ 6683375 h 6858000"/>
              <a:gd name="connsiteX137" fmla="*/ 7402512 w 7569200"/>
              <a:gd name="connsiteY137" fmla="*/ 6735762 h 6858000"/>
              <a:gd name="connsiteX138" fmla="*/ 7394575 w 7569200"/>
              <a:gd name="connsiteY138" fmla="*/ 6791325 h 6858000"/>
              <a:gd name="connsiteX139" fmla="*/ 7389812 w 7569200"/>
              <a:gd name="connsiteY139" fmla="*/ 6858000 h 6858000"/>
              <a:gd name="connsiteX140" fmla="*/ 0 w 7569200"/>
              <a:gd name="connsiteY140" fmla="*/ 6858000 h 6858000"/>
              <a:gd name="connsiteX141" fmla="*/ 0 w 7569200"/>
              <a:gd name="connsiteY141"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Lst>
            <a:rect l="l" t="t" r="r" b="b"/>
            <a:pathLst>
              <a:path w="7569200" h="6858000">
                <a:moveTo>
                  <a:pt x="0" y="0"/>
                </a:moveTo>
                <a:lnTo>
                  <a:pt x="7389812" y="0"/>
                </a:lnTo>
                <a:lnTo>
                  <a:pt x="7394575" y="66675"/>
                </a:lnTo>
                <a:lnTo>
                  <a:pt x="7402512" y="122237"/>
                </a:lnTo>
                <a:lnTo>
                  <a:pt x="7412037" y="174625"/>
                </a:lnTo>
                <a:lnTo>
                  <a:pt x="7427912" y="217487"/>
                </a:lnTo>
                <a:lnTo>
                  <a:pt x="7443787" y="260350"/>
                </a:lnTo>
                <a:lnTo>
                  <a:pt x="7462837" y="296862"/>
                </a:lnTo>
                <a:lnTo>
                  <a:pt x="7481887" y="334962"/>
                </a:lnTo>
                <a:lnTo>
                  <a:pt x="7499350" y="369887"/>
                </a:lnTo>
                <a:lnTo>
                  <a:pt x="7516812" y="409575"/>
                </a:lnTo>
                <a:lnTo>
                  <a:pt x="7532687" y="450850"/>
                </a:lnTo>
                <a:lnTo>
                  <a:pt x="7546975" y="496887"/>
                </a:lnTo>
                <a:lnTo>
                  <a:pt x="7558087" y="546100"/>
                </a:lnTo>
                <a:lnTo>
                  <a:pt x="7566025" y="606425"/>
                </a:lnTo>
                <a:lnTo>
                  <a:pt x="7569200" y="673100"/>
                </a:lnTo>
                <a:lnTo>
                  <a:pt x="7566025" y="744537"/>
                </a:lnTo>
                <a:lnTo>
                  <a:pt x="7558087" y="801687"/>
                </a:lnTo>
                <a:lnTo>
                  <a:pt x="7546975" y="854075"/>
                </a:lnTo>
                <a:lnTo>
                  <a:pt x="7532687" y="901700"/>
                </a:lnTo>
                <a:lnTo>
                  <a:pt x="7516812" y="942975"/>
                </a:lnTo>
                <a:lnTo>
                  <a:pt x="7497762" y="981075"/>
                </a:lnTo>
                <a:lnTo>
                  <a:pt x="7478712" y="1017587"/>
                </a:lnTo>
                <a:lnTo>
                  <a:pt x="7459662" y="1055687"/>
                </a:lnTo>
                <a:lnTo>
                  <a:pt x="7442200" y="1095375"/>
                </a:lnTo>
                <a:lnTo>
                  <a:pt x="7424737" y="1136650"/>
                </a:lnTo>
                <a:lnTo>
                  <a:pt x="7410450" y="1182687"/>
                </a:lnTo>
                <a:lnTo>
                  <a:pt x="7400925" y="1235075"/>
                </a:lnTo>
                <a:lnTo>
                  <a:pt x="7391400" y="1295400"/>
                </a:lnTo>
                <a:lnTo>
                  <a:pt x="7389812" y="1363662"/>
                </a:lnTo>
                <a:lnTo>
                  <a:pt x="7391400" y="1431925"/>
                </a:lnTo>
                <a:lnTo>
                  <a:pt x="7400925" y="1492250"/>
                </a:lnTo>
                <a:lnTo>
                  <a:pt x="7410450" y="1544637"/>
                </a:lnTo>
                <a:lnTo>
                  <a:pt x="7424737" y="1589087"/>
                </a:lnTo>
                <a:lnTo>
                  <a:pt x="7442200" y="1631950"/>
                </a:lnTo>
                <a:lnTo>
                  <a:pt x="7459662" y="1671637"/>
                </a:lnTo>
                <a:lnTo>
                  <a:pt x="7478712" y="1708150"/>
                </a:lnTo>
                <a:lnTo>
                  <a:pt x="7497762" y="1743075"/>
                </a:lnTo>
                <a:lnTo>
                  <a:pt x="7516812" y="1782762"/>
                </a:lnTo>
                <a:lnTo>
                  <a:pt x="7532687" y="1824037"/>
                </a:lnTo>
                <a:lnTo>
                  <a:pt x="7546975" y="1870075"/>
                </a:lnTo>
                <a:lnTo>
                  <a:pt x="7558087" y="1922462"/>
                </a:lnTo>
                <a:lnTo>
                  <a:pt x="7566025" y="1982787"/>
                </a:lnTo>
                <a:lnTo>
                  <a:pt x="7569200" y="2051050"/>
                </a:lnTo>
                <a:lnTo>
                  <a:pt x="7566025" y="2119312"/>
                </a:lnTo>
                <a:lnTo>
                  <a:pt x="7558087" y="2179637"/>
                </a:lnTo>
                <a:lnTo>
                  <a:pt x="7546975" y="2232025"/>
                </a:lnTo>
                <a:lnTo>
                  <a:pt x="7532687" y="2278062"/>
                </a:lnTo>
                <a:lnTo>
                  <a:pt x="7516812" y="2319337"/>
                </a:lnTo>
                <a:lnTo>
                  <a:pt x="7497762" y="2359025"/>
                </a:lnTo>
                <a:lnTo>
                  <a:pt x="7478712" y="2395537"/>
                </a:lnTo>
                <a:lnTo>
                  <a:pt x="7459662" y="2433637"/>
                </a:lnTo>
                <a:lnTo>
                  <a:pt x="7442200" y="2471737"/>
                </a:lnTo>
                <a:lnTo>
                  <a:pt x="7424737" y="2513012"/>
                </a:lnTo>
                <a:lnTo>
                  <a:pt x="7410450" y="2560637"/>
                </a:lnTo>
                <a:lnTo>
                  <a:pt x="7400925" y="2613025"/>
                </a:lnTo>
                <a:lnTo>
                  <a:pt x="7391400" y="2671762"/>
                </a:lnTo>
                <a:lnTo>
                  <a:pt x="7389812" y="2741612"/>
                </a:lnTo>
                <a:lnTo>
                  <a:pt x="7391400" y="2809875"/>
                </a:lnTo>
                <a:lnTo>
                  <a:pt x="7400925" y="2868612"/>
                </a:lnTo>
                <a:lnTo>
                  <a:pt x="7410450" y="2922587"/>
                </a:lnTo>
                <a:lnTo>
                  <a:pt x="7424737" y="2967037"/>
                </a:lnTo>
                <a:lnTo>
                  <a:pt x="7442200" y="3009900"/>
                </a:lnTo>
                <a:lnTo>
                  <a:pt x="7459662" y="3046412"/>
                </a:lnTo>
                <a:lnTo>
                  <a:pt x="7478712" y="3084512"/>
                </a:lnTo>
                <a:lnTo>
                  <a:pt x="7497762" y="3121025"/>
                </a:lnTo>
                <a:lnTo>
                  <a:pt x="7516812" y="3160712"/>
                </a:lnTo>
                <a:lnTo>
                  <a:pt x="7532687" y="3201987"/>
                </a:lnTo>
                <a:lnTo>
                  <a:pt x="7546975" y="3248025"/>
                </a:lnTo>
                <a:lnTo>
                  <a:pt x="7558087" y="3300412"/>
                </a:lnTo>
                <a:lnTo>
                  <a:pt x="7566025" y="3360737"/>
                </a:lnTo>
                <a:lnTo>
                  <a:pt x="7569200" y="3427412"/>
                </a:lnTo>
                <a:lnTo>
                  <a:pt x="7566025" y="3497262"/>
                </a:lnTo>
                <a:lnTo>
                  <a:pt x="7558087" y="3557587"/>
                </a:lnTo>
                <a:lnTo>
                  <a:pt x="7546975" y="3609975"/>
                </a:lnTo>
                <a:lnTo>
                  <a:pt x="7532687" y="3656012"/>
                </a:lnTo>
                <a:lnTo>
                  <a:pt x="7516812" y="3697287"/>
                </a:lnTo>
                <a:lnTo>
                  <a:pt x="7497762" y="3736975"/>
                </a:lnTo>
                <a:lnTo>
                  <a:pt x="7459662" y="3811587"/>
                </a:lnTo>
                <a:lnTo>
                  <a:pt x="7442200" y="3848100"/>
                </a:lnTo>
                <a:lnTo>
                  <a:pt x="7424737" y="3890962"/>
                </a:lnTo>
                <a:lnTo>
                  <a:pt x="7410450" y="3935412"/>
                </a:lnTo>
                <a:lnTo>
                  <a:pt x="7400925" y="3987800"/>
                </a:lnTo>
                <a:lnTo>
                  <a:pt x="7391400" y="4048125"/>
                </a:lnTo>
                <a:lnTo>
                  <a:pt x="7389812" y="4116387"/>
                </a:lnTo>
                <a:lnTo>
                  <a:pt x="7391400" y="4186237"/>
                </a:lnTo>
                <a:lnTo>
                  <a:pt x="7400925" y="4244975"/>
                </a:lnTo>
                <a:lnTo>
                  <a:pt x="7410450" y="4297362"/>
                </a:lnTo>
                <a:lnTo>
                  <a:pt x="7424737" y="4343400"/>
                </a:lnTo>
                <a:lnTo>
                  <a:pt x="7442200" y="4386262"/>
                </a:lnTo>
                <a:lnTo>
                  <a:pt x="7459662" y="4424362"/>
                </a:lnTo>
                <a:lnTo>
                  <a:pt x="7497762" y="4498975"/>
                </a:lnTo>
                <a:lnTo>
                  <a:pt x="7516812" y="4537075"/>
                </a:lnTo>
                <a:lnTo>
                  <a:pt x="7532687" y="4579937"/>
                </a:lnTo>
                <a:lnTo>
                  <a:pt x="7546975" y="4625975"/>
                </a:lnTo>
                <a:lnTo>
                  <a:pt x="7558087" y="4678362"/>
                </a:lnTo>
                <a:lnTo>
                  <a:pt x="7566025" y="4738687"/>
                </a:lnTo>
                <a:lnTo>
                  <a:pt x="7569200" y="4806950"/>
                </a:lnTo>
                <a:lnTo>
                  <a:pt x="7566025" y="4875212"/>
                </a:lnTo>
                <a:lnTo>
                  <a:pt x="7558087" y="4935537"/>
                </a:lnTo>
                <a:lnTo>
                  <a:pt x="7546975" y="4987925"/>
                </a:lnTo>
                <a:lnTo>
                  <a:pt x="7532687" y="5033962"/>
                </a:lnTo>
                <a:lnTo>
                  <a:pt x="7516812" y="5075237"/>
                </a:lnTo>
                <a:lnTo>
                  <a:pt x="7497762" y="5114925"/>
                </a:lnTo>
                <a:lnTo>
                  <a:pt x="7478712" y="5149850"/>
                </a:lnTo>
                <a:lnTo>
                  <a:pt x="7459662" y="5186362"/>
                </a:lnTo>
                <a:lnTo>
                  <a:pt x="7442200" y="5226050"/>
                </a:lnTo>
                <a:lnTo>
                  <a:pt x="7424737" y="5268912"/>
                </a:lnTo>
                <a:lnTo>
                  <a:pt x="7410450" y="5313362"/>
                </a:lnTo>
                <a:lnTo>
                  <a:pt x="7400925" y="5365750"/>
                </a:lnTo>
                <a:lnTo>
                  <a:pt x="7391400" y="5426075"/>
                </a:lnTo>
                <a:lnTo>
                  <a:pt x="7389812" y="5494337"/>
                </a:lnTo>
                <a:lnTo>
                  <a:pt x="7391400" y="5562600"/>
                </a:lnTo>
                <a:lnTo>
                  <a:pt x="7400925" y="5622925"/>
                </a:lnTo>
                <a:lnTo>
                  <a:pt x="7410450" y="5675312"/>
                </a:lnTo>
                <a:lnTo>
                  <a:pt x="7424737" y="5721350"/>
                </a:lnTo>
                <a:lnTo>
                  <a:pt x="7442200" y="5762625"/>
                </a:lnTo>
                <a:lnTo>
                  <a:pt x="7459662" y="5802312"/>
                </a:lnTo>
                <a:lnTo>
                  <a:pt x="7478712" y="5840412"/>
                </a:lnTo>
                <a:lnTo>
                  <a:pt x="7497762" y="5876925"/>
                </a:lnTo>
                <a:lnTo>
                  <a:pt x="7516812" y="5915025"/>
                </a:lnTo>
                <a:lnTo>
                  <a:pt x="7532687" y="5956300"/>
                </a:lnTo>
                <a:lnTo>
                  <a:pt x="7546975" y="6003925"/>
                </a:lnTo>
                <a:lnTo>
                  <a:pt x="7558087" y="6056312"/>
                </a:lnTo>
                <a:lnTo>
                  <a:pt x="7566025" y="6113462"/>
                </a:lnTo>
                <a:lnTo>
                  <a:pt x="7569200" y="6183312"/>
                </a:lnTo>
                <a:lnTo>
                  <a:pt x="7566025" y="6251575"/>
                </a:lnTo>
                <a:lnTo>
                  <a:pt x="7558087" y="6311900"/>
                </a:lnTo>
                <a:lnTo>
                  <a:pt x="7546975" y="6361112"/>
                </a:lnTo>
                <a:lnTo>
                  <a:pt x="7532687" y="6407150"/>
                </a:lnTo>
                <a:lnTo>
                  <a:pt x="7516812" y="6448425"/>
                </a:lnTo>
                <a:lnTo>
                  <a:pt x="7499350" y="6488112"/>
                </a:lnTo>
                <a:lnTo>
                  <a:pt x="7481887" y="6523037"/>
                </a:lnTo>
                <a:lnTo>
                  <a:pt x="7462837" y="6561137"/>
                </a:lnTo>
                <a:lnTo>
                  <a:pt x="7443787" y="6597650"/>
                </a:lnTo>
                <a:lnTo>
                  <a:pt x="7427912" y="6640512"/>
                </a:lnTo>
                <a:lnTo>
                  <a:pt x="7412037" y="6683375"/>
                </a:lnTo>
                <a:lnTo>
                  <a:pt x="7402512" y="6735762"/>
                </a:lnTo>
                <a:lnTo>
                  <a:pt x="7394575" y="6791325"/>
                </a:lnTo>
                <a:lnTo>
                  <a:pt x="7389812" y="6858000"/>
                </a:lnTo>
                <a:lnTo>
                  <a:pt x="0" y="6858000"/>
                </a:lnTo>
                <a:lnTo>
                  <a:pt x="0" y="0"/>
                </a:lnTo>
                <a:close/>
              </a:path>
            </a:pathLst>
          </a:custGeom>
          <a:solidFill>
            <a:schemeClr val="bg2">
              <a:lumMod val="90000"/>
            </a:schemeClr>
          </a:solidFill>
          <a:ln w="0">
            <a:noFill/>
            <a:prstDash val="solid"/>
            <a:round/>
            <a:headEnd/>
            <a:tailEnd/>
          </a:ln>
        </p:spPr>
      </p:sp>
      <p:sp>
        <p:nvSpPr>
          <p:cNvPr id="2" name="Título 1">
            <a:extLst>
              <a:ext uri="{FF2B5EF4-FFF2-40B4-BE49-F238E27FC236}">
                <a16:creationId xmlns:a16="http://schemas.microsoft.com/office/drawing/2014/main" id="{84278977-F82F-4838-A2EA-C0EFFF348833}"/>
              </a:ext>
            </a:extLst>
          </p:cNvPr>
          <p:cNvSpPr>
            <a:spLocks noGrp="1"/>
          </p:cNvSpPr>
          <p:nvPr>
            <p:ph type="title"/>
          </p:nvPr>
        </p:nvSpPr>
        <p:spPr>
          <a:xfrm>
            <a:off x="754144" y="484631"/>
            <a:ext cx="6340519" cy="1638469"/>
          </a:xfrm>
        </p:spPr>
        <p:txBody>
          <a:bodyPr>
            <a:normAutofit/>
          </a:bodyPr>
          <a:lstStyle/>
          <a:p>
            <a:r>
              <a:rPr lang="es-ES" dirty="0"/>
              <a:t>materiales</a:t>
            </a:r>
          </a:p>
        </p:txBody>
      </p:sp>
      <p:sp>
        <p:nvSpPr>
          <p:cNvPr id="194" name="Rectangle 193">
            <a:extLst>
              <a:ext uri="{FF2B5EF4-FFF2-40B4-BE49-F238E27FC236}">
                <a16:creationId xmlns:a16="http://schemas.microsoft.com/office/drawing/2014/main" id="{2E45AF6B-4F42-45F1-A22C-AF0FCA898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Marcador de contenido 2">
            <a:extLst>
              <a:ext uri="{FF2B5EF4-FFF2-40B4-BE49-F238E27FC236}">
                <a16:creationId xmlns:a16="http://schemas.microsoft.com/office/drawing/2014/main" id="{CE60D2A1-DF7B-4407-AEB2-9FAE58731C85}"/>
              </a:ext>
            </a:extLst>
          </p:cNvPr>
          <p:cNvSpPr>
            <a:spLocks noGrp="1"/>
          </p:cNvSpPr>
          <p:nvPr>
            <p:ph idx="1"/>
          </p:nvPr>
        </p:nvSpPr>
        <p:spPr>
          <a:xfrm>
            <a:off x="765051" y="2443140"/>
            <a:ext cx="6306309" cy="3930227"/>
          </a:xfrm>
        </p:spPr>
        <p:txBody>
          <a:bodyPr>
            <a:normAutofit/>
          </a:bodyPr>
          <a:lstStyle/>
          <a:p>
            <a:r>
              <a:rPr lang="es-ES" dirty="0">
                <a:solidFill>
                  <a:srgbClr val="000000"/>
                </a:solidFill>
              </a:rPr>
              <a:t>Una caja de cartón</a:t>
            </a:r>
          </a:p>
          <a:p>
            <a:r>
              <a:rPr lang="es-ES" dirty="0">
                <a:solidFill>
                  <a:srgbClr val="000000"/>
                </a:solidFill>
              </a:rPr>
              <a:t>Cartón duro para hacer divisiones interiores en la caja</a:t>
            </a:r>
          </a:p>
          <a:p>
            <a:r>
              <a:rPr lang="es-ES" dirty="0">
                <a:solidFill>
                  <a:srgbClr val="000000"/>
                </a:solidFill>
              </a:rPr>
              <a:t>Invertebrados o restos de invertebrados conservados que se podrán obtener de la manera que indicaré en cada uno  de los grupos de animales.</a:t>
            </a:r>
          </a:p>
          <a:p>
            <a:r>
              <a:rPr lang="es-ES" dirty="0">
                <a:solidFill>
                  <a:srgbClr val="000000"/>
                </a:solidFill>
              </a:rPr>
              <a:t>Etiquetas para pegar en cada una de las divisiones con el nombre del animal.</a:t>
            </a:r>
          </a:p>
        </p:txBody>
      </p:sp>
      <p:pic>
        <p:nvPicPr>
          <p:cNvPr id="1028" name="Picture 4" descr="Separadores para cajas |Embalaje industrial| Smurfit Kappa">
            <a:extLst>
              <a:ext uri="{FF2B5EF4-FFF2-40B4-BE49-F238E27FC236}">
                <a16:creationId xmlns:a16="http://schemas.microsoft.com/office/drawing/2014/main" id="{C555627F-A421-4929-A50B-D31D5F51C14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480647" y="482321"/>
            <a:ext cx="2785952" cy="278595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China Caja acanalada del vino, empaquetando para 24 botellas, con las  divisiones, hechas del papel acanalado encendido Global Sources,caja  acanalada del vino,24 cajas de las botellas,caja de la botella de vino">
            <a:extLst>
              <a:ext uri="{FF2B5EF4-FFF2-40B4-BE49-F238E27FC236}">
                <a16:creationId xmlns:a16="http://schemas.microsoft.com/office/drawing/2014/main" id="{9A852EF7-BF22-4456-AE60-8C4FFF59EA1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01440" y="3429000"/>
            <a:ext cx="2944367" cy="2944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86060183"/>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A91888BC-97D9-4DE8-9060-0ACCE3B04E78}"/>
              </a:ext>
            </a:extLst>
          </p:cNvPr>
          <p:cNvSpPr>
            <a:spLocks noGrp="1"/>
          </p:cNvSpPr>
          <p:nvPr>
            <p:ph type="body" idx="1"/>
          </p:nvPr>
        </p:nvSpPr>
        <p:spPr>
          <a:xfrm>
            <a:off x="1251678" y="384049"/>
            <a:ext cx="4800600" cy="841247"/>
          </a:xfrm>
        </p:spPr>
        <p:txBody>
          <a:bodyPr/>
          <a:lstStyle/>
          <a:p>
            <a:r>
              <a:rPr lang="es-ES" dirty="0" err="1"/>
              <a:t>Poriferos</a:t>
            </a:r>
            <a:r>
              <a:rPr lang="es-ES" dirty="0"/>
              <a:t> o esponjas</a:t>
            </a:r>
          </a:p>
        </p:txBody>
      </p:sp>
      <p:sp>
        <p:nvSpPr>
          <p:cNvPr id="4" name="Marcador de contenido 3">
            <a:extLst>
              <a:ext uri="{FF2B5EF4-FFF2-40B4-BE49-F238E27FC236}">
                <a16:creationId xmlns:a16="http://schemas.microsoft.com/office/drawing/2014/main" id="{218C23FC-7B39-4700-A11D-9C7243C0A55E}"/>
              </a:ext>
            </a:extLst>
          </p:cNvPr>
          <p:cNvSpPr>
            <a:spLocks noGrp="1"/>
          </p:cNvSpPr>
          <p:nvPr>
            <p:ph sz="half" idx="2"/>
          </p:nvPr>
        </p:nvSpPr>
        <p:spPr>
          <a:xfrm>
            <a:off x="1251678" y="1444752"/>
            <a:ext cx="4806222" cy="4460748"/>
          </a:xfrm>
        </p:spPr>
        <p:txBody>
          <a:bodyPr/>
          <a:lstStyle/>
          <a:p>
            <a:r>
              <a:rPr lang="es-ES" dirty="0"/>
              <a:t>Se tomará un pedazo de esponja de las que se utilizan para los bebés que se podrá adquirir en una farmacia u otro establecimiento. Un mismo ejemplar podrá utilizarse para varios alumnos ya que se podrá dividir en trozos.</a:t>
            </a:r>
          </a:p>
        </p:txBody>
      </p:sp>
      <p:sp>
        <p:nvSpPr>
          <p:cNvPr id="5" name="Marcador de texto 4">
            <a:extLst>
              <a:ext uri="{FF2B5EF4-FFF2-40B4-BE49-F238E27FC236}">
                <a16:creationId xmlns:a16="http://schemas.microsoft.com/office/drawing/2014/main" id="{39E28BFD-7360-4C8E-BDDD-6FD9DE74732D}"/>
              </a:ext>
            </a:extLst>
          </p:cNvPr>
          <p:cNvSpPr>
            <a:spLocks noGrp="1"/>
          </p:cNvSpPr>
          <p:nvPr>
            <p:ph type="body" sz="quarter" idx="3"/>
          </p:nvPr>
        </p:nvSpPr>
        <p:spPr>
          <a:xfrm>
            <a:off x="6419088" y="384049"/>
            <a:ext cx="5015376" cy="841247"/>
          </a:xfrm>
        </p:spPr>
        <p:txBody>
          <a:bodyPr/>
          <a:lstStyle/>
          <a:p>
            <a:r>
              <a:rPr lang="es-ES" dirty="0"/>
              <a:t>Cnidarios </a:t>
            </a:r>
          </a:p>
        </p:txBody>
      </p:sp>
      <p:sp>
        <p:nvSpPr>
          <p:cNvPr id="6" name="Marcador de contenido 5">
            <a:extLst>
              <a:ext uri="{FF2B5EF4-FFF2-40B4-BE49-F238E27FC236}">
                <a16:creationId xmlns:a16="http://schemas.microsoft.com/office/drawing/2014/main" id="{FF6FE7DE-A5FF-4586-B006-EFDCD3CC0D8C}"/>
              </a:ext>
            </a:extLst>
          </p:cNvPr>
          <p:cNvSpPr>
            <a:spLocks noGrp="1"/>
          </p:cNvSpPr>
          <p:nvPr>
            <p:ph sz="quarter" idx="4"/>
          </p:nvPr>
        </p:nvSpPr>
        <p:spPr>
          <a:xfrm>
            <a:off x="6628242" y="1444752"/>
            <a:ext cx="4806222" cy="4460748"/>
          </a:xfrm>
        </p:spPr>
        <p:txBody>
          <a:bodyPr/>
          <a:lstStyle/>
          <a:p>
            <a:r>
              <a:rPr lang="es-ES" dirty="0"/>
              <a:t>Se pondrá en la casilla correspondiente un trozo de coral.</a:t>
            </a:r>
          </a:p>
          <a:p>
            <a:r>
              <a:rPr lang="es-ES" dirty="0"/>
              <a:t>El coral se puede encontrar fácilmente en algunos almacenes de todo a cien o en tiendas de souvenirs en lugares costeros.</a:t>
            </a:r>
          </a:p>
        </p:txBody>
      </p:sp>
      <p:pic>
        <p:nvPicPr>
          <p:cNvPr id="2050" name="Picture 2" descr="Nueva Esponja Natural Bébé Confort : Opiniones">
            <a:extLst>
              <a:ext uri="{FF2B5EF4-FFF2-40B4-BE49-F238E27FC236}">
                <a16:creationId xmlns:a16="http://schemas.microsoft.com/office/drawing/2014/main" id="{21328196-D2DF-4226-AEB3-111C7C06C9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18515" y="3915156"/>
            <a:ext cx="2066925" cy="22098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trozo de coral blanco - Comprar Malacología en todocoleccion - 149961582">
            <a:extLst>
              <a:ext uri="{FF2B5EF4-FFF2-40B4-BE49-F238E27FC236}">
                <a16:creationId xmlns:a16="http://schemas.microsoft.com/office/drawing/2014/main" id="{6539FEBE-BAF4-431D-B600-83983526E5F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97950" y="3675126"/>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7487829"/>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61DF86BD-967C-4B34-B259-E876F3F9DDD4}"/>
              </a:ext>
            </a:extLst>
          </p:cNvPr>
          <p:cNvSpPr>
            <a:spLocks noGrp="1"/>
          </p:cNvSpPr>
          <p:nvPr>
            <p:ph type="body" idx="1"/>
          </p:nvPr>
        </p:nvSpPr>
        <p:spPr>
          <a:xfrm>
            <a:off x="1251678" y="384049"/>
            <a:ext cx="4800600" cy="859535"/>
          </a:xfrm>
        </p:spPr>
        <p:txBody>
          <a:bodyPr/>
          <a:lstStyle/>
          <a:p>
            <a:r>
              <a:rPr lang="es-ES" dirty="0"/>
              <a:t>anélidos</a:t>
            </a:r>
          </a:p>
        </p:txBody>
      </p:sp>
      <p:sp>
        <p:nvSpPr>
          <p:cNvPr id="4" name="Marcador de contenido 3">
            <a:extLst>
              <a:ext uri="{FF2B5EF4-FFF2-40B4-BE49-F238E27FC236}">
                <a16:creationId xmlns:a16="http://schemas.microsoft.com/office/drawing/2014/main" id="{16B43443-C939-457A-92AA-1293A4B5950A}"/>
              </a:ext>
            </a:extLst>
          </p:cNvPr>
          <p:cNvSpPr>
            <a:spLocks noGrp="1"/>
          </p:cNvSpPr>
          <p:nvPr>
            <p:ph sz="half" idx="2"/>
          </p:nvPr>
        </p:nvSpPr>
        <p:spPr>
          <a:xfrm>
            <a:off x="693121" y="1243584"/>
            <a:ext cx="5033772" cy="4186428"/>
          </a:xfrm>
        </p:spPr>
        <p:txBody>
          <a:bodyPr/>
          <a:lstStyle/>
          <a:p>
            <a:r>
              <a:rPr lang="es-ES" dirty="0"/>
              <a:t>Se podrán observar anélidos a partir de una bolsa adquirida en tiendas especializadas en cebos de pesca. Las lombrices de tierra vivas no son idóneas para la colección, por razones evidentes. Pero hay un tipo de cebo de lombrices artificiales que son idénticas a las reales.</a:t>
            </a:r>
          </a:p>
        </p:txBody>
      </p:sp>
      <p:sp>
        <p:nvSpPr>
          <p:cNvPr id="5" name="Marcador de texto 4">
            <a:extLst>
              <a:ext uri="{FF2B5EF4-FFF2-40B4-BE49-F238E27FC236}">
                <a16:creationId xmlns:a16="http://schemas.microsoft.com/office/drawing/2014/main" id="{5BB61135-7449-4CB3-8473-C6B761FF1D4E}"/>
              </a:ext>
            </a:extLst>
          </p:cNvPr>
          <p:cNvSpPr>
            <a:spLocks noGrp="1"/>
          </p:cNvSpPr>
          <p:nvPr>
            <p:ph type="body" sz="quarter" idx="3"/>
          </p:nvPr>
        </p:nvSpPr>
        <p:spPr>
          <a:xfrm>
            <a:off x="6633864" y="384049"/>
            <a:ext cx="4800600" cy="859535"/>
          </a:xfrm>
        </p:spPr>
        <p:txBody>
          <a:bodyPr/>
          <a:lstStyle/>
          <a:p>
            <a:r>
              <a:rPr lang="es-ES" dirty="0"/>
              <a:t>Moluscos gasterópodos</a:t>
            </a:r>
          </a:p>
        </p:txBody>
      </p:sp>
      <p:sp>
        <p:nvSpPr>
          <p:cNvPr id="6" name="Marcador de contenido 5">
            <a:extLst>
              <a:ext uri="{FF2B5EF4-FFF2-40B4-BE49-F238E27FC236}">
                <a16:creationId xmlns:a16="http://schemas.microsoft.com/office/drawing/2014/main" id="{2406D35C-1B7A-4061-9063-27ADC22F5E9A}"/>
              </a:ext>
            </a:extLst>
          </p:cNvPr>
          <p:cNvSpPr>
            <a:spLocks noGrp="1"/>
          </p:cNvSpPr>
          <p:nvPr>
            <p:ph sz="quarter" idx="4"/>
          </p:nvPr>
        </p:nvSpPr>
        <p:spPr>
          <a:xfrm>
            <a:off x="6633864" y="1719072"/>
            <a:ext cx="4800600" cy="4186428"/>
          </a:xfrm>
        </p:spPr>
        <p:txBody>
          <a:bodyPr/>
          <a:lstStyle/>
          <a:p>
            <a:r>
              <a:rPr lang="es-ES" dirty="0"/>
              <a:t>Las conchas de moluscos gasterópodos son fáciles de obtener en cualquier excursión a la playa ,  bien en un jardín o bien en una pescadería. Hay diversidad de caracolas y caracoles que pueden entrar a formar parte de nuestra colección.</a:t>
            </a:r>
          </a:p>
        </p:txBody>
      </p:sp>
      <p:pic>
        <p:nvPicPr>
          <p:cNvPr id="3074" name="Picture 2" descr="LVEDU 20 unids/pack de gusanos de mar artificiales de 135 mm lombriz de  tierra suave señuelos de pesca suave cebo suave realista olor a pescado  señuelos : Amazon.es: Deportes y aire libre">
            <a:extLst>
              <a:ext uri="{FF2B5EF4-FFF2-40B4-BE49-F238E27FC236}">
                <a16:creationId xmlns:a16="http://schemas.microsoft.com/office/drawing/2014/main" id="{CE14B33B-12DD-4423-A7E8-59A9E41656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8444" y="3762375"/>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lase Gasterópodos">
            <a:extLst>
              <a:ext uri="{FF2B5EF4-FFF2-40B4-BE49-F238E27FC236}">
                <a16:creationId xmlns:a16="http://schemas.microsoft.com/office/drawing/2014/main" id="{B2E0F226-A8AF-4D0A-B2C3-C0AD11F8E3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8312" y="4085082"/>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2041895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D1A709B2-E8F1-4BA8-B444-7BF4D3A68440}"/>
              </a:ext>
            </a:extLst>
          </p:cNvPr>
          <p:cNvSpPr>
            <a:spLocks noGrp="1"/>
          </p:cNvSpPr>
          <p:nvPr>
            <p:ph type="body" idx="1"/>
          </p:nvPr>
        </p:nvSpPr>
        <p:spPr/>
        <p:txBody>
          <a:bodyPr/>
          <a:lstStyle/>
          <a:p>
            <a:r>
              <a:rPr lang="es-ES" dirty="0"/>
              <a:t>Moluscos bivalvos</a:t>
            </a:r>
          </a:p>
        </p:txBody>
      </p:sp>
      <p:sp>
        <p:nvSpPr>
          <p:cNvPr id="4" name="Marcador de contenido 3">
            <a:extLst>
              <a:ext uri="{FF2B5EF4-FFF2-40B4-BE49-F238E27FC236}">
                <a16:creationId xmlns:a16="http://schemas.microsoft.com/office/drawing/2014/main" id="{DB7D6175-DCC7-4E16-8FF7-3A25344DFCB5}"/>
              </a:ext>
            </a:extLst>
          </p:cNvPr>
          <p:cNvSpPr>
            <a:spLocks noGrp="1"/>
          </p:cNvSpPr>
          <p:nvPr>
            <p:ph sz="half" idx="2"/>
          </p:nvPr>
        </p:nvSpPr>
        <p:spPr/>
        <p:txBody>
          <a:bodyPr/>
          <a:lstStyle/>
          <a:p>
            <a:r>
              <a:rPr lang="es-ES" dirty="0"/>
              <a:t>Lo mismo que sucede con los gasterópodos, los bivalvos son fáciles de obtener en una visita a la playa. Además también se pueden conseguir en una pescadería, después del consumo del animal, la concha puede ser fácilmente higienizada y conservada y utilizado el </a:t>
            </a:r>
          </a:p>
        </p:txBody>
      </p:sp>
      <p:sp>
        <p:nvSpPr>
          <p:cNvPr id="5" name="Marcador de texto 4">
            <a:extLst>
              <a:ext uri="{FF2B5EF4-FFF2-40B4-BE49-F238E27FC236}">
                <a16:creationId xmlns:a16="http://schemas.microsoft.com/office/drawing/2014/main" id="{3618C586-929E-4E40-BC1C-A6C466418E90}"/>
              </a:ext>
            </a:extLst>
          </p:cNvPr>
          <p:cNvSpPr>
            <a:spLocks noGrp="1"/>
          </p:cNvSpPr>
          <p:nvPr>
            <p:ph type="body" sz="quarter" idx="3"/>
          </p:nvPr>
        </p:nvSpPr>
        <p:spPr/>
        <p:txBody>
          <a:bodyPr/>
          <a:lstStyle/>
          <a:p>
            <a:r>
              <a:rPr lang="es-ES" dirty="0"/>
              <a:t>Moluscos cefalópodos</a:t>
            </a:r>
          </a:p>
        </p:txBody>
      </p:sp>
      <p:sp>
        <p:nvSpPr>
          <p:cNvPr id="6" name="Marcador de contenido 5">
            <a:extLst>
              <a:ext uri="{FF2B5EF4-FFF2-40B4-BE49-F238E27FC236}">
                <a16:creationId xmlns:a16="http://schemas.microsoft.com/office/drawing/2014/main" id="{05CD5332-60A2-4464-8C63-0471DDA60163}"/>
              </a:ext>
            </a:extLst>
          </p:cNvPr>
          <p:cNvSpPr>
            <a:spLocks noGrp="1"/>
          </p:cNvSpPr>
          <p:nvPr>
            <p:ph sz="quarter" idx="4"/>
          </p:nvPr>
        </p:nvSpPr>
        <p:spPr/>
        <p:txBody>
          <a:bodyPr/>
          <a:lstStyle/>
          <a:p>
            <a:r>
              <a:rPr lang="es-ES" dirty="0"/>
              <a:t>Este tipo de moluscos lleva su caparazón o concha interna, es lo que se conoce como pluma. Se puede conseguir en una pescadería y guardar después del consumo del animal.</a:t>
            </a:r>
          </a:p>
        </p:txBody>
      </p:sp>
      <p:pic>
        <p:nvPicPr>
          <p:cNvPr id="4098" name="Picture 2" descr="MOLUSCOS BIVALVOS COMO BIOINDICADORES DE CONTAMINACIÓN: EL CASO DE LA BAHÍA  DE AMUAY - Issuu">
            <a:extLst>
              <a:ext uri="{FF2B5EF4-FFF2-40B4-BE49-F238E27FC236}">
                <a16:creationId xmlns:a16="http://schemas.microsoft.com/office/drawing/2014/main" id="{7C6F4471-4BE8-44B0-88F0-6334041BEB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91297" y="371595"/>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El rincón de Mundín: LOS CEFALÓPODOS: EL CALAMAR, LA JIBIA Y EL PULPO">
            <a:extLst>
              <a:ext uri="{FF2B5EF4-FFF2-40B4-BE49-F238E27FC236}">
                <a16:creationId xmlns:a16="http://schemas.microsoft.com/office/drawing/2014/main" id="{3C5F0E3E-CCE5-4E35-95A1-DED841BA7D6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1393" y="350829"/>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162669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a:extLst>
              <a:ext uri="{FF2B5EF4-FFF2-40B4-BE49-F238E27FC236}">
                <a16:creationId xmlns:a16="http://schemas.microsoft.com/office/drawing/2014/main" id="{A79D85ED-1678-401E-9228-29FC3B291FE5}"/>
              </a:ext>
            </a:extLst>
          </p:cNvPr>
          <p:cNvSpPr>
            <a:spLocks noGrp="1"/>
          </p:cNvSpPr>
          <p:nvPr>
            <p:ph type="body" idx="1"/>
          </p:nvPr>
        </p:nvSpPr>
        <p:spPr/>
        <p:txBody>
          <a:bodyPr/>
          <a:lstStyle/>
          <a:p>
            <a:r>
              <a:rPr lang="es-ES" dirty="0"/>
              <a:t>artrópodos</a:t>
            </a:r>
          </a:p>
        </p:txBody>
      </p:sp>
      <p:sp>
        <p:nvSpPr>
          <p:cNvPr id="4" name="Marcador de contenido 3">
            <a:extLst>
              <a:ext uri="{FF2B5EF4-FFF2-40B4-BE49-F238E27FC236}">
                <a16:creationId xmlns:a16="http://schemas.microsoft.com/office/drawing/2014/main" id="{837560A6-B556-46F8-A6A3-DEB1546C4EE3}"/>
              </a:ext>
            </a:extLst>
          </p:cNvPr>
          <p:cNvSpPr>
            <a:spLocks noGrp="1"/>
          </p:cNvSpPr>
          <p:nvPr>
            <p:ph sz="half" idx="2"/>
          </p:nvPr>
        </p:nvSpPr>
        <p:spPr/>
        <p:txBody>
          <a:bodyPr/>
          <a:lstStyle/>
          <a:p>
            <a:r>
              <a:rPr lang="es-ES" dirty="0"/>
              <a:t>Existen en el mercado y de fácil adquisición ejemplares de todos los grupos de artrópodos dentro de ámbar o metacrilato.</a:t>
            </a:r>
          </a:p>
          <a:p>
            <a:r>
              <a:rPr lang="es-ES" dirty="0"/>
              <a:t>Sería interesante disponer de varios ejemplares que pertenezcan a distintos grupos </a:t>
            </a:r>
          </a:p>
        </p:txBody>
      </p:sp>
      <p:sp>
        <p:nvSpPr>
          <p:cNvPr id="5" name="Marcador de texto 4">
            <a:extLst>
              <a:ext uri="{FF2B5EF4-FFF2-40B4-BE49-F238E27FC236}">
                <a16:creationId xmlns:a16="http://schemas.microsoft.com/office/drawing/2014/main" id="{839588D1-49BF-4897-B092-756C0E7FB785}"/>
              </a:ext>
            </a:extLst>
          </p:cNvPr>
          <p:cNvSpPr>
            <a:spLocks noGrp="1"/>
          </p:cNvSpPr>
          <p:nvPr>
            <p:ph type="body" sz="quarter" idx="3"/>
          </p:nvPr>
        </p:nvSpPr>
        <p:spPr/>
        <p:txBody>
          <a:bodyPr/>
          <a:lstStyle/>
          <a:p>
            <a:r>
              <a:rPr lang="es-ES" dirty="0"/>
              <a:t>equinodermos</a:t>
            </a:r>
          </a:p>
        </p:txBody>
      </p:sp>
      <p:sp>
        <p:nvSpPr>
          <p:cNvPr id="6" name="Marcador de contenido 5">
            <a:extLst>
              <a:ext uri="{FF2B5EF4-FFF2-40B4-BE49-F238E27FC236}">
                <a16:creationId xmlns:a16="http://schemas.microsoft.com/office/drawing/2014/main" id="{8D8B24EB-15C9-4624-8F28-F23CFF3C3489}"/>
              </a:ext>
            </a:extLst>
          </p:cNvPr>
          <p:cNvSpPr>
            <a:spLocks noGrp="1"/>
          </p:cNvSpPr>
          <p:nvPr>
            <p:ph sz="quarter" idx="4"/>
          </p:nvPr>
        </p:nvSpPr>
        <p:spPr/>
        <p:txBody>
          <a:bodyPr/>
          <a:lstStyle/>
          <a:p>
            <a:r>
              <a:rPr lang="es-ES" dirty="0"/>
              <a:t>Ejemplares de estrellas  o erizos de mar se pueden encontrar en zonas de </a:t>
            </a:r>
            <a:r>
              <a:rPr lang="es-ES" dirty="0" err="1"/>
              <a:t>playa,los</a:t>
            </a:r>
            <a:r>
              <a:rPr lang="es-ES" dirty="0"/>
              <a:t> erizos además se utilizan en alimentación por lo que se pueden encontrar en tiendas de pescados y mariscos. </a:t>
            </a:r>
          </a:p>
        </p:txBody>
      </p:sp>
      <p:pic>
        <p:nvPicPr>
          <p:cNvPr id="5122" name="Picture 2" descr="EQUINODERMOS - Definición, características, tipos y ejemplos">
            <a:extLst>
              <a:ext uri="{FF2B5EF4-FFF2-40B4-BE49-F238E27FC236}">
                <a16:creationId xmlns:a16="http://schemas.microsoft.com/office/drawing/2014/main" id="{3AD83CBF-ADB1-4A97-81E7-506136F5B88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1009" y="351783"/>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Pescados Equinodermos | Pescaderías Coruñesas">
            <a:extLst>
              <a:ext uri="{FF2B5EF4-FFF2-40B4-BE49-F238E27FC236}">
                <a16:creationId xmlns:a16="http://schemas.microsoft.com/office/drawing/2014/main" id="{6DF44BCC-E343-49FE-8E81-F1490F650D9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06952" y="392370"/>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Descubierto un nuevo orden de insectos atrapado en ámbar">
            <a:extLst>
              <a:ext uri="{FF2B5EF4-FFF2-40B4-BE49-F238E27FC236}">
                <a16:creationId xmlns:a16="http://schemas.microsoft.com/office/drawing/2014/main" id="{D0905DBA-C582-46D1-864C-58581780EAC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0350" y="392370"/>
            <a:ext cx="1800225" cy="2533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2579087"/>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CA77D789-9DE0-43A3-B196-F13CFECFAC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F49CAB0-EF49-4B45-8D4A-E6DCA6D2EF2A}"/>
              </a:ext>
            </a:extLst>
          </p:cNvPr>
          <p:cNvSpPr>
            <a:spLocks noGrp="1"/>
          </p:cNvSpPr>
          <p:nvPr>
            <p:ph type="title"/>
          </p:nvPr>
        </p:nvSpPr>
        <p:spPr>
          <a:xfrm>
            <a:off x="765051" y="382385"/>
            <a:ext cx="6015897" cy="1492132"/>
          </a:xfrm>
        </p:spPr>
        <p:txBody>
          <a:bodyPr>
            <a:normAutofit/>
          </a:bodyPr>
          <a:lstStyle/>
          <a:p>
            <a:r>
              <a:rPr lang="es-ES" dirty="0"/>
              <a:t>conclusiones</a:t>
            </a:r>
          </a:p>
        </p:txBody>
      </p:sp>
      <p:sp>
        <p:nvSpPr>
          <p:cNvPr id="11" name="Rectangle 10">
            <a:extLst>
              <a:ext uri="{FF2B5EF4-FFF2-40B4-BE49-F238E27FC236}">
                <a16:creationId xmlns:a16="http://schemas.microsoft.com/office/drawing/2014/main" id="{F9BC648B-BC3C-4674-B1FD-2F9F1C6D75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Marcador de contenido 2">
            <a:extLst>
              <a:ext uri="{FF2B5EF4-FFF2-40B4-BE49-F238E27FC236}">
                <a16:creationId xmlns:a16="http://schemas.microsoft.com/office/drawing/2014/main" id="{54B50B00-F55B-476B-8C04-EF3D71B1D1A8}"/>
              </a:ext>
            </a:extLst>
          </p:cNvPr>
          <p:cNvSpPr>
            <a:spLocks noGrp="1"/>
          </p:cNvSpPr>
          <p:nvPr>
            <p:ph idx="1"/>
          </p:nvPr>
        </p:nvSpPr>
        <p:spPr>
          <a:xfrm>
            <a:off x="765051" y="2286001"/>
            <a:ext cx="6015897" cy="3593591"/>
          </a:xfrm>
        </p:spPr>
        <p:txBody>
          <a:bodyPr>
            <a:normAutofit/>
          </a:bodyPr>
          <a:lstStyle/>
          <a:p>
            <a:r>
              <a:rPr lang="es-ES" dirty="0"/>
              <a:t>Obtener una colección de invertebrados es algo sencillo y entretenido a la vez que didáctico.</a:t>
            </a:r>
          </a:p>
        </p:txBody>
      </p:sp>
      <p:pic>
        <p:nvPicPr>
          <p:cNvPr id="5" name="Picture 4" descr="Libélulas en una planta">
            <a:extLst>
              <a:ext uri="{FF2B5EF4-FFF2-40B4-BE49-F238E27FC236}">
                <a16:creationId xmlns:a16="http://schemas.microsoft.com/office/drawing/2014/main" id="{C862B434-AE2B-A29A-799A-FC1CC3BD2712}"/>
              </a:ext>
            </a:extLst>
          </p:cNvPr>
          <p:cNvPicPr>
            <a:picLocks noChangeAspect="1"/>
          </p:cNvPicPr>
          <p:nvPr/>
        </p:nvPicPr>
        <p:blipFill rotWithShape="1">
          <a:blip r:embed="rId2"/>
          <a:srcRect l="32132" r="21127" b="-1"/>
          <a:stretch/>
        </p:blipFill>
        <p:spPr>
          <a:xfrm>
            <a:off x="7389812" y="10"/>
            <a:ext cx="4802188" cy="6857990"/>
          </a:xfrm>
          <a:custGeom>
            <a:avLst/>
            <a:gdLst/>
            <a:ahLst/>
            <a:cxnLst/>
            <a:rect l="l" t="t" r="r" b="b"/>
            <a:pathLst>
              <a:path w="4802188" h="6858000">
                <a:moveTo>
                  <a:pt x="0" y="0"/>
                </a:moveTo>
                <a:lnTo>
                  <a:pt x="4802188" y="0"/>
                </a:lnTo>
                <a:lnTo>
                  <a:pt x="4802188" y="6858000"/>
                </a:lnTo>
                <a:lnTo>
                  <a:pt x="0" y="6858000"/>
                </a:lnTo>
                <a:lnTo>
                  <a:pt x="4763" y="6791325"/>
                </a:lnTo>
                <a:lnTo>
                  <a:pt x="12700" y="6735762"/>
                </a:lnTo>
                <a:lnTo>
                  <a:pt x="22225" y="6683375"/>
                </a:lnTo>
                <a:lnTo>
                  <a:pt x="38100" y="6640512"/>
                </a:lnTo>
                <a:lnTo>
                  <a:pt x="53975" y="6597650"/>
                </a:lnTo>
                <a:lnTo>
                  <a:pt x="73025" y="6561137"/>
                </a:lnTo>
                <a:lnTo>
                  <a:pt x="92075" y="6523037"/>
                </a:lnTo>
                <a:lnTo>
                  <a:pt x="109538" y="6488112"/>
                </a:lnTo>
                <a:lnTo>
                  <a:pt x="127000" y="6448425"/>
                </a:lnTo>
                <a:lnTo>
                  <a:pt x="142875" y="6407150"/>
                </a:lnTo>
                <a:lnTo>
                  <a:pt x="157163" y="6361112"/>
                </a:lnTo>
                <a:lnTo>
                  <a:pt x="168275" y="6311900"/>
                </a:lnTo>
                <a:lnTo>
                  <a:pt x="176213" y="6251575"/>
                </a:lnTo>
                <a:lnTo>
                  <a:pt x="179388" y="6183312"/>
                </a:lnTo>
                <a:lnTo>
                  <a:pt x="176213" y="6113462"/>
                </a:lnTo>
                <a:lnTo>
                  <a:pt x="168275" y="6056312"/>
                </a:lnTo>
                <a:lnTo>
                  <a:pt x="157163" y="6003925"/>
                </a:lnTo>
                <a:lnTo>
                  <a:pt x="142875" y="5956300"/>
                </a:lnTo>
                <a:lnTo>
                  <a:pt x="127000" y="5915025"/>
                </a:lnTo>
                <a:lnTo>
                  <a:pt x="107950" y="5876925"/>
                </a:lnTo>
                <a:lnTo>
                  <a:pt x="88900" y="5840412"/>
                </a:lnTo>
                <a:lnTo>
                  <a:pt x="69850" y="5802312"/>
                </a:lnTo>
                <a:lnTo>
                  <a:pt x="52388" y="5762625"/>
                </a:lnTo>
                <a:lnTo>
                  <a:pt x="34925" y="5721350"/>
                </a:lnTo>
                <a:lnTo>
                  <a:pt x="20638" y="5675312"/>
                </a:lnTo>
                <a:lnTo>
                  <a:pt x="11113" y="5622925"/>
                </a:lnTo>
                <a:lnTo>
                  <a:pt x="1588" y="5562600"/>
                </a:lnTo>
                <a:lnTo>
                  <a:pt x="0" y="5494337"/>
                </a:lnTo>
                <a:lnTo>
                  <a:pt x="1588" y="5426075"/>
                </a:lnTo>
                <a:lnTo>
                  <a:pt x="11113" y="5365750"/>
                </a:lnTo>
                <a:lnTo>
                  <a:pt x="20638" y="5313362"/>
                </a:lnTo>
                <a:lnTo>
                  <a:pt x="34925" y="5268912"/>
                </a:lnTo>
                <a:lnTo>
                  <a:pt x="52388" y="5226050"/>
                </a:lnTo>
                <a:lnTo>
                  <a:pt x="69850" y="5186362"/>
                </a:lnTo>
                <a:lnTo>
                  <a:pt x="88900" y="5149850"/>
                </a:lnTo>
                <a:lnTo>
                  <a:pt x="107950" y="5114925"/>
                </a:lnTo>
                <a:lnTo>
                  <a:pt x="127000" y="5075237"/>
                </a:lnTo>
                <a:lnTo>
                  <a:pt x="142875" y="5033962"/>
                </a:lnTo>
                <a:lnTo>
                  <a:pt x="157163" y="4987925"/>
                </a:lnTo>
                <a:lnTo>
                  <a:pt x="168275" y="4935537"/>
                </a:lnTo>
                <a:lnTo>
                  <a:pt x="176213" y="4875212"/>
                </a:lnTo>
                <a:lnTo>
                  <a:pt x="179388" y="4806950"/>
                </a:lnTo>
                <a:lnTo>
                  <a:pt x="176213" y="4738687"/>
                </a:lnTo>
                <a:lnTo>
                  <a:pt x="168275" y="4678362"/>
                </a:lnTo>
                <a:lnTo>
                  <a:pt x="157163" y="4625975"/>
                </a:lnTo>
                <a:lnTo>
                  <a:pt x="142875" y="4579937"/>
                </a:lnTo>
                <a:lnTo>
                  <a:pt x="127000" y="4537075"/>
                </a:lnTo>
                <a:lnTo>
                  <a:pt x="107950" y="4498975"/>
                </a:lnTo>
                <a:lnTo>
                  <a:pt x="69850" y="4424362"/>
                </a:lnTo>
                <a:lnTo>
                  <a:pt x="52388" y="4386262"/>
                </a:lnTo>
                <a:lnTo>
                  <a:pt x="34925" y="4343400"/>
                </a:lnTo>
                <a:lnTo>
                  <a:pt x="20638" y="4297362"/>
                </a:lnTo>
                <a:lnTo>
                  <a:pt x="11113" y="4244975"/>
                </a:lnTo>
                <a:lnTo>
                  <a:pt x="1588" y="4186237"/>
                </a:lnTo>
                <a:lnTo>
                  <a:pt x="0" y="4116387"/>
                </a:lnTo>
                <a:lnTo>
                  <a:pt x="1588" y="4048125"/>
                </a:lnTo>
                <a:lnTo>
                  <a:pt x="11113" y="3987800"/>
                </a:lnTo>
                <a:lnTo>
                  <a:pt x="20638" y="3935412"/>
                </a:lnTo>
                <a:lnTo>
                  <a:pt x="34925" y="3890962"/>
                </a:lnTo>
                <a:lnTo>
                  <a:pt x="52388" y="3848100"/>
                </a:lnTo>
                <a:lnTo>
                  <a:pt x="69850" y="3811587"/>
                </a:lnTo>
                <a:lnTo>
                  <a:pt x="107950" y="3736975"/>
                </a:lnTo>
                <a:lnTo>
                  <a:pt x="127000" y="3697287"/>
                </a:lnTo>
                <a:lnTo>
                  <a:pt x="142875" y="3656012"/>
                </a:lnTo>
                <a:lnTo>
                  <a:pt x="157163" y="3609975"/>
                </a:lnTo>
                <a:lnTo>
                  <a:pt x="168275" y="3557587"/>
                </a:lnTo>
                <a:lnTo>
                  <a:pt x="176213" y="3497262"/>
                </a:lnTo>
                <a:lnTo>
                  <a:pt x="179388" y="3427412"/>
                </a:lnTo>
                <a:lnTo>
                  <a:pt x="176213" y="3360737"/>
                </a:lnTo>
                <a:lnTo>
                  <a:pt x="168275" y="3300412"/>
                </a:lnTo>
                <a:lnTo>
                  <a:pt x="157163" y="3248025"/>
                </a:lnTo>
                <a:lnTo>
                  <a:pt x="142875" y="3201987"/>
                </a:lnTo>
                <a:lnTo>
                  <a:pt x="127000" y="3160712"/>
                </a:lnTo>
                <a:lnTo>
                  <a:pt x="107950" y="3121025"/>
                </a:lnTo>
                <a:lnTo>
                  <a:pt x="88900" y="3084512"/>
                </a:lnTo>
                <a:lnTo>
                  <a:pt x="69850" y="3046412"/>
                </a:lnTo>
                <a:lnTo>
                  <a:pt x="52388" y="3009900"/>
                </a:lnTo>
                <a:lnTo>
                  <a:pt x="34925" y="2967037"/>
                </a:lnTo>
                <a:lnTo>
                  <a:pt x="20638" y="2922587"/>
                </a:lnTo>
                <a:lnTo>
                  <a:pt x="11113" y="2868612"/>
                </a:lnTo>
                <a:lnTo>
                  <a:pt x="1588" y="2809875"/>
                </a:lnTo>
                <a:lnTo>
                  <a:pt x="0" y="2741612"/>
                </a:lnTo>
                <a:lnTo>
                  <a:pt x="1588" y="2671762"/>
                </a:lnTo>
                <a:lnTo>
                  <a:pt x="11113" y="2613025"/>
                </a:lnTo>
                <a:lnTo>
                  <a:pt x="20638" y="2560637"/>
                </a:lnTo>
                <a:lnTo>
                  <a:pt x="34925" y="2513012"/>
                </a:lnTo>
                <a:lnTo>
                  <a:pt x="52388" y="2471737"/>
                </a:lnTo>
                <a:lnTo>
                  <a:pt x="69850" y="2433637"/>
                </a:lnTo>
                <a:lnTo>
                  <a:pt x="88900" y="2395537"/>
                </a:lnTo>
                <a:lnTo>
                  <a:pt x="107950" y="2359025"/>
                </a:lnTo>
                <a:lnTo>
                  <a:pt x="127000" y="2319337"/>
                </a:lnTo>
                <a:lnTo>
                  <a:pt x="142875" y="2278062"/>
                </a:lnTo>
                <a:lnTo>
                  <a:pt x="157163" y="2232025"/>
                </a:lnTo>
                <a:lnTo>
                  <a:pt x="168275" y="2179637"/>
                </a:lnTo>
                <a:lnTo>
                  <a:pt x="176213" y="2119312"/>
                </a:lnTo>
                <a:lnTo>
                  <a:pt x="179388" y="2051050"/>
                </a:lnTo>
                <a:lnTo>
                  <a:pt x="176213" y="1982787"/>
                </a:lnTo>
                <a:lnTo>
                  <a:pt x="168275" y="1922462"/>
                </a:lnTo>
                <a:lnTo>
                  <a:pt x="157163" y="1870075"/>
                </a:lnTo>
                <a:lnTo>
                  <a:pt x="142875" y="1824037"/>
                </a:lnTo>
                <a:lnTo>
                  <a:pt x="127000" y="1782762"/>
                </a:lnTo>
                <a:lnTo>
                  <a:pt x="107950" y="1743075"/>
                </a:lnTo>
                <a:lnTo>
                  <a:pt x="88900" y="1708150"/>
                </a:lnTo>
                <a:lnTo>
                  <a:pt x="69850" y="1671637"/>
                </a:lnTo>
                <a:lnTo>
                  <a:pt x="52388" y="1631950"/>
                </a:lnTo>
                <a:lnTo>
                  <a:pt x="34925" y="1589087"/>
                </a:lnTo>
                <a:lnTo>
                  <a:pt x="20638" y="1544637"/>
                </a:lnTo>
                <a:lnTo>
                  <a:pt x="11113" y="1492250"/>
                </a:lnTo>
                <a:lnTo>
                  <a:pt x="1588" y="1431925"/>
                </a:lnTo>
                <a:lnTo>
                  <a:pt x="0" y="1363662"/>
                </a:lnTo>
                <a:lnTo>
                  <a:pt x="1588" y="1295400"/>
                </a:lnTo>
                <a:lnTo>
                  <a:pt x="11113" y="1235075"/>
                </a:lnTo>
                <a:lnTo>
                  <a:pt x="20638" y="1182687"/>
                </a:lnTo>
                <a:lnTo>
                  <a:pt x="34925" y="1136650"/>
                </a:lnTo>
                <a:lnTo>
                  <a:pt x="52388" y="1095375"/>
                </a:lnTo>
                <a:lnTo>
                  <a:pt x="69850" y="1055687"/>
                </a:lnTo>
                <a:lnTo>
                  <a:pt x="88900" y="1017587"/>
                </a:lnTo>
                <a:lnTo>
                  <a:pt x="107950" y="981075"/>
                </a:lnTo>
                <a:lnTo>
                  <a:pt x="127000" y="942975"/>
                </a:lnTo>
                <a:lnTo>
                  <a:pt x="142875" y="901700"/>
                </a:lnTo>
                <a:lnTo>
                  <a:pt x="157163" y="854075"/>
                </a:lnTo>
                <a:lnTo>
                  <a:pt x="168275" y="801687"/>
                </a:lnTo>
                <a:lnTo>
                  <a:pt x="176213" y="744537"/>
                </a:lnTo>
                <a:lnTo>
                  <a:pt x="179388" y="673100"/>
                </a:lnTo>
                <a:lnTo>
                  <a:pt x="176213" y="606425"/>
                </a:lnTo>
                <a:lnTo>
                  <a:pt x="168275" y="546100"/>
                </a:lnTo>
                <a:lnTo>
                  <a:pt x="157163" y="496887"/>
                </a:lnTo>
                <a:lnTo>
                  <a:pt x="142875" y="450850"/>
                </a:lnTo>
                <a:lnTo>
                  <a:pt x="127000" y="409575"/>
                </a:lnTo>
                <a:lnTo>
                  <a:pt x="109538" y="369887"/>
                </a:lnTo>
                <a:lnTo>
                  <a:pt x="92075" y="334962"/>
                </a:lnTo>
                <a:lnTo>
                  <a:pt x="73025" y="296862"/>
                </a:lnTo>
                <a:lnTo>
                  <a:pt x="53975" y="260350"/>
                </a:lnTo>
                <a:lnTo>
                  <a:pt x="38100" y="217487"/>
                </a:lnTo>
                <a:lnTo>
                  <a:pt x="22225" y="174625"/>
                </a:lnTo>
                <a:lnTo>
                  <a:pt x="12700" y="122237"/>
                </a:lnTo>
                <a:lnTo>
                  <a:pt x="4763" y="66675"/>
                </a:lnTo>
                <a:close/>
              </a:path>
            </a:pathLst>
          </a:custGeom>
        </p:spPr>
      </p:pic>
    </p:spTree>
    <p:extLst>
      <p:ext uri="{BB962C8B-B14F-4D97-AF65-F5344CB8AC3E}">
        <p14:creationId xmlns:p14="http://schemas.microsoft.com/office/powerpoint/2010/main" val="392154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Distintivo">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0582891E15DC2C43B85357AB48B68025" ma:contentTypeVersion="7" ma:contentTypeDescription="Crear nuevo documento." ma:contentTypeScope="" ma:versionID="6c33b79602e5eecd7db0bf082c807c0f">
  <xsd:schema xmlns:xsd="http://www.w3.org/2001/XMLSchema" xmlns:xs="http://www.w3.org/2001/XMLSchema" xmlns:p="http://schemas.microsoft.com/office/2006/metadata/properties" xmlns:ns2="5388ee68-e8a8-4842-b50a-600881921a03" targetNamespace="http://schemas.microsoft.com/office/2006/metadata/properties" ma:root="true" ma:fieldsID="e8e08266a21662e2c89595008ec4bbd1" ns2:_="">
    <xsd:import namespace="5388ee68-e8a8-4842-b50a-600881921a03"/>
    <xsd:element name="properties">
      <xsd:complexType>
        <xsd:sequence>
          <xsd:element name="documentManagement">
            <xsd:complexType>
              <xsd:all>
                <xsd:element ref="ns2:ReferenceId" minOccurs="0"/>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88ee68-e8a8-4842-b50a-600881921a03"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ferenceId xmlns="5388ee68-e8a8-4842-b50a-600881921a03" xsi:nil="true"/>
  </documentManagement>
</p:properties>
</file>

<file path=customXml/itemProps1.xml><?xml version="1.0" encoding="utf-8"?>
<ds:datastoreItem xmlns:ds="http://schemas.openxmlformats.org/officeDocument/2006/customXml" ds:itemID="{CC6CE831-4A86-4A01-B99A-B408AEB8FE59}"/>
</file>

<file path=customXml/itemProps2.xml><?xml version="1.0" encoding="utf-8"?>
<ds:datastoreItem xmlns:ds="http://schemas.openxmlformats.org/officeDocument/2006/customXml" ds:itemID="{C4432BF4-59B9-4D3F-B823-70BBEB5C5A92}"/>
</file>

<file path=customXml/itemProps3.xml><?xml version="1.0" encoding="utf-8"?>
<ds:datastoreItem xmlns:ds="http://schemas.openxmlformats.org/officeDocument/2006/customXml" ds:itemID="{A0B74A48-81F9-4178-A17A-4AED45F05100}"/>
</file>

<file path=docProps/app.xml><?xml version="1.0" encoding="utf-8"?>
<Properties xmlns="http://schemas.openxmlformats.org/officeDocument/2006/extended-properties" xmlns:vt="http://schemas.openxmlformats.org/officeDocument/2006/docPropsVTypes">
  <Template>TM10001106[[fn=Distintivo]]</Template>
  <TotalTime>62</TotalTime>
  <Words>541</Words>
  <Application>Microsoft Office PowerPoint</Application>
  <PresentationFormat>Panorámica</PresentationFormat>
  <Paragraphs>32</Paragraphs>
  <Slides>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9</vt:i4>
      </vt:variant>
    </vt:vector>
  </HeadingPairs>
  <TitlesOfParts>
    <vt:vector size="13" baseType="lpstr">
      <vt:lpstr>Arial</vt:lpstr>
      <vt:lpstr>Gill Sans MT</vt:lpstr>
      <vt:lpstr>Impact</vt:lpstr>
      <vt:lpstr>Distintivo</vt:lpstr>
      <vt:lpstr>invertebrados</vt:lpstr>
      <vt:lpstr>Objetivo del experimento</vt:lpstr>
      <vt:lpstr>Nivel del alumnado al que va dirigido</vt:lpstr>
      <vt:lpstr>materiales</vt:lpstr>
      <vt:lpstr>Presentación de PowerPoint</vt:lpstr>
      <vt:lpstr>Presentación de PowerPoint</vt:lpstr>
      <vt:lpstr>Presentación de PowerPoint</vt:lpstr>
      <vt:lpstr>Presentación de PowerPoint</vt:lpstr>
      <vt:lpstr>conclusiones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invertebrados</dc:title>
  <dc:creator>Rosa María Esteban Cuesta</dc:creator>
  <cp:lastModifiedBy>Rosa María Esteban Cuesta</cp:lastModifiedBy>
  <cp:revision>1</cp:revision>
  <dcterms:created xsi:type="dcterms:W3CDTF">2022-04-18T18:16:05Z</dcterms:created>
  <dcterms:modified xsi:type="dcterms:W3CDTF">2022-04-18T19:18:15Z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0x0101000582891E15DC2C43B85357AB48B68025</vt:lpwstr>
  </property>
</Properties>
</file>