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95" r:id="rId22"/>
    <p:sldId id="296" r:id="rId23"/>
    <p:sldId id="277" r:id="rId24"/>
    <p:sldId id="278"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C579E81-F202-43C7-9F00-ED0FD2BFA697}" v="6" dt="2024-02-07T10:05:20.8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1" d="100"/>
          <a:sy n="111" d="100"/>
        </p:scale>
        <p:origin x="59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CTOR JAVIER BORREGUERO GARCIA" userId="478b493b-a37a-4bfd-a576-7a04c7a40ab7" providerId="ADAL" clId="{8BDD57A5-9EFD-4893-BEEC-499A251A0DDA}"/>
    <pc:docChg chg="undo custSel addSld delSld modSld modMainMaster">
      <pc:chgData name="VICTOR JAVIER BORREGUERO GARCIA" userId="478b493b-a37a-4bfd-a576-7a04c7a40ab7" providerId="ADAL" clId="{8BDD57A5-9EFD-4893-BEEC-499A251A0DDA}" dt="2023-10-12T09:57:22.999" v="546" actId="207"/>
      <pc:docMkLst>
        <pc:docMk/>
      </pc:docMkLst>
      <pc:sldChg chg="addSp modSp mod setBg">
        <pc:chgData name="VICTOR JAVIER BORREGUERO GARCIA" userId="478b493b-a37a-4bfd-a576-7a04c7a40ab7" providerId="ADAL" clId="{8BDD57A5-9EFD-4893-BEEC-499A251A0DDA}" dt="2023-10-12T09:36:46.072" v="264" actId="1076"/>
        <pc:sldMkLst>
          <pc:docMk/>
          <pc:sldMk cId="938859003" sldId="256"/>
        </pc:sldMkLst>
        <pc:spChg chg="add mod">
          <ac:chgData name="VICTOR JAVIER BORREGUERO GARCIA" userId="478b493b-a37a-4bfd-a576-7a04c7a40ab7" providerId="ADAL" clId="{8BDD57A5-9EFD-4893-BEEC-499A251A0DDA}" dt="2023-10-12T09:36:46.072" v="264" actId="1076"/>
          <ac:spMkLst>
            <pc:docMk/>
            <pc:sldMk cId="938859003" sldId="256"/>
            <ac:spMk id="5" creationId="{1FD2879E-9C7F-4941-DFA1-6C9270444393}"/>
          </ac:spMkLst>
        </pc:spChg>
        <pc:picChg chg="add mod">
          <ac:chgData name="VICTOR JAVIER BORREGUERO GARCIA" userId="478b493b-a37a-4bfd-a576-7a04c7a40ab7" providerId="ADAL" clId="{8BDD57A5-9EFD-4893-BEEC-499A251A0DDA}" dt="2023-10-12T09:14:37.445" v="63"/>
          <ac:picMkLst>
            <pc:docMk/>
            <pc:sldMk cId="938859003" sldId="256"/>
            <ac:picMk id="4" creationId="{7121F7C8-A8DA-559E-C023-FEE419B6607B}"/>
          </ac:picMkLst>
        </pc:picChg>
        <pc:picChg chg="mod">
          <ac:chgData name="VICTOR JAVIER BORREGUERO GARCIA" userId="478b493b-a37a-4bfd-a576-7a04c7a40ab7" providerId="ADAL" clId="{8BDD57A5-9EFD-4893-BEEC-499A251A0DDA}" dt="2023-10-12T09:36:41.022" v="263" actId="1076"/>
          <ac:picMkLst>
            <pc:docMk/>
            <pc:sldMk cId="938859003" sldId="256"/>
            <ac:picMk id="18" creationId="{E3EA8F1C-4DBA-4463-D150-ADB5445BCFAC}"/>
          </ac:picMkLst>
        </pc:picChg>
      </pc:sldChg>
      <pc:sldChg chg="addSp modSp mod setBg">
        <pc:chgData name="VICTOR JAVIER BORREGUERO GARCIA" userId="478b493b-a37a-4bfd-a576-7a04c7a40ab7" providerId="ADAL" clId="{8BDD57A5-9EFD-4893-BEEC-499A251A0DDA}" dt="2023-10-12T09:36:52.472" v="265"/>
        <pc:sldMkLst>
          <pc:docMk/>
          <pc:sldMk cId="2800893982" sldId="258"/>
        </pc:sldMkLst>
        <pc:spChg chg="add mod">
          <ac:chgData name="VICTOR JAVIER BORREGUERO GARCIA" userId="478b493b-a37a-4bfd-a576-7a04c7a40ab7" providerId="ADAL" clId="{8BDD57A5-9EFD-4893-BEEC-499A251A0DDA}" dt="2023-10-12T09:36:52.472" v="265"/>
          <ac:spMkLst>
            <pc:docMk/>
            <pc:sldMk cId="2800893982" sldId="258"/>
            <ac:spMk id="6" creationId="{DD5D0D66-753D-45D0-C515-9F61D1A4AE60}"/>
          </ac:spMkLst>
        </pc:spChg>
        <pc:picChg chg="mod">
          <ac:chgData name="VICTOR JAVIER BORREGUERO GARCIA" userId="478b493b-a37a-4bfd-a576-7a04c7a40ab7" providerId="ADAL" clId="{8BDD57A5-9EFD-4893-BEEC-499A251A0DDA}" dt="2023-10-12T09:28:01.293" v="171" actId="29295"/>
          <ac:picMkLst>
            <pc:docMk/>
            <pc:sldMk cId="2800893982" sldId="258"/>
            <ac:picMk id="2" creationId="{648B5147-3AC0-DE37-7DE4-D90B96D894D5}"/>
          </ac:picMkLst>
        </pc:picChg>
        <pc:picChg chg="add mod">
          <ac:chgData name="VICTOR JAVIER BORREGUERO GARCIA" userId="478b493b-a37a-4bfd-a576-7a04c7a40ab7" providerId="ADAL" clId="{8BDD57A5-9EFD-4893-BEEC-499A251A0DDA}" dt="2023-10-12T09:14:32.486" v="62" actId="1076"/>
          <ac:picMkLst>
            <pc:docMk/>
            <pc:sldMk cId="2800893982" sldId="258"/>
            <ac:picMk id="1026" creationId="{0BD150CE-70C6-5046-F8F0-5BCB5C808B39}"/>
          </ac:picMkLst>
        </pc:picChg>
      </pc:sldChg>
      <pc:sldChg chg="addSp modSp mod setBg">
        <pc:chgData name="VICTOR JAVIER BORREGUERO GARCIA" userId="478b493b-a37a-4bfd-a576-7a04c7a40ab7" providerId="ADAL" clId="{8BDD57A5-9EFD-4893-BEEC-499A251A0DDA}" dt="2023-10-12T09:36:54.104" v="266"/>
        <pc:sldMkLst>
          <pc:docMk/>
          <pc:sldMk cId="402363450" sldId="259"/>
        </pc:sldMkLst>
        <pc:spChg chg="add mod">
          <ac:chgData name="VICTOR JAVIER BORREGUERO GARCIA" userId="478b493b-a37a-4bfd-a576-7a04c7a40ab7" providerId="ADAL" clId="{8BDD57A5-9EFD-4893-BEEC-499A251A0DDA}" dt="2023-10-12T09:36:54.104" v="266"/>
          <ac:spMkLst>
            <pc:docMk/>
            <pc:sldMk cId="402363450" sldId="259"/>
            <ac:spMk id="7" creationId="{F2B77DEC-231E-D777-B70F-3CB7ECB9C624}"/>
          </ac:spMkLst>
        </pc:spChg>
        <pc:picChg chg="mod">
          <ac:chgData name="VICTOR JAVIER BORREGUERO GARCIA" userId="478b493b-a37a-4bfd-a576-7a04c7a40ab7" providerId="ADAL" clId="{8BDD57A5-9EFD-4893-BEEC-499A251A0DDA}" dt="2023-10-12T09:28:08.093" v="172" actId="29295"/>
          <ac:picMkLst>
            <pc:docMk/>
            <pc:sldMk cId="402363450" sldId="259"/>
            <ac:picMk id="2" creationId="{648B5147-3AC0-DE37-7DE4-D90B96D894D5}"/>
          </ac:picMkLst>
        </pc:picChg>
        <pc:picChg chg="add mod">
          <ac:chgData name="VICTOR JAVIER BORREGUERO GARCIA" userId="478b493b-a37a-4bfd-a576-7a04c7a40ab7" providerId="ADAL" clId="{8BDD57A5-9EFD-4893-BEEC-499A251A0DDA}" dt="2023-10-12T09:14:39.800" v="64"/>
          <ac:picMkLst>
            <pc:docMk/>
            <pc:sldMk cId="402363450" sldId="259"/>
            <ac:picMk id="6" creationId="{7620CBEC-16D6-FC39-847C-4E83DF0B13F5}"/>
          </ac:picMkLst>
        </pc:picChg>
      </pc:sldChg>
      <pc:sldChg chg="addSp modSp mod setBg">
        <pc:chgData name="VICTOR JAVIER BORREGUERO GARCIA" userId="478b493b-a37a-4bfd-a576-7a04c7a40ab7" providerId="ADAL" clId="{8BDD57A5-9EFD-4893-BEEC-499A251A0DDA}" dt="2023-10-12T09:46:58.076" v="376" actId="255"/>
        <pc:sldMkLst>
          <pc:docMk/>
          <pc:sldMk cId="2378445068" sldId="260"/>
        </pc:sldMkLst>
        <pc:spChg chg="mod">
          <ac:chgData name="VICTOR JAVIER BORREGUERO GARCIA" userId="478b493b-a37a-4bfd-a576-7a04c7a40ab7" providerId="ADAL" clId="{8BDD57A5-9EFD-4893-BEEC-499A251A0DDA}" dt="2023-10-12T09:46:58.076" v="376" actId="255"/>
          <ac:spMkLst>
            <pc:docMk/>
            <pc:sldMk cId="2378445068" sldId="260"/>
            <ac:spMk id="5" creationId="{23F2B72C-65E2-1918-315B-0207CA2559B6}"/>
          </ac:spMkLst>
        </pc:spChg>
        <pc:spChg chg="add mod">
          <ac:chgData name="VICTOR JAVIER BORREGUERO GARCIA" userId="478b493b-a37a-4bfd-a576-7a04c7a40ab7" providerId="ADAL" clId="{8BDD57A5-9EFD-4893-BEEC-499A251A0DDA}" dt="2023-10-12T09:36:55.172" v="267"/>
          <ac:spMkLst>
            <pc:docMk/>
            <pc:sldMk cId="2378445068" sldId="260"/>
            <ac:spMk id="7" creationId="{9B3FDFA2-85D9-9F1B-4788-49CA04044A20}"/>
          </ac:spMkLst>
        </pc:spChg>
        <pc:picChg chg="mod">
          <ac:chgData name="VICTOR JAVIER BORREGUERO GARCIA" userId="478b493b-a37a-4bfd-a576-7a04c7a40ab7" providerId="ADAL" clId="{8BDD57A5-9EFD-4893-BEEC-499A251A0DDA}" dt="2023-10-12T09:28:14.283" v="173" actId="29295"/>
          <ac:picMkLst>
            <pc:docMk/>
            <pc:sldMk cId="2378445068" sldId="260"/>
            <ac:picMk id="2" creationId="{648B5147-3AC0-DE37-7DE4-D90B96D894D5}"/>
          </ac:picMkLst>
        </pc:picChg>
        <pc:picChg chg="add mod">
          <ac:chgData name="VICTOR JAVIER BORREGUERO GARCIA" userId="478b493b-a37a-4bfd-a576-7a04c7a40ab7" providerId="ADAL" clId="{8BDD57A5-9EFD-4893-BEEC-499A251A0DDA}" dt="2023-10-12T09:14:40.945" v="65"/>
          <ac:picMkLst>
            <pc:docMk/>
            <pc:sldMk cId="2378445068" sldId="260"/>
            <ac:picMk id="6" creationId="{C8C678F9-22BB-6FC7-B2AB-237FC84488DC}"/>
          </ac:picMkLst>
        </pc:picChg>
      </pc:sldChg>
      <pc:sldChg chg="addSp modSp mod setBg">
        <pc:chgData name="VICTOR JAVIER BORREGUERO GARCIA" userId="478b493b-a37a-4bfd-a576-7a04c7a40ab7" providerId="ADAL" clId="{8BDD57A5-9EFD-4893-BEEC-499A251A0DDA}" dt="2023-10-12T09:36:56.243" v="268"/>
        <pc:sldMkLst>
          <pc:docMk/>
          <pc:sldMk cId="2178108215" sldId="261"/>
        </pc:sldMkLst>
        <pc:spChg chg="add mod">
          <ac:chgData name="VICTOR JAVIER BORREGUERO GARCIA" userId="478b493b-a37a-4bfd-a576-7a04c7a40ab7" providerId="ADAL" clId="{8BDD57A5-9EFD-4893-BEEC-499A251A0DDA}" dt="2023-10-12T09:36:56.243" v="268"/>
          <ac:spMkLst>
            <pc:docMk/>
            <pc:sldMk cId="2178108215" sldId="261"/>
            <ac:spMk id="7" creationId="{40476AD5-176B-A335-26BF-8C2D3CE47DB9}"/>
          </ac:spMkLst>
        </pc:spChg>
        <pc:picChg chg="mod">
          <ac:chgData name="VICTOR JAVIER BORREGUERO GARCIA" userId="478b493b-a37a-4bfd-a576-7a04c7a40ab7" providerId="ADAL" clId="{8BDD57A5-9EFD-4893-BEEC-499A251A0DDA}" dt="2023-10-12T09:28:21.420" v="174" actId="29295"/>
          <ac:picMkLst>
            <pc:docMk/>
            <pc:sldMk cId="2178108215" sldId="261"/>
            <ac:picMk id="2" creationId="{648B5147-3AC0-DE37-7DE4-D90B96D894D5}"/>
          </ac:picMkLst>
        </pc:picChg>
        <pc:picChg chg="add mod">
          <ac:chgData name="VICTOR JAVIER BORREGUERO GARCIA" userId="478b493b-a37a-4bfd-a576-7a04c7a40ab7" providerId="ADAL" clId="{8BDD57A5-9EFD-4893-BEEC-499A251A0DDA}" dt="2023-10-12T09:14:42.330" v="66"/>
          <ac:picMkLst>
            <pc:docMk/>
            <pc:sldMk cId="2178108215" sldId="261"/>
            <ac:picMk id="6" creationId="{F326123B-DDD7-B02C-FD9D-51D79FB138A8}"/>
          </ac:picMkLst>
        </pc:picChg>
      </pc:sldChg>
      <pc:sldChg chg="addSp modSp mod setBg">
        <pc:chgData name="VICTOR JAVIER BORREGUERO GARCIA" userId="478b493b-a37a-4bfd-a576-7a04c7a40ab7" providerId="ADAL" clId="{8BDD57A5-9EFD-4893-BEEC-499A251A0DDA}" dt="2023-10-12T09:40:32.192" v="310" actId="207"/>
        <pc:sldMkLst>
          <pc:docMk/>
          <pc:sldMk cId="297943979" sldId="262"/>
        </pc:sldMkLst>
        <pc:spChg chg="mod">
          <ac:chgData name="VICTOR JAVIER BORREGUERO GARCIA" userId="478b493b-a37a-4bfd-a576-7a04c7a40ab7" providerId="ADAL" clId="{8BDD57A5-9EFD-4893-BEEC-499A251A0DDA}" dt="2023-10-12T09:40:32.192" v="310" actId="207"/>
          <ac:spMkLst>
            <pc:docMk/>
            <pc:sldMk cId="297943979" sldId="262"/>
            <ac:spMk id="5" creationId="{23F2B72C-65E2-1918-315B-0207CA2559B6}"/>
          </ac:spMkLst>
        </pc:spChg>
        <pc:spChg chg="add mod">
          <ac:chgData name="VICTOR JAVIER BORREGUERO GARCIA" userId="478b493b-a37a-4bfd-a576-7a04c7a40ab7" providerId="ADAL" clId="{8BDD57A5-9EFD-4893-BEEC-499A251A0DDA}" dt="2023-10-12T09:36:57.956" v="269"/>
          <ac:spMkLst>
            <pc:docMk/>
            <pc:sldMk cId="297943979" sldId="262"/>
            <ac:spMk id="7" creationId="{6BE381EE-2285-788B-FF68-19738F81655B}"/>
          </ac:spMkLst>
        </pc:spChg>
        <pc:picChg chg="mod">
          <ac:chgData name="VICTOR JAVIER BORREGUERO GARCIA" userId="478b493b-a37a-4bfd-a576-7a04c7a40ab7" providerId="ADAL" clId="{8BDD57A5-9EFD-4893-BEEC-499A251A0DDA}" dt="2023-10-12T09:28:26.483" v="175" actId="29295"/>
          <ac:picMkLst>
            <pc:docMk/>
            <pc:sldMk cId="297943979" sldId="262"/>
            <ac:picMk id="2" creationId="{648B5147-3AC0-DE37-7DE4-D90B96D894D5}"/>
          </ac:picMkLst>
        </pc:picChg>
        <pc:picChg chg="add mod">
          <ac:chgData name="VICTOR JAVIER BORREGUERO GARCIA" userId="478b493b-a37a-4bfd-a576-7a04c7a40ab7" providerId="ADAL" clId="{8BDD57A5-9EFD-4893-BEEC-499A251A0DDA}" dt="2023-10-12T09:14:43.705" v="67"/>
          <ac:picMkLst>
            <pc:docMk/>
            <pc:sldMk cId="297943979" sldId="262"/>
            <ac:picMk id="6" creationId="{2332360F-219D-F487-8C53-DD39E7ADD04B}"/>
          </ac:picMkLst>
        </pc:picChg>
      </pc:sldChg>
      <pc:sldChg chg="addSp modSp mod setBg">
        <pc:chgData name="VICTOR JAVIER BORREGUERO GARCIA" userId="478b493b-a37a-4bfd-a576-7a04c7a40ab7" providerId="ADAL" clId="{8BDD57A5-9EFD-4893-BEEC-499A251A0DDA}" dt="2023-10-12T09:46:47.876" v="373" actId="255"/>
        <pc:sldMkLst>
          <pc:docMk/>
          <pc:sldMk cId="3153311261" sldId="263"/>
        </pc:sldMkLst>
        <pc:spChg chg="mod">
          <ac:chgData name="VICTOR JAVIER BORREGUERO GARCIA" userId="478b493b-a37a-4bfd-a576-7a04c7a40ab7" providerId="ADAL" clId="{8BDD57A5-9EFD-4893-BEEC-499A251A0DDA}" dt="2023-10-12T09:46:47.876" v="373" actId="255"/>
          <ac:spMkLst>
            <pc:docMk/>
            <pc:sldMk cId="3153311261" sldId="263"/>
            <ac:spMk id="5" creationId="{23F2B72C-65E2-1918-315B-0207CA2559B6}"/>
          </ac:spMkLst>
        </pc:spChg>
        <pc:spChg chg="add mod">
          <ac:chgData name="VICTOR JAVIER BORREGUERO GARCIA" userId="478b493b-a37a-4bfd-a576-7a04c7a40ab7" providerId="ADAL" clId="{8BDD57A5-9EFD-4893-BEEC-499A251A0DDA}" dt="2023-10-12T09:36:59.014" v="270"/>
          <ac:spMkLst>
            <pc:docMk/>
            <pc:sldMk cId="3153311261" sldId="263"/>
            <ac:spMk id="7" creationId="{5BE08D17-20E1-3E95-1772-D6775FA7AB4A}"/>
          </ac:spMkLst>
        </pc:spChg>
        <pc:picChg chg="mod">
          <ac:chgData name="VICTOR JAVIER BORREGUERO GARCIA" userId="478b493b-a37a-4bfd-a576-7a04c7a40ab7" providerId="ADAL" clId="{8BDD57A5-9EFD-4893-BEEC-499A251A0DDA}" dt="2023-10-12T09:28:32.730" v="176" actId="29295"/>
          <ac:picMkLst>
            <pc:docMk/>
            <pc:sldMk cId="3153311261" sldId="263"/>
            <ac:picMk id="2" creationId="{648B5147-3AC0-DE37-7DE4-D90B96D894D5}"/>
          </ac:picMkLst>
        </pc:picChg>
        <pc:picChg chg="add mod">
          <ac:chgData name="VICTOR JAVIER BORREGUERO GARCIA" userId="478b493b-a37a-4bfd-a576-7a04c7a40ab7" providerId="ADAL" clId="{8BDD57A5-9EFD-4893-BEEC-499A251A0DDA}" dt="2023-10-12T09:14:45.703" v="68"/>
          <ac:picMkLst>
            <pc:docMk/>
            <pc:sldMk cId="3153311261" sldId="263"/>
            <ac:picMk id="6" creationId="{7DF9ED12-B19B-0AE6-734C-8886ACF5E71D}"/>
          </ac:picMkLst>
        </pc:picChg>
      </pc:sldChg>
      <pc:sldChg chg="addSp modSp mod setBg">
        <pc:chgData name="VICTOR JAVIER BORREGUERO GARCIA" userId="478b493b-a37a-4bfd-a576-7a04c7a40ab7" providerId="ADAL" clId="{8BDD57A5-9EFD-4893-BEEC-499A251A0DDA}" dt="2023-10-12T09:46:37.339" v="369" actId="255"/>
        <pc:sldMkLst>
          <pc:docMk/>
          <pc:sldMk cId="2767734024" sldId="264"/>
        </pc:sldMkLst>
        <pc:spChg chg="mod">
          <ac:chgData name="VICTOR JAVIER BORREGUERO GARCIA" userId="478b493b-a37a-4bfd-a576-7a04c7a40ab7" providerId="ADAL" clId="{8BDD57A5-9EFD-4893-BEEC-499A251A0DDA}" dt="2023-10-12T09:46:37.339" v="369" actId="255"/>
          <ac:spMkLst>
            <pc:docMk/>
            <pc:sldMk cId="2767734024" sldId="264"/>
            <ac:spMk id="5" creationId="{23F2B72C-65E2-1918-315B-0207CA2559B6}"/>
          </ac:spMkLst>
        </pc:spChg>
        <pc:spChg chg="add mod">
          <ac:chgData name="VICTOR JAVIER BORREGUERO GARCIA" userId="478b493b-a37a-4bfd-a576-7a04c7a40ab7" providerId="ADAL" clId="{8BDD57A5-9EFD-4893-BEEC-499A251A0DDA}" dt="2023-10-12T09:36:59.932" v="271"/>
          <ac:spMkLst>
            <pc:docMk/>
            <pc:sldMk cId="2767734024" sldId="264"/>
            <ac:spMk id="7" creationId="{5E93CE55-6C4A-6946-A835-AD56198C24B4}"/>
          </ac:spMkLst>
        </pc:spChg>
        <pc:picChg chg="mod">
          <ac:chgData name="VICTOR JAVIER BORREGUERO GARCIA" userId="478b493b-a37a-4bfd-a576-7a04c7a40ab7" providerId="ADAL" clId="{8BDD57A5-9EFD-4893-BEEC-499A251A0DDA}" dt="2023-10-12T09:28:39.873" v="177" actId="29295"/>
          <ac:picMkLst>
            <pc:docMk/>
            <pc:sldMk cId="2767734024" sldId="264"/>
            <ac:picMk id="2" creationId="{648B5147-3AC0-DE37-7DE4-D90B96D894D5}"/>
          </ac:picMkLst>
        </pc:picChg>
        <pc:picChg chg="add mod">
          <ac:chgData name="VICTOR JAVIER BORREGUERO GARCIA" userId="478b493b-a37a-4bfd-a576-7a04c7a40ab7" providerId="ADAL" clId="{8BDD57A5-9EFD-4893-BEEC-499A251A0DDA}" dt="2023-10-12T09:14:47.005" v="69"/>
          <ac:picMkLst>
            <pc:docMk/>
            <pc:sldMk cId="2767734024" sldId="264"/>
            <ac:picMk id="6" creationId="{0924CDB8-409C-8AF3-F056-7490E3780444}"/>
          </ac:picMkLst>
        </pc:picChg>
      </pc:sldChg>
      <pc:sldChg chg="addSp modSp mod setBg">
        <pc:chgData name="VICTOR JAVIER BORREGUERO GARCIA" userId="478b493b-a37a-4bfd-a576-7a04c7a40ab7" providerId="ADAL" clId="{8BDD57A5-9EFD-4893-BEEC-499A251A0DDA}" dt="2023-10-12T09:45:23.981" v="368" actId="6549"/>
        <pc:sldMkLst>
          <pc:docMk/>
          <pc:sldMk cId="1992950338" sldId="265"/>
        </pc:sldMkLst>
        <pc:spChg chg="mod">
          <ac:chgData name="VICTOR JAVIER BORREGUERO GARCIA" userId="478b493b-a37a-4bfd-a576-7a04c7a40ab7" providerId="ADAL" clId="{8BDD57A5-9EFD-4893-BEEC-499A251A0DDA}" dt="2023-10-12T09:45:23.981" v="368" actId="6549"/>
          <ac:spMkLst>
            <pc:docMk/>
            <pc:sldMk cId="1992950338" sldId="265"/>
            <ac:spMk id="5" creationId="{23F2B72C-65E2-1918-315B-0207CA2559B6}"/>
          </ac:spMkLst>
        </pc:spChg>
        <pc:spChg chg="add mod">
          <ac:chgData name="VICTOR JAVIER BORREGUERO GARCIA" userId="478b493b-a37a-4bfd-a576-7a04c7a40ab7" providerId="ADAL" clId="{8BDD57A5-9EFD-4893-BEEC-499A251A0DDA}" dt="2023-10-12T09:37:01.598" v="272"/>
          <ac:spMkLst>
            <pc:docMk/>
            <pc:sldMk cId="1992950338" sldId="265"/>
            <ac:spMk id="7" creationId="{1EE54FD8-E773-4CEC-EB84-0BC2AA4D6360}"/>
          </ac:spMkLst>
        </pc:spChg>
        <pc:picChg chg="mod">
          <ac:chgData name="VICTOR JAVIER BORREGUERO GARCIA" userId="478b493b-a37a-4bfd-a576-7a04c7a40ab7" providerId="ADAL" clId="{8BDD57A5-9EFD-4893-BEEC-499A251A0DDA}" dt="2023-10-12T09:28:43.936" v="178" actId="29295"/>
          <ac:picMkLst>
            <pc:docMk/>
            <pc:sldMk cId="1992950338" sldId="265"/>
            <ac:picMk id="2" creationId="{648B5147-3AC0-DE37-7DE4-D90B96D894D5}"/>
          </ac:picMkLst>
        </pc:picChg>
        <pc:picChg chg="add mod">
          <ac:chgData name="VICTOR JAVIER BORREGUERO GARCIA" userId="478b493b-a37a-4bfd-a576-7a04c7a40ab7" providerId="ADAL" clId="{8BDD57A5-9EFD-4893-BEEC-499A251A0DDA}" dt="2023-10-12T09:14:48.995" v="70"/>
          <ac:picMkLst>
            <pc:docMk/>
            <pc:sldMk cId="1992950338" sldId="265"/>
            <ac:picMk id="6" creationId="{981C2394-FCAA-4E59-121F-CD2AEDDB83FA}"/>
          </ac:picMkLst>
        </pc:picChg>
      </pc:sldChg>
      <pc:sldChg chg="addSp modSp mod setBg">
        <pc:chgData name="VICTOR JAVIER BORREGUERO GARCIA" userId="478b493b-a37a-4bfd-a576-7a04c7a40ab7" providerId="ADAL" clId="{8BDD57A5-9EFD-4893-BEEC-499A251A0DDA}" dt="2023-10-12T09:45:01.151" v="363" actId="255"/>
        <pc:sldMkLst>
          <pc:docMk/>
          <pc:sldMk cId="3357633607" sldId="266"/>
        </pc:sldMkLst>
        <pc:spChg chg="mod">
          <ac:chgData name="VICTOR JAVIER BORREGUERO GARCIA" userId="478b493b-a37a-4bfd-a576-7a04c7a40ab7" providerId="ADAL" clId="{8BDD57A5-9EFD-4893-BEEC-499A251A0DDA}" dt="2023-10-12T09:45:01.151" v="363" actId="255"/>
          <ac:spMkLst>
            <pc:docMk/>
            <pc:sldMk cId="3357633607" sldId="266"/>
            <ac:spMk id="5" creationId="{23F2B72C-65E2-1918-315B-0207CA2559B6}"/>
          </ac:spMkLst>
        </pc:spChg>
        <pc:spChg chg="add mod">
          <ac:chgData name="VICTOR JAVIER BORREGUERO GARCIA" userId="478b493b-a37a-4bfd-a576-7a04c7a40ab7" providerId="ADAL" clId="{8BDD57A5-9EFD-4893-BEEC-499A251A0DDA}" dt="2023-10-12T09:37:02.681" v="273"/>
          <ac:spMkLst>
            <pc:docMk/>
            <pc:sldMk cId="3357633607" sldId="266"/>
            <ac:spMk id="7" creationId="{3CA9C382-351C-64D9-35DB-5B714C459EB4}"/>
          </ac:spMkLst>
        </pc:spChg>
        <pc:picChg chg="mod">
          <ac:chgData name="VICTOR JAVIER BORREGUERO GARCIA" userId="478b493b-a37a-4bfd-a576-7a04c7a40ab7" providerId="ADAL" clId="{8BDD57A5-9EFD-4893-BEEC-499A251A0DDA}" dt="2023-10-12T09:28:49.987" v="179" actId="29295"/>
          <ac:picMkLst>
            <pc:docMk/>
            <pc:sldMk cId="3357633607" sldId="266"/>
            <ac:picMk id="2" creationId="{648B5147-3AC0-DE37-7DE4-D90B96D894D5}"/>
          </ac:picMkLst>
        </pc:picChg>
        <pc:picChg chg="add mod">
          <ac:chgData name="VICTOR JAVIER BORREGUERO GARCIA" userId="478b493b-a37a-4bfd-a576-7a04c7a40ab7" providerId="ADAL" clId="{8BDD57A5-9EFD-4893-BEEC-499A251A0DDA}" dt="2023-10-12T09:14:50.155" v="71"/>
          <ac:picMkLst>
            <pc:docMk/>
            <pc:sldMk cId="3357633607" sldId="266"/>
            <ac:picMk id="6" creationId="{82DB7CD3-BB8F-67C3-CACC-63BC72785483}"/>
          </ac:picMkLst>
        </pc:picChg>
      </pc:sldChg>
      <pc:sldChg chg="addSp modSp mod setBg">
        <pc:chgData name="VICTOR JAVIER BORREGUERO GARCIA" userId="478b493b-a37a-4bfd-a576-7a04c7a40ab7" providerId="ADAL" clId="{8BDD57A5-9EFD-4893-BEEC-499A251A0DDA}" dt="2023-10-12T09:44:50.194" v="359" actId="255"/>
        <pc:sldMkLst>
          <pc:docMk/>
          <pc:sldMk cId="2399112829" sldId="267"/>
        </pc:sldMkLst>
        <pc:spChg chg="mod">
          <ac:chgData name="VICTOR JAVIER BORREGUERO GARCIA" userId="478b493b-a37a-4bfd-a576-7a04c7a40ab7" providerId="ADAL" clId="{8BDD57A5-9EFD-4893-BEEC-499A251A0DDA}" dt="2023-10-12T09:44:50.194" v="359" actId="255"/>
          <ac:spMkLst>
            <pc:docMk/>
            <pc:sldMk cId="2399112829" sldId="267"/>
            <ac:spMk id="5" creationId="{23F2B72C-65E2-1918-315B-0207CA2559B6}"/>
          </ac:spMkLst>
        </pc:spChg>
        <pc:spChg chg="add mod">
          <ac:chgData name="VICTOR JAVIER BORREGUERO GARCIA" userId="478b493b-a37a-4bfd-a576-7a04c7a40ab7" providerId="ADAL" clId="{8BDD57A5-9EFD-4893-BEEC-499A251A0DDA}" dt="2023-10-12T09:37:03.575" v="274"/>
          <ac:spMkLst>
            <pc:docMk/>
            <pc:sldMk cId="2399112829" sldId="267"/>
            <ac:spMk id="7" creationId="{CF22E053-AB3F-CA89-2AE4-E804BAB94B67}"/>
          </ac:spMkLst>
        </pc:spChg>
        <pc:picChg chg="mod">
          <ac:chgData name="VICTOR JAVIER BORREGUERO GARCIA" userId="478b493b-a37a-4bfd-a576-7a04c7a40ab7" providerId="ADAL" clId="{8BDD57A5-9EFD-4893-BEEC-499A251A0DDA}" dt="2023-10-12T09:28:53.783" v="180" actId="29295"/>
          <ac:picMkLst>
            <pc:docMk/>
            <pc:sldMk cId="2399112829" sldId="267"/>
            <ac:picMk id="2" creationId="{648B5147-3AC0-DE37-7DE4-D90B96D894D5}"/>
          </ac:picMkLst>
        </pc:picChg>
        <pc:picChg chg="add mod">
          <ac:chgData name="VICTOR JAVIER BORREGUERO GARCIA" userId="478b493b-a37a-4bfd-a576-7a04c7a40ab7" providerId="ADAL" clId="{8BDD57A5-9EFD-4893-BEEC-499A251A0DDA}" dt="2023-10-12T09:14:51.217" v="72"/>
          <ac:picMkLst>
            <pc:docMk/>
            <pc:sldMk cId="2399112829" sldId="267"/>
            <ac:picMk id="6" creationId="{AD3E5854-7800-F3D3-A4DC-58BA2423DCD9}"/>
          </ac:picMkLst>
        </pc:picChg>
      </pc:sldChg>
      <pc:sldChg chg="addSp modSp mod setBg">
        <pc:chgData name="VICTOR JAVIER BORREGUERO GARCIA" userId="478b493b-a37a-4bfd-a576-7a04c7a40ab7" providerId="ADAL" clId="{8BDD57A5-9EFD-4893-BEEC-499A251A0DDA}" dt="2023-10-12T09:44:41.321" v="356" actId="255"/>
        <pc:sldMkLst>
          <pc:docMk/>
          <pc:sldMk cId="2091508106" sldId="268"/>
        </pc:sldMkLst>
        <pc:spChg chg="mod">
          <ac:chgData name="VICTOR JAVIER BORREGUERO GARCIA" userId="478b493b-a37a-4bfd-a576-7a04c7a40ab7" providerId="ADAL" clId="{8BDD57A5-9EFD-4893-BEEC-499A251A0DDA}" dt="2023-10-12T09:44:41.321" v="356" actId="255"/>
          <ac:spMkLst>
            <pc:docMk/>
            <pc:sldMk cId="2091508106" sldId="268"/>
            <ac:spMk id="5" creationId="{23F2B72C-65E2-1918-315B-0207CA2559B6}"/>
          </ac:spMkLst>
        </pc:spChg>
        <pc:spChg chg="add mod">
          <ac:chgData name="VICTOR JAVIER BORREGUERO GARCIA" userId="478b493b-a37a-4bfd-a576-7a04c7a40ab7" providerId="ADAL" clId="{8BDD57A5-9EFD-4893-BEEC-499A251A0DDA}" dt="2023-10-12T09:37:05.332" v="275"/>
          <ac:spMkLst>
            <pc:docMk/>
            <pc:sldMk cId="2091508106" sldId="268"/>
            <ac:spMk id="7" creationId="{E3D70B0C-C3F0-B753-2FBD-06201A12C1D4}"/>
          </ac:spMkLst>
        </pc:spChg>
        <pc:picChg chg="mod">
          <ac:chgData name="VICTOR JAVIER BORREGUERO GARCIA" userId="478b493b-a37a-4bfd-a576-7a04c7a40ab7" providerId="ADAL" clId="{8BDD57A5-9EFD-4893-BEEC-499A251A0DDA}" dt="2023-10-12T09:28:58.403" v="181" actId="29295"/>
          <ac:picMkLst>
            <pc:docMk/>
            <pc:sldMk cId="2091508106" sldId="268"/>
            <ac:picMk id="2" creationId="{648B5147-3AC0-DE37-7DE4-D90B96D894D5}"/>
          </ac:picMkLst>
        </pc:picChg>
        <pc:picChg chg="add mod">
          <ac:chgData name="VICTOR JAVIER BORREGUERO GARCIA" userId="478b493b-a37a-4bfd-a576-7a04c7a40ab7" providerId="ADAL" clId="{8BDD57A5-9EFD-4893-BEEC-499A251A0DDA}" dt="2023-10-12T09:14:52.480" v="73"/>
          <ac:picMkLst>
            <pc:docMk/>
            <pc:sldMk cId="2091508106" sldId="268"/>
            <ac:picMk id="6" creationId="{8B52DFAE-DD48-2DBD-701F-5391A031AE8B}"/>
          </ac:picMkLst>
        </pc:picChg>
      </pc:sldChg>
      <pc:sldChg chg="addSp modSp mod setBg">
        <pc:chgData name="VICTOR JAVIER BORREGUERO GARCIA" userId="478b493b-a37a-4bfd-a576-7a04c7a40ab7" providerId="ADAL" clId="{8BDD57A5-9EFD-4893-BEEC-499A251A0DDA}" dt="2023-10-12T09:44:37.284" v="355" actId="255"/>
        <pc:sldMkLst>
          <pc:docMk/>
          <pc:sldMk cId="3373439120" sldId="269"/>
        </pc:sldMkLst>
        <pc:spChg chg="mod">
          <ac:chgData name="VICTOR JAVIER BORREGUERO GARCIA" userId="478b493b-a37a-4bfd-a576-7a04c7a40ab7" providerId="ADAL" clId="{8BDD57A5-9EFD-4893-BEEC-499A251A0DDA}" dt="2023-10-12T09:44:37.284" v="355" actId="255"/>
          <ac:spMkLst>
            <pc:docMk/>
            <pc:sldMk cId="3373439120" sldId="269"/>
            <ac:spMk id="5" creationId="{23F2B72C-65E2-1918-315B-0207CA2559B6}"/>
          </ac:spMkLst>
        </pc:spChg>
        <pc:spChg chg="add mod">
          <ac:chgData name="VICTOR JAVIER BORREGUERO GARCIA" userId="478b493b-a37a-4bfd-a576-7a04c7a40ab7" providerId="ADAL" clId="{8BDD57A5-9EFD-4893-BEEC-499A251A0DDA}" dt="2023-10-12T09:37:06.384" v="276"/>
          <ac:spMkLst>
            <pc:docMk/>
            <pc:sldMk cId="3373439120" sldId="269"/>
            <ac:spMk id="7" creationId="{4C37F432-2F32-8B2A-0368-0719A004D17B}"/>
          </ac:spMkLst>
        </pc:spChg>
        <pc:picChg chg="mod">
          <ac:chgData name="VICTOR JAVIER BORREGUERO GARCIA" userId="478b493b-a37a-4bfd-a576-7a04c7a40ab7" providerId="ADAL" clId="{8BDD57A5-9EFD-4893-BEEC-499A251A0DDA}" dt="2023-10-12T09:29:04.683" v="182" actId="29295"/>
          <ac:picMkLst>
            <pc:docMk/>
            <pc:sldMk cId="3373439120" sldId="269"/>
            <ac:picMk id="2" creationId="{648B5147-3AC0-DE37-7DE4-D90B96D894D5}"/>
          </ac:picMkLst>
        </pc:picChg>
        <pc:picChg chg="add mod">
          <ac:chgData name="VICTOR JAVIER BORREGUERO GARCIA" userId="478b493b-a37a-4bfd-a576-7a04c7a40ab7" providerId="ADAL" clId="{8BDD57A5-9EFD-4893-BEEC-499A251A0DDA}" dt="2023-10-12T09:14:55.135" v="74"/>
          <ac:picMkLst>
            <pc:docMk/>
            <pc:sldMk cId="3373439120" sldId="269"/>
            <ac:picMk id="6" creationId="{F5F98149-1E71-720D-9A4F-259A6BE45765}"/>
          </ac:picMkLst>
        </pc:picChg>
      </pc:sldChg>
      <pc:sldChg chg="addSp modSp mod setBg">
        <pc:chgData name="VICTOR JAVIER BORREGUERO GARCIA" userId="478b493b-a37a-4bfd-a576-7a04c7a40ab7" providerId="ADAL" clId="{8BDD57A5-9EFD-4893-BEEC-499A251A0DDA}" dt="2023-10-12T09:44:31.791" v="354" actId="255"/>
        <pc:sldMkLst>
          <pc:docMk/>
          <pc:sldMk cId="2744108741" sldId="270"/>
        </pc:sldMkLst>
        <pc:spChg chg="mod">
          <ac:chgData name="VICTOR JAVIER BORREGUERO GARCIA" userId="478b493b-a37a-4bfd-a576-7a04c7a40ab7" providerId="ADAL" clId="{8BDD57A5-9EFD-4893-BEEC-499A251A0DDA}" dt="2023-10-12T09:44:31.791" v="354" actId="255"/>
          <ac:spMkLst>
            <pc:docMk/>
            <pc:sldMk cId="2744108741" sldId="270"/>
            <ac:spMk id="5" creationId="{23F2B72C-65E2-1918-315B-0207CA2559B6}"/>
          </ac:spMkLst>
        </pc:spChg>
        <pc:spChg chg="add mod">
          <ac:chgData name="VICTOR JAVIER BORREGUERO GARCIA" userId="478b493b-a37a-4bfd-a576-7a04c7a40ab7" providerId="ADAL" clId="{8BDD57A5-9EFD-4893-BEEC-499A251A0DDA}" dt="2023-10-12T09:37:07.622" v="277"/>
          <ac:spMkLst>
            <pc:docMk/>
            <pc:sldMk cId="2744108741" sldId="270"/>
            <ac:spMk id="7" creationId="{443E6BDB-E933-F37F-4838-52DF8EE83030}"/>
          </ac:spMkLst>
        </pc:spChg>
        <pc:picChg chg="mod">
          <ac:chgData name="VICTOR JAVIER BORREGUERO GARCIA" userId="478b493b-a37a-4bfd-a576-7a04c7a40ab7" providerId="ADAL" clId="{8BDD57A5-9EFD-4893-BEEC-499A251A0DDA}" dt="2023-10-12T09:29:08.483" v="183" actId="29295"/>
          <ac:picMkLst>
            <pc:docMk/>
            <pc:sldMk cId="2744108741" sldId="270"/>
            <ac:picMk id="2" creationId="{648B5147-3AC0-DE37-7DE4-D90B96D894D5}"/>
          </ac:picMkLst>
        </pc:picChg>
        <pc:picChg chg="add mod">
          <ac:chgData name="VICTOR JAVIER BORREGUERO GARCIA" userId="478b493b-a37a-4bfd-a576-7a04c7a40ab7" providerId="ADAL" clId="{8BDD57A5-9EFD-4893-BEEC-499A251A0DDA}" dt="2023-10-12T09:14:56.525" v="75"/>
          <ac:picMkLst>
            <pc:docMk/>
            <pc:sldMk cId="2744108741" sldId="270"/>
            <ac:picMk id="6" creationId="{5899528A-8CBB-F7D6-BEEF-E92821D2928B}"/>
          </ac:picMkLst>
        </pc:picChg>
      </pc:sldChg>
      <pc:sldChg chg="addSp modSp mod setBg">
        <pc:chgData name="VICTOR JAVIER BORREGUERO GARCIA" userId="478b493b-a37a-4bfd-a576-7a04c7a40ab7" providerId="ADAL" clId="{8BDD57A5-9EFD-4893-BEEC-499A251A0DDA}" dt="2023-10-12T09:43:37.404" v="345" actId="255"/>
        <pc:sldMkLst>
          <pc:docMk/>
          <pc:sldMk cId="2389450179" sldId="271"/>
        </pc:sldMkLst>
        <pc:spChg chg="mod">
          <ac:chgData name="VICTOR JAVIER BORREGUERO GARCIA" userId="478b493b-a37a-4bfd-a576-7a04c7a40ab7" providerId="ADAL" clId="{8BDD57A5-9EFD-4893-BEEC-499A251A0DDA}" dt="2023-10-12T09:43:37.404" v="345" actId="255"/>
          <ac:spMkLst>
            <pc:docMk/>
            <pc:sldMk cId="2389450179" sldId="271"/>
            <ac:spMk id="5" creationId="{23F2B72C-65E2-1918-315B-0207CA2559B6}"/>
          </ac:spMkLst>
        </pc:spChg>
        <pc:spChg chg="add mod">
          <ac:chgData name="VICTOR JAVIER BORREGUERO GARCIA" userId="478b493b-a37a-4bfd-a576-7a04c7a40ab7" providerId="ADAL" clId="{8BDD57A5-9EFD-4893-BEEC-499A251A0DDA}" dt="2023-10-12T09:37:08.647" v="278"/>
          <ac:spMkLst>
            <pc:docMk/>
            <pc:sldMk cId="2389450179" sldId="271"/>
            <ac:spMk id="7" creationId="{CD16FA8C-F6E2-276A-FA1D-695E54441444}"/>
          </ac:spMkLst>
        </pc:spChg>
        <pc:picChg chg="mod">
          <ac:chgData name="VICTOR JAVIER BORREGUERO GARCIA" userId="478b493b-a37a-4bfd-a576-7a04c7a40ab7" providerId="ADAL" clId="{8BDD57A5-9EFD-4893-BEEC-499A251A0DDA}" dt="2023-10-12T09:29:11.912" v="184" actId="29295"/>
          <ac:picMkLst>
            <pc:docMk/>
            <pc:sldMk cId="2389450179" sldId="271"/>
            <ac:picMk id="2" creationId="{648B5147-3AC0-DE37-7DE4-D90B96D894D5}"/>
          </ac:picMkLst>
        </pc:picChg>
        <pc:picChg chg="add mod">
          <ac:chgData name="VICTOR JAVIER BORREGUERO GARCIA" userId="478b493b-a37a-4bfd-a576-7a04c7a40ab7" providerId="ADAL" clId="{8BDD57A5-9EFD-4893-BEEC-499A251A0DDA}" dt="2023-10-12T09:14:57.830" v="76"/>
          <ac:picMkLst>
            <pc:docMk/>
            <pc:sldMk cId="2389450179" sldId="271"/>
            <ac:picMk id="6" creationId="{CF25664F-53E8-15DB-B375-D465664284DB}"/>
          </ac:picMkLst>
        </pc:picChg>
      </pc:sldChg>
      <pc:sldChg chg="addSp modSp mod setBg">
        <pc:chgData name="VICTOR JAVIER BORREGUERO GARCIA" userId="478b493b-a37a-4bfd-a576-7a04c7a40ab7" providerId="ADAL" clId="{8BDD57A5-9EFD-4893-BEEC-499A251A0DDA}" dt="2023-10-12T09:37:10.272" v="279"/>
        <pc:sldMkLst>
          <pc:docMk/>
          <pc:sldMk cId="19517534" sldId="272"/>
        </pc:sldMkLst>
        <pc:spChg chg="add mod">
          <ac:chgData name="VICTOR JAVIER BORREGUERO GARCIA" userId="478b493b-a37a-4bfd-a576-7a04c7a40ab7" providerId="ADAL" clId="{8BDD57A5-9EFD-4893-BEEC-499A251A0DDA}" dt="2023-10-12T09:37:10.272" v="279"/>
          <ac:spMkLst>
            <pc:docMk/>
            <pc:sldMk cId="19517534" sldId="272"/>
            <ac:spMk id="7" creationId="{E2EB3591-A8AC-59BB-C929-A1059BCB4235}"/>
          </ac:spMkLst>
        </pc:spChg>
        <pc:picChg chg="mod">
          <ac:chgData name="VICTOR JAVIER BORREGUERO GARCIA" userId="478b493b-a37a-4bfd-a576-7a04c7a40ab7" providerId="ADAL" clId="{8BDD57A5-9EFD-4893-BEEC-499A251A0DDA}" dt="2023-10-12T09:29:17.963" v="185" actId="29295"/>
          <ac:picMkLst>
            <pc:docMk/>
            <pc:sldMk cId="19517534" sldId="272"/>
            <ac:picMk id="2" creationId="{648B5147-3AC0-DE37-7DE4-D90B96D894D5}"/>
          </ac:picMkLst>
        </pc:picChg>
        <pc:picChg chg="add mod">
          <ac:chgData name="VICTOR JAVIER BORREGUERO GARCIA" userId="478b493b-a37a-4bfd-a576-7a04c7a40ab7" providerId="ADAL" clId="{8BDD57A5-9EFD-4893-BEEC-499A251A0DDA}" dt="2023-10-12T09:15:00.265" v="77"/>
          <ac:picMkLst>
            <pc:docMk/>
            <pc:sldMk cId="19517534" sldId="272"/>
            <ac:picMk id="6" creationId="{75813FA8-3834-40B2-F7AF-624379CB84B7}"/>
          </ac:picMkLst>
        </pc:picChg>
      </pc:sldChg>
      <pc:sldChg chg="addSp modSp mod setBg">
        <pc:chgData name="VICTOR JAVIER BORREGUERO GARCIA" userId="478b493b-a37a-4bfd-a576-7a04c7a40ab7" providerId="ADAL" clId="{8BDD57A5-9EFD-4893-BEEC-499A251A0DDA}" dt="2023-10-12T09:47:24.571" v="377" actId="207"/>
        <pc:sldMkLst>
          <pc:docMk/>
          <pc:sldMk cId="3617805146" sldId="273"/>
        </pc:sldMkLst>
        <pc:spChg chg="mod">
          <ac:chgData name="VICTOR JAVIER BORREGUERO GARCIA" userId="478b493b-a37a-4bfd-a576-7a04c7a40ab7" providerId="ADAL" clId="{8BDD57A5-9EFD-4893-BEEC-499A251A0DDA}" dt="2023-10-12T09:47:24.571" v="377" actId="207"/>
          <ac:spMkLst>
            <pc:docMk/>
            <pc:sldMk cId="3617805146" sldId="273"/>
            <ac:spMk id="5" creationId="{23F2B72C-65E2-1918-315B-0207CA2559B6}"/>
          </ac:spMkLst>
        </pc:spChg>
        <pc:spChg chg="add mod">
          <ac:chgData name="VICTOR JAVIER BORREGUERO GARCIA" userId="478b493b-a37a-4bfd-a576-7a04c7a40ab7" providerId="ADAL" clId="{8BDD57A5-9EFD-4893-BEEC-499A251A0DDA}" dt="2023-10-12T09:37:11.193" v="280"/>
          <ac:spMkLst>
            <pc:docMk/>
            <pc:sldMk cId="3617805146" sldId="273"/>
            <ac:spMk id="7" creationId="{00FC5537-5A74-1174-6EB0-820A5E1D67CD}"/>
          </ac:spMkLst>
        </pc:spChg>
        <pc:picChg chg="mod">
          <ac:chgData name="VICTOR JAVIER BORREGUERO GARCIA" userId="478b493b-a37a-4bfd-a576-7a04c7a40ab7" providerId="ADAL" clId="{8BDD57A5-9EFD-4893-BEEC-499A251A0DDA}" dt="2023-10-12T09:29:22.473" v="186" actId="29295"/>
          <ac:picMkLst>
            <pc:docMk/>
            <pc:sldMk cId="3617805146" sldId="273"/>
            <ac:picMk id="2" creationId="{648B5147-3AC0-DE37-7DE4-D90B96D894D5}"/>
          </ac:picMkLst>
        </pc:picChg>
        <pc:picChg chg="add mod">
          <ac:chgData name="VICTOR JAVIER BORREGUERO GARCIA" userId="478b493b-a37a-4bfd-a576-7a04c7a40ab7" providerId="ADAL" clId="{8BDD57A5-9EFD-4893-BEEC-499A251A0DDA}" dt="2023-10-12T09:15:01.535" v="78"/>
          <ac:picMkLst>
            <pc:docMk/>
            <pc:sldMk cId="3617805146" sldId="273"/>
            <ac:picMk id="6" creationId="{FF92CE39-E103-ACF4-CBC0-99FB732358F2}"/>
          </ac:picMkLst>
        </pc:picChg>
      </pc:sldChg>
      <pc:sldChg chg="addSp modSp mod setBg">
        <pc:chgData name="VICTOR JAVIER BORREGUERO GARCIA" userId="478b493b-a37a-4bfd-a576-7a04c7a40ab7" providerId="ADAL" clId="{8BDD57A5-9EFD-4893-BEEC-499A251A0DDA}" dt="2023-10-12T09:47:27.902" v="378" actId="207"/>
        <pc:sldMkLst>
          <pc:docMk/>
          <pc:sldMk cId="1966831289" sldId="274"/>
        </pc:sldMkLst>
        <pc:spChg chg="mod">
          <ac:chgData name="VICTOR JAVIER BORREGUERO GARCIA" userId="478b493b-a37a-4bfd-a576-7a04c7a40ab7" providerId="ADAL" clId="{8BDD57A5-9EFD-4893-BEEC-499A251A0DDA}" dt="2023-10-12T09:47:27.902" v="378" actId="207"/>
          <ac:spMkLst>
            <pc:docMk/>
            <pc:sldMk cId="1966831289" sldId="274"/>
            <ac:spMk id="5" creationId="{23F2B72C-65E2-1918-315B-0207CA2559B6}"/>
          </ac:spMkLst>
        </pc:spChg>
        <pc:spChg chg="add mod">
          <ac:chgData name="VICTOR JAVIER BORREGUERO GARCIA" userId="478b493b-a37a-4bfd-a576-7a04c7a40ab7" providerId="ADAL" clId="{8BDD57A5-9EFD-4893-BEEC-499A251A0DDA}" dt="2023-10-12T09:37:12.102" v="281"/>
          <ac:spMkLst>
            <pc:docMk/>
            <pc:sldMk cId="1966831289" sldId="274"/>
            <ac:spMk id="7" creationId="{629C0992-53F0-CAA2-8B8C-E66F07BE6342}"/>
          </ac:spMkLst>
        </pc:spChg>
        <pc:picChg chg="mod">
          <ac:chgData name="VICTOR JAVIER BORREGUERO GARCIA" userId="478b493b-a37a-4bfd-a576-7a04c7a40ab7" providerId="ADAL" clId="{8BDD57A5-9EFD-4893-BEEC-499A251A0DDA}" dt="2023-10-12T09:29:27.803" v="187" actId="29295"/>
          <ac:picMkLst>
            <pc:docMk/>
            <pc:sldMk cId="1966831289" sldId="274"/>
            <ac:picMk id="2" creationId="{648B5147-3AC0-DE37-7DE4-D90B96D894D5}"/>
          </ac:picMkLst>
        </pc:picChg>
        <pc:picChg chg="add mod">
          <ac:chgData name="VICTOR JAVIER BORREGUERO GARCIA" userId="478b493b-a37a-4bfd-a576-7a04c7a40ab7" providerId="ADAL" clId="{8BDD57A5-9EFD-4893-BEEC-499A251A0DDA}" dt="2023-10-12T09:15:02.761" v="79"/>
          <ac:picMkLst>
            <pc:docMk/>
            <pc:sldMk cId="1966831289" sldId="274"/>
            <ac:picMk id="6" creationId="{583EDA15-C142-E1D8-6CBF-45A16052DA24}"/>
          </ac:picMkLst>
        </pc:picChg>
      </pc:sldChg>
      <pc:sldChg chg="addSp modSp mod setBg">
        <pc:chgData name="VICTOR JAVIER BORREGUERO GARCIA" userId="478b493b-a37a-4bfd-a576-7a04c7a40ab7" providerId="ADAL" clId="{8BDD57A5-9EFD-4893-BEEC-499A251A0DDA}" dt="2023-10-12T09:47:32.315" v="379" actId="207"/>
        <pc:sldMkLst>
          <pc:docMk/>
          <pc:sldMk cId="827454023" sldId="275"/>
        </pc:sldMkLst>
        <pc:spChg chg="mod">
          <ac:chgData name="VICTOR JAVIER BORREGUERO GARCIA" userId="478b493b-a37a-4bfd-a576-7a04c7a40ab7" providerId="ADAL" clId="{8BDD57A5-9EFD-4893-BEEC-499A251A0DDA}" dt="2023-10-12T09:47:32.315" v="379" actId="207"/>
          <ac:spMkLst>
            <pc:docMk/>
            <pc:sldMk cId="827454023" sldId="275"/>
            <ac:spMk id="5" creationId="{23F2B72C-65E2-1918-315B-0207CA2559B6}"/>
          </ac:spMkLst>
        </pc:spChg>
        <pc:spChg chg="add mod">
          <ac:chgData name="VICTOR JAVIER BORREGUERO GARCIA" userId="478b493b-a37a-4bfd-a576-7a04c7a40ab7" providerId="ADAL" clId="{8BDD57A5-9EFD-4893-BEEC-499A251A0DDA}" dt="2023-10-12T09:37:12.972" v="282"/>
          <ac:spMkLst>
            <pc:docMk/>
            <pc:sldMk cId="827454023" sldId="275"/>
            <ac:spMk id="7" creationId="{3BE53786-4A9F-942B-FEB0-1B5B47CCE3F1}"/>
          </ac:spMkLst>
        </pc:spChg>
        <pc:picChg chg="mod">
          <ac:chgData name="VICTOR JAVIER BORREGUERO GARCIA" userId="478b493b-a37a-4bfd-a576-7a04c7a40ab7" providerId="ADAL" clId="{8BDD57A5-9EFD-4893-BEEC-499A251A0DDA}" dt="2023-10-12T09:29:31.914" v="188" actId="29295"/>
          <ac:picMkLst>
            <pc:docMk/>
            <pc:sldMk cId="827454023" sldId="275"/>
            <ac:picMk id="2" creationId="{648B5147-3AC0-DE37-7DE4-D90B96D894D5}"/>
          </ac:picMkLst>
        </pc:picChg>
        <pc:picChg chg="add mod">
          <ac:chgData name="VICTOR JAVIER BORREGUERO GARCIA" userId="478b493b-a37a-4bfd-a576-7a04c7a40ab7" providerId="ADAL" clId="{8BDD57A5-9EFD-4893-BEEC-499A251A0DDA}" dt="2023-10-12T09:15:05.005" v="80"/>
          <ac:picMkLst>
            <pc:docMk/>
            <pc:sldMk cId="827454023" sldId="275"/>
            <ac:picMk id="6" creationId="{DA808326-559D-9837-98A5-6CA8145F16A2}"/>
          </ac:picMkLst>
        </pc:picChg>
      </pc:sldChg>
      <pc:sldChg chg="addSp modSp mod setBg">
        <pc:chgData name="VICTOR JAVIER BORREGUERO GARCIA" userId="478b493b-a37a-4bfd-a576-7a04c7a40ab7" providerId="ADAL" clId="{8BDD57A5-9EFD-4893-BEEC-499A251A0DDA}" dt="2023-10-12T09:47:46.600" v="381" actId="6549"/>
        <pc:sldMkLst>
          <pc:docMk/>
          <pc:sldMk cId="1719279432" sldId="276"/>
        </pc:sldMkLst>
        <pc:spChg chg="mod">
          <ac:chgData name="VICTOR JAVIER BORREGUERO GARCIA" userId="478b493b-a37a-4bfd-a576-7a04c7a40ab7" providerId="ADAL" clId="{8BDD57A5-9EFD-4893-BEEC-499A251A0DDA}" dt="2023-10-12T09:47:46.600" v="381" actId="6549"/>
          <ac:spMkLst>
            <pc:docMk/>
            <pc:sldMk cId="1719279432" sldId="276"/>
            <ac:spMk id="5" creationId="{23F2B72C-65E2-1918-315B-0207CA2559B6}"/>
          </ac:spMkLst>
        </pc:spChg>
        <pc:spChg chg="add mod">
          <ac:chgData name="VICTOR JAVIER BORREGUERO GARCIA" userId="478b493b-a37a-4bfd-a576-7a04c7a40ab7" providerId="ADAL" clId="{8BDD57A5-9EFD-4893-BEEC-499A251A0DDA}" dt="2023-10-12T09:37:15.042" v="283"/>
          <ac:spMkLst>
            <pc:docMk/>
            <pc:sldMk cId="1719279432" sldId="276"/>
            <ac:spMk id="7" creationId="{9EBEC84E-E691-43A0-7E4F-C7C25F0C0E4A}"/>
          </ac:spMkLst>
        </pc:spChg>
        <pc:picChg chg="mod">
          <ac:chgData name="VICTOR JAVIER BORREGUERO GARCIA" userId="478b493b-a37a-4bfd-a576-7a04c7a40ab7" providerId="ADAL" clId="{8BDD57A5-9EFD-4893-BEEC-499A251A0DDA}" dt="2023-10-12T09:29:35.463" v="189" actId="29295"/>
          <ac:picMkLst>
            <pc:docMk/>
            <pc:sldMk cId="1719279432" sldId="276"/>
            <ac:picMk id="2" creationId="{648B5147-3AC0-DE37-7DE4-D90B96D894D5}"/>
          </ac:picMkLst>
        </pc:picChg>
        <pc:picChg chg="add mod">
          <ac:chgData name="VICTOR JAVIER BORREGUERO GARCIA" userId="478b493b-a37a-4bfd-a576-7a04c7a40ab7" providerId="ADAL" clId="{8BDD57A5-9EFD-4893-BEEC-499A251A0DDA}" dt="2023-10-12T09:15:06.405" v="81"/>
          <ac:picMkLst>
            <pc:docMk/>
            <pc:sldMk cId="1719279432" sldId="276"/>
            <ac:picMk id="6" creationId="{0CF3416A-D50A-7CD1-6E44-218E8E35D434}"/>
          </ac:picMkLst>
        </pc:picChg>
      </pc:sldChg>
      <pc:sldChg chg="addSp modSp mod setBg">
        <pc:chgData name="VICTOR JAVIER BORREGUERO GARCIA" userId="478b493b-a37a-4bfd-a576-7a04c7a40ab7" providerId="ADAL" clId="{8BDD57A5-9EFD-4893-BEEC-499A251A0DDA}" dt="2023-10-12T09:37:16.222" v="284"/>
        <pc:sldMkLst>
          <pc:docMk/>
          <pc:sldMk cId="2587082001" sldId="277"/>
        </pc:sldMkLst>
        <pc:spChg chg="add mod">
          <ac:chgData name="VICTOR JAVIER BORREGUERO GARCIA" userId="478b493b-a37a-4bfd-a576-7a04c7a40ab7" providerId="ADAL" clId="{8BDD57A5-9EFD-4893-BEEC-499A251A0DDA}" dt="2023-10-12T09:37:16.222" v="284"/>
          <ac:spMkLst>
            <pc:docMk/>
            <pc:sldMk cId="2587082001" sldId="277"/>
            <ac:spMk id="7" creationId="{B6C606DF-F3F1-29CA-0CA8-6EAC244D456B}"/>
          </ac:spMkLst>
        </pc:spChg>
        <pc:picChg chg="mod">
          <ac:chgData name="VICTOR JAVIER BORREGUERO GARCIA" userId="478b493b-a37a-4bfd-a576-7a04c7a40ab7" providerId="ADAL" clId="{8BDD57A5-9EFD-4893-BEEC-499A251A0DDA}" dt="2023-10-12T09:29:39.785" v="190" actId="29295"/>
          <ac:picMkLst>
            <pc:docMk/>
            <pc:sldMk cId="2587082001" sldId="277"/>
            <ac:picMk id="2" creationId="{648B5147-3AC0-DE37-7DE4-D90B96D894D5}"/>
          </ac:picMkLst>
        </pc:picChg>
        <pc:picChg chg="add mod">
          <ac:chgData name="VICTOR JAVIER BORREGUERO GARCIA" userId="478b493b-a37a-4bfd-a576-7a04c7a40ab7" providerId="ADAL" clId="{8BDD57A5-9EFD-4893-BEEC-499A251A0DDA}" dt="2023-10-12T09:15:39.256" v="83"/>
          <ac:picMkLst>
            <pc:docMk/>
            <pc:sldMk cId="2587082001" sldId="277"/>
            <ac:picMk id="6" creationId="{53E9AF26-1DD0-A9F2-5C00-0099C851FD48}"/>
          </ac:picMkLst>
        </pc:picChg>
      </pc:sldChg>
      <pc:sldChg chg="addSp modSp mod setBg">
        <pc:chgData name="VICTOR JAVIER BORREGUERO GARCIA" userId="478b493b-a37a-4bfd-a576-7a04c7a40ab7" providerId="ADAL" clId="{8BDD57A5-9EFD-4893-BEEC-499A251A0DDA}" dt="2023-10-12T09:37:17.077" v="285"/>
        <pc:sldMkLst>
          <pc:docMk/>
          <pc:sldMk cId="981160853" sldId="278"/>
        </pc:sldMkLst>
        <pc:spChg chg="add mod">
          <ac:chgData name="VICTOR JAVIER BORREGUERO GARCIA" userId="478b493b-a37a-4bfd-a576-7a04c7a40ab7" providerId="ADAL" clId="{8BDD57A5-9EFD-4893-BEEC-499A251A0DDA}" dt="2023-10-12T09:37:17.077" v="285"/>
          <ac:spMkLst>
            <pc:docMk/>
            <pc:sldMk cId="981160853" sldId="278"/>
            <ac:spMk id="7" creationId="{B7E2D037-1979-A41B-E0DF-C905A88F47F6}"/>
          </ac:spMkLst>
        </pc:spChg>
        <pc:picChg chg="mod">
          <ac:chgData name="VICTOR JAVIER BORREGUERO GARCIA" userId="478b493b-a37a-4bfd-a576-7a04c7a40ab7" providerId="ADAL" clId="{8BDD57A5-9EFD-4893-BEEC-499A251A0DDA}" dt="2023-10-12T09:29:47.203" v="191" actId="29295"/>
          <ac:picMkLst>
            <pc:docMk/>
            <pc:sldMk cId="981160853" sldId="278"/>
            <ac:picMk id="2" creationId="{648B5147-3AC0-DE37-7DE4-D90B96D894D5}"/>
          </ac:picMkLst>
        </pc:picChg>
        <pc:picChg chg="add mod">
          <ac:chgData name="VICTOR JAVIER BORREGUERO GARCIA" userId="478b493b-a37a-4bfd-a576-7a04c7a40ab7" providerId="ADAL" clId="{8BDD57A5-9EFD-4893-BEEC-499A251A0DDA}" dt="2023-10-12T09:15:41.035" v="84"/>
          <ac:picMkLst>
            <pc:docMk/>
            <pc:sldMk cId="981160853" sldId="278"/>
            <ac:picMk id="6" creationId="{05687B40-DA84-BA4F-3AB7-8782F6CB0794}"/>
          </ac:picMkLst>
        </pc:picChg>
      </pc:sldChg>
      <pc:sldChg chg="addSp modSp del mod setBg">
        <pc:chgData name="VICTOR JAVIER BORREGUERO GARCIA" userId="478b493b-a37a-4bfd-a576-7a04c7a40ab7" providerId="ADAL" clId="{8BDD57A5-9EFD-4893-BEEC-499A251A0DDA}" dt="2023-10-12T09:48:32.330" v="382" actId="2696"/>
        <pc:sldMkLst>
          <pc:docMk/>
          <pc:sldMk cId="3127021119" sldId="279"/>
        </pc:sldMkLst>
        <pc:spChg chg="add mod">
          <ac:chgData name="VICTOR JAVIER BORREGUERO GARCIA" userId="478b493b-a37a-4bfd-a576-7a04c7a40ab7" providerId="ADAL" clId="{8BDD57A5-9EFD-4893-BEEC-499A251A0DDA}" dt="2023-10-12T09:37:18.007" v="286"/>
          <ac:spMkLst>
            <pc:docMk/>
            <pc:sldMk cId="3127021119" sldId="279"/>
            <ac:spMk id="7" creationId="{51214A3D-93DA-99F4-C987-26C58055310E}"/>
          </ac:spMkLst>
        </pc:spChg>
        <pc:picChg chg="mod">
          <ac:chgData name="VICTOR JAVIER BORREGUERO GARCIA" userId="478b493b-a37a-4bfd-a576-7a04c7a40ab7" providerId="ADAL" clId="{8BDD57A5-9EFD-4893-BEEC-499A251A0DDA}" dt="2023-10-12T09:29:54.796" v="192" actId="29295"/>
          <ac:picMkLst>
            <pc:docMk/>
            <pc:sldMk cId="3127021119" sldId="279"/>
            <ac:picMk id="2" creationId="{648B5147-3AC0-DE37-7DE4-D90B96D894D5}"/>
          </ac:picMkLst>
        </pc:picChg>
        <pc:picChg chg="add mod">
          <ac:chgData name="VICTOR JAVIER BORREGUERO GARCIA" userId="478b493b-a37a-4bfd-a576-7a04c7a40ab7" providerId="ADAL" clId="{8BDD57A5-9EFD-4893-BEEC-499A251A0DDA}" dt="2023-10-12T09:15:42.435" v="85"/>
          <ac:picMkLst>
            <pc:docMk/>
            <pc:sldMk cId="3127021119" sldId="279"/>
            <ac:picMk id="6" creationId="{5C1653AD-1AB1-7A5D-3492-9C21D793D556}"/>
          </ac:picMkLst>
        </pc:picChg>
      </pc:sldChg>
      <pc:sldChg chg="addSp modSp mod setBg">
        <pc:chgData name="VICTOR JAVIER BORREGUERO GARCIA" userId="478b493b-a37a-4bfd-a576-7a04c7a40ab7" providerId="ADAL" clId="{8BDD57A5-9EFD-4893-BEEC-499A251A0DDA}" dt="2023-10-12T09:37:18.895" v="287"/>
        <pc:sldMkLst>
          <pc:docMk/>
          <pc:sldMk cId="1078836397" sldId="280"/>
        </pc:sldMkLst>
        <pc:spChg chg="add mod">
          <ac:chgData name="VICTOR JAVIER BORREGUERO GARCIA" userId="478b493b-a37a-4bfd-a576-7a04c7a40ab7" providerId="ADAL" clId="{8BDD57A5-9EFD-4893-BEEC-499A251A0DDA}" dt="2023-10-12T09:37:18.895" v="287"/>
          <ac:spMkLst>
            <pc:docMk/>
            <pc:sldMk cId="1078836397" sldId="280"/>
            <ac:spMk id="7" creationId="{962955D3-BB90-0D88-E63C-E2B428B834F3}"/>
          </ac:spMkLst>
        </pc:spChg>
        <pc:picChg chg="mod">
          <ac:chgData name="VICTOR JAVIER BORREGUERO GARCIA" userId="478b493b-a37a-4bfd-a576-7a04c7a40ab7" providerId="ADAL" clId="{8BDD57A5-9EFD-4893-BEEC-499A251A0DDA}" dt="2023-10-12T09:29:58.283" v="193" actId="29295"/>
          <ac:picMkLst>
            <pc:docMk/>
            <pc:sldMk cId="1078836397" sldId="280"/>
            <ac:picMk id="2" creationId="{648B5147-3AC0-DE37-7DE4-D90B96D894D5}"/>
          </ac:picMkLst>
        </pc:picChg>
        <pc:picChg chg="add mod">
          <ac:chgData name="VICTOR JAVIER BORREGUERO GARCIA" userId="478b493b-a37a-4bfd-a576-7a04c7a40ab7" providerId="ADAL" clId="{8BDD57A5-9EFD-4893-BEEC-499A251A0DDA}" dt="2023-10-12T09:15:44.498" v="86"/>
          <ac:picMkLst>
            <pc:docMk/>
            <pc:sldMk cId="1078836397" sldId="280"/>
            <ac:picMk id="6" creationId="{0C50A1E5-3DDB-A566-84C4-62DC6034D986}"/>
          </ac:picMkLst>
        </pc:picChg>
      </pc:sldChg>
      <pc:sldChg chg="addSp modSp mod setBg">
        <pc:chgData name="VICTOR JAVIER BORREGUERO GARCIA" userId="478b493b-a37a-4bfd-a576-7a04c7a40ab7" providerId="ADAL" clId="{8BDD57A5-9EFD-4893-BEEC-499A251A0DDA}" dt="2023-10-12T09:49:02.910" v="388" actId="255"/>
        <pc:sldMkLst>
          <pc:docMk/>
          <pc:sldMk cId="1239815631" sldId="281"/>
        </pc:sldMkLst>
        <pc:spChg chg="mod">
          <ac:chgData name="VICTOR JAVIER BORREGUERO GARCIA" userId="478b493b-a37a-4bfd-a576-7a04c7a40ab7" providerId="ADAL" clId="{8BDD57A5-9EFD-4893-BEEC-499A251A0DDA}" dt="2023-10-12T09:49:02.910" v="388" actId="255"/>
          <ac:spMkLst>
            <pc:docMk/>
            <pc:sldMk cId="1239815631" sldId="281"/>
            <ac:spMk id="5" creationId="{23F2B72C-65E2-1918-315B-0207CA2559B6}"/>
          </ac:spMkLst>
        </pc:spChg>
        <pc:spChg chg="add mod">
          <ac:chgData name="VICTOR JAVIER BORREGUERO GARCIA" userId="478b493b-a37a-4bfd-a576-7a04c7a40ab7" providerId="ADAL" clId="{8BDD57A5-9EFD-4893-BEEC-499A251A0DDA}" dt="2023-10-12T09:37:21.612" v="288"/>
          <ac:spMkLst>
            <pc:docMk/>
            <pc:sldMk cId="1239815631" sldId="281"/>
            <ac:spMk id="7" creationId="{3BBEC78C-8A1A-FA75-DEC2-466F98E962BF}"/>
          </ac:spMkLst>
        </pc:spChg>
        <pc:picChg chg="mod">
          <ac:chgData name="VICTOR JAVIER BORREGUERO GARCIA" userId="478b493b-a37a-4bfd-a576-7a04c7a40ab7" providerId="ADAL" clId="{8BDD57A5-9EFD-4893-BEEC-499A251A0DDA}" dt="2023-10-12T09:30:03.503" v="194" actId="29295"/>
          <ac:picMkLst>
            <pc:docMk/>
            <pc:sldMk cId="1239815631" sldId="281"/>
            <ac:picMk id="2" creationId="{648B5147-3AC0-DE37-7DE4-D90B96D894D5}"/>
          </ac:picMkLst>
        </pc:picChg>
        <pc:picChg chg="add mod">
          <ac:chgData name="VICTOR JAVIER BORREGUERO GARCIA" userId="478b493b-a37a-4bfd-a576-7a04c7a40ab7" providerId="ADAL" clId="{8BDD57A5-9EFD-4893-BEEC-499A251A0DDA}" dt="2023-10-12T09:15:45.725" v="87"/>
          <ac:picMkLst>
            <pc:docMk/>
            <pc:sldMk cId="1239815631" sldId="281"/>
            <ac:picMk id="6" creationId="{79EC94A9-E4BD-6BFB-38F0-AF10F5040D43}"/>
          </ac:picMkLst>
        </pc:picChg>
      </pc:sldChg>
      <pc:sldChg chg="addSp modSp mod setBg">
        <pc:chgData name="VICTOR JAVIER BORREGUERO GARCIA" userId="478b493b-a37a-4bfd-a576-7a04c7a40ab7" providerId="ADAL" clId="{8BDD57A5-9EFD-4893-BEEC-499A251A0DDA}" dt="2023-10-12T09:49:36.745" v="395" actId="255"/>
        <pc:sldMkLst>
          <pc:docMk/>
          <pc:sldMk cId="893757138" sldId="282"/>
        </pc:sldMkLst>
        <pc:spChg chg="mod">
          <ac:chgData name="VICTOR JAVIER BORREGUERO GARCIA" userId="478b493b-a37a-4bfd-a576-7a04c7a40ab7" providerId="ADAL" clId="{8BDD57A5-9EFD-4893-BEEC-499A251A0DDA}" dt="2023-10-12T09:49:36.745" v="395" actId="255"/>
          <ac:spMkLst>
            <pc:docMk/>
            <pc:sldMk cId="893757138" sldId="282"/>
            <ac:spMk id="5" creationId="{23F2B72C-65E2-1918-315B-0207CA2559B6}"/>
          </ac:spMkLst>
        </pc:spChg>
        <pc:spChg chg="add mod">
          <ac:chgData name="VICTOR JAVIER BORREGUERO GARCIA" userId="478b493b-a37a-4bfd-a576-7a04c7a40ab7" providerId="ADAL" clId="{8BDD57A5-9EFD-4893-BEEC-499A251A0DDA}" dt="2023-10-12T09:37:22.442" v="289"/>
          <ac:spMkLst>
            <pc:docMk/>
            <pc:sldMk cId="893757138" sldId="282"/>
            <ac:spMk id="7" creationId="{30E572DC-4BB1-B9CA-4EC6-D4C97A45E75D}"/>
          </ac:spMkLst>
        </pc:spChg>
        <pc:picChg chg="mod">
          <ac:chgData name="VICTOR JAVIER BORREGUERO GARCIA" userId="478b493b-a37a-4bfd-a576-7a04c7a40ab7" providerId="ADAL" clId="{8BDD57A5-9EFD-4893-BEEC-499A251A0DDA}" dt="2023-10-12T09:30:06.920" v="195" actId="29295"/>
          <ac:picMkLst>
            <pc:docMk/>
            <pc:sldMk cId="893757138" sldId="282"/>
            <ac:picMk id="2" creationId="{648B5147-3AC0-DE37-7DE4-D90B96D894D5}"/>
          </ac:picMkLst>
        </pc:picChg>
        <pc:picChg chg="add mod">
          <ac:chgData name="VICTOR JAVIER BORREGUERO GARCIA" userId="478b493b-a37a-4bfd-a576-7a04c7a40ab7" providerId="ADAL" clId="{8BDD57A5-9EFD-4893-BEEC-499A251A0DDA}" dt="2023-10-12T09:15:47.275" v="88"/>
          <ac:picMkLst>
            <pc:docMk/>
            <pc:sldMk cId="893757138" sldId="282"/>
            <ac:picMk id="6" creationId="{38ED68CA-7CAC-2C49-44BC-6C8DF2EB8F8A}"/>
          </ac:picMkLst>
        </pc:picChg>
      </pc:sldChg>
      <pc:sldChg chg="addSp modSp mod setBg">
        <pc:chgData name="VICTOR JAVIER BORREGUERO GARCIA" userId="478b493b-a37a-4bfd-a576-7a04c7a40ab7" providerId="ADAL" clId="{8BDD57A5-9EFD-4893-BEEC-499A251A0DDA}" dt="2023-10-12T09:37:23.312" v="290"/>
        <pc:sldMkLst>
          <pc:docMk/>
          <pc:sldMk cId="2659744117" sldId="283"/>
        </pc:sldMkLst>
        <pc:spChg chg="add mod">
          <ac:chgData name="VICTOR JAVIER BORREGUERO GARCIA" userId="478b493b-a37a-4bfd-a576-7a04c7a40ab7" providerId="ADAL" clId="{8BDD57A5-9EFD-4893-BEEC-499A251A0DDA}" dt="2023-10-12T09:37:23.312" v="290"/>
          <ac:spMkLst>
            <pc:docMk/>
            <pc:sldMk cId="2659744117" sldId="283"/>
            <ac:spMk id="7" creationId="{C6CA5256-8DC0-84DF-6859-DBD256CC9330}"/>
          </ac:spMkLst>
        </pc:spChg>
        <pc:picChg chg="mod">
          <ac:chgData name="VICTOR JAVIER BORREGUERO GARCIA" userId="478b493b-a37a-4bfd-a576-7a04c7a40ab7" providerId="ADAL" clId="{8BDD57A5-9EFD-4893-BEEC-499A251A0DDA}" dt="2023-10-12T09:30:14.438" v="196" actId="29295"/>
          <ac:picMkLst>
            <pc:docMk/>
            <pc:sldMk cId="2659744117" sldId="283"/>
            <ac:picMk id="2" creationId="{648B5147-3AC0-DE37-7DE4-D90B96D894D5}"/>
          </ac:picMkLst>
        </pc:picChg>
        <pc:picChg chg="add mod">
          <ac:chgData name="VICTOR JAVIER BORREGUERO GARCIA" userId="478b493b-a37a-4bfd-a576-7a04c7a40ab7" providerId="ADAL" clId="{8BDD57A5-9EFD-4893-BEEC-499A251A0DDA}" dt="2023-10-12T09:15:48.897" v="89"/>
          <ac:picMkLst>
            <pc:docMk/>
            <pc:sldMk cId="2659744117" sldId="283"/>
            <ac:picMk id="6" creationId="{5D415B83-33F9-4851-C730-1735319AF7F6}"/>
          </ac:picMkLst>
        </pc:picChg>
      </pc:sldChg>
      <pc:sldChg chg="addSp modSp mod setBg">
        <pc:chgData name="VICTOR JAVIER BORREGUERO GARCIA" userId="478b493b-a37a-4bfd-a576-7a04c7a40ab7" providerId="ADAL" clId="{8BDD57A5-9EFD-4893-BEEC-499A251A0DDA}" dt="2023-10-12T09:50:25.353" v="407" actId="20577"/>
        <pc:sldMkLst>
          <pc:docMk/>
          <pc:sldMk cId="2502218930" sldId="284"/>
        </pc:sldMkLst>
        <pc:spChg chg="mod">
          <ac:chgData name="VICTOR JAVIER BORREGUERO GARCIA" userId="478b493b-a37a-4bfd-a576-7a04c7a40ab7" providerId="ADAL" clId="{8BDD57A5-9EFD-4893-BEEC-499A251A0DDA}" dt="2023-10-12T09:50:25.353" v="407" actId="20577"/>
          <ac:spMkLst>
            <pc:docMk/>
            <pc:sldMk cId="2502218930" sldId="284"/>
            <ac:spMk id="5" creationId="{23F2B72C-65E2-1918-315B-0207CA2559B6}"/>
          </ac:spMkLst>
        </pc:spChg>
        <pc:spChg chg="add mod">
          <ac:chgData name="VICTOR JAVIER BORREGUERO GARCIA" userId="478b493b-a37a-4bfd-a576-7a04c7a40ab7" providerId="ADAL" clId="{8BDD57A5-9EFD-4893-BEEC-499A251A0DDA}" dt="2023-10-12T09:37:24.222" v="291"/>
          <ac:spMkLst>
            <pc:docMk/>
            <pc:sldMk cId="2502218930" sldId="284"/>
            <ac:spMk id="7" creationId="{416DEC7B-F9E9-311E-853F-86C4A72300C1}"/>
          </ac:spMkLst>
        </pc:spChg>
        <pc:picChg chg="mod">
          <ac:chgData name="VICTOR JAVIER BORREGUERO GARCIA" userId="478b493b-a37a-4bfd-a576-7a04c7a40ab7" providerId="ADAL" clId="{8BDD57A5-9EFD-4893-BEEC-499A251A0DDA}" dt="2023-10-12T09:30:18.063" v="197" actId="29295"/>
          <ac:picMkLst>
            <pc:docMk/>
            <pc:sldMk cId="2502218930" sldId="284"/>
            <ac:picMk id="2" creationId="{648B5147-3AC0-DE37-7DE4-D90B96D894D5}"/>
          </ac:picMkLst>
        </pc:picChg>
        <pc:picChg chg="add mod">
          <ac:chgData name="VICTOR JAVIER BORREGUERO GARCIA" userId="478b493b-a37a-4bfd-a576-7a04c7a40ab7" providerId="ADAL" clId="{8BDD57A5-9EFD-4893-BEEC-499A251A0DDA}" dt="2023-10-12T09:15:51.005" v="90"/>
          <ac:picMkLst>
            <pc:docMk/>
            <pc:sldMk cId="2502218930" sldId="284"/>
            <ac:picMk id="6" creationId="{D91D2F92-245B-5093-DF86-CFF79209FFE9}"/>
          </ac:picMkLst>
        </pc:picChg>
      </pc:sldChg>
      <pc:sldChg chg="addSp modSp mod setBg">
        <pc:chgData name="VICTOR JAVIER BORREGUERO GARCIA" userId="478b493b-a37a-4bfd-a576-7a04c7a40ab7" providerId="ADAL" clId="{8BDD57A5-9EFD-4893-BEEC-499A251A0DDA}" dt="2023-10-12T09:51:08.660" v="416" actId="255"/>
        <pc:sldMkLst>
          <pc:docMk/>
          <pc:sldMk cId="599163838" sldId="285"/>
        </pc:sldMkLst>
        <pc:spChg chg="mod">
          <ac:chgData name="VICTOR JAVIER BORREGUERO GARCIA" userId="478b493b-a37a-4bfd-a576-7a04c7a40ab7" providerId="ADAL" clId="{8BDD57A5-9EFD-4893-BEEC-499A251A0DDA}" dt="2023-10-12T09:51:08.660" v="416" actId="255"/>
          <ac:spMkLst>
            <pc:docMk/>
            <pc:sldMk cId="599163838" sldId="285"/>
            <ac:spMk id="5" creationId="{23F2B72C-65E2-1918-315B-0207CA2559B6}"/>
          </ac:spMkLst>
        </pc:spChg>
        <pc:spChg chg="add mod">
          <ac:chgData name="VICTOR JAVIER BORREGUERO GARCIA" userId="478b493b-a37a-4bfd-a576-7a04c7a40ab7" providerId="ADAL" clId="{8BDD57A5-9EFD-4893-BEEC-499A251A0DDA}" dt="2023-10-12T09:37:25.967" v="292"/>
          <ac:spMkLst>
            <pc:docMk/>
            <pc:sldMk cId="599163838" sldId="285"/>
            <ac:spMk id="7" creationId="{27F648F6-D273-94B6-5339-BB13906CC97C}"/>
          </ac:spMkLst>
        </pc:spChg>
        <pc:picChg chg="mod">
          <ac:chgData name="VICTOR JAVIER BORREGUERO GARCIA" userId="478b493b-a37a-4bfd-a576-7a04c7a40ab7" providerId="ADAL" clId="{8BDD57A5-9EFD-4893-BEEC-499A251A0DDA}" dt="2023-10-12T09:30:21.363" v="198" actId="29295"/>
          <ac:picMkLst>
            <pc:docMk/>
            <pc:sldMk cId="599163838" sldId="285"/>
            <ac:picMk id="2" creationId="{648B5147-3AC0-DE37-7DE4-D90B96D894D5}"/>
          </ac:picMkLst>
        </pc:picChg>
        <pc:picChg chg="add mod">
          <ac:chgData name="VICTOR JAVIER BORREGUERO GARCIA" userId="478b493b-a37a-4bfd-a576-7a04c7a40ab7" providerId="ADAL" clId="{8BDD57A5-9EFD-4893-BEEC-499A251A0DDA}" dt="2023-10-12T09:16:10.585" v="93"/>
          <ac:picMkLst>
            <pc:docMk/>
            <pc:sldMk cId="599163838" sldId="285"/>
            <ac:picMk id="6" creationId="{7062D98F-0D05-CD3D-2DD4-AE6981A4E0E8}"/>
          </ac:picMkLst>
        </pc:picChg>
      </pc:sldChg>
      <pc:sldChg chg="addSp modSp mod setBg">
        <pc:chgData name="VICTOR JAVIER BORREGUERO GARCIA" userId="478b493b-a37a-4bfd-a576-7a04c7a40ab7" providerId="ADAL" clId="{8BDD57A5-9EFD-4893-BEEC-499A251A0DDA}" dt="2023-10-12T09:51:14.891" v="417" actId="207"/>
        <pc:sldMkLst>
          <pc:docMk/>
          <pc:sldMk cId="460039853" sldId="286"/>
        </pc:sldMkLst>
        <pc:spChg chg="mod">
          <ac:chgData name="VICTOR JAVIER BORREGUERO GARCIA" userId="478b493b-a37a-4bfd-a576-7a04c7a40ab7" providerId="ADAL" clId="{8BDD57A5-9EFD-4893-BEEC-499A251A0DDA}" dt="2023-10-12T09:51:14.891" v="417" actId="207"/>
          <ac:spMkLst>
            <pc:docMk/>
            <pc:sldMk cId="460039853" sldId="286"/>
            <ac:spMk id="5" creationId="{23F2B72C-65E2-1918-315B-0207CA2559B6}"/>
          </ac:spMkLst>
        </pc:spChg>
        <pc:spChg chg="add mod">
          <ac:chgData name="VICTOR JAVIER BORREGUERO GARCIA" userId="478b493b-a37a-4bfd-a576-7a04c7a40ab7" providerId="ADAL" clId="{8BDD57A5-9EFD-4893-BEEC-499A251A0DDA}" dt="2023-10-12T09:37:26.825" v="293"/>
          <ac:spMkLst>
            <pc:docMk/>
            <pc:sldMk cId="460039853" sldId="286"/>
            <ac:spMk id="7" creationId="{56B05BFF-4B80-8331-56F4-CEC4509459DA}"/>
          </ac:spMkLst>
        </pc:spChg>
        <pc:picChg chg="mod">
          <ac:chgData name="VICTOR JAVIER BORREGUERO GARCIA" userId="478b493b-a37a-4bfd-a576-7a04c7a40ab7" providerId="ADAL" clId="{8BDD57A5-9EFD-4893-BEEC-499A251A0DDA}" dt="2023-10-12T09:30:24.743" v="199" actId="29295"/>
          <ac:picMkLst>
            <pc:docMk/>
            <pc:sldMk cId="460039853" sldId="286"/>
            <ac:picMk id="2" creationId="{648B5147-3AC0-DE37-7DE4-D90B96D894D5}"/>
          </ac:picMkLst>
        </pc:picChg>
        <pc:picChg chg="add mod">
          <ac:chgData name="VICTOR JAVIER BORREGUERO GARCIA" userId="478b493b-a37a-4bfd-a576-7a04c7a40ab7" providerId="ADAL" clId="{8BDD57A5-9EFD-4893-BEEC-499A251A0DDA}" dt="2023-10-12T09:16:11.743" v="94"/>
          <ac:picMkLst>
            <pc:docMk/>
            <pc:sldMk cId="460039853" sldId="286"/>
            <ac:picMk id="6" creationId="{90457031-57E4-2ED8-A6C7-3A2FA9358A6E}"/>
          </ac:picMkLst>
        </pc:picChg>
      </pc:sldChg>
      <pc:sldChg chg="addSp modSp mod setBg">
        <pc:chgData name="VICTOR JAVIER BORREGUERO GARCIA" userId="478b493b-a37a-4bfd-a576-7a04c7a40ab7" providerId="ADAL" clId="{8BDD57A5-9EFD-4893-BEEC-499A251A0DDA}" dt="2023-10-12T09:51:20.505" v="418" actId="207"/>
        <pc:sldMkLst>
          <pc:docMk/>
          <pc:sldMk cId="4015440437" sldId="287"/>
        </pc:sldMkLst>
        <pc:spChg chg="mod">
          <ac:chgData name="VICTOR JAVIER BORREGUERO GARCIA" userId="478b493b-a37a-4bfd-a576-7a04c7a40ab7" providerId="ADAL" clId="{8BDD57A5-9EFD-4893-BEEC-499A251A0DDA}" dt="2023-10-12T09:51:20.505" v="418" actId="207"/>
          <ac:spMkLst>
            <pc:docMk/>
            <pc:sldMk cId="4015440437" sldId="287"/>
            <ac:spMk id="5" creationId="{23F2B72C-65E2-1918-315B-0207CA2559B6}"/>
          </ac:spMkLst>
        </pc:spChg>
        <pc:spChg chg="add mod">
          <ac:chgData name="VICTOR JAVIER BORREGUERO GARCIA" userId="478b493b-a37a-4bfd-a576-7a04c7a40ab7" providerId="ADAL" clId="{8BDD57A5-9EFD-4893-BEEC-499A251A0DDA}" dt="2023-10-12T09:37:27.682" v="294"/>
          <ac:spMkLst>
            <pc:docMk/>
            <pc:sldMk cId="4015440437" sldId="287"/>
            <ac:spMk id="7" creationId="{82E89B73-E6C6-9A0D-A5A8-5E882179D4B5}"/>
          </ac:spMkLst>
        </pc:spChg>
        <pc:picChg chg="mod">
          <ac:chgData name="VICTOR JAVIER BORREGUERO GARCIA" userId="478b493b-a37a-4bfd-a576-7a04c7a40ab7" providerId="ADAL" clId="{8BDD57A5-9EFD-4893-BEEC-499A251A0DDA}" dt="2023-10-12T09:30:27.993" v="200" actId="29295"/>
          <ac:picMkLst>
            <pc:docMk/>
            <pc:sldMk cId="4015440437" sldId="287"/>
            <ac:picMk id="2" creationId="{648B5147-3AC0-DE37-7DE4-D90B96D894D5}"/>
          </ac:picMkLst>
        </pc:picChg>
        <pc:picChg chg="add mod">
          <ac:chgData name="VICTOR JAVIER BORREGUERO GARCIA" userId="478b493b-a37a-4bfd-a576-7a04c7a40ab7" providerId="ADAL" clId="{8BDD57A5-9EFD-4893-BEEC-499A251A0DDA}" dt="2023-10-12T09:16:13.725" v="95"/>
          <ac:picMkLst>
            <pc:docMk/>
            <pc:sldMk cId="4015440437" sldId="287"/>
            <ac:picMk id="6" creationId="{33351FEE-1253-6536-C224-3383EE71B1A3}"/>
          </ac:picMkLst>
        </pc:picChg>
      </pc:sldChg>
      <pc:sldChg chg="addSp modSp mod setBg">
        <pc:chgData name="VICTOR JAVIER BORREGUERO GARCIA" userId="478b493b-a37a-4bfd-a576-7a04c7a40ab7" providerId="ADAL" clId="{8BDD57A5-9EFD-4893-BEEC-499A251A0DDA}" dt="2023-10-12T09:51:24.480" v="419" actId="207"/>
        <pc:sldMkLst>
          <pc:docMk/>
          <pc:sldMk cId="1967446664" sldId="288"/>
        </pc:sldMkLst>
        <pc:spChg chg="mod">
          <ac:chgData name="VICTOR JAVIER BORREGUERO GARCIA" userId="478b493b-a37a-4bfd-a576-7a04c7a40ab7" providerId="ADAL" clId="{8BDD57A5-9EFD-4893-BEEC-499A251A0DDA}" dt="2023-10-12T09:51:24.480" v="419" actId="207"/>
          <ac:spMkLst>
            <pc:docMk/>
            <pc:sldMk cId="1967446664" sldId="288"/>
            <ac:spMk id="5" creationId="{23F2B72C-65E2-1918-315B-0207CA2559B6}"/>
          </ac:spMkLst>
        </pc:spChg>
        <pc:spChg chg="add mod">
          <ac:chgData name="VICTOR JAVIER BORREGUERO GARCIA" userId="478b493b-a37a-4bfd-a576-7a04c7a40ab7" providerId="ADAL" clId="{8BDD57A5-9EFD-4893-BEEC-499A251A0DDA}" dt="2023-10-12T09:37:29.342" v="295"/>
          <ac:spMkLst>
            <pc:docMk/>
            <pc:sldMk cId="1967446664" sldId="288"/>
            <ac:spMk id="7" creationId="{418350C2-2FF0-818E-13A5-5F49EBA86647}"/>
          </ac:spMkLst>
        </pc:spChg>
        <pc:picChg chg="mod">
          <ac:chgData name="VICTOR JAVIER BORREGUERO GARCIA" userId="478b493b-a37a-4bfd-a576-7a04c7a40ab7" providerId="ADAL" clId="{8BDD57A5-9EFD-4893-BEEC-499A251A0DDA}" dt="2023-10-12T09:30:35.052" v="201" actId="29295"/>
          <ac:picMkLst>
            <pc:docMk/>
            <pc:sldMk cId="1967446664" sldId="288"/>
            <ac:picMk id="2" creationId="{648B5147-3AC0-DE37-7DE4-D90B96D894D5}"/>
          </ac:picMkLst>
        </pc:picChg>
        <pc:picChg chg="add mod">
          <ac:chgData name="VICTOR JAVIER BORREGUERO GARCIA" userId="478b493b-a37a-4bfd-a576-7a04c7a40ab7" providerId="ADAL" clId="{8BDD57A5-9EFD-4893-BEEC-499A251A0DDA}" dt="2023-10-12T09:16:15.235" v="96"/>
          <ac:picMkLst>
            <pc:docMk/>
            <pc:sldMk cId="1967446664" sldId="288"/>
            <ac:picMk id="6" creationId="{C20504B1-8DA7-F71A-08E0-A96C9048869B}"/>
          </ac:picMkLst>
        </pc:picChg>
      </pc:sldChg>
      <pc:sldChg chg="addSp modSp mod setBg">
        <pc:chgData name="VICTOR JAVIER BORREGUERO GARCIA" userId="478b493b-a37a-4bfd-a576-7a04c7a40ab7" providerId="ADAL" clId="{8BDD57A5-9EFD-4893-BEEC-499A251A0DDA}" dt="2023-10-12T09:53:01" v="510" actId="255"/>
        <pc:sldMkLst>
          <pc:docMk/>
          <pc:sldMk cId="2317688295" sldId="289"/>
        </pc:sldMkLst>
        <pc:spChg chg="mod">
          <ac:chgData name="VICTOR JAVIER BORREGUERO GARCIA" userId="478b493b-a37a-4bfd-a576-7a04c7a40ab7" providerId="ADAL" clId="{8BDD57A5-9EFD-4893-BEEC-499A251A0DDA}" dt="2023-10-12T09:53:01" v="510" actId="255"/>
          <ac:spMkLst>
            <pc:docMk/>
            <pc:sldMk cId="2317688295" sldId="289"/>
            <ac:spMk id="5" creationId="{23F2B72C-65E2-1918-315B-0207CA2559B6}"/>
          </ac:spMkLst>
        </pc:spChg>
        <pc:spChg chg="add mod">
          <ac:chgData name="VICTOR JAVIER BORREGUERO GARCIA" userId="478b493b-a37a-4bfd-a576-7a04c7a40ab7" providerId="ADAL" clId="{8BDD57A5-9EFD-4893-BEEC-499A251A0DDA}" dt="2023-10-12T09:37:30.361" v="296"/>
          <ac:spMkLst>
            <pc:docMk/>
            <pc:sldMk cId="2317688295" sldId="289"/>
            <ac:spMk id="7" creationId="{2A557B85-D385-3245-224E-8EEB733C2F2A}"/>
          </ac:spMkLst>
        </pc:spChg>
        <pc:picChg chg="mod">
          <ac:chgData name="VICTOR JAVIER BORREGUERO GARCIA" userId="478b493b-a37a-4bfd-a576-7a04c7a40ab7" providerId="ADAL" clId="{8BDD57A5-9EFD-4893-BEEC-499A251A0DDA}" dt="2023-10-12T09:30:38.383" v="202" actId="29295"/>
          <ac:picMkLst>
            <pc:docMk/>
            <pc:sldMk cId="2317688295" sldId="289"/>
            <ac:picMk id="2" creationId="{648B5147-3AC0-DE37-7DE4-D90B96D894D5}"/>
          </ac:picMkLst>
        </pc:picChg>
        <pc:picChg chg="add mod">
          <ac:chgData name="VICTOR JAVIER BORREGUERO GARCIA" userId="478b493b-a37a-4bfd-a576-7a04c7a40ab7" providerId="ADAL" clId="{8BDD57A5-9EFD-4893-BEEC-499A251A0DDA}" dt="2023-10-12T09:16:17.295" v="97"/>
          <ac:picMkLst>
            <pc:docMk/>
            <pc:sldMk cId="2317688295" sldId="289"/>
            <ac:picMk id="6" creationId="{C0B2F663-7AEE-8B73-6EFF-3D3714D8F079}"/>
          </ac:picMkLst>
        </pc:picChg>
      </pc:sldChg>
      <pc:sldChg chg="addSp modSp mod setBg">
        <pc:chgData name="VICTOR JAVIER BORREGUERO GARCIA" userId="478b493b-a37a-4bfd-a576-7a04c7a40ab7" providerId="ADAL" clId="{8BDD57A5-9EFD-4893-BEEC-499A251A0DDA}" dt="2023-10-12T09:52:21.801" v="432" actId="255"/>
        <pc:sldMkLst>
          <pc:docMk/>
          <pc:sldMk cId="2411960912" sldId="290"/>
        </pc:sldMkLst>
        <pc:spChg chg="mod">
          <ac:chgData name="VICTOR JAVIER BORREGUERO GARCIA" userId="478b493b-a37a-4bfd-a576-7a04c7a40ab7" providerId="ADAL" clId="{8BDD57A5-9EFD-4893-BEEC-499A251A0DDA}" dt="2023-10-12T09:52:21.801" v="432" actId="255"/>
          <ac:spMkLst>
            <pc:docMk/>
            <pc:sldMk cId="2411960912" sldId="290"/>
            <ac:spMk id="5" creationId="{23F2B72C-65E2-1918-315B-0207CA2559B6}"/>
          </ac:spMkLst>
        </pc:spChg>
        <pc:spChg chg="add mod">
          <ac:chgData name="VICTOR JAVIER BORREGUERO GARCIA" userId="478b493b-a37a-4bfd-a576-7a04c7a40ab7" providerId="ADAL" clId="{8BDD57A5-9EFD-4893-BEEC-499A251A0DDA}" dt="2023-10-12T09:37:31.279" v="297"/>
          <ac:spMkLst>
            <pc:docMk/>
            <pc:sldMk cId="2411960912" sldId="290"/>
            <ac:spMk id="7" creationId="{53091502-5225-A9A2-7CA0-FA2ED7D6E396}"/>
          </ac:spMkLst>
        </pc:spChg>
        <pc:picChg chg="mod">
          <ac:chgData name="VICTOR JAVIER BORREGUERO GARCIA" userId="478b493b-a37a-4bfd-a576-7a04c7a40ab7" providerId="ADAL" clId="{8BDD57A5-9EFD-4893-BEEC-499A251A0DDA}" dt="2023-10-12T09:30:41.735" v="203" actId="29295"/>
          <ac:picMkLst>
            <pc:docMk/>
            <pc:sldMk cId="2411960912" sldId="290"/>
            <ac:picMk id="2" creationId="{648B5147-3AC0-DE37-7DE4-D90B96D894D5}"/>
          </ac:picMkLst>
        </pc:picChg>
        <pc:picChg chg="add mod">
          <ac:chgData name="VICTOR JAVIER BORREGUERO GARCIA" userId="478b493b-a37a-4bfd-a576-7a04c7a40ab7" providerId="ADAL" clId="{8BDD57A5-9EFD-4893-BEEC-499A251A0DDA}" dt="2023-10-12T09:16:18.430" v="98"/>
          <ac:picMkLst>
            <pc:docMk/>
            <pc:sldMk cId="2411960912" sldId="290"/>
            <ac:picMk id="6" creationId="{63B8DFB0-AA06-AE39-692D-A027021CC16E}"/>
          </ac:picMkLst>
        </pc:picChg>
      </pc:sldChg>
      <pc:sldChg chg="addSp modSp mod setBg">
        <pc:chgData name="VICTOR JAVIER BORREGUERO GARCIA" userId="478b493b-a37a-4bfd-a576-7a04c7a40ab7" providerId="ADAL" clId="{8BDD57A5-9EFD-4893-BEEC-499A251A0DDA}" dt="2023-10-12T09:53:53.663" v="527" actId="20577"/>
        <pc:sldMkLst>
          <pc:docMk/>
          <pc:sldMk cId="3832735810" sldId="291"/>
        </pc:sldMkLst>
        <pc:spChg chg="mod">
          <ac:chgData name="VICTOR JAVIER BORREGUERO GARCIA" userId="478b493b-a37a-4bfd-a576-7a04c7a40ab7" providerId="ADAL" clId="{8BDD57A5-9EFD-4893-BEEC-499A251A0DDA}" dt="2023-10-12T09:53:53.663" v="527" actId="20577"/>
          <ac:spMkLst>
            <pc:docMk/>
            <pc:sldMk cId="3832735810" sldId="291"/>
            <ac:spMk id="5" creationId="{23F2B72C-65E2-1918-315B-0207CA2559B6}"/>
          </ac:spMkLst>
        </pc:spChg>
        <pc:spChg chg="add mod">
          <ac:chgData name="VICTOR JAVIER BORREGUERO GARCIA" userId="478b493b-a37a-4bfd-a576-7a04c7a40ab7" providerId="ADAL" clId="{8BDD57A5-9EFD-4893-BEEC-499A251A0DDA}" dt="2023-10-12T09:37:33.292" v="298"/>
          <ac:spMkLst>
            <pc:docMk/>
            <pc:sldMk cId="3832735810" sldId="291"/>
            <ac:spMk id="7" creationId="{D953C900-6BA4-08CF-8DFD-F1345F74CF97}"/>
          </ac:spMkLst>
        </pc:spChg>
        <pc:picChg chg="mod">
          <ac:chgData name="VICTOR JAVIER BORREGUERO GARCIA" userId="478b493b-a37a-4bfd-a576-7a04c7a40ab7" providerId="ADAL" clId="{8BDD57A5-9EFD-4893-BEEC-499A251A0DDA}" dt="2023-10-12T09:30:46.325" v="204" actId="29295"/>
          <ac:picMkLst>
            <pc:docMk/>
            <pc:sldMk cId="3832735810" sldId="291"/>
            <ac:picMk id="2" creationId="{648B5147-3AC0-DE37-7DE4-D90B96D894D5}"/>
          </ac:picMkLst>
        </pc:picChg>
        <pc:picChg chg="add mod">
          <ac:chgData name="VICTOR JAVIER BORREGUERO GARCIA" userId="478b493b-a37a-4bfd-a576-7a04c7a40ab7" providerId="ADAL" clId="{8BDD57A5-9EFD-4893-BEEC-499A251A0DDA}" dt="2023-10-12T09:16:19.725" v="99"/>
          <ac:picMkLst>
            <pc:docMk/>
            <pc:sldMk cId="3832735810" sldId="291"/>
            <ac:picMk id="6" creationId="{FD1B0BE9-0709-ED1E-0ABB-49218E42991B}"/>
          </ac:picMkLst>
        </pc:picChg>
      </pc:sldChg>
      <pc:sldChg chg="addSp modSp mod setBg">
        <pc:chgData name="VICTOR JAVIER BORREGUERO GARCIA" userId="478b493b-a37a-4bfd-a576-7a04c7a40ab7" providerId="ADAL" clId="{8BDD57A5-9EFD-4893-BEEC-499A251A0DDA}" dt="2023-10-12T09:54:38.875" v="535" actId="255"/>
        <pc:sldMkLst>
          <pc:docMk/>
          <pc:sldMk cId="2668149591" sldId="292"/>
        </pc:sldMkLst>
        <pc:spChg chg="mod">
          <ac:chgData name="VICTOR JAVIER BORREGUERO GARCIA" userId="478b493b-a37a-4bfd-a576-7a04c7a40ab7" providerId="ADAL" clId="{8BDD57A5-9EFD-4893-BEEC-499A251A0DDA}" dt="2023-10-12T09:54:38.875" v="535" actId="255"/>
          <ac:spMkLst>
            <pc:docMk/>
            <pc:sldMk cId="2668149591" sldId="292"/>
            <ac:spMk id="5" creationId="{23F2B72C-65E2-1918-315B-0207CA2559B6}"/>
          </ac:spMkLst>
        </pc:spChg>
        <pc:spChg chg="add mod">
          <ac:chgData name="VICTOR JAVIER BORREGUERO GARCIA" userId="478b493b-a37a-4bfd-a576-7a04c7a40ab7" providerId="ADAL" clId="{8BDD57A5-9EFD-4893-BEEC-499A251A0DDA}" dt="2023-10-12T09:37:34.332" v="299"/>
          <ac:spMkLst>
            <pc:docMk/>
            <pc:sldMk cId="2668149591" sldId="292"/>
            <ac:spMk id="7" creationId="{50F95145-4990-E0CB-19AA-56AAEE12724F}"/>
          </ac:spMkLst>
        </pc:spChg>
        <pc:picChg chg="mod">
          <ac:chgData name="VICTOR JAVIER BORREGUERO GARCIA" userId="478b493b-a37a-4bfd-a576-7a04c7a40ab7" providerId="ADAL" clId="{8BDD57A5-9EFD-4893-BEEC-499A251A0DDA}" dt="2023-10-12T09:30:49.632" v="205" actId="29295"/>
          <ac:picMkLst>
            <pc:docMk/>
            <pc:sldMk cId="2668149591" sldId="292"/>
            <ac:picMk id="2" creationId="{648B5147-3AC0-DE37-7DE4-D90B96D894D5}"/>
          </ac:picMkLst>
        </pc:picChg>
        <pc:picChg chg="add mod">
          <ac:chgData name="VICTOR JAVIER BORREGUERO GARCIA" userId="478b493b-a37a-4bfd-a576-7a04c7a40ab7" providerId="ADAL" clId="{8BDD57A5-9EFD-4893-BEEC-499A251A0DDA}" dt="2023-10-12T09:16:21.545" v="100"/>
          <ac:picMkLst>
            <pc:docMk/>
            <pc:sldMk cId="2668149591" sldId="292"/>
            <ac:picMk id="6" creationId="{763AA803-C1BA-4782-34E2-D130362A51D9}"/>
          </ac:picMkLst>
        </pc:picChg>
      </pc:sldChg>
      <pc:sldChg chg="addSp modSp mod setBg">
        <pc:chgData name="VICTOR JAVIER BORREGUERO GARCIA" userId="478b493b-a37a-4bfd-a576-7a04c7a40ab7" providerId="ADAL" clId="{8BDD57A5-9EFD-4893-BEEC-499A251A0DDA}" dt="2023-10-12T09:57:00.249" v="542" actId="20577"/>
        <pc:sldMkLst>
          <pc:docMk/>
          <pc:sldMk cId="2700769455" sldId="293"/>
        </pc:sldMkLst>
        <pc:spChg chg="mod">
          <ac:chgData name="VICTOR JAVIER BORREGUERO GARCIA" userId="478b493b-a37a-4bfd-a576-7a04c7a40ab7" providerId="ADAL" clId="{8BDD57A5-9EFD-4893-BEEC-499A251A0DDA}" dt="2023-10-12T09:57:00.249" v="542" actId="20577"/>
          <ac:spMkLst>
            <pc:docMk/>
            <pc:sldMk cId="2700769455" sldId="293"/>
            <ac:spMk id="5" creationId="{23F2B72C-65E2-1918-315B-0207CA2559B6}"/>
          </ac:spMkLst>
        </pc:spChg>
        <pc:spChg chg="add mod">
          <ac:chgData name="VICTOR JAVIER BORREGUERO GARCIA" userId="478b493b-a37a-4bfd-a576-7a04c7a40ab7" providerId="ADAL" clId="{8BDD57A5-9EFD-4893-BEEC-499A251A0DDA}" dt="2023-10-12T09:37:35.482" v="300"/>
          <ac:spMkLst>
            <pc:docMk/>
            <pc:sldMk cId="2700769455" sldId="293"/>
            <ac:spMk id="7" creationId="{DAD958A5-A4C7-B710-BA5C-F585508053DF}"/>
          </ac:spMkLst>
        </pc:spChg>
        <pc:picChg chg="mod">
          <ac:chgData name="VICTOR JAVIER BORREGUERO GARCIA" userId="478b493b-a37a-4bfd-a576-7a04c7a40ab7" providerId="ADAL" clId="{8BDD57A5-9EFD-4893-BEEC-499A251A0DDA}" dt="2023-10-12T09:30:52.913" v="206" actId="29295"/>
          <ac:picMkLst>
            <pc:docMk/>
            <pc:sldMk cId="2700769455" sldId="293"/>
            <ac:picMk id="2" creationId="{648B5147-3AC0-DE37-7DE4-D90B96D894D5}"/>
          </ac:picMkLst>
        </pc:picChg>
        <pc:picChg chg="add mod">
          <ac:chgData name="VICTOR JAVIER BORREGUERO GARCIA" userId="478b493b-a37a-4bfd-a576-7a04c7a40ab7" providerId="ADAL" clId="{8BDD57A5-9EFD-4893-BEEC-499A251A0DDA}" dt="2023-10-12T09:16:22.640" v="101"/>
          <ac:picMkLst>
            <pc:docMk/>
            <pc:sldMk cId="2700769455" sldId="293"/>
            <ac:picMk id="6" creationId="{B78A755C-9DAC-3C88-2A27-688BF36ACB0A}"/>
          </ac:picMkLst>
        </pc:picChg>
      </pc:sldChg>
      <pc:sldChg chg="addSp modSp mod setBg">
        <pc:chgData name="VICTOR JAVIER BORREGUERO GARCIA" userId="478b493b-a37a-4bfd-a576-7a04c7a40ab7" providerId="ADAL" clId="{8BDD57A5-9EFD-4893-BEEC-499A251A0DDA}" dt="2023-10-12T09:57:22.999" v="546" actId="207"/>
        <pc:sldMkLst>
          <pc:docMk/>
          <pc:sldMk cId="144702661" sldId="294"/>
        </pc:sldMkLst>
        <pc:spChg chg="mod">
          <ac:chgData name="VICTOR JAVIER BORREGUERO GARCIA" userId="478b493b-a37a-4bfd-a576-7a04c7a40ab7" providerId="ADAL" clId="{8BDD57A5-9EFD-4893-BEEC-499A251A0DDA}" dt="2023-10-12T09:57:22.999" v="546" actId="207"/>
          <ac:spMkLst>
            <pc:docMk/>
            <pc:sldMk cId="144702661" sldId="294"/>
            <ac:spMk id="5" creationId="{23F2B72C-65E2-1918-315B-0207CA2559B6}"/>
          </ac:spMkLst>
        </pc:spChg>
        <pc:spChg chg="add mod">
          <ac:chgData name="VICTOR JAVIER BORREGUERO GARCIA" userId="478b493b-a37a-4bfd-a576-7a04c7a40ab7" providerId="ADAL" clId="{8BDD57A5-9EFD-4893-BEEC-499A251A0DDA}" dt="2023-10-12T09:37:36.942" v="301"/>
          <ac:spMkLst>
            <pc:docMk/>
            <pc:sldMk cId="144702661" sldId="294"/>
            <ac:spMk id="7" creationId="{24E10B9A-AB47-9EE6-4B7F-DF8C1A059F4A}"/>
          </ac:spMkLst>
        </pc:spChg>
        <pc:picChg chg="mod">
          <ac:chgData name="VICTOR JAVIER BORREGUERO GARCIA" userId="478b493b-a37a-4bfd-a576-7a04c7a40ab7" providerId="ADAL" clId="{8BDD57A5-9EFD-4893-BEEC-499A251A0DDA}" dt="2023-10-12T09:30:58.603" v="207" actId="29295"/>
          <ac:picMkLst>
            <pc:docMk/>
            <pc:sldMk cId="144702661" sldId="294"/>
            <ac:picMk id="2" creationId="{648B5147-3AC0-DE37-7DE4-D90B96D894D5}"/>
          </ac:picMkLst>
        </pc:picChg>
        <pc:picChg chg="add mod">
          <ac:chgData name="VICTOR JAVIER BORREGUERO GARCIA" userId="478b493b-a37a-4bfd-a576-7a04c7a40ab7" providerId="ADAL" clId="{8BDD57A5-9EFD-4893-BEEC-499A251A0DDA}" dt="2023-10-12T09:16:23.655" v="102"/>
          <ac:picMkLst>
            <pc:docMk/>
            <pc:sldMk cId="144702661" sldId="294"/>
            <ac:picMk id="6" creationId="{06D3EDEC-81B9-CCB8-9120-EFCEDAACF496}"/>
          </ac:picMkLst>
        </pc:picChg>
      </pc:sldChg>
      <pc:sldChg chg="addSp delSp modSp add del mod modAnim">
        <pc:chgData name="VICTOR JAVIER BORREGUERO GARCIA" userId="478b493b-a37a-4bfd-a576-7a04c7a40ab7" providerId="ADAL" clId="{8BDD57A5-9EFD-4893-BEEC-499A251A0DDA}" dt="2023-10-12T09:16:07.835" v="92" actId="2696"/>
        <pc:sldMkLst>
          <pc:docMk/>
          <pc:sldMk cId="3559831873" sldId="295"/>
        </pc:sldMkLst>
        <pc:spChg chg="ord">
          <ac:chgData name="VICTOR JAVIER BORREGUERO GARCIA" userId="478b493b-a37a-4bfd-a576-7a04c7a40ab7" providerId="ADAL" clId="{8BDD57A5-9EFD-4893-BEEC-499A251A0DDA}" dt="2023-05-31T07:11:36.280" v="7" actId="166"/>
          <ac:spMkLst>
            <pc:docMk/>
            <pc:sldMk cId="3559831873" sldId="295"/>
            <ac:spMk id="3" creationId="{36B6A8D2-8838-2443-4FAB-D9DF6551303F}"/>
          </ac:spMkLst>
        </pc:spChg>
        <pc:spChg chg="del">
          <ac:chgData name="VICTOR JAVIER BORREGUERO GARCIA" userId="478b493b-a37a-4bfd-a576-7a04c7a40ab7" providerId="ADAL" clId="{8BDD57A5-9EFD-4893-BEEC-499A251A0DDA}" dt="2023-05-31T07:08:56.154" v="1" actId="478"/>
          <ac:spMkLst>
            <pc:docMk/>
            <pc:sldMk cId="3559831873" sldId="295"/>
            <ac:spMk id="5" creationId="{23F2B72C-65E2-1918-315B-0207CA2559B6}"/>
          </ac:spMkLst>
        </pc:spChg>
        <pc:picChg chg="mod">
          <ac:chgData name="VICTOR JAVIER BORREGUERO GARCIA" userId="478b493b-a37a-4bfd-a576-7a04c7a40ab7" providerId="ADAL" clId="{8BDD57A5-9EFD-4893-BEEC-499A251A0DDA}" dt="2023-10-12T09:09:43.006" v="36" actId="29295"/>
          <ac:picMkLst>
            <pc:docMk/>
            <pc:sldMk cId="3559831873" sldId="295"/>
            <ac:picMk id="2" creationId="{648B5147-3AC0-DE37-7DE4-D90B96D894D5}"/>
          </ac:picMkLst>
        </pc:picChg>
        <pc:picChg chg="mod">
          <ac:chgData name="VICTOR JAVIER BORREGUERO GARCIA" userId="478b493b-a37a-4bfd-a576-7a04c7a40ab7" providerId="ADAL" clId="{8BDD57A5-9EFD-4893-BEEC-499A251A0DDA}" dt="2023-05-31T07:11:05.332" v="6" actId="166"/>
          <ac:picMkLst>
            <pc:docMk/>
            <pc:sldMk cId="3559831873" sldId="295"/>
            <ac:picMk id="4" creationId="{7E9B8650-4B9F-B935-6384-28CF765064F6}"/>
          </ac:picMkLst>
        </pc:picChg>
        <pc:picChg chg="add mod">
          <ac:chgData name="VICTOR JAVIER BORREGUERO GARCIA" userId="478b493b-a37a-4bfd-a576-7a04c7a40ab7" providerId="ADAL" clId="{8BDD57A5-9EFD-4893-BEEC-499A251A0DDA}" dt="2023-10-12T09:15:08.160" v="82"/>
          <ac:picMkLst>
            <pc:docMk/>
            <pc:sldMk cId="3559831873" sldId="295"/>
            <ac:picMk id="5" creationId="{5BFFD17A-A867-957C-953D-EE8397B2A55E}"/>
          </ac:picMkLst>
        </pc:picChg>
        <pc:picChg chg="add mod">
          <ac:chgData name="VICTOR JAVIER BORREGUERO GARCIA" userId="478b493b-a37a-4bfd-a576-7a04c7a40ab7" providerId="ADAL" clId="{8BDD57A5-9EFD-4893-BEEC-499A251A0DDA}" dt="2023-05-31T07:10:44.222" v="5" actId="1076"/>
          <ac:picMkLst>
            <pc:docMk/>
            <pc:sldMk cId="3559831873" sldId="295"/>
            <ac:picMk id="6" creationId="{8707A35D-15A4-8B05-A89B-1DEA8F17A195}"/>
          </ac:picMkLst>
        </pc:picChg>
      </pc:sldChg>
      <pc:sldChg chg="addSp delSp modSp add del mod modAnim">
        <pc:chgData name="VICTOR JAVIER BORREGUERO GARCIA" userId="478b493b-a37a-4bfd-a576-7a04c7a40ab7" providerId="ADAL" clId="{8BDD57A5-9EFD-4893-BEEC-499A251A0DDA}" dt="2023-10-12T09:16:04.140" v="91" actId="2696"/>
        <pc:sldMkLst>
          <pc:docMk/>
          <pc:sldMk cId="3598594038" sldId="296"/>
        </pc:sldMkLst>
        <pc:spChg chg="ord">
          <ac:chgData name="VICTOR JAVIER BORREGUERO GARCIA" userId="478b493b-a37a-4bfd-a576-7a04c7a40ab7" providerId="ADAL" clId="{8BDD57A5-9EFD-4893-BEEC-499A251A0DDA}" dt="2023-05-31T07:13:22.839" v="15" actId="166"/>
          <ac:spMkLst>
            <pc:docMk/>
            <pc:sldMk cId="3598594038" sldId="296"/>
            <ac:spMk id="3" creationId="{36B6A8D2-8838-2443-4FAB-D9DF6551303F}"/>
          </ac:spMkLst>
        </pc:spChg>
        <pc:spChg chg="del">
          <ac:chgData name="VICTOR JAVIER BORREGUERO GARCIA" userId="478b493b-a37a-4bfd-a576-7a04c7a40ab7" providerId="ADAL" clId="{8BDD57A5-9EFD-4893-BEEC-499A251A0DDA}" dt="2023-05-31T07:12:03.166" v="9" actId="478"/>
          <ac:spMkLst>
            <pc:docMk/>
            <pc:sldMk cId="3598594038" sldId="296"/>
            <ac:spMk id="5" creationId="{23F2B72C-65E2-1918-315B-0207CA2559B6}"/>
          </ac:spMkLst>
        </pc:spChg>
        <pc:picChg chg="mod">
          <ac:chgData name="VICTOR JAVIER BORREGUERO GARCIA" userId="478b493b-a37a-4bfd-a576-7a04c7a40ab7" providerId="ADAL" clId="{8BDD57A5-9EFD-4893-BEEC-499A251A0DDA}" dt="2023-10-12T09:10:26.165" v="44" actId="29295"/>
          <ac:picMkLst>
            <pc:docMk/>
            <pc:sldMk cId="3598594038" sldId="296"/>
            <ac:picMk id="2" creationId="{648B5147-3AC0-DE37-7DE4-D90B96D894D5}"/>
          </ac:picMkLst>
        </pc:picChg>
        <pc:picChg chg="mod">
          <ac:chgData name="VICTOR JAVIER BORREGUERO GARCIA" userId="478b493b-a37a-4bfd-a576-7a04c7a40ab7" providerId="ADAL" clId="{8BDD57A5-9EFD-4893-BEEC-499A251A0DDA}" dt="2023-05-31T07:13:18.853" v="14" actId="166"/>
          <ac:picMkLst>
            <pc:docMk/>
            <pc:sldMk cId="3598594038" sldId="296"/>
            <ac:picMk id="4" creationId="{7E9B8650-4B9F-B935-6384-28CF765064F6}"/>
          </ac:picMkLst>
        </pc:picChg>
        <pc:picChg chg="add mod">
          <ac:chgData name="VICTOR JAVIER BORREGUERO GARCIA" userId="478b493b-a37a-4bfd-a576-7a04c7a40ab7" providerId="ADAL" clId="{8BDD57A5-9EFD-4893-BEEC-499A251A0DDA}" dt="2023-05-31T07:13:38.734" v="16" actId="14100"/>
          <ac:picMkLst>
            <pc:docMk/>
            <pc:sldMk cId="3598594038" sldId="296"/>
            <ac:picMk id="6" creationId="{26898E00-FA9F-EB46-A6D1-E7246E2D86FC}"/>
          </ac:picMkLst>
        </pc:picChg>
      </pc:sldChg>
      <pc:sldMasterChg chg="setBg modSldLayout">
        <pc:chgData name="VICTOR JAVIER BORREGUERO GARCIA" userId="478b493b-a37a-4bfd-a576-7a04c7a40ab7" providerId="ADAL" clId="{8BDD57A5-9EFD-4893-BEEC-499A251A0DDA}" dt="2023-10-12T09:27:18.723" v="170"/>
        <pc:sldMasterMkLst>
          <pc:docMk/>
          <pc:sldMasterMk cId="2323628764" sldId="2147483705"/>
        </pc:sldMasterMkLst>
        <pc:sldLayoutChg chg="setBg">
          <pc:chgData name="VICTOR JAVIER BORREGUERO GARCIA" userId="478b493b-a37a-4bfd-a576-7a04c7a40ab7" providerId="ADAL" clId="{8BDD57A5-9EFD-4893-BEEC-499A251A0DDA}" dt="2023-10-12T09:27:18.723" v="170"/>
          <pc:sldLayoutMkLst>
            <pc:docMk/>
            <pc:sldMasterMk cId="2323628764" sldId="2147483705"/>
            <pc:sldLayoutMk cId="915971696" sldId="2147483694"/>
          </pc:sldLayoutMkLst>
        </pc:sldLayoutChg>
        <pc:sldLayoutChg chg="setBg">
          <pc:chgData name="VICTOR JAVIER BORREGUERO GARCIA" userId="478b493b-a37a-4bfd-a576-7a04c7a40ab7" providerId="ADAL" clId="{8BDD57A5-9EFD-4893-BEEC-499A251A0DDA}" dt="2023-10-12T09:27:18.723" v="170"/>
          <pc:sldLayoutMkLst>
            <pc:docMk/>
            <pc:sldMasterMk cId="2323628764" sldId="2147483705"/>
            <pc:sldLayoutMk cId="585658374" sldId="2147483695"/>
          </pc:sldLayoutMkLst>
        </pc:sldLayoutChg>
        <pc:sldLayoutChg chg="setBg">
          <pc:chgData name="VICTOR JAVIER BORREGUERO GARCIA" userId="478b493b-a37a-4bfd-a576-7a04c7a40ab7" providerId="ADAL" clId="{8BDD57A5-9EFD-4893-BEEC-499A251A0DDA}" dt="2023-10-12T09:27:18.723" v="170"/>
          <pc:sldLayoutMkLst>
            <pc:docMk/>
            <pc:sldMasterMk cId="2323628764" sldId="2147483705"/>
            <pc:sldLayoutMk cId="705071402" sldId="2147483696"/>
          </pc:sldLayoutMkLst>
        </pc:sldLayoutChg>
        <pc:sldLayoutChg chg="setBg">
          <pc:chgData name="VICTOR JAVIER BORREGUERO GARCIA" userId="478b493b-a37a-4bfd-a576-7a04c7a40ab7" providerId="ADAL" clId="{8BDD57A5-9EFD-4893-BEEC-499A251A0DDA}" dt="2023-10-12T09:27:18.723" v="170"/>
          <pc:sldLayoutMkLst>
            <pc:docMk/>
            <pc:sldMasterMk cId="2323628764" sldId="2147483705"/>
            <pc:sldLayoutMk cId="2869039742" sldId="2147483697"/>
          </pc:sldLayoutMkLst>
        </pc:sldLayoutChg>
        <pc:sldLayoutChg chg="setBg">
          <pc:chgData name="VICTOR JAVIER BORREGUERO GARCIA" userId="478b493b-a37a-4bfd-a576-7a04c7a40ab7" providerId="ADAL" clId="{8BDD57A5-9EFD-4893-BEEC-499A251A0DDA}" dt="2023-10-12T09:27:18.723" v="170"/>
          <pc:sldLayoutMkLst>
            <pc:docMk/>
            <pc:sldMasterMk cId="2323628764" sldId="2147483705"/>
            <pc:sldLayoutMk cId="2073212540" sldId="2147483698"/>
          </pc:sldLayoutMkLst>
        </pc:sldLayoutChg>
        <pc:sldLayoutChg chg="setBg">
          <pc:chgData name="VICTOR JAVIER BORREGUERO GARCIA" userId="478b493b-a37a-4bfd-a576-7a04c7a40ab7" providerId="ADAL" clId="{8BDD57A5-9EFD-4893-BEEC-499A251A0DDA}" dt="2023-10-12T09:27:18.723" v="170"/>
          <pc:sldLayoutMkLst>
            <pc:docMk/>
            <pc:sldMasterMk cId="2323628764" sldId="2147483705"/>
            <pc:sldLayoutMk cId="1698571610" sldId="2147483699"/>
          </pc:sldLayoutMkLst>
        </pc:sldLayoutChg>
        <pc:sldLayoutChg chg="setBg">
          <pc:chgData name="VICTOR JAVIER BORREGUERO GARCIA" userId="478b493b-a37a-4bfd-a576-7a04c7a40ab7" providerId="ADAL" clId="{8BDD57A5-9EFD-4893-BEEC-499A251A0DDA}" dt="2023-10-12T09:27:18.723" v="170"/>
          <pc:sldLayoutMkLst>
            <pc:docMk/>
            <pc:sldMasterMk cId="2323628764" sldId="2147483705"/>
            <pc:sldLayoutMk cId="2020720870" sldId="2147483700"/>
          </pc:sldLayoutMkLst>
        </pc:sldLayoutChg>
        <pc:sldLayoutChg chg="setBg">
          <pc:chgData name="VICTOR JAVIER BORREGUERO GARCIA" userId="478b493b-a37a-4bfd-a576-7a04c7a40ab7" providerId="ADAL" clId="{8BDD57A5-9EFD-4893-BEEC-499A251A0DDA}" dt="2023-10-12T09:27:18.723" v="170"/>
          <pc:sldLayoutMkLst>
            <pc:docMk/>
            <pc:sldMasterMk cId="2323628764" sldId="2147483705"/>
            <pc:sldLayoutMk cId="613011838" sldId="2147483701"/>
          </pc:sldLayoutMkLst>
        </pc:sldLayoutChg>
        <pc:sldLayoutChg chg="setBg">
          <pc:chgData name="VICTOR JAVIER BORREGUERO GARCIA" userId="478b493b-a37a-4bfd-a576-7a04c7a40ab7" providerId="ADAL" clId="{8BDD57A5-9EFD-4893-BEEC-499A251A0DDA}" dt="2023-10-12T09:27:18.723" v="170"/>
          <pc:sldLayoutMkLst>
            <pc:docMk/>
            <pc:sldMasterMk cId="2323628764" sldId="2147483705"/>
            <pc:sldLayoutMk cId="2584004193" sldId="2147483702"/>
          </pc:sldLayoutMkLst>
        </pc:sldLayoutChg>
        <pc:sldLayoutChg chg="setBg">
          <pc:chgData name="VICTOR JAVIER BORREGUERO GARCIA" userId="478b493b-a37a-4bfd-a576-7a04c7a40ab7" providerId="ADAL" clId="{8BDD57A5-9EFD-4893-BEEC-499A251A0DDA}" dt="2023-10-12T09:27:18.723" v="170"/>
          <pc:sldLayoutMkLst>
            <pc:docMk/>
            <pc:sldMasterMk cId="2323628764" sldId="2147483705"/>
            <pc:sldLayoutMk cId="3818519846" sldId="2147483703"/>
          </pc:sldLayoutMkLst>
        </pc:sldLayoutChg>
        <pc:sldLayoutChg chg="setBg">
          <pc:chgData name="VICTOR JAVIER BORREGUERO GARCIA" userId="478b493b-a37a-4bfd-a576-7a04c7a40ab7" providerId="ADAL" clId="{8BDD57A5-9EFD-4893-BEEC-499A251A0DDA}" dt="2023-10-12T09:27:18.723" v="170"/>
          <pc:sldLayoutMkLst>
            <pc:docMk/>
            <pc:sldMasterMk cId="2323628764" sldId="2147483705"/>
            <pc:sldLayoutMk cId="2160275805" sldId="2147483704"/>
          </pc:sldLayoutMkLst>
        </pc:sldLayoutChg>
      </pc:sldMasterChg>
    </pc:docChg>
  </pc:docChgLst>
  <pc:docChgLst>
    <pc:chgData name="VICTOR JAVIER BORREGUERO GARCIA" userId="478b493b-a37a-4bfd-a576-7a04c7a40ab7" providerId="ADAL" clId="{8C579E81-F202-43C7-9F00-ED0FD2BFA697}"/>
    <pc:docChg chg="undo custSel addSld delSld modSld">
      <pc:chgData name="VICTOR JAVIER BORREGUERO GARCIA" userId="478b493b-a37a-4bfd-a576-7a04c7a40ab7" providerId="ADAL" clId="{8C579E81-F202-43C7-9F00-ED0FD2BFA697}" dt="2024-02-07T10:05:24.863" v="57" actId="478"/>
      <pc:docMkLst>
        <pc:docMk/>
      </pc:docMkLst>
      <pc:sldChg chg="addSp modSp add mod">
        <pc:chgData name="VICTOR JAVIER BORREGUERO GARCIA" userId="478b493b-a37a-4bfd-a576-7a04c7a40ab7" providerId="ADAL" clId="{8C579E81-F202-43C7-9F00-ED0FD2BFA697}" dt="2024-02-07T10:01:51.330" v="48" actId="166"/>
        <pc:sldMkLst>
          <pc:docMk/>
          <pc:sldMk cId="831233853" sldId="295"/>
        </pc:sldMkLst>
        <pc:spChg chg="mod ord">
          <ac:chgData name="VICTOR JAVIER BORREGUERO GARCIA" userId="478b493b-a37a-4bfd-a576-7a04c7a40ab7" providerId="ADAL" clId="{8C579E81-F202-43C7-9F00-ED0FD2BFA697}" dt="2024-02-07T10:01:51.330" v="48" actId="166"/>
          <ac:spMkLst>
            <pc:docMk/>
            <pc:sldMk cId="831233853" sldId="295"/>
            <ac:spMk id="3" creationId="{3E2177E4-7451-4ADC-82A1-58B9F3619648}"/>
          </ac:spMkLst>
        </pc:spChg>
        <pc:spChg chg="mod">
          <ac:chgData name="VICTOR JAVIER BORREGUERO GARCIA" userId="478b493b-a37a-4bfd-a576-7a04c7a40ab7" providerId="ADAL" clId="{8C579E81-F202-43C7-9F00-ED0FD2BFA697}" dt="2024-02-07T10:00:18.031" v="40" actId="20577"/>
          <ac:spMkLst>
            <pc:docMk/>
            <pc:sldMk cId="831233853" sldId="295"/>
            <ac:spMk id="5" creationId="{D33E7188-F466-2B24-5275-68E473763484}"/>
          </ac:spMkLst>
        </pc:spChg>
        <pc:picChg chg="mod">
          <ac:chgData name="VICTOR JAVIER BORREGUERO GARCIA" userId="478b493b-a37a-4bfd-a576-7a04c7a40ab7" providerId="ADAL" clId="{8C579E81-F202-43C7-9F00-ED0FD2BFA697}" dt="2024-02-07T10:00:27.881" v="43" actId="1076"/>
          <ac:picMkLst>
            <pc:docMk/>
            <pc:sldMk cId="831233853" sldId="295"/>
            <ac:picMk id="2" creationId="{BB20920F-0663-8583-CA3F-292631A57E8C}"/>
          </ac:picMkLst>
        </pc:picChg>
        <pc:picChg chg="add mod">
          <ac:chgData name="VICTOR JAVIER BORREGUERO GARCIA" userId="478b493b-a37a-4bfd-a576-7a04c7a40ab7" providerId="ADAL" clId="{8C579E81-F202-43C7-9F00-ED0FD2BFA697}" dt="2024-02-07T10:00:27.881" v="43" actId="1076"/>
          <ac:picMkLst>
            <pc:docMk/>
            <pc:sldMk cId="831233853" sldId="295"/>
            <ac:picMk id="1026" creationId="{1CEACEE3-C2F4-DDC0-43B1-15ED3724FFFE}"/>
          </ac:picMkLst>
        </pc:picChg>
      </pc:sldChg>
      <pc:sldChg chg="add del">
        <pc:chgData name="VICTOR JAVIER BORREGUERO GARCIA" userId="478b493b-a37a-4bfd-a576-7a04c7a40ab7" providerId="ADAL" clId="{8C579E81-F202-43C7-9F00-ED0FD2BFA697}" dt="2024-02-07T09:59:51.786" v="1" actId="2890"/>
        <pc:sldMkLst>
          <pc:docMk/>
          <pc:sldMk cId="2697600900" sldId="295"/>
        </pc:sldMkLst>
      </pc:sldChg>
      <pc:sldChg chg="addSp delSp modSp add mod modAnim">
        <pc:chgData name="VICTOR JAVIER BORREGUERO GARCIA" userId="478b493b-a37a-4bfd-a576-7a04c7a40ab7" providerId="ADAL" clId="{8C579E81-F202-43C7-9F00-ED0FD2BFA697}" dt="2024-02-07T10:05:24.863" v="57" actId="478"/>
        <pc:sldMkLst>
          <pc:docMk/>
          <pc:sldMk cId="3787110491" sldId="296"/>
        </pc:sldMkLst>
        <pc:spChg chg="mod">
          <ac:chgData name="VICTOR JAVIER BORREGUERO GARCIA" userId="478b493b-a37a-4bfd-a576-7a04c7a40ab7" providerId="ADAL" clId="{8C579E81-F202-43C7-9F00-ED0FD2BFA697}" dt="2024-02-07T10:05:20.880" v="56" actId="166"/>
          <ac:spMkLst>
            <pc:docMk/>
            <pc:sldMk cId="3787110491" sldId="296"/>
            <ac:spMk id="3" creationId="{A8AEF9A5-FCDE-5F63-D2AD-B4FFAFA5B6E5}"/>
          </ac:spMkLst>
        </pc:spChg>
        <pc:spChg chg="del mod">
          <ac:chgData name="VICTOR JAVIER BORREGUERO GARCIA" userId="478b493b-a37a-4bfd-a576-7a04c7a40ab7" providerId="ADAL" clId="{8C579E81-F202-43C7-9F00-ED0FD2BFA697}" dt="2024-02-07T10:05:24.863" v="57" actId="478"/>
          <ac:spMkLst>
            <pc:docMk/>
            <pc:sldMk cId="3787110491" sldId="296"/>
            <ac:spMk id="5" creationId="{9C71AAA1-9C47-28D4-F014-F7C493AA70DB}"/>
          </ac:spMkLst>
        </pc:spChg>
        <pc:picChg chg="mod">
          <ac:chgData name="VICTOR JAVIER BORREGUERO GARCIA" userId="478b493b-a37a-4bfd-a576-7a04c7a40ab7" providerId="ADAL" clId="{8C579E81-F202-43C7-9F00-ED0FD2BFA697}" dt="2024-02-07T10:05:20.880" v="56" actId="166"/>
          <ac:picMkLst>
            <pc:docMk/>
            <pc:sldMk cId="3787110491" sldId="296"/>
            <ac:picMk id="4" creationId="{B3CAD836-4B5B-6982-5A54-804A2DD08716}"/>
          </ac:picMkLst>
        </pc:picChg>
        <pc:picChg chg="mod">
          <ac:chgData name="VICTOR JAVIER BORREGUERO GARCIA" userId="478b493b-a37a-4bfd-a576-7a04c7a40ab7" providerId="ADAL" clId="{8C579E81-F202-43C7-9F00-ED0FD2BFA697}" dt="2024-02-07T10:05:20.880" v="56" actId="166"/>
          <ac:picMkLst>
            <pc:docMk/>
            <pc:sldMk cId="3787110491" sldId="296"/>
            <ac:picMk id="6" creationId="{9F7D4B82-2232-B6B7-59F2-135E05F59AF9}"/>
          </ac:picMkLst>
        </pc:picChg>
        <pc:picChg chg="add mod">
          <ac:chgData name="VICTOR JAVIER BORREGUERO GARCIA" userId="478b493b-a37a-4bfd-a576-7a04c7a40ab7" providerId="ADAL" clId="{8C579E81-F202-43C7-9F00-ED0FD2BFA697}" dt="2024-02-07T10:05:11.920" v="55" actId="1076"/>
          <ac:picMkLst>
            <pc:docMk/>
            <pc:sldMk cId="3787110491" sldId="296"/>
            <ac:picMk id="8" creationId="{D1605F8E-23F5-0AB9-CC29-3D6452D1C6AC}"/>
          </ac:picMkLst>
        </pc:picChg>
        <pc:picChg chg="del">
          <ac:chgData name="VICTOR JAVIER BORREGUERO GARCIA" userId="478b493b-a37a-4bfd-a576-7a04c7a40ab7" providerId="ADAL" clId="{8C579E81-F202-43C7-9F00-ED0FD2BFA697}" dt="2024-02-07T10:04:19.498" v="50" actId="478"/>
          <ac:picMkLst>
            <pc:docMk/>
            <pc:sldMk cId="3787110491" sldId="296"/>
            <ac:picMk id="1026" creationId="{B7A35A9D-884A-FBA0-66CA-6E2E11DF8F6E}"/>
          </ac:picMkLst>
        </pc:picChg>
      </pc:sldChg>
    </pc:docChg>
  </pc:docChgLst>
  <pc:docChgLst>
    <pc:chgData name="VICTOR JAVIER BORREGUERO GARCIA" userId="478b493b-a37a-4bfd-a576-7a04c7a40ab7" providerId="ADAL" clId="{CD4D7B08-29EC-4CCB-895A-A82EEB64403E}"/>
    <pc:docChg chg="undo custSel addSld delSld modSld">
      <pc:chgData name="VICTOR JAVIER BORREGUERO GARCIA" userId="478b493b-a37a-4bfd-a576-7a04c7a40ab7" providerId="ADAL" clId="{CD4D7B08-29EC-4CCB-895A-A82EEB64403E}" dt="2023-04-19T07:36:00.066" v="3106" actId="47"/>
      <pc:docMkLst>
        <pc:docMk/>
      </pc:docMkLst>
      <pc:sldChg chg="modSp mod">
        <pc:chgData name="VICTOR JAVIER BORREGUERO GARCIA" userId="478b493b-a37a-4bfd-a576-7a04c7a40ab7" providerId="ADAL" clId="{CD4D7B08-29EC-4CCB-895A-A82EEB64403E}" dt="2023-04-18T11:03:21.339" v="877" actId="20577"/>
        <pc:sldMkLst>
          <pc:docMk/>
          <pc:sldMk cId="2800893982" sldId="258"/>
        </pc:sldMkLst>
        <pc:spChg chg="mod">
          <ac:chgData name="VICTOR JAVIER BORREGUERO GARCIA" userId="478b493b-a37a-4bfd-a576-7a04c7a40ab7" providerId="ADAL" clId="{CD4D7B08-29EC-4CCB-895A-A82EEB64403E}" dt="2023-04-18T11:03:21.339" v="877" actId="20577"/>
          <ac:spMkLst>
            <pc:docMk/>
            <pc:sldMk cId="2800893982" sldId="258"/>
            <ac:spMk id="5" creationId="{23F2B72C-65E2-1918-315B-0207CA2559B6}"/>
          </ac:spMkLst>
        </pc:spChg>
      </pc:sldChg>
      <pc:sldChg chg="modSp mod">
        <pc:chgData name="VICTOR JAVIER BORREGUERO GARCIA" userId="478b493b-a37a-4bfd-a576-7a04c7a40ab7" providerId="ADAL" clId="{CD4D7B08-29EC-4CCB-895A-A82EEB64403E}" dt="2023-04-18T10:46:04.768" v="10" actId="20577"/>
        <pc:sldMkLst>
          <pc:docMk/>
          <pc:sldMk cId="402363450" sldId="259"/>
        </pc:sldMkLst>
        <pc:spChg chg="mod">
          <ac:chgData name="VICTOR JAVIER BORREGUERO GARCIA" userId="478b493b-a37a-4bfd-a576-7a04c7a40ab7" providerId="ADAL" clId="{CD4D7B08-29EC-4CCB-895A-A82EEB64403E}" dt="2023-04-18T10:46:04.768" v="10" actId="20577"/>
          <ac:spMkLst>
            <pc:docMk/>
            <pc:sldMk cId="402363450" sldId="259"/>
            <ac:spMk id="5" creationId="{23F2B72C-65E2-1918-315B-0207CA2559B6}"/>
          </ac:spMkLst>
        </pc:spChg>
      </pc:sldChg>
      <pc:sldChg chg="modSp mod">
        <pc:chgData name="VICTOR JAVIER BORREGUERO GARCIA" userId="478b493b-a37a-4bfd-a576-7a04c7a40ab7" providerId="ADAL" clId="{CD4D7B08-29EC-4CCB-895A-A82EEB64403E}" dt="2023-04-19T07:35:12.934" v="3096" actId="20577"/>
        <pc:sldMkLst>
          <pc:docMk/>
          <pc:sldMk cId="2378445068" sldId="260"/>
        </pc:sldMkLst>
        <pc:spChg chg="mod">
          <ac:chgData name="VICTOR JAVIER BORREGUERO GARCIA" userId="478b493b-a37a-4bfd-a576-7a04c7a40ab7" providerId="ADAL" clId="{CD4D7B08-29EC-4CCB-895A-A82EEB64403E}" dt="2023-04-19T07:35:12.934" v="3096" actId="20577"/>
          <ac:spMkLst>
            <pc:docMk/>
            <pc:sldMk cId="2378445068" sldId="260"/>
            <ac:spMk id="5" creationId="{23F2B72C-65E2-1918-315B-0207CA2559B6}"/>
          </ac:spMkLst>
        </pc:spChg>
      </pc:sldChg>
      <pc:sldChg chg="modSp mod">
        <pc:chgData name="VICTOR JAVIER BORREGUERO GARCIA" userId="478b493b-a37a-4bfd-a576-7a04c7a40ab7" providerId="ADAL" clId="{CD4D7B08-29EC-4CCB-895A-A82EEB64403E}" dt="2023-04-19T07:35:05.397" v="3092" actId="20577"/>
        <pc:sldMkLst>
          <pc:docMk/>
          <pc:sldMk cId="297943979" sldId="262"/>
        </pc:sldMkLst>
        <pc:spChg chg="mod">
          <ac:chgData name="VICTOR JAVIER BORREGUERO GARCIA" userId="478b493b-a37a-4bfd-a576-7a04c7a40ab7" providerId="ADAL" clId="{CD4D7B08-29EC-4CCB-895A-A82EEB64403E}" dt="2023-04-19T07:35:05.397" v="3092" actId="20577"/>
          <ac:spMkLst>
            <pc:docMk/>
            <pc:sldMk cId="297943979" sldId="262"/>
            <ac:spMk id="5" creationId="{23F2B72C-65E2-1918-315B-0207CA2559B6}"/>
          </ac:spMkLst>
        </pc:spChg>
      </pc:sldChg>
      <pc:sldChg chg="modSp add mod">
        <pc:chgData name="VICTOR JAVIER BORREGUERO GARCIA" userId="478b493b-a37a-4bfd-a576-7a04c7a40ab7" providerId="ADAL" clId="{CD4D7B08-29EC-4CCB-895A-A82EEB64403E}" dt="2023-04-19T07:35:01.013" v="3090" actId="20577"/>
        <pc:sldMkLst>
          <pc:docMk/>
          <pc:sldMk cId="3153311261" sldId="263"/>
        </pc:sldMkLst>
        <pc:spChg chg="mod">
          <ac:chgData name="VICTOR JAVIER BORREGUERO GARCIA" userId="478b493b-a37a-4bfd-a576-7a04c7a40ab7" providerId="ADAL" clId="{CD4D7B08-29EC-4CCB-895A-A82EEB64403E}" dt="2023-04-19T07:35:01.013" v="3090" actId="20577"/>
          <ac:spMkLst>
            <pc:docMk/>
            <pc:sldMk cId="3153311261" sldId="263"/>
            <ac:spMk id="5" creationId="{23F2B72C-65E2-1918-315B-0207CA2559B6}"/>
          </ac:spMkLst>
        </pc:spChg>
      </pc:sldChg>
      <pc:sldChg chg="modSp add mod">
        <pc:chgData name="VICTOR JAVIER BORREGUERO GARCIA" userId="478b493b-a37a-4bfd-a576-7a04c7a40ab7" providerId="ADAL" clId="{CD4D7B08-29EC-4CCB-895A-A82EEB64403E}" dt="2023-04-19T07:34:51.394" v="3084" actId="20577"/>
        <pc:sldMkLst>
          <pc:docMk/>
          <pc:sldMk cId="2767734024" sldId="264"/>
        </pc:sldMkLst>
        <pc:spChg chg="mod">
          <ac:chgData name="VICTOR JAVIER BORREGUERO GARCIA" userId="478b493b-a37a-4bfd-a576-7a04c7a40ab7" providerId="ADAL" clId="{CD4D7B08-29EC-4CCB-895A-A82EEB64403E}" dt="2023-04-18T10:58:34.229" v="366" actId="20577"/>
          <ac:spMkLst>
            <pc:docMk/>
            <pc:sldMk cId="2767734024" sldId="264"/>
            <ac:spMk id="3" creationId="{36B6A8D2-8838-2443-4FAB-D9DF6551303F}"/>
          </ac:spMkLst>
        </pc:spChg>
        <pc:spChg chg="mod">
          <ac:chgData name="VICTOR JAVIER BORREGUERO GARCIA" userId="478b493b-a37a-4bfd-a576-7a04c7a40ab7" providerId="ADAL" clId="{CD4D7B08-29EC-4CCB-895A-A82EEB64403E}" dt="2023-04-19T07:34:51.394" v="3084" actId="20577"/>
          <ac:spMkLst>
            <pc:docMk/>
            <pc:sldMk cId="2767734024" sldId="264"/>
            <ac:spMk id="5" creationId="{23F2B72C-65E2-1918-315B-0207CA2559B6}"/>
          </ac:spMkLst>
        </pc:spChg>
      </pc:sldChg>
      <pc:sldChg chg="modSp add mod">
        <pc:chgData name="VICTOR JAVIER BORREGUERO GARCIA" userId="478b493b-a37a-4bfd-a576-7a04c7a40ab7" providerId="ADAL" clId="{CD4D7B08-29EC-4CCB-895A-A82EEB64403E}" dt="2023-04-19T07:34:46.586" v="3082" actId="20577"/>
        <pc:sldMkLst>
          <pc:docMk/>
          <pc:sldMk cId="1992950338" sldId="265"/>
        </pc:sldMkLst>
        <pc:spChg chg="mod">
          <ac:chgData name="VICTOR JAVIER BORREGUERO GARCIA" userId="478b493b-a37a-4bfd-a576-7a04c7a40ab7" providerId="ADAL" clId="{CD4D7B08-29EC-4CCB-895A-A82EEB64403E}" dt="2023-04-19T07:34:46.586" v="3082" actId="20577"/>
          <ac:spMkLst>
            <pc:docMk/>
            <pc:sldMk cId="1992950338" sldId="265"/>
            <ac:spMk id="5" creationId="{23F2B72C-65E2-1918-315B-0207CA2559B6}"/>
          </ac:spMkLst>
        </pc:spChg>
      </pc:sldChg>
      <pc:sldChg chg="modSp add mod">
        <pc:chgData name="VICTOR JAVIER BORREGUERO GARCIA" userId="478b493b-a37a-4bfd-a576-7a04c7a40ab7" providerId="ADAL" clId="{CD4D7B08-29EC-4CCB-895A-A82EEB64403E}" dt="2023-04-19T07:34:37.113" v="3076" actId="20577"/>
        <pc:sldMkLst>
          <pc:docMk/>
          <pc:sldMk cId="3357633607" sldId="266"/>
        </pc:sldMkLst>
        <pc:spChg chg="mod">
          <ac:chgData name="VICTOR JAVIER BORREGUERO GARCIA" userId="478b493b-a37a-4bfd-a576-7a04c7a40ab7" providerId="ADAL" clId="{CD4D7B08-29EC-4CCB-895A-A82EEB64403E}" dt="2023-04-19T07:34:37.113" v="3076" actId="20577"/>
          <ac:spMkLst>
            <pc:docMk/>
            <pc:sldMk cId="3357633607" sldId="266"/>
            <ac:spMk id="5" creationId="{23F2B72C-65E2-1918-315B-0207CA2559B6}"/>
          </ac:spMkLst>
        </pc:spChg>
      </pc:sldChg>
      <pc:sldChg chg="modSp add mod">
        <pc:chgData name="VICTOR JAVIER BORREGUERO GARCIA" userId="478b493b-a37a-4bfd-a576-7a04c7a40ab7" providerId="ADAL" clId="{CD4D7B08-29EC-4CCB-895A-A82EEB64403E}" dt="2023-04-19T07:34:26.327" v="3070" actId="20577"/>
        <pc:sldMkLst>
          <pc:docMk/>
          <pc:sldMk cId="2399112829" sldId="267"/>
        </pc:sldMkLst>
        <pc:spChg chg="mod">
          <ac:chgData name="VICTOR JAVIER BORREGUERO GARCIA" userId="478b493b-a37a-4bfd-a576-7a04c7a40ab7" providerId="ADAL" clId="{CD4D7B08-29EC-4CCB-895A-A82EEB64403E}" dt="2023-04-18T11:03:34.988" v="929" actId="6549"/>
          <ac:spMkLst>
            <pc:docMk/>
            <pc:sldMk cId="2399112829" sldId="267"/>
            <ac:spMk id="3" creationId="{36B6A8D2-8838-2443-4FAB-D9DF6551303F}"/>
          </ac:spMkLst>
        </pc:spChg>
        <pc:spChg chg="mod">
          <ac:chgData name="VICTOR JAVIER BORREGUERO GARCIA" userId="478b493b-a37a-4bfd-a576-7a04c7a40ab7" providerId="ADAL" clId="{CD4D7B08-29EC-4CCB-895A-A82EEB64403E}" dt="2023-04-19T07:34:26.327" v="3070" actId="20577"/>
          <ac:spMkLst>
            <pc:docMk/>
            <pc:sldMk cId="2399112829" sldId="267"/>
            <ac:spMk id="5" creationId="{23F2B72C-65E2-1918-315B-0207CA2559B6}"/>
          </ac:spMkLst>
        </pc:spChg>
      </pc:sldChg>
      <pc:sldChg chg="modSp add mod">
        <pc:chgData name="VICTOR JAVIER BORREGUERO GARCIA" userId="478b493b-a37a-4bfd-a576-7a04c7a40ab7" providerId="ADAL" clId="{CD4D7B08-29EC-4CCB-895A-A82EEB64403E}" dt="2023-04-19T07:34:20.141" v="3066" actId="20577"/>
        <pc:sldMkLst>
          <pc:docMk/>
          <pc:sldMk cId="2091508106" sldId="268"/>
        </pc:sldMkLst>
        <pc:spChg chg="mod">
          <ac:chgData name="VICTOR JAVIER BORREGUERO GARCIA" userId="478b493b-a37a-4bfd-a576-7a04c7a40ab7" providerId="ADAL" clId="{CD4D7B08-29EC-4CCB-895A-A82EEB64403E}" dt="2023-04-19T07:34:20.141" v="3066" actId="20577"/>
          <ac:spMkLst>
            <pc:docMk/>
            <pc:sldMk cId="2091508106" sldId="268"/>
            <ac:spMk id="5" creationId="{23F2B72C-65E2-1918-315B-0207CA2559B6}"/>
          </ac:spMkLst>
        </pc:spChg>
      </pc:sldChg>
      <pc:sldChg chg="modSp add mod">
        <pc:chgData name="VICTOR JAVIER BORREGUERO GARCIA" userId="478b493b-a37a-4bfd-a576-7a04c7a40ab7" providerId="ADAL" clId="{CD4D7B08-29EC-4CCB-895A-A82EEB64403E}" dt="2023-04-19T07:34:05.932" v="3062" actId="20577"/>
        <pc:sldMkLst>
          <pc:docMk/>
          <pc:sldMk cId="3373439120" sldId="269"/>
        </pc:sldMkLst>
        <pc:spChg chg="mod">
          <ac:chgData name="VICTOR JAVIER BORREGUERO GARCIA" userId="478b493b-a37a-4bfd-a576-7a04c7a40ab7" providerId="ADAL" clId="{CD4D7B08-29EC-4CCB-895A-A82EEB64403E}" dt="2023-04-19T07:34:05.932" v="3062" actId="20577"/>
          <ac:spMkLst>
            <pc:docMk/>
            <pc:sldMk cId="3373439120" sldId="269"/>
            <ac:spMk id="5" creationId="{23F2B72C-65E2-1918-315B-0207CA2559B6}"/>
          </ac:spMkLst>
        </pc:spChg>
      </pc:sldChg>
      <pc:sldChg chg="modSp add mod">
        <pc:chgData name="VICTOR JAVIER BORREGUERO GARCIA" userId="478b493b-a37a-4bfd-a576-7a04c7a40ab7" providerId="ADAL" clId="{CD4D7B08-29EC-4CCB-895A-A82EEB64403E}" dt="2023-04-19T07:33:58.920" v="3058" actId="20577"/>
        <pc:sldMkLst>
          <pc:docMk/>
          <pc:sldMk cId="2744108741" sldId="270"/>
        </pc:sldMkLst>
        <pc:spChg chg="mod">
          <ac:chgData name="VICTOR JAVIER BORREGUERO GARCIA" userId="478b493b-a37a-4bfd-a576-7a04c7a40ab7" providerId="ADAL" clId="{CD4D7B08-29EC-4CCB-895A-A82EEB64403E}" dt="2023-04-18T11:07:09.082" v="1170" actId="20577"/>
          <ac:spMkLst>
            <pc:docMk/>
            <pc:sldMk cId="2744108741" sldId="270"/>
            <ac:spMk id="3" creationId="{36B6A8D2-8838-2443-4FAB-D9DF6551303F}"/>
          </ac:spMkLst>
        </pc:spChg>
        <pc:spChg chg="mod">
          <ac:chgData name="VICTOR JAVIER BORREGUERO GARCIA" userId="478b493b-a37a-4bfd-a576-7a04c7a40ab7" providerId="ADAL" clId="{CD4D7B08-29EC-4CCB-895A-A82EEB64403E}" dt="2023-04-19T07:33:58.920" v="3058" actId="20577"/>
          <ac:spMkLst>
            <pc:docMk/>
            <pc:sldMk cId="2744108741" sldId="270"/>
            <ac:spMk id="5" creationId="{23F2B72C-65E2-1918-315B-0207CA2559B6}"/>
          </ac:spMkLst>
        </pc:spChg>
      </pc:sldChg>
      <pc:sldChg chg="modSp add mod">
        <pc:chgData name="VICTOR JAVIER BORREGUERO GARCIA" userId="478b493b-a37a-4bfd-a576-7a04c7a40ab7" providerId="ADAL" clId="{CD4D7B08-29EC-4CCB-895A-A82EEB64403E}" dt="2023-04-19T07:33:51.632" v="3054" actId="20577"/>
        <pc:sldMkLst>
          <pc:docMk/>
          <pc:sldMk cId="2389450179" sldId="271"/>
        </pc:sldMkLst>
        <pc:spChg chg="mod">
          <ac:chgData name="VICTOR JAVIER BORREGUERO GARCIA" userId="478b493b-a37a-4bfd-a576-7a04c7a40ab7" providerId="ADAL" clId="{CD4D7B08-29EC-4CCB-895A-A82EEB64403E}" dt="2023-04-19T07:33:51.632" v="3054" actId="20577"/>
          <ac:spMkLst>
            <pc:docMk/>
            <pc:sldMk cId="2389450179" sldId="271"/>
            <ac:spMk id="5" creationId="{23F2B72C-65E2-1918-315B-0207CA2559B6}"/>
          </ac:spMkLst>
        </pc:spChg>
      </pc:sldChg>
      <pc:sldChg chg="modSp add mod">
        <pc:chgData name="VICTOR JAVIER BORREGUERO GARCIA" userId="478b493b-a37a-4bfd-a576-7a04c7a40ab7" providerId="ADAL" clId="{CD4D7B08-29EC-4CCB-895A-A82EEB64403E}" dt="2023-04-18T11:11:25.173" v="1479" actId="108"/>
        <pc:sldMkLst>
          <pc:docMk/>
          <pc:sldMk cId="19517534" sldId="272"/>
        </pc:sldMkLst>
        <pc:spChg chg="mod">
          <ac:chgData name="VICTOR JAVIER BORREGUERO GARCIA" userId="478b493b-a37a-4bfd-a576-7a04c7a40ab7" providerId="ADAL" clId="{CD4D7B08-29EC-4CCB-895A-A82EEB64403E}" dt="2023-04-18T11:09:51.392" v="1343" actId="27636"/>
          <ac:spMkLst>
            <pc:docMk/>
            <pc:sldMk cId="19517534" sldId="272"/>
            <ac:spMk id="3" creationId="{36B6A8D2-8838-2443-4FAB-D9DF6551303F}"/>
          </ac:spMkLst>
        </pc:spChg>
        <pc:spChg chg="mod">
          <ac:chgData name="VICTOR JAVIER BORREGUERO GARCIA" userId="478b493b-a37a-4bfd-a576-7a04c7a40ab7" providerId="ADAL" clId="{CD4D7B08-29EC-4CCB-895A-A82EEB64403E}" dt="2023-04-18T11:11:25.173" v="1479" actId="108"/>
          <ac:spMkLst>
            <pc:docMk/>
            <pc:sldMk cId="19517534" sldId="272"/>
            <ac:spMk id="5" creationId="{23F2B72C-65E2-1918-315B-0207CA2559B6}"/>
          </ac:spMkLst>
        </pc:spChg>
      </pc:sldChg>
      <pc:sldChg chg="add del">
        <pc:chgData name="VICTOR JAVIER BORREGUERO GARCIA" userId="478b493b-a37a-4bfd-a576-7a04c7a40ab7" providerId="ADAL" clId="{CD4D7B08-29EC-4CCB-895A-A82EEB64403E}" dt="2023-04-18T11:09:37.003" v="1314" actId="47"/>
        <pc:sldMkLst>
          <pc:docMk/>
          <pc:sldMk cId="1504944476" sldId="272"/>
        </pc:sldMkLst>
      </pc:sldChg>
      <pc:sldChg chg="modSp add mod">
        <pc:chgData name="VICTOR JAVIER BORREGUERO GARCIA" userId="478b493b-a37a-4bfd-a576-7a04c7a40ab7" providerId="ADAL" clId="{CD4D7B08-29EC-4CCB-895A-A82EEB64403E}" dt="2023-04-18T11:12:05.906" v="1490" actId="6549"/>
        <pc:sldMkLst>
          <pc:docMk/>
          <pc:sldMk cId="3617805146" sldId="273"/>
        </pc:sldMkLst>
        <pc:spChg chg="mod">
          <ac:chgData name="VICTOR JAVIER BORREGUERO GARCIA" userId="478b493b-a37a-4bfd-a576-7a04c7a40ab7" providerId="ADAL" clId="{CD4D7B08-29EC-4CCB-895A-A82EEB64403E}" dt="2023-04-18T11:12:05.906" v="1490" actId="6549"/>
          <ac:spMkLst>
            <pc:docMk/>
            <pc:sldMk cId="3617805146" sldId="273"/>
            <ac:spMk id="5" creationId="{23F2B72C-65E2-1918-315B-0207CA2559B6}"/>
          </ac:spMkLst>
        </pc:spChg>
      </pc:sldChg>
      <pc:sldChg chg="modSp add mod">
        <pc:chgData name="VICTOR JAVIER BORREGUERO GARCIA" userId="478b493b-a37a-4bfd-a576-7a04c7a40ab7" providerId="ADAL" clId="{CD4D7B08-29EC-4CCB-895A-A82EEB64403E}" dt="2023-04-18T11:12:30.695" v="1501" actId="6549"/>
        <pc:sldMkLst>
          <pc:docMk/>
          <pc:sldMk cId="1966831289" sldId="274"/>
        </pc:sldMkLst>
        <pc:spChg chg="mod">
          <ac:chgData name="VICTOR JAVIER BORREGUERO GARCIA" userId="478b493b-a37a-4bfd-a576-7a04c7a40ab7" providerId="ADAL" clId="{CD4D7B08-29EC-4CCB-895A-A82EEB64403E}" dt="2023-04-18T11:12:30.695" v="1501" actId="6549"/>
          <ac:spMkLst>
            <pc:docMk/>
            <pc:sldMk cId="1966831289" sldId="274"/>
            <ac:spMk id="5" creationId="{23F2B72C-65E2-1918-315B-0207CA2559B6}"/>
          </ac:spMkLst>
        </pc:spChg>
      </pc:sldChg>
      <pc:sldChg chg="modSp add mod">
        <pc:chgData name="VICTOR JAVIER BORREGUERO GARCIA" userId="478b493b-a37a-4bfd-a576-7a04c7a40ab7" providerId="ADAL" clId="{CD4D7B08-29EC-4CCB-895A-A82EEB64403E}" dt="2023-04-18T11:12:56.466" v="1505" actId="6549"/>
        <pc:sldMkLst>
          <pc:docMk/>
          <pc:sldMk cId="827454023" sldId="275"/>
        </pc:sldMkLst>
        <pc:spChg chg="mod">
          <ac:chgData name="VICTOR JAVIER BORREGUERO GARCIA" userId="478b493b-a37a-4bfd-a576-7a04c7a40ab7" providerId="ADAL" clId="{CD4D7B08-29EC-4CCB-895A-A82EEB64403E}" dt="2023-04-18T11:12:56.466" v="1505" actId="6549"/>
          <ac:spMkLst>
            <pc:docMk/>
            <pc:sldMk cId="827454023" sldId="275"/>
            <ac:spMk id="5" creationId="{23F2B72C-65E2-1918-315B-0207CA2559B6}"/>
          </ac:spMkLst>
        </pc:spChg>
      </pc:sldChg>
      <pc:sldChg chg="modSp add mod">
        <pc:chgData name="VICTOR JAVIER BORREGUERO GARCIA" userId="478b493b-a37a-4bfd-a576-7a04c7a40ab7" providerId="ADAL" clId="{CD4D7B08-29EC-4CCB-895A-A82EEB64403E}" dt="2023-04-18T11:13:51.739" v="1515" actId="20577"/>
        <pc:sldMkLst>
          <pc:docMk/>
          <pc:sldMk cId="1719279432" sldId="276"/>
        </pc:sldMkLst>
        <pc:spChg chg="mod">
          <ac:chgData name="VICTOR JAVIER BORREGUERO GARCIA" userId="478b493b-a37a-4bfd-a576-7a04c7a40ab7" providerId="ADAL" clId="{CD4D7B08-29EC-4CCB-895A-A82EEB64403E}" dt="2023-04-18T11:13:51.739" v="1515" actId="20577"/>
          <ac:spMkLst>
            <pc:docMk/>
            <pc:sldMk cId="1719279432" sldId="276"/>
            <ac:spMk id="5" creationId="{23F2B72C-65E2-1918-315B-0207CA2559B6}"/>
          </ac:spMkLst>
        </pc:spChg>
      </pc:sldChg>
      <pc:sldChg chg="modSp add mod">
        <pc:chgData name="VICTOR JAVIER BORREGUERO GARCIA" userId="478b493b-a37a-4bfd-a576-7a04c7a40ab7" providerId="ADAL" clId="{CD4D7B08-29EC-4CCB-895A-A82EEB64403E}" dt="2023-04-18T11:15:22.530" v="1586" actId="20577"/>
        <pc:sldMkLst>
          <pc:docMk/>
          <pc:sldMk cId="2587082001" sldId="277"/>
        </pc:sldMkLst>
        <pc:spChg chg="mod">
          <ac:chgData name="VICTOR JAVIER BORREGUERO GARCIA" userId="478b493b-a37a-4bfd-a576-7a04c7a40ab7" providerId="ADAL" clId="{CD4D7B08-29EC-4CCB-895A-A82EEB64403E}" dt="2023-04-18T11:14:34.289" v="1570" actId="20577"/>
          <ac:spMkLst>
            <pc:docMk/>
            <pc:sldMk cId="2587082001" sldId="277"/>
            <ac:spMk id="3" creationId="{36B6A8D2-8838-2443-4FAB-D9DF6551303F}"/>
          </ac:spMkLst>
        </pc:spChg>
        <pc:spChg chg="mod">
          <ac:chgData name="VICTOR JAVIER BORREGUERO GARCIA" userId="478b493b-a37a-4bfd-a576-7a04c7a40ab7" providerId="ADAL" clId="{CD4D7B08-29EC-4CCB-895A-A82EEB64403E}" dt="2023-04-18T11:15:22.530" v="1586" actId="20577"/>
          <ac:spMkLst>
            <pc:docMk/>
            <pc:sldMk cId="2587082001" sldId="277"/>
            <ac:spMk id="5" creationId="{23F2B72C-65E2-1918-315B-0207CA2559B6}"/>
          </ac:spMkLst>
        </pc:spChg>
      </pc:sldChg>
      <pc:sldChg chg="modSp add mod">
        <pc:chgData name="VICTOR JAVIER BORREGUERO GARCIA" userId="478b493b-a37a-4bfd-a576-7a04c7a40ab7" providerId="ADAL" clId="{CD4D7B08-29EC-4CCB-895A-A82EEB64403E}" dt="2023-04-18T11:16:07.427" v="1709" actId="20577"/>
        <pc:sldMkLst>
          <pc:docMk/>
          <pc:sldMk cId="981160853" sldId="278"/>
        </pc:sldMkLst>
        <pc:spChg chg="mod">
          <ac:chgData name="VICTOR JAVIER BORREGUERO GARCIA" userId="478b493b-a37a-4bfd-a576-7a04c7a40ab7" providerId="ADAL" clId="{CD4D7B08-29EC-4CCB-895A-A82EEB64403E}" dt="2023-04-18T11:16:07.427" v="1709" actId="20577"/>
          <ac:spMkLst>
            <pc:docMk/>
            <pc:sldMk cId="981160853" sldId="278"/>
            <ac:spMk id="5" creationId="{23F2B72C-65E2-1918-315B-0207CA2559B6}"/>
          </ac:spMkLst>
        </pc:spChg>
      </pc:sldChg>
      <pc:sldChg chg="modSp add mod">
        <pc:chgData name="VICTOR JAVIER BORREGUERO GARCIA" userId="478b493b-a37a-4bfd-a576-7a04c7a40ab7" providerId="ADAL" clId="{CD4D7B08-29EC-4CCB-895A-A82EEB64403E}" dt="2023-04-18T11:16:40.604" v="1831" actId="20577"/>
        <pc:sldMkLst>
          <pc:docMk/>
          <pc:sldMk cId="3127021119" sldId="279"/>
        </pc:sldMkLst>
        <pc:spChg chg="mod">
          <ac:chgData name="VICTOR JAVIER BORREGUERO GARCIA" userId="478b493b-a37a-4bfd-a576-7a04c7a40ab7" providerId="ADAL" clId="{CD4D7B08-29EC-4CCB-895A-A82EEB64403E}" dt="2023-04-18T11:16:40.604" v="1831" actId="20577"/>
          <ac:spMkLst>
            <pc:docMk/>
            <pc:sldMk cId="3127021119" sldId="279"/>
            <ac:spMk id="5" creationId="{23F2B72C-65E2-1918-315B-0207CA2559B6}"/>
          </ac:spMkLst>
        </pc:spChg>
      </pc:sldChg>
      <pc:sldChg chg="modSp add mod">
        <pc:chgData name="VICTOR JAVIER BORREGUERO GARCIA" userId="478b493b-a37a-4bfd-a576-7a04c7a40ab7" providerId="ADAL" clId="{CD4D7B08-29EC-4CCB-895A-A82EEB64403E}" dt="2023-04-19T07:33:00.253" v="3048" actId="20577"/>
        <pc:sldMkLst>
          <pc:docMk/>
          <pc:sldMk cId="1078836397" sldId="280"/>
        </pc:sldMkLst>
        <pc:spChg chg="mod">
          <ac:chgData name="VICTOR JAVIER BORREGUERO GARCIA" userId="478b493b-a37a-4bfd-a576-7a04c7a40ab7" providerId="ADAL" clId="{CD4D7B08-29EC-4CCB-895A-A82EEB64403E}" dt="2023-04-19T07:33:00.253" v="3048" actId="20577"/>
          <ac:spMkLst>
            <pc:docMk/>
            <pc:sldMk cId="1078836397" sldId="280"/>
            <ac:spMk id="5" creationId="{23F2B72C-65E2-1918-315B-0207CA2559B6}"/>
          </ac:spMkLst>
        </pc:spChg>
      </pc:sldChg>
      <pc:sldChg chg="modSp add mod">
        <pc:chgData name="VICTOR JAVIER BORREGUERO GARCIA" userId="478b493b-a37a-4bfd-a576-7a04c7a40ab7" providerId="ADAL" clId="{CD4D7B08-29EC-4CCB-895A-A82EEB64403E}" dt="2023-04-19T07:32:45.747" v="3045" actId="20577"/>
        <pc:sldMkLst>
          <pc:docMk/>
          <pc:sldMk cId="1239815631" sldId="281"/>
        </pc:sldMkLst>
        <pc:spChg chg="mod">
          <ac:chgData name="VICTOR JAVIER BORREGUERO GARCIA" userId="478b493b-a37a-4bfd-a576-7a04c7a40ab7" providerId="ADAL" clId="{CD4D7B08-29EC-4CCB-895A-A82EEB64403E}" dt="2023-04-18T11:18:35.086" v="1884" actId="6549"/>
          <ac:spMkLst>
            <pc:docMk/>
            <pc:sldMk cId="1239815631" sldId="281"/>
            <ac:spMk id="3" creationId="{36B6A8D2-8838-2443-4FAB-D9DF6551303F}"/>
          </ac:spMkLst>
        </pc:spChg>
        <pc:spChg chg="mod">
          <ac:chgData name="VICTOR JAVIER BORREGUERO GARCIA" userId="478b493b-a37a-4bfd-a576-7a04c7a40ab7" providerId="ADAL" clId="{CD4D7B08-29EC-4CCB-895A-A82EEB64403E}" dt="2023-04-19T07:32:45.747" v="3045" actId="20577"/>
          <ac:spMkLst>
            <pc:docMk/>
            <pc:sldMk cId="1239815631" sldId="281"/>
            <ac:spMk id="5" creationId="{23F2B72C-65E2-1918-315B-0207CA2559B6}"/>
          </ac:spMkLst>
        </pc:spChg>
      </pc:sldChg>
      <pc:sldChg chg="modSp add mod">
        <pc:chgData name="VICTOR JAVIER BORREGUERO GARCIA" userId="478b493b-a37a-4bfd-a576-7a04c7a40ab7" providerId="ADAL" clId="{CD4D7B08-29EC-4CCB-895A-A82EEB64403E}" dt="2023-04-19T07:32:34.512" v="3039" actId="20577"/>
        <pc:sldMkLst>
          <pc:docMk/>
          <pc:sldMk cId="893757138" sldId="282"/>
        </pc:sldMkLst>
        <pc:spChg chg="mod">
          <ac:chgData name="VICTOR JAVIER BORREGUERO GARCIA" userId="478b493b-a37a-4bfd-a576-7a04c7a40ab7" providerId="ADAL" clId="{CD4D7B08-29EC-4CCB-895A-A82EEB64403E}" dt="2023-04-19T07:32:34.512" v="3039" actId="20577"/>
          <ac:spMkLst>
            <pc:docMk/>
            <pc:sldMk cId="893757138" sldId="282"/>
            <ac:spMk id="5" creationId="{23F2B72C-65E2-1918-315B-0207CA2559B6}"/>
          </ac:spMkLst>
        </pc:spChg>
      </pc:sldChg>
      <pc:sldChg chg="modSp add mod">
        <pc:chgData name="VICTOR JAVIER BORREGUERO GARCIA" userId="478b493b-a37a-4bfd-a576-7a04c7a40ab7" providerId="ADAL" clId="{CD4D7B08-29EC-4CCB-895A-A82EEB64403E}" dt="2023-04-18T11:22:46.027" v="2127" actId="20577"/>
        <pc:sldMkLst>
          <pc:docMk/>
          <pc:sldMk cId="2659744117" sldId="283"/>
        </pc:sldMkLst>
        <pc:spChg chg="mod">
          <ac:chgData name="VICTOR JAVIER BORREGUERO GARCIA" userId="478b493b-a37a-4bfd-a576-7a04c7a40ab7" providerId="ADAL" clId="{CD4D7B08-29EC-4CCB-895A-A82EEB64403E}" dt="2023-04-18T11:22:46.027" v="2127" actId="20577"/>
          <ac:spMkLst>
            <pc:docMk/>
            <pc:sldMk cId="2659744117" sldId="283"/>
            <ac:spMk id="5" creationId="{23F2B72C-65E2-1918-315B-0207CA2559B6}"/>
          </ac:spMkLst>
        </pc:spChg>
      </pc:sldChg>
      <pc:sldChg chg="modSp add mod">
        <pc:chgData name="VICTOR JAVIER BORREGUERO GARCIA" userId="478b493b-a37a-4bfd-a576-7a04c7a40ab7" providerId="ADAL" clId="{CD4D7B08-29EC-4CCB-895A-A82EEB64403E}" dt="2023-04-19T07:32:20.657" v="3031" actId="20577"/>
        <pc:sldMkLst>
          <pc:docMk/>
          <pc:sldMk cId="2502218930" sldId="284"/>
        </pc:sldMkLst>
        <pc:spChg chg="mod">
          <ac:chgData name="VICTOR JAVIER BORREGUERO GARCIA" userId="478b493b-a37a-4bfd-a576-7a04c7a40ab7" providerId="ADAL" clId="{CD4D7B08-29EC-4CCB-895A-A82EEB64403E}" dt="2023-04-18T11:23:00.057" v="2145" actId="20577"/>
          <ac:spMkLst>
            <pc:docMk/>
            <pc:sldMk cId="2502218930" sldId="284"/>
            <ac:spMk id="3" creationId="{36B6A8D2-8838-2443-4FAB-D9DF6551303F}"/>
          </ac:spMkLst>
        </pc:spChg>
        <pc:spChg chg="mod">
          <ac:chgData name="VICTOR JAVIER BORREGUERO GARCIA" userId="478b493b-a37a-4bfd-a576-7a04c7a40ab7" providerId="ADAL" clId="{CD4D7B08-29EC-4CCB-895A-A82EEB64403E}" dt="2023-04-19T07:32:20.657" v="3031" actId="20577"/>
          <ac:spMkLst>
            <pc:docMk/>
            <pc:sldMk cId="2502218930" sldId="284"/>
            <ac:spMk id="5" creationId="{23F2B72C-65E2-1918-315B-0207CA2559B6}"/>
          </ac:spMkLst>
        </pc:spChg>
      </pc:sldChg>
      <pc:sldChg chg="modSp add mod">
        <pc:chgData name="VICTOR JAVIER BORREGUERO GARCIA" userId="478b493b-a37a-4bfd-a576-7a04c7a40ab7" providerId="ADAL" clId="{CD4D7B08-29EC-4CCB-895A-A82EEB64403E}" dt="2023-04-19T07:32:13.604" v="3027" actId="20577"/>
        <pc:sldMkLst>
          <pc:docMk/>
          <pc:sldMk cId="599163838" sldId="285"/>
        </pc:sldMkLst>
        <pc:spChg chg="mod">
          <ac:chgData name="VICTOR JAVIER BORREGUERO GARCIA" userId="478b493b-a37a-4bfd-a576-7a04c7a40ab7" providerId="ADAL" clId="{CD4D7B08-29EC-4CCB-895A-A82EEB64403E}" dt="2023-04-19T07:32:13.604" v="3027" actId="20577"/>
          <ac:spMkLst>
            <pc:docMk/>
            <pc:sldMk cId="599163838" sldId="285"/>
            <ac:spMk id="5" creationId="{23F2B72C-65E2-1918-315B-0207CA2559B6}"/>
          </ac:spMkLst>
        </pc:spChg>
      </pc:sldChg>
      <pc:sldChg chg="new del">
        <pc:chgData name="VICTOR JAVIER BORREGUERO GARCIA" userId="478b493b-a37a-4bfd-a576-7a04c7a40ab7" providerId="ADAL" clId="{CD4D7B08-29EC-4CCB-895A-A82EEB64403E}" dt="2023-04-18T11:24:07.885" v="2186" actId="47"/>
        <pc:sldMkLst>
          <pc:docMk/>
          <pc:sldMk cId="2561609458" sldId="285"/>
        </pc:sldMkLst>
      </pc:sldChg>
      <pc:sldChg chg="modSp add mod">
        <pc:chgData name="VICTOR JAVIER BORREGUERO GARCIA" userId="478b493b-a37a-4bfd-a576-7a04c7a40ab7" providerId="ADAL" clId="{CD4D7B08-29EC-4CCB-895A-A82EEB64403E}" dt="2023-04-18T11:26:48.700" v="2321" actId="20577"/>
        <pc:sldMkLst>
          <pc:docMk/>
          <pc:sldMk cId="460039853" sldId="286"/>
        </pc:sldMkLst>
        <pc:spChg chg="mod">
          <ac:chgData name="VICTOR JAVIER BORREGUERO GARCIA" userId="478b493b-a37a-4bfd-a576-7a04c7a40ab7" providerId="ADAL" clId="{CD4D7B08-29EC-4CCB-895A-A82EEB64403E}" dt="2023-04-18T11:26:09.856" v="2291" actId="27636"/>
          <ac:spMkLst>
            <pc:docMk/>
            <pc:sldMk cId="460039853" sldId="286"/>
            <ac:spMk id="3" creationId="{36B6A8D2-8838-2443-4FAB-D9DF6551303F}"/>
          </ac:spMkLst>
        </pc:spChg>
        <pc:spChg chg="mod">
          <ac:chgData name="VICTOR JAVIER BORREGUERO GARCIA" userId="478b493b-a37a-4bfd-a576-7a04c7a40ab7" providerId="ADAL" clId="{CD4D7B08-29EC-4CCB-895A-A82EEB64403E}" dt="2023-04-18T11:26:48.700" v="2321" actId="20577"/>
          <ac:spMkLst>
            <pc:docMk/>
            <pc:sldMk cId="460039853" sldId="286"/>
            <ac:spMk id="5" creationId="{23F2B72C-65E2-1918-315B-0207CA2559B6}"/>
          </ac:spMkLst>
        </pc:spChg>
      </pc:sldChg>
      <pc:sldChg chg="modSp add mod">
        <pc:chgData name="VICTOR JAVIER BORREGUERO GARCIA" userId="478b493b-a37a-4bfd-a576-7a04c7a40ab7" providerId="ADAL" clId="{CD4D7B08-29EC-4CCB-895A-A82EEB64403E}" dt="2023-04-18T11:27:29.864" v="2373" actId="20577"/>
        <pc:sldMkLst>
          <pc:docMk/>
          <pc:sldMk cId="4015440437" sldId="287"/>
        </pc:sldMkLst>
        <pc:spChg chg="mod">
          <ac:chgData name="VICTOR JAVIER BORREGUERO GARCIA" userId="478b493b-a37a-4bfd-a576-7a04c7a40ab7" providerId="ADAL" clId="{CD4D7B08-29EC-4CCB-895A-A82EEB64403E}" dt="2023-04-18T11:27:29.864" v="2373" actId="20577"/>
          <ac:spMkLst>
            <pc:docMk/>
            <pc:sldMk cId="4015440437" sldId="287"/>
            <ac:spMk id="5" creationId="{23F2B72C-65E2-1918-315B-0207CA2559B6}"/>
          </ac:spMkLst>
        </pc:spChg>
      </pc:sldChg>
      <pc:sldChg chg="modSp add mod">
        <pc:chgData name="VICTOR JAVIER BORREGUERO GARCIA" userId="478b493b-a37a-4bfd-a576-7a04c7a40ab7" providerId="ADAL" clId="{CD4D7B08-29EC-4CCB-895A-A82EEB64403E}" dt="2023-04-18T11:28:04.495" v="2414" actId="20577"/>
        <pc:sldMkLst>
          <pc:docMk/>
          <pc:sldMk cId="1967446664" sldId="288"/>
        </pc:sldMkLst>
        <pc:spChg chg="mod">
          <ac:chgData name="VICTOR JAVIER BORREGUERO GARCIA" userId="478b493b-a37a-4bfd-a576-7a04c7a40ab7" providerId="ADAL" clId="{CD4D7B08-29EC-4CCB-895A-A82EEB64403E}" dt="2023-04-18T11:28:04.495" v="2414" actId="20577"/>
          <ac:spMkLst>
            <pc:docMk/>
            <pc:sldMk cId="1967446664" sldId="288"/>
            <ac:spMk id="5" creationId="{23F2B72C-65E2-1918-315B-0207CA2559B6}"/>
          </ac:spMkLst>
        </pc:spChg>
      </pc:sldChg>
      <pc:sldChg chg="modSp add mod">
        <pc:chgData name="VICTOR JAVIER BORREGUERO GARCIA" userId="478b493b-a37a-4bfd-a576-7a04c7a40ab7" providerId="ADAL" clId="{CD4D7B08-29EC-4CCB-895A-A82EEB64403E}" dt="2023-04-19T07:31:29.121" v="3019" actId="20577"/>
        <pc:sldMkLst>
          <pc:docMk/>
          <pc:sldMk cId="2317688295" sldId="289"/>
        </pc:sldMkLst>
        <pc:spChg chg="mod">
          <ac:chgData name="VICTOR JAVIER BORREGUERO GARCIA" userId="478b493b-a37a-4bfd-a576-7a04c7a40ab7" providerId="ADAL" clId="{CD4D7B08-29EC-4CCB-895A-A82EEB64403E}" dt="2023-04-18T11:28:20.602" v="2432" actId="20577"/>
          <ac:spMkLst>
            <pc:docMk/>
            <pc:sldMk cId="2317688295" sldId="289"/>
            <ac:spMk id="3" creationId="{36B6A8D2-8838-2443-4FAB-D9DF6551303F}"/>
          </ac:spMkLst>
        </pc:spChg>
        <pc:spChg chg="mod">
          <ac:chgData name="VICTOR JAVIER BORREGUERO GARCIA" userId="478b493b-a37a-4bfd-a576-7a04c7a40ab7" providerId="ADAL" clId="{CD4D7B08-29EC-4CCB-895A-A82EEB64403E}" dt="2023-04-19T07:31:29.121" v="3019" actId="20577"/>
          <ac:spMkLst>
            <pc:docMk/>
            <pc:sldMk cId="2317688295" sldId="289"/>
            <ac:spMk id="5" creationId="{23F2B72C-65E2-1918-315B-0207CA2559B6}"/>
          </ac:spMkLst>
        </pc:spChg>
      </pc:sldChg>
      <pc:sldChg chg="modSp add mod">
        <pc:chgData name="VICTOR JAVIER BORREGUERO GARCIA" userId="478b493b-a37a-4bfd-a576-7a04c7a40ab7" providerId="ADAL" clId="{CD4D7B08-29EC-4CCB-895A-A82EEB64403E}" dt="2023-04-19T07:31:19.496" v="3013" actId="20577"/>
        <pc:sldMkLst>
          <pc:docMk/>
          <pc:sldMk cId="2411960912" sldId="290"/>
        </pc:sldMkLst>
        <pc:spChg chg="mod">
          <ac:chgData name="VICTOR JAVIER BORREGUERO GARCIA" userId="478b493b-a37a-4bfd-a576-7a04c7a40ab7" providerId="ADAL" clId="{CD4D7B08-29EC-4CCB-895A-A82EEB64403E}" dt="2023-04-19T07:31:19.496" v="3013" actId="20577"/>
          <ac:spMkLst>
            <pc:docMk/>
            <pc:sldMk cId="2411960912" sldId="290"/>
            <ac:spMk id="5" creationId="{23F2B72C-65E2-1918-315B-0207CA2559B6}"/>
          </ac:spMkLst>
        </pc:spChg>
      </pc:sldChg>
      <pc:sldChg chg="modSp add mod">
        <pc:chgData name="VICTOR JAVIER BORREGUERO GARCIA" userId="478b493b-a37a-4bfd-a576-7a04c7a40ab7" providerId="ADAL" clId="{CD4D7B08-29EC-4CCB-895A-A82EEB64403E}" dt="2023-04-19T07:31:10.501" v="3007" actId="20577"/>
        <pc:sldMkLst>
          <pc:docMk/>
          <pc:sldMk cId="3832735810" sldId="291"/>
        </pc:sldMkLst>
        <pc:spChg chg="mod">
          <ac:chgData name="VICTOR JAVIER BORREGUERO GARCIA" userId="478b493b-a37a-4bfd-a576-7a04c7a40ab7" providerId="ADAL" clId="{CD4D7B08-29EC-4CCB-895A-A82EEB64403E}" dt="2023-04-19T07:31:10.501" v="3007" actId="20577"/>
          <ac:spMkLst>
            <pc:docMk/>
            <pc:sldMk cId="3832735810" sldId="291"/>
            <ac:spMk id="5" creationId="{23F2B72C-65E2-1918-315B-0207CA2559B6}"/>
          </ac:spMkLst>
        </pc:spChg>
      </pc:sldChg>
      <pc:sldChg chg="modSp add mod">
        <pc:chgData name="VICTOR JAVIER BORREGUERO GARCIA" userId="478b493b-a37a-4bfd-a576-7a04c7a40ab7" providerId="ADAL" clId="{CD4D7B08-29EC-4CCB-895A-A82EEB64403E}" dt="2023-04-19T07:30:59.901" v="3001" actId="20577"/>
        <pc:sldMkLst>
          <pc:docMk/>
          <pc:sldMk cId="2668149591" sldId="292"/>
        </pc:sldMkLst>
        <pc:spChg chg="mod">
          <ac:chgData name="VICTOR JAVIER BORREGUERO GARCIA" userId="478b493b-a37a-4bfd-a576-7a04c7a40ab7" providerId="ADAL" clId="{CD4D7B08-29EC-4CCB-895A-A82EEB64403E}" dt="2023-04-19T07:24:15.723" v="2625" actId="20577"/>
          <ac:spMkLst>
            <pc:docMk/>
            <pc:sldMk cId="2668149591" sldId="292"/>
            <ac:spMk id="3" creationId="{36B6A8D2-8838-2443-4FAB-D9DF6551303F}"/>
          </ac:spMkLst>
        </pc:spChg>
        <pc:spChg chg="mod">
          <ac:chgData name="VICTOR JAVIER BORREGUERO GARCIA" userId="478b493b-a37a-4bfd-a576-7a04c7a40ab7" providerId="ADAL" clId="{CD4D7B08-29EC-4CCB-895A-A82EEB64403E}" dt="2023-04-19T07:30:59.901" v="3001" actId="20577"/>
          <ac:spMkLst>
            <pc:docMk/>
            <pc:sldMk cId="2668149591" sldId="292"/>
            <ac:spMk id="5" creationId="{23F2B72C-65E2-1918-315B-0207CA2559B6}"/>
          </ac:spMkLst>
        </pc:spChg>
      </pc:sldChg>
      <pc:sldChg chg="modSp add mod">
        <pc:chgData name="VICTOR JAVIER BORREGUERO GARCIA" userId="478b493b-a37a-4bfd-a576-7a04c7a40ab7" providerId="ADAL" clId="{CD4D7B08-29EC-4CCB-895A-A82EEB64403E}" dt="2023-04-19T07:30:53.260" v="2997" actId="20577"/>
        <pc:sldMkLst>
          <pc:docMk/>
          <pc:sldMk cId="2700769455" sldId="293"/>
        </pc:sldMkLst>
        <pc:spChg chg="mod">
          <ac:chgData name="VICTOR JAVIER BORREGUERO GARCIA" userId="478b493b-a37a-4bfd-a576-7a04c7a40ab7" providerId="ADAL" clId="{CD4D7B08-29EC-4CCB-895A-A82EEB64403E}" dt="2023-04-19T07:30:53.260" v="2997" actId="20577"/>
          <ac:spMkLst>
            <pc:docMk/>
            <pc:sldMk cId="2700769455" sldId="293"/>
            <ac:spMk id="5" creationId="{23F2B72C-65E2-1918-315B-0207CA2559B6}"/>
          </ac:spMkLst>
        </pc:spChg>
      </pc:sldChg>
      <pc:sldChg chg="modSp add mod">
        <pc:chgData name="VICTOR JAVIER BORREGUERO GARCIA" userId="478b493b-a37a-4bfd-a576-7a04c7a40ab7" providerId="ADAL" clId="{CD4D7B08-29EC-4CCB-895A-A82EEB64403E}" dt="2023-04-19T07:30:18.152" v="2991" actId="6549"/>
        <pc:sldMkLst>
          <pc:docMk/>
          <pc:sldMk cId="144702661" sldId="294"/>
        </pc:sldMkLst>
        <pc:spChg chg="mod">
          <ac:chgData name="VICTOR JAVIER BORREGUERO GARCIA" userId="478b493b-a37a-4bfd-a576-7a04c7a40ab7" providerId="ADAL" clId="{CD4D7B08-29EC-4CCB-895A-A82EEB64403E}" dt="2023-04-19T07:26:38.729" v="2860" actId="20577"/>
          <ac:spMkLst>
            <pc:docMk/>
            <pc:sldMk cId="144702661" sldId="294"/>
            <ac:spMk id="3" creationId="{36B6A8D2-8838-2443-4FAB-D9DF6551303F}"/>
          </ac:spMkLst>
        </pc:spChg>
        <pc:spChg chg="mod">
          <ac:chgData name="VICTOR JAVIER BORREGUERO GARCIA" userId="478b493b-a37a-4bfd-a576-7a04c7a40ab7" providerId="ADAL" clId="{CD4D7B08-29EC-4CCB-895A-A82EEB64403E}" dt="2023-04-19T07:30:18.152" v="2991" actId="6549"/>
          <ac:spMkLst>
            <pc:docMk/>
            <pc:sldMk cId="144702661" sldId="294"/>
            <ac:spMk id="5" creationId="{23F2B72C-65E2-1918-315B-0207CA2559B6}"/>
          </ac:spMkLst>
        </pc:spChg>
      </pc:sldChg>
      <pc:sldChg chg="modSp add del mod">
        <pc:chgData name="VICTOR JAVIER BORREGUERO GARCIA" userId="478b493b-a37a-4bfd-a576-7a04c7a40ab7" providerId="ADAL" clId="{CD4D7B08-29EC-4CCB-895A-A82EEB64403E}" dt="2023-04-19T07:36:00.066" v="3106" actId="47"/>
        <pc:sldMkLst>
          <pc:docMk/>
          <pc:sldMk cId="791884889" sldId="295"/>
        </pc:sldMkLst>
        <pc:spChg chg="mod">
          <ac:chgData name="VICTOR JAVIER BORREGUERO GARCIA" userId="478b493b-a37a-4bfd-a576-7a04c7a40ab7" providerId="ADAL" clId="{CD4D7B08-29EC-4CCB-895A-A82EEB64403E}" dt="2023-04-19T07:35:40.298" v="3105" actId="20577"/>
          <ac:spMkLst>
            <pc:docMk/>
            <pc:sldMk cId="791884889" sldId="295"/>
            <ac:spMk id="3" creationId="{36B6A8D2-8838-2443-4FAB-D9DF6551303F}"/>
          </ac:spMkLst>
        </pc:spChg>
      </pc:sldChg>
    </pc:docChg>
  </pc:docChgLst>
  <pc:docChgLst>
    <pc:chgData name="VICTOR JAVIER BORREGUERO GARCIA" userId="478b493b-a37a-4bfd-a576-7a04c7a40ab7" providerId="ADAL" clId="{903FB729-8C1B-4D5B-B968-3E7916CBADE6}"/>
    <pc:docChg chg="modSld">
      <pc:chgData name="VICTOR JAVIER BORREGUERO GARCIA" userId="478b493b-a37a-4bfd-a576-7a04c7a40ab7" providerId="ADAL" clId="{903FB729-8C1B-4D5B-B968-3E7916CBADE6}" dt="2023-05-29T08:11:50.559" v="5" actId="113"/>
      <pc:docMkLst>
        <pc:docMk/>
      </pc:docMkLst>
      <pc:sldChg chg="modSp mod">
        <pc:chgData name="VICTOR JAVIER BORREGUERO GARCIA" userId="478b493b-a37a-4bfd-a576-7a04c7a40ab7" providerId="ADAL" clId="{903FB729-8C1B-4D5B-B968-3E7916CBADE6}" dt="2023-05-29T08:11:50.559" v="5" actId="113"/>
        <pc:sldMkLst>
          <pc:docMk/>
          <pc:sldMk cId="144702661" sldId="294"/>
        </pc:sldMkLst>
        <pc:spChg chg="mod">
          <ac:chgData name="VICTOR JAVIER BORREGUERO GARCIA" userId="478b493b-a37a-4bfd-a576-7a04c7a40ab7" providerId="ADAL" clId="{903FB729-8C1B-4D5B-B968-3E7916CBADE6}" dt="2023-05-29T08:11:50.559" v="5" actId="113"/>
          <ac:spMkLst>
            <pc:docMk/>
            <pc:sldMk cId="144702661" sldId="294"/>
            <ac:spMk id="5" creationId="{23F2B72C-65E2-1918-315B-0207CA2559B6}"/>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2/7/2024</a:t>
            </a:fld>
            <a:endParaRPr lang="en-US" dirty="0"/>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‹Nº›</a:t>
            </a:fld>
            <a:endParaRPr lang="en-US"/>
          </a:p>
        </p:txBody>
      </p:sp>
    </p:spTree>
    <p:extLst>
      <p:ext uri="{BB962C8B-B14F-4D97-AF65-F5344CB8AC3E}">
        <p14:creationId xmlns:p14="http://schemas.microsoft.com/office/powerpoint/2010/main" val="20207208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2/7/2024</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‹Nº›</a:t>
            </a:fld>
            <a:endParaRPr lang="en-US"/>
          </a:p>
        </p:txBody>
      </p:sp>
    </p:spTree>
    <p:extLst>
      <p:ext uri="{BB962C8B-B14F-4D97-AF65-F5344CB8AC3E}">
        <p14:creationId xmlns:p14="http://schemas.microsoft.com/office/powerpoint/2010/main" val="28690397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2/7/2024</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‹Nº›</a:t>
            </a:fld>
            <a:endParaRPr lang="en-US"/>
          </a:p>
        </p:txBody>
      </p:sp>
    </p:spTree>
    <p:extLst>
      <p:ext uri="{BB962C8B-B14F-4D97-AF65-F5344CB8AC3E}">
        <p14:creationId xmlns:p14="http://schemas.microsoft.com/office/powerpoint/2010/main" val="16985716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2/7/2024</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‹Nº›</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613011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2/7/2024</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‹Nº›</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584004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2/7/2024</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‹Nº›</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818519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2/7/2024</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‹Nº›</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160275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2/7/2024</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‹Nº›</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0732125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2/7/2024</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‹Nº›</a:t>
            </a:fld>
            <a:endParaRPr lang="en-US"/>
          </a:p>
        </p:txBody>
      </p:sp>
    </p:spTree>
    <p:extLst>
      <p:ext uri="{BB962C8B-B14F-4D97-AF65-F5344CB8AC3E}">
        <p14:creationId xmlns:p14="http://schemas.microsoft.com/office/powerpoint/2010/main" val="915971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2/7/2024</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‹Nº›</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85658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2/7/2024</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‹Nº›</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5071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2/7/2024</a:t>
            </a:fld>
            <a:endParaRPr lang="en-US" dirty="0"/>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‹Nº›</a:t>
            </a:fld>
            <a:endParaRPr lang="en-US" dirty="0"/>
          </a:p>
        </p:txBody>
      </p:sp>
    </p:spTree>
    <p:extLst>
      <p:ext uri="{BB962C8B-B14F-4D97-AF65-F5344CB8AC3E}">
        <p14:creationId xmlns:p14="http://schemas.microsoft.com/office/powerpoint/2010/main" val="2323628764"/>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698" r:id="rId6"/>
    <p:sldLayoutId id="2147483694" r:id="rId7"/>
    <p:sldLayoutId id="2147483695" r:id="rId8"/>
    <p:sldLayoutId id="2147483696" r:id="rId9"/>
    <p:sldLayoutId id="2147483697" r:id="rId10"/>
    <p:sldLayoutId id="2147483699" r:id="rId11"/>
  </p:sldLayoutIdLst>
  <p:txStyles>
    <p:title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publicdomainpictures.net/es/view-image.php?image=236917&amp;picture=fondo-de-colores-abstractos" TargetMode="External"/><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video" Target="https://www.youtube.com/embed/7LQo-a5LOAI?feature=oembed" TargetMode="Externa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8.jpe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3">
            <a:extLst>
              <a:ext uri="{FF2B5EF4-FFF2-40B4-BE49-F238E27FC236}">
                <a16:creationId xmlns:a16="http://schemas.microsoft.com/office/drawing/2014/main" id="{E3EA8F1C-4DBA-4463-D150-ADB5445BCFAC}"/>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7802" b="7802"/>
          <a:stretch/>
        </p:blipFill>
        <p:spPr>
          <a:xfrm>
            <a:off x="20" y="10"/>
            <a:ext cx="12188930" cy="6857990"/>
          </a:xfrm>
          <a:prstGeom prst="rect">
            <a:avLst/>
          </a:prstGeom>
        </p:spPr>
      </p:pic>
      <p:sp>
        <p:nvSpPr>
          <p:cNvPr id="2" name="Título 1">
            <a:extLst>
              <a:ext uri="{FF2B5EF4-FFF2-40B4-BE49-F238E27FC236}">
                <a16:creationId xmlns:a16="http://schemas.microsoft.com/office/drawing/2014/main" id="{9D966787-204D-5E19-B50E-3AF8D90A8299}"/>
              </a:ext>
            </a:extLst>
          </p:cNvPr>
          <p:cNvSpPr>
            <a:spLocks noGrp="1"/>
          </p:cNvSpPr>
          <p:nvPr>
            <p:ph type="ctrTitle"/>
          </p:nvPr>
        </p:nvSpPr>
        <p:spPr>
          <a:xfrm>
            <a:off x="1524000" y="1122363"/>
            <a:ext cx="9144000" cy="3063240"/>
          </a:xfrm>
        </p:spPr>
        <p:txBody>
          <a:bodyPr>
            <a:normAutofit/>
          </a:bodyPr>
          <a:lstStyle/>
          <a:p>
            <a:pPr algn="ctr"/>
            <a:r>
              <a:rPr lang="es-ES" sz="10800" dirty="0">
                <a:solidFill>
                  <a:schemeClr val="bg1"/>
                </a:solidFill>
              </a:rPr>
              <a:t>Impresión 3D</a:t>
            </a:r>
          </a:p>
        </p:txBody>
      </p:sp>
      <p:sp>
        <p:nvSpPr>
          <p:cNvPr id="3" name="Subtítulo 2">
            <a:extLst>
              <a:ext uri="{FF2B5EF4-FFF2-40B4-BE49-F238E27FC236}">
                <a16:creationId xmlns:a16="http://schemas.microsoft.com/office/drawing/2014/main" id="{4A8E6B9E-C14C-344E-2388-5CE2D28982CF}"/>
              </a:ext>
            </a:extLst>
          </p:cNvPr>
          <p:cNvSpPr>
            <a:spLocks noGrp="1"/>
          </p:cNvSpPr>
          <p:nvPr>
            <p:ph type="subTitle" idx="1"/>
          </p:nvPr>
        </p:nvSpPr>
        <p:spPr>
          <a:xfrm>
            <a:off x="1527048" y="4599432"/>
            <a:ext cx="9144000" cy="1536192"/>
          </a:xfrm>
        </p:spPr>
        <p:txBody>
          <a:bodyPr>
            <a:normAutofit/>
          </a:bodyPr>
          <a:lstStyle/>
          <a:p>
            <a:pPr algn="ctr"/>
            <a:endParaRPr lang="es-ES" sz="3200" dirty="0">
              <a:solidFill>
                <a:schemeClr val="bg1"/>
              </a:solidFill>
            </a:endParaRPr>
          </a:p>
        </p:txBody>
      </p:sp>
      <p:pic>
        <p:nvPicPr>
          <p:cNvPr id="1028" name="Picture 4" descr="RECONOCIMIENTO JCYL: EXPERIENCIA DE CALIDAD - Colegio &quot;Sagrado Corazón&quot; -  Jesuitinas">
            <a:extLst>
              <a:ext uri="{FF2B5EF4-FFF2-40B4-BE49-F238E27FC236}">
                <a16:creationId xmlns:a16="http://schemas.microsoft.com/office/drawing/2014/main" id="{EAD8E044-D3D3-4885-1A50-822A49DDD3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969" y="5683123"/>
            <a:ext cx="2289211" cy="103187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a:extLst>
              <a:ext uri="{FF2B5EF4-FFF2-40B4-BE49-F238E27FC236}">
                <a16:creationId xmlns:a16="http://schemas.microsoft.com/office/drawing/2014/main" id="{7121F7C8-A8DA-559E-C023-FEE419B6607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83323" b="13550"/>
          <a:stretch/>
        </p:blipFill>
        <p:spPr bwMode="auto">
          <a:xfrm>
            <a:off x="2683165" y="6006854"/>
            <a:ext cx="924502" cy="708148"/>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1FD2879E-9C7F-4941-DFA1-6C9270444393}"/>
              </a:ext>
            </a:extLst>
          </p:cNvPr>
          <p:cNvSpPr txBox="1"/>
          <p:nvPr/>
        </p:nvSpPr>
        <p:spPr>
          <a:xfrm>
            <a:off x="10041149" y="6318620"/>
            <a:ext cx="2044459" cy="461665"/>
          </a:xfrm>
          <a:prstGeom prst="rect">
            <a:avLst/>
          </a:prstGeom>
          <a:noFill/>
        </p:spPr>
        <p:txBody>
          <a:bodyPr wrap="square" rtlCol="0">
            <a:spAutoFit/>
          </a:bodyPr>
          <a:lstStyle/>
          <a:p>
            <a:r>
              <a:rPr lang="es-ES" sz="1200" dirty="0">
                <a:latin typeface="Viner Hand ITC" panose="03070502030502020203" pitchFamily="66" charset="0"/>
              </a:rPr>
              <a:t>Víctor J Borreguero García</a:t>
            </a:r>
            <a:br>
              <a:rPr lang="es-ES" sz="1200" dirty="0">
                <a:latin typeface="Viner Hand ITC" panose="03070502030502020203" pitchFamily="66" charset="0"/>
              </a:rPr>
            </a:br>
            <a:r>
              <a:rPr lang="es-ES" sz="1200" dirty="0">
                <a:latin typeface="Viner Hand ITC" panose="03070502030502020203" pitchFamily="66" charset="0"/>
              </a:rPr>
              <a:t>@VitiBorreguero</a:t>
            </a:r>
          </a:p>
        </p:txBody>
      </p:sp>
    </p:spTree>
    <p:extLst>
      <p:ext uri="{BB962C8B-B14F-4D97-AF65-F5344CB8AC3E}">
        <p14:creationId xmlns:p14="http://schemas.microsoft.com/office/powerpoint/2010/main" val="9388590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648B5147-3AC0-DE37-7DE4-D90B96D894D5}"/>
              </a:ext>
            </a:extLst>
          </p:cNvPr>
          <p:cNvPicPr>
            <a:picLocks noGrp="1" noRot="1" noChangeAspect="1" noMove="1" noResize="1" noEditPoints="1" noAdjustHandles="1" noChangeArrowheads="1" noChangeShapeType="1" noCrop="1"/>
          </p:cNvPicPr>
          <p:nvPr/>
        </p:nvPicPr>
        <p:blipFill rotWithShape="1">
          <a:blip r:embed="rId2">
            <a:alphaModFix amt="20000"/>
            <a:extLst>
              <a:ext uri="{28A0092B-C50C-407E-A947-70E740481C1C}">
                <a14:useLocalDpi xmlns:a14="http://schemas.microsoft.com/office/drawing/2010/main" val="0"/>
              </a:ext>
            </a:extLst>
          </a:blip>
          <a:srcRect l="13" r="13"/>
          <a:stretch/>
        </p:blipFill>
        <p:spPr>
          <a:xfrm>
            <a:off x="20" y="10"/>
            <a:ext cx="12188930" cy="6857990"/>
          </a:xfrm>
          <a:prstGeom prst="rect">
            <a:avLst/>
          </a:prstGeom>
        </p:spPr>
      </p:pic>
      <p:sp>
        <p:nvSpPr>
          <p:cNvPr id="3" name="Título 1">
            <a:extLst>
              <a:ext uri="{FF2B5EF4-FFF2-40B4-BE49-F238E27FC236}">
                <a16:creationId xmlns:a16="http://schemas.microsoft.com/office/drawing/2014/main" id="{36B6A8D2-8838-2443-4FAB-D9DF6551303F}"/>
              </a:ext>
            </a:extLst>
          </p:cNvPr>
          <p:cNvSpPr txBox="1">
            <a:spLocks noGrp="1" noRot="1" noMove="1" noResize="1" noEditPoints="1" noAdjustHandles="1" noChangeArrowheads="1" noChangeShapeType="1"/>
          </p:cNvSpPr>
          <p:nvPr/>
        </p:nvSpPr>
        <p:spPr>
          <a:xfrm>
            <a:off x="1522485" y="294641"/>
            <a:ext cx="9144000" cy="1188720"/>
          </a:xfrm>
          <a:prstGeom prst="rect">
            <a:avLst/>
          </a:prstGeom>
        </p:spPr>
        <p:txBody>
          <a:bodyPr>
            <a:normAutofit/>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pPr algn="ctr"/>
            <a:r>
              <a:rPr lang="es-ES" sz="6000" dirty="0">
                <a:solidFill>
                  <a:schemeClr val="accent6">
                    <a:lumMod val="50000"/>
                  </a:schemeClr>
                </a:solidFill>
              </a:rPr>
              <a:t>Preparación del archivo</a:t>
            </a:r>
          </a:p>
        </p:txBody>
      </p:sp>
      <p:pic>
        <p:nvPicPr>
          <p:cNvPr id="4" name="Picture 4" descr="RECONOCIMIENTO JCYL: EXPERIENCIA DE CALIDAD - Colegio &quot;Sagrado Corazón&quot; -  Jesuitinas">
            <a:extLst>
              <a:ext uri="{FF2B5EF4-FFF2-40B4-BE49-F238E27FC236}">
                <a16:creationId xmlns:a16="http://schemas.microsoft.com/office/drawing/2014/main" id="{7E9B8650-4B9F-B935-6384-28CF765064F6}"/>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93969" y="5683123"/>
            <a:ext cx="2289211" cy="1031879"/>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23F2B72C-65E2-1918-315B-0207CA2559B6}"/>
              </a:ext>
            </a:extLst>
          </p:cNvPr>
          <p:cNvSpPr txBox="1"/>
          <p:nvPr/>
        </p:nvSpPr>
        <p:spPr>
          <a:xfrm>
            <a:off x="873760" y="1310638"/>
            <a:ext cx="10586720" cy="3982309"/>
          </a:xfrm>
          <a:prstGeom prst="rect">
            <a:avLst/>
          </a:prstGeom>
          <a:noFill/>
        </p:spPr>
        <p:txBody>
          <a:bodyPr wrap="square" numCol="1" rtlCol="0">
            <a:spAutoFit/>
          </a:bodyPr>
          <a:lstStyle/>
          <a:p>
            <a:pPr algn="just">
              <a:lnSpc>
                <a:spcPct val="107000"/>
              </a:lnSpc>
              <a:spcAft>
                <a:spcPts val="800"/>
              </a:spcAft>
            </a:pPr>
            <a:r>
              <a:rPr lang="es-ES" sz="3200" dirty="0">
                <a:latin typeface="The Hand Extrablack" panose="020B0604020202020204" pitchFamily="66" charset="0"/>
              </a:rPr>
              <a:t>- </a:t>
            </a:r>
            <a:r>
              <a:rPr lang="es-ES" sz="3200" dirty="0">
                <a:solidFill>
                  <a:srgbClr val="0070C0"/>
                </a:solidFill>
                <a:latin typeface="The Hand Extrablack" panose="020B0604020202020204" pitchFamily="66" charset="0"/>
              </a:rPr>
              <a:t>Ajusta la resolución</a:t>
            </a:r>
            <a:r>
              <a:rPr lang="es-ES" sz="3200" dirty="0">
                <a:latin typeface="The Hand Extrablack" panose="020B0604020202020204" pitchFamily="66" charset="0"/>
              </a:rPr>
              <a:t>: ajusta la resolución del archivo de acuerdo al modelo y al tamaño que se desea imprimir, ya que la calidad de impresión depende en gran medida de la resolución del archivo.</a:t>
            </a:r>
          </a:p>
          <a:p>
            <a:pPr algn="just">
              <a:lnSpc>
                <a:spcPct val="107000"/>
              </a:lnSpc>
              <a:spcAft>
                <a:spcPts val="800"/>
              </a:spcAft>
            </a:pPr>
            <a:endParaRPr lang="es-ES" sz="1050" dirty="0">
              <a:latin typeface="The Hand Extrablack" panose="020B0604020202020204" pitchFamily="66" charset="0"/>
            </a:endParaRPr>
          </a:p>
          <a:p>
            <a:pPr algn="just">
              <a:lnSpc>
                <a:spcPct val="107000"/>
              </a:lnSpc>
              <a:spcAft>
                <a:spcPts val="800"/>
              </a:spcAft>
            </a:pPr>
            <a:r>
              <a:rPr lang="es-ES" sz="3200" dirty="0">
                <a:latin typeface="The Hand Extrablack" panose="020B0604020202020204" pitchFamily="66" charset="0"/>
              </a:rPr>
              <a:t>- </a:t>
            </a:r>
            <a:r>
              <a:rPr lang="es-ES" sz="3200" dirty="0">
                <a:solidFill>
                  <a:srgbClr val="0070C0"/>
                </a:solidFill>
                <a:latin typeface="The Hand Extrablack" panose="020B0604020202020204" pitchFamily="66" charset="0"/>
              </a:rPr>
              <a:t>Ajusta el tamaño</a:t>
            </a:r>
            <a:r>
              <a:rPr lang="es-ES" sz="3200" dirty="0">
                <a:latin typeface="The Hand Extrablack" panose="020B0604020202020204" pitchFamily="66" charset="0"/>
              </a:rPr>
              <a:t>: ajusta el tamaño de la pieza a la impresora que se utilizará, es decir, asegúrate de que el modelo se ajuste a las dimensiones de la impresora 3D.</a:t>
            </a:r>
          </a:p>
          <a:p>
            <a:pPr algn="just">
              <a:lnSpc>
                <a:spcPct val="107000"/>
              </a:lnSpc>
              <a:spcAft>
                <a:spcPts val="800"/>
              </a:spcAft>
            </a:pPr>
            <a:endParaRPr lang="es-ES" sz="1050" dirty="0">
              <a:latin typeface="The Hand Extrablack" panose="020B0604020202020204" pitchFamily="66" charset="0"/>
            </a:endParaRPr>
          </a:p>
          <a:p>
            <a:pPr algn="just">
              <a:lnSpc>
                <a:spcPct val="107000"/>
              </a:lnSpc>
              <a:spcAft>
                <a:spcPts val="800"/>
              </a:spcAft>
            </a:pPr>
            <a:r>
              <a:rPr lang="es-ES" sz="3200" dirty="0">
                <a:latin typeface="The Hand Extrablack" panose="020B0604020202020204" pitchFamily="66" charset="0"/>
              </a:rPr>
              <a:t>- </a:t>
            </a:r>
            <a:r>
              <a:rPr lang="es-ES" sz="3200" dirty="0">
                <a:solidFill>
                  <a:srgbClr val="0070C0"/>
                </a:solidFill>
                <a:latin typeface="The Hand Extrablack" panose="020B0604020202020204" pitchFamily="66" charset="0"/>
              </a:rPr>
              <a:t>Añade soportes</a:t>
            </a:r>
            <a:r>
              <a:rPr lang="es-ES" sz="3200" dirty="0">
                <a:latin typeface="The Hand Extrablack" panose="020B0604020202020204" pitchFamily="66" charset="0"/>
              </a:rPr>
              <a:t>: si se necesitan soportes para evitar que la pieza se despegue del plato de impresión, añádelos al archivo antes de enviarlo a la impresora.</a:t>
            </a:r>
          </a:p>
        </p:txBody>
      </p:sp>
      <p:pic>
        <p:nvPicPr>
          <p:cNvPr id="6" name="Picture 2">
            <a:extLst>
              <a:ext uri="{FF2B5EF4-FFF2-40B4-BE49-F238E27FC236}">
                <a16:creationId xmlns:a16="http://schemas.microsoft.com/office/drawing/2014/main" id="{82DB7CD3-BB8F-67C3-CACC-63BC7278548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83323" b="13550"/>
          <a:stretch/>
        </p:blipFill>
        <p:spPr bwMode="auto">
          <a:xfrm>
            <a:off x="2683165" y="6006854"/>
            <a:ext cx="924502" cy="708148"/>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3CA9C382-351C-64D9-35DB-5B714C459EB4}"/>
              </a:ext>
            </a:extLst>
          </p:cNvPr>
          <p:cNvSpPr txBox="1"/>
          <p:nvPr/>
        </p:nvSpPr>
        <p:spPr>
          <a:xfrm>
            <a:off x="10041149" y="6318620"/>
            <a:ext cx="2044459" cy="461665"/>
          </a:xfrm>
          <a:prstGeom prst="rect">
            <a:avLst/>
          </a:prstGeom>
          <a:noFill/>
        </p:spPr>
        <p:txBody>
          <a:bodyPr wrap="square" rtlCol="0">
            <a:spAutoFit/>
          </a:bodyPr>
          <a:lstStyle/>
          <a:p>
            <a:r>
              <a:rPr lang="es-ES" sz="1200" dirty="0">
                <a:latin typeface="Viner Hand ITC" panose="03070502030502020203" pitchFamily="66" charset="0"/>
              </a:rPr>
              <a:t>Víctor J Borreguero García</a:t>
            </a:r>
            <a:br>
              <a:rPr lang="es-ES" sz="1200" dirty="0">
                <a:latin typeface="Viner Hand ITC" panose="03070502030502020203" pitchFamily="66" charset="0"/>
              </a:rPr>
            </a:br>
            <a:r>
              <a:rPr lang="es-ES" sz="1200" dirty="0">
                <a:latin typeface="Viner Hand ITC" panose="03070502030502020203" pitchFamily="66" charset="0"/>
              </a:rPr>
              <a:t>@VitiBorreguero</a:t>
            </a:r>
          </a:p>
        </p:txBody>
      </p:sp>
    </p:spTree>
    <p:extLst>
      <p:ext uri="{BB962C8B-B14F-4D97-AF65-F5344CB8AC3E}">
        <p14:creationId xmlns:p14="http://schemas.microsoft.com/office/powerpoint/2010/main" val="33576336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648B5147-3AC0-DE37-7DE4-D90B96D894D5}"/>
              </a:ext>
            </a:extLst>
          </p:cNvPr>
          <p:cNvPicPr>
            <a:picLocks noGrp="1" noRot="1" noChangeAspect="1" noMove="1" noResize="1" noEditPoints="1" noAdjustHandles="1" noChangeArrowheads="1" noChangeShapeType="1" noCrop="1"/>
          </p:cNvPicPr>
          <p:nvPr/>
        </p:nvPicPr>
        <p:blipFill rotWithShape="1">
          <a:blip r:embed="rId2">
            <a:alphaModFix amt="20000"/>
            <a:extLst>
              <a:ext uri="{28A0092B-C50C-407E-A947-70E740481C1C}">
                <a14:useLocalDpi xmlns:a14="http://schemas.microsoft.com/office/drawing/2010/main" val="0"/>
              </a:ext>
            </a:extLst>
          </a:blip>
          <a:srcRect l="13" r="13"/>
          <a:stretch/>
        </p:blipFill>
        <p:spPr>
          <a:xfrm>
            <a:off x="20" y="10"/>
            <a:ext cx="12188930" cy="6857990"/>
          </a:xfrm>
          <a:prstGeom prst="rect">
            <a:avLst/>
          </a:prstGeom>
        </p:spPr>
      </p:pic>
      <p:sp>
        <p:nvSpPr>
          <p:cNvPr id="3" name="Título 1">
            <a:extLst>
              <a:ext uri="{FF2B5EF4-FFF2-40B4-BE49-F238E27FC236}">
                <a16:creationId xmlns:a16="http://schemas.microsoft.com/office/drawing/2014/main" id="{36B6A8D2-8838-2443-4FAB-D9DF6551303F}"/>
              </a:ext>
            </a:extLst>
          </p:cNvPr>
          <p:cNvSpPr txBox="1">
            <a:spLocks noGrp="1" noRot="1" noMove="1" noResize="1" noEditPoints="1" noAdjustHandles="1" noChangeArrowheads="1" noChangeShapeType="1"/>
          </p:cNvSpPr>
          <p:nvPr/>
        </p:nvSpPr>
        <p:spPr>
          <a:xfrm>
            <a:off x="1522485" y="294641"/>
            <a:ext cx="9144000" cy="1188720"/>
          </a:xfrm>
          <a:prstGeom prst="rect">
            <a:avLst/>
          </a:prstGeom>
        </p:spPr>
        <p:txBody>
          <a:bodyPr>
            <a:normAutofit/>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pPr algn="ctr"/>
            <a:r>
              <a:rPr lang="es-ES" sz="6000" dirty="0">
                <a:solidFill>
                  <a:schemeClr val="accent6">
                    <a:lumMod val="50000"/>
                  </a:schemeClr>
                </a:solidFill>
              </a:rPr>
              <a:t>Opciones de impresora</a:t>
            </a:r>
          </a:p>
        </p:txBody>
      </p:sp>
      <p:pic>
        <p:nvPicPr>
          <p:cNvPr id="4" name="Picture 4" descr="RECONOCIMIENTO JCYL: EXPERIENCIA DE CALIDAD - Colegio &quot;Sagrado Corazón&quot; -  Jesuitinas">
            <a:extLst>
              <a:ext uri="{FF2B5EF4-FFF2-40B4-BE49-F238E27FC236}">
                <a16:creationId xmlns:a16="http://schemas.microsoft.com/office/drawing/2014/main" id="{7E9B8650-4B9F-B935-6384-28CF765064F6}"/>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93969" y="5683123"/>
            <a:ext cx="2289211" cy="1031879"/>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23F2B72C-65E2-1918-315B-0207CA2559B6}"/>
              </a:ext>
            </a:extLst>
          </p:cNvPr>
          <p:cNvSpPr txBox="1"/>
          <p:nvPr/>
        </p:nvSpPr>
        <p:spPr>
          <a:xfrm>
            <a:off x="873760" y="1310638"/>
            <a:ext cx="10586720" cy="4433521"/>
          </a:xfrm>
          <a:prstGeom prst="rect">
            <a:avLst/>
          </a:prstGeom>
          <a:noFill/>
        </p:spPr>
        <p:txBody>
          <a:bodyPr wrap="square" numCol="1" rtlCol="0">
            <a:spAutoFit/>
          </a:bodyPr>
          <a:lstStyle/>
          <a:p>
            <a:pPr algn="just">
              <a:lnSpc>
                <a:spcPct val="107000"/>
              </a:lnSpc>
              <a:spcAft>
                <a:spcPts val="800"/>
              </a:spcAft>
            </a:pPr>
            <a:r>
              <a:rPr lang="es-ES" sz="3200" dirty="0">
                <a:latin typeface="The Hand Extrablack" panose="020B0604020202020204" pitchFamily="66" charset="0"/>
              </a:rPr>
              <a:t>Al elegir una impresora 3D, hay una serie de factores importantes a considerar:</a:t>
            </a:r>
          </a:p>
          <a:p>
            <a:pPr algn="just">
              <a:lnSpc>
                <a:spcPct val="107000"/>
              </a:lnSpc>
              <a:spcAft>
                <a:spcPts val="800"/>
              </a:spcAft>
            </a:pPr>
            <a:endParaRPr lang="es-ES" sz="1050" dirty="0">
              <a:latin typeface="The Hand Extrablack" panose="020B0604020202020204" pitchFamily="66" charset="0"/>
            </a:endParaRPr>
          </a:p>
          <a:p>
            <a:pPr algn="just">
              <a:lnSpc>
                <a:spcPct val="107000"/>
              </a:lnSpc>
              <a:spcAft>
                <a:spcPts val="800"/>
              </a:spcAft>
            </a:pPr>
            <a:r>
              <a:rPr lang="es-ES" sz="3200" dirty="0">
                <a:latin typeface="The Hand Extrablack" panose="020B0604020202020204" pitchFamily="66" charset="0"/>
              </a:rPr>
              <a:t> - </a:t>
            </a:r>
            <a:r>
              <a:rPr lang="es-ES" sz="3200" dirty="0">
                <a:solidFill>
                  <a:srgbClr val="0070C0"/>
                </a:solidFill>
                <a:latin typeface="The Hand Extrablack" panose="020B0604020202020204" pitchFamily="66" charset="0"/>
              </a:rPr>
              <a:t>Calidad de impresión</a:t>
            </a:r>
            <a:r>
              <a:rPr lang="es-ES" sz="3200" dirty="0">
                <a:latin typeface="The Hand Extrablack" panose="020B0604020202020204" pitchFamily="66" charset="0"/>
              </a:rPr>
              <a:t>: esto se refiere a la resolución de la impresora y la calidad de los detalles en la versión de los objetos. Los equipos con alta resolución son ideales para producir objetos de alta precisión.</a:t>
            </a:r>
          </a:p>
          <a:p>
            <a:pPr algn="just">
              <a:lnSpc>
                <a:spcPct val="107000"/>
              </a:lnSpc>
              <a:spcAft>
                <a:spcPts val="800"/>
              </a:spcAft>
            </a:pPr>
            <a:endParaRPr lang="es-ES" sz="1050" dirty="0">
              <a:latin typeface="The Hand Extrablack" panose="020B0604020202020204" pitchFamily="66" charset="0"/>
            </a:endParaRPr>
          </a:p>
          <a:p>
            <a:r>
              <a:rPr lang="es-ES" sz="3200" dirty="0">
                <a:latin typeface="The Hand Extrablack" panose="020B0604020202020204" pitchFamily="66" charset="0"/>
              </a:rPr>
              <a:t>- </a:t>
            </a:r>
            <a:r>
              <a:rPr lang="es-ES" sz="3200" dirty="0">
                <a:solidFill>
                  <a:srgbClr val="0070C0"/>
                </a:solidFill>
                <a:latin typeface="The Hand Extrablack" panose="020B0604020202020204" pitchFamily="66" charset="0"/>
              </a:rPr>
              <a:t>Velocidad</a:t>
            </a:r>
            <a:r>
              <a:rPr lang="es-ES" sz="3200" dirty="0">
                <a:latin typeface="The Hand Extrablack" panose="020B0604020202020204" pitchFamily="66" charset="0"/>
              </a:rPr>
              <a:t>: la velocidad de impresión es importante si usted necesita producir una gran cantidad de objetos en un corto espacio de tiempo. Sin embargo, tenga en cuenta que una impresora más rápida puede tener una resolución más baja.</a:t>
            </a:r>
          </a:p>
        </p:txBody>
      </p:sp>
      <p:pic>
        <p:nvPicPr>
          <p:cNvPr id="6" name="Picture 2">
            <a:extLst>
              <a:ext uri="{FF2B5EF4-FFF2-40B4-BE49-F238E27FC236}">
                <a16:creationId xmlns:a16="http://schemas.microsoft.com/office/drawing/2014/main" id="{AD3E5854-7800-F3D3-A4DC-58BA2423DCD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83323" b="13550"/>
          <a:stretch/>
        </p:blipFill>
        <p:spPr bwMode="auto">
          <a:xfrm>
            <a:off x="2683165" y="6006854"/>
            <a:ext cx="924502" cy="708148"/>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CF22E053-AB3F-CA89-2AE4-E804BAB94B67}"/>
              </a:ext>
            </a:extLst>
          </p:cNvPr>
          <p:cNvSpPr txBox="1"/>
          <p:nvPr/>
        </p:nvSpPr>
        <p:spPr>
          <a:xfrm>
            <a:off x="10041149" y="6318620"/>
            <a:ext cx="2044459" cy="461665"/>
          </a:xfrm>
          <a:prstGeom prst="rect">
            <a:avLst/>
          </a:prstGeom>
          <a:noFill/>
        </p:spPr>
        <p:txBody>
          <a:bodyPr wrap="square" rtlCol="0">
            <a:spAutoFit/>
          </a:bodyPr>
          <a:lstStyle/>
          <a:p>
            <a:r>
              <a:rPr lang="es-ES" sz="1200" dirty="0">
                <a:latin typeface="Viner Hand ITC" panose="03070502030502020203" pitchFamily="66" charset="0"/>
              </a:rPr>
              <a:t>Víctor J Borreguero García</a:t>
            </a:r>
            <a:br>
              <a:rPr lang="es-ES" sz="1200" dirty="0">
                <a:latin typeface="Viner Hand ITC" panose="03070502030502020203" pitchFamily="66" charset="0"/>
              </a:rPr>
            </a:br>
            <a:r>
              <a:rPr lang="es-ES" sz="1200" dirty="0">
                <a:latin typeface="Viner Hand ITC" panose="03070502030502020203" pitchFamily="66" charset="0"/>
              </a:rPr>
              <a:t>@VitiBorreguero</a:t>
            </a:r>
          </a:p>
        </p:txBody>
      </p:sp>
    </p:spTree>
    <p:extLst>
      <p:ext uri="{BB962C8B-B14F-4D97-AF65-F5344CB8AC3E}">
        <p14:creationId xmlns:p14="http://schemas.microsoft.com/office/powerpoint/2010/main" val="23991128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648B5147-3AC0-DE37-7DE4-D90B96D894D5}"/>
              </a:ext>
            </a:extLst>
          </p:cNvPr>
          <p:cNvPicPr>
            <a:picLocks noGrp="1" noRot="1" noChangeAspect="1" noMove="1" noResize="1" noEditPoints="1" noAdjustHandles="1" noChangeArrowheads="1" noChangeShapeType="1" noCrop="1"/>
          </p:cNvPicPr>
          <p:nvPr/>
        </p:nvPicPr>
        <p:blipFill rotWithShape="1">
          <a:blip r:embed="rId2">
            <a:alphaModFix amt="20000"/>
            <a:extLst>
              <a:ext uri="{28A0092B-C50C-407E-A947-70E740481C1C}">
                <a14:useLocalDpi xmlns:a14="http://schemas.microsoft.com/office/drawing/2010/main" val="0"/>
              </a:ext>
            </a:extLst>
          </a:blip>
          <a:srcRect l="13" r="13"/>
          <a:stretch/>
        </p:blipFill>
        <p:spPr>
          <a:xfrm>
            <a:off x="20" y="10"/>
            <a:ext cx="12188930" cy="6857990"/>
          </a:xfrm>
          <a:prstGeom prst="rect">
            <a:avLst/>
          </a:prstGeom>
        </p:spPr>
      </p:pic>
      <p:sp>
        <p:nvSpPr>
          <p:cNvPr id="3" name="Título 1">
            <a:extLst>
              <a:ext uri="{FF2B5EF4-FFF2-40B4-BE49-F238E27FC236}">
                <a16:creationId xmlns:a16="http://schemas.microsoft.com/office/drawing/2014/main" id="{36B6A8D2-8838-2443-4FAB-D9DF6551303F}"/>
              </a:ext>
            </a:extLst>
          </p:cNvPr>
          <p:cNvSpPr txBox="1">
            <a:spLocks noGrp="1" noRot="1" noMove="1" noResize="1" noEditPoints="1" noAdjustHandles="1" noChangeArrowheads="1" noChangeShapeType="1"/>
          </p:cNvSpPr>
          <p:nvPr/>
        </p:nvSpPr>
        <p:spPr>
          <a:xfrm>
            <a:off x="1522485" y="294641"/>
            <a:ext cx="9144000" cy="1188720"/>
          </a:xfrm>
          <a:prstGeom prst="rect">
            <a:avLst/>
          </a:prstGeom>
        </p:spPr>
        <p:txBody>
          <a:bodyPr>
            <a:normAutofit/>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pPr algn="ctr"/>
            <a:r>
              <a:rPr lang="es-ES" sz="6000" dirty="0">
                <a:solidFill>
                  <a:schemeClr val="accent6">
                    <a:lumMod val="50000"/>
                  </a:schemeClr>
                </a:solidFill>
              </a:rPr>
              <a:t>Opciones de impresora</a:t>
            </a:r>
          </a:p>
        </p:txBody>
      </p:sp>
      <p:pic>
        <p:nvPicPr>
          <p:cNvPr id="4" name="Picture 4" descr="RECONOCIMIENTO JCYL: EXPERIENCIA DE CALIDAD - Colegio &quot;Sagrado Corazón&quot; -  Jesuitinas">
            <a:extLst>
              <a:ext uri="{FF2B5EF4-FFF2-40B4-BE49-F238E27FC236}">
                <a16:creationId xmlns:a16="http://schemas.microsoft.com/office/drawing/2014/main" id="{7E9B8650-4B9F-B935-6384-28CF765064F6}"/>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93969" y="5683123"/>
            <a:ext cx="2289211" cy="1031879"/>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23F2B72C-65E2-1918-315B-0207CA2559B6}"/>
              </a:ext>
            </a:extLst>
          </p:cNvPr>
          <p:cNvSpPr txBox="1"/>
          <p:nvPr/>
        </p:nvSpPr>
        <p:spPr>
          <a:xfrm>
            <a:off x="873760" y="1310638"/>
            <a:ext cx="10586720" cy="3604256"/>
          </a:xfrm>
          <a:prstGeom prst="rect">
            <a:avLst/>
          </a:prstGeom>
          <a:noFill/>
        </p:spPr>
        <p:txBody>
          <a:bodyPr wrap="square" numCol="1" rtlCol="0">
            <a:spAutoFit/>
          </a:bodyPr>
          <a:lstStyle/>
          <a:p>
            <a:pPr algn="just">
              <a:lnSpc>
                <a:spcPct val="107000"/>
              </a:lnSpc>
              <a:spcAft>
                <a:spcPts val="800"/>
              </a:spcAft>
            </a:pPr>
            <a:r>
              <a:rPr lang="es-ES" sz="3200" dirty="0">
                <a:latin typeface="The Hand Extrablack" panose="020B0604020202020204" pitchFamily="66" charset="0"/>
              </a:rPr>
              <a:t>- </a:t>
            </a:r>
            <a:r>
              <a:rPr lang="es-ES" sz="3200" dirty="0">
                <a:solidFill>
                  <a:srgbClr val="0070C0"/>
                </a:solidFill>
                <a:latin typeface="The Hand Extrablack" panose="020B0604020202020204" pitchFamily="66" charset="0"/>
              </a:rPr>
              <a:t>Tamaño de la cama</a:t>
            </a:r>
            <a:r>
              <a:rPr lang="es-ES" sz="3200" dirty="0">
                <a:latin typeface="The Hand Extrablack" panose="020B0604020202020204" pitchFamily="66" charset="0"/>
              </a:rPr>
              <a:t>: el tamaño de la cama es la superficie sobre la que se imprime el objeto. La mayoría de las impresoras tienen un tamaño de cama limitado, lo que significa que sólo es posible producir objetos de un determinado tamaño. Asegúrese de elegir una impresora que tenga suficiente capacidad para sus necesidades.</a:t>
            </a:r>
          </a:p>
          <a:p>
            <a:pPr algn="just">
              <a:lnSpc>
                <a:spcPct val="107000"/>
              </a:lnSpc>
              <a:spcAft>
                <a:spcPts val="800"/>
              </a:spcAft>
            </a:pPr>
            <a:endParaRPr lang="es-ES" sz="1050" dirty="0">
              <a:latin typeface="The Hand Extrablack" panose="020B0604020202020204" pitchFamily="66" charset="0"/>
            </a:endParaRPr>
          </a:p>
          <a:p>
            <a:pPr algn="just">
              <a:lnSpc>
                <a:spcPct val="107000"/>
              </a:lnSpc>
              <a:spcAft>
                <a:spcPts val="800"/>
              </a:spcAft>
            </a:pPr>
            <a:r>
              <a:rPr lang="es-ES" sz="3200" dirty="0">
                <a:latin typeface="The Hand Extrablack" panose="020B0604020202020204" pitchFamily="66" charset="0"/>
              </a:rPr>
              <a:t>- </a:t>
            </a:r>
            <a:r>
              <a:rPr lang="es-ES" sz="3200" dirty="0">
                <a:solidFill>
                  <a:srgbClr val="0070C0"/>
                </a:solidFill>
                <a:latin typeface="The Hand Extrablack" panose="020B0604020202020204" pitchFamily="66" charset="0"/>
              </a:rPr>
              <a:t>Coste</a:t>
            </a:r>
            <a:r>
              <a:rPr lang="es-ES" sz="3200" dirty="0">
                <a:latin typeface="The Hand Extrablack" panose="020B0604020202020204" pitchFamily="66" charset="0"/>
              </a:rPr>
              <a:t>: el precio de una impresora 3D varía significativamente, desde unas pocas centenas de dólares hasta miles. Considere su presupuesto y cómo va a utilizar la impresora antes de tomar una decisión.</a:t>
            </a:r>
          </a:p>
        </p:txBody>
      </p:sp>
      <p:pic>
        <p:nvPicPr>
          <p:cNvPr id="6" name="Picture 2">
            <a:extLst>
              <a:ext uri="{FF2B5EF4-FFF2-40B4-BE49-F238E27FC236}">
                <a16:creationId xmlns:a16="http://schemas.microsoft.com/office/drawing/2014/main" id="{8B52DFAE-DD48-2DBD-701F-5391A031AE8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83323" b="13550"/>
          <a:stretch/>
        </p:blipFill>
        <p:spPr bwMode="auto">
          <a:xfrm>
            <a:off x="2683165" y="6006854"/>
            <a:ext cx="924502" cy="708148"/>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E3D70B0C-C3F0-B753-2FBD-06201A12C1D4}"/>
              </a:ext>
            </a:extLst>
          </p:cNvPr>
          <p:cNvSpPr txBox="1"/>
          <p:nvPr/>
        </p:nvSpPr>
        <p:spPr>
          <a:xfrm>
            <a:off x="10041149" y="6318620"/>
            <a:ext cx="2044459" cy="461665"/>
          </a:xfrm>
          <a:prstGeom prst="rect">
            <a:avLst/>
          </a:prstGeom>
          <a:noFill/>
        </p:spPr>
        <p:txBody>
          <a:bodyPr wrap="square" rtlCol="0">
            <a:spAutoFit/>
          </a:bodyPr>
          <a:lstStyle/>
          <a:p>
            <a:r>
              <a:rPr lang="es-ES" sz="1200" dirty="0">
                <a:latin typeface="Viner Hand ITC" panose="03070502030502020203" pitchFamily="66" charset="0"/>
              </a:rPr>
              <a:t>Víctor J Borreguero García</a:t>
            </a:r>
            <a:br>
              <a:rPr lang="es-ES" sz="1200" dirty="0">
                <a:latin typeface="Viner Hand ITC" panose="03070502030502020203" pitchFamily="66" charset="0"/>
              </a:rPr>
            </a:br>
            <a:r>
              <a:rPr lang="es-ES" sz="1200" dirty="0">
                <a:latin typeface="Viner Hand ITC" panose="03070502030502020203" pitchFamily="66" charset="0"/>
              </a:rPr>
              <a:t>@VitiBorreguero</a:t>
            </a:r>
          </a:p>
        </p:txBody>
      </p:sp>
    </p:spTree>
    <p:extLst>
      <p:ext uri="{BB962C8B-B14F-4D97-AF65-F5344CB8AC3E}">
        <p14:creationId xmlns:p14="http://schemas.microsoft.com/office/powerpoint/2010/main" val="20915081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648B5147-3AC0-DE37-7DE4-D90B96D894D5}"/>
              </a:ext>
            </a:extLst>
          </p:cNvPr>
          <p:cNvPicPr>
            <a:picLocks noGrp="1" noRot="1" noChangeAspect="1" noMove="1" noResize="1" noEditPoints="1" noAdjustHandles="1" noChangeArrowheads="1" noChangeShapeType="1" noCrop="1"/>
          </p:cNvPicPr>
          <p:nvPr/>
        </p:nvPicPr>
        <p:blipFill rotWithShape="1">
          <a:blip r:embed="rId2">
            <a:alphaModFix amt="20000"/>
            <a:extLst>
              <a:ext uri="{28A0092B-C50C-407E-A947-70E740481C1C}">
                <a14:useLocalDpi xmlns:a14="http://schemas.microsoft.com/office/drawing/2010/main" val="0"/>
              </a:ext>
            </a:extLst>
          </a:blip>
          <a:srcRect l="13" r="13"/>
          <a:stretch/>
        </p:blipFill>
        <p:spPr>
          <a:xfrm>
            <a:off x="20" y="10"/>
            <a:ext cx="12188930" cy="6857990"/>
          </a:xfrm>
          <a:prstGeom prst="rect">
            <a:avLst/>
          </a:prstGeom>
        </p:spPr>
      </p:pic>
      <p:sp>
        <p:nvSpPr>
          <p:cNvPr id="3" name="Título 1">
            <a:extLst>
              <a:ext uri="{FF2B5EF4-FFF2-40B4-BE49-F238E27FC236}">
                <a16:creationId xmlns:a16="http://schemas.microsoft.com/office/drawing/2014/main" id="{36B6A8D2-8838-2443-4FAB-D9DF6551303F}"/>
              </a:ext>
            </a:extLst>
          </p:cNvPr>
          <p:cNvSpPr txBox="1">
            <a:spLocks noGrp="1" noRot="1" noMove="1" noResize="1" noEditPoints="1" noAdjustHandles="1" noChangeArrowheads="1" noChangeShapeType="1"/>
          </p:cNvSpPr>
          <p:nvPr/>
        </p:nvSpPr>
        <p:spPr>
          <a:xfrm>
            <a:off x="1522485" y="294641"/>
            <a:ext cx="9144000" cy="1188720"/>
          </a:xfrm>
          <a:prstGeom prst="rect">
            <a:avLst/>
          </a:prstGeom>
        </p:spPr>
        <p:txBody>
          <a:bodyPr>
            <a:normAutofit/>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pPr algn="ctr"/>
            <a:r>
              <a:rPr lang="es-ES" sz="6000" dirty="0">
                <a:solidFill>
                  <a:schemeClr val="accent6">
                    <a:lumMod val="50000"/>
                  </a:schemeClr>
                </a:solidFill>
              </a:rPr>
              <a:t>Opciones de impresora</a:t>
            </a:r>
          </a:p>
        </p:txBody>
      </p:sp>
      <p:pic>
        <p:nvPicPr>
          <p:cNvPr id="4" name="Picture 4" descr="RECONOCIMIENTO JCYL: EXPERIENCIA DE CALIDAD - Colegio &quot;Sagrado Corazón&quot; -  Jesuitinas">
            <a:extLst>
              <a:ext uri="{FF2B5EF4-FFF2-40B4-BE49-F238E27FC236}">
                <a16:creationId xmlns:a16="http://schemas.microsoft.com/office/drawing/2014/main" id="{7E9B8650-4B9F-B935-6384-28CF765064F6}"/>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93969" y="5683123"/>
            <a:ext cx="2289211" cy="1031879"/>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23F2B72C-65E2-1918-315B-0207CA2559B6}"/>
              </a:ext>
            </a:extLst>
          </p:cNvPr>
          <p:cNvSpPr txBox="1"/>
          <p:nvPr/>
        </p:nvSpPr>
        <p:spPr>
          <a:xfrm>
            <a:off x="873760" y="1310638"/>
            <a:ext cx="10586720" cy="3604256"/>
          </a:xfrm>
          <a:prstGeom prst="rect">
            <a:avLst/>
          </a:prstGeom>
          <a:noFill/>
        </p:spPr>
        <p:txBody>
          <a:bodyPr wrap="square" numCol="1" rtlCol="0">
            <a:spAutoFit/>
          </a:bodyPr>
          <a:lstStyle/>
          <a:p>
            <a:pPr algn="just">
              <a:lnSpc>
                <a:spcPct val="107000"/>
              </a:lnSpc>
              <a:spcAft>
                <a:spcPts val="800"/>
              </a:spcAft>
            </a:pPr>
            <a:r>
              <a:rPr lang="es-ES" sz="3200" dirty="0">
                <a:latin typeface="The Hand Extrablack" panose="020B0604020202020204" pitchFamily="66" charset="0"/>
              </a:rPr>
              <a:t>- </a:t>
            </a:r>
            <a:r>
              <a:rPr lang="es-ES" sz="3200" dirty="0">
                <a:solidFill>
                  <a:srgbClr val="0070C0"/>
                </a:solidFill>
                <a:latin typeface="The Hand Extrablack" panose="020B0604020202020204" pitchFamily="66" charset="0"/>
              </a:rPr>
              <a:t>Facilidad de uso</a:t>
            </a:r>
            <a:r>
              <a:rPr lang="es-ES" sz="3200" dirty="0">
                <a:latin typeface="The Hand Extrablack" panose="020B0604020202020204" pitchFamily="66" charset="0"/>
              </a:rPr>
              <a:t>: asegúrese de elegir una impresora 3D que sea fácil de usar y no requiera demasiado conocimiento técnico. Algunas impresoras tienen programas de software intuitivos y fáciles de usar, lo que hace que el proceso de impresión sea más sencillo y satisfactorio.</a:t>
            </a:r>
          </a:p>
          <a:p>
            <a:pPr algn="just">
              <a:lnSpc>
                <a:spcPct val="107000"/>
              </a:lnSpc>
              <a:spcAft>
                <a:spcPts val="800"/>
              </a:spcAft>
            </a:pPr>
            <a:endParaRPr lang="es-ES" sz="1050" dirty="0">
              <a:latin typeface="The Hand Extrablack" panose="020B0604020202020204" pitchFamily="66" charset="0"/>
            </a:endParaRPr>
          </a:p>
          <a:p>
            <a:pPr algn="just">
              <a:lnSpc>
                <a:spcPct val="107000"/>
              </a:lnSpc>
              <a:spcAft>
                <a:spcPts val="800"/>
              </a:spcAft>
            </a:pPr>
            <a:r>
              <a:rPr lang="es-ES" sz="3200" dirty="0">
                <a:latin typeface="The Hand Extrablack" panose="020B0604020202020204" pitchFamily="66" charset="0"/>
              </a:rPr>
              <a:t>- </a:t>
            </a:r>
            <a:r>
              <a:rPr lang="es-ES" sz="3200" dirty="0">
                <a:solidFill>
                  <a:srgbClr val="0070C0"/>
                </a:solidFill>
                <a:latin typeface="The Hand Extrablack" panose="020B0604020202020204" pitchFamily="66" charset="0"/>
              </a:rPr>
              <a:t>Materiales compatibles</a:t>
            </a:r>
            <a:r>
              <a:rPr lang="es-ES" sz="3200" dirty="0">
                <a:latin typeface="The Hand Extrablack" panose="020B0604020202020204" pitchFamily="66" charset="0"/>
              </a:rPr>
              <a:t>: verifique la variedad de materiales que la impresora puede utilizar antes de comprarla. Algunas impresoras sólo pueden manejar plásticos convencionales, mientras que otras pueden imprimir con materiales avanzados como metales y materiales compuestos.</a:t>
            </a:r>
          </a:p>
        </p:txBody>
      </p:sp>
      <p:pic>
        <p:nvPicPr>
          <p:cNvPr id="6" name="Picture 2">
            <a:extLst>
              <a:ext uri="{FF2B5EF4-FFF2-40B4-BE49-F238E27FC236}">
                <a16:creationId xmlns:a16="http://schemas.microsoft.com/office/drawing/2014/main" id="{F5F98149-1E71-720D-9A4F-259A6BE4576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83323" b="13550"/>
          <a:stretch/>
        </p:blipFill>
        <p:spPr bwMode="auto">
          <a:xfrm>
            <a:off x="2683165" y="6006854"/>
            <a:ext cx="924502" cy="708148"/>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4C37F432-2F32-8B2A-0368-0719A004D17B}"/>
              </a:ext>
            </a:extLst>
          </p:cNvPr>
          <p:cNvSpPr txBox="1"/>
          <p:nvPr/>
        </p:nvSpPr>
        <p:spPr>
          <a:xfrm>
            <a:off x="10041149" y="6318620"/>
            <a:ext cx="2044459" cy="461665"/>
          </a:xfrm>
          <a:prstGeom prst="rect">
            <a:avLst/>
          </a:prstGeom>
          <a:noFill/>
        </p:spPr>
        <p:txBody>
          <a:bodyPr wrap="square" rtlCol="0">
            <a:spAutoFit/>
          </a:bodyPr>
          <a:lstStyle/>
          <a:p>
            <a:r>
              <a:rPr lang="es-ES" sz="1200" dirty="0">
                <a:latin typeface="Viner Hand ITC" panose="03070502030502020203" pitchFamily="66" charset="0"/>
              </a:rPr>
              <a:t>Víctor J Borreguero García</a:t>
            </a:r>
            <a:br>
              <a:rPr lang="es-ES" sz="1200" dirty="0">
                <a:latin typeface="Viner Hand ITC" panose="03070502030502020203" pitchFamily="66" charset="0"/>
              </a:rPr>
            </a:br>
            <a:r>
              <a:rPr lang="es-ES" sz="1200" dirty="0">
                <a:latin typeface="Viner Hand ITC" panose="03070502030502020203" pitchFamily="66" charset="0"/>
              </a:rPr>
              <a:t>@VitiBorreguero</a:t>
            </a:r>
          </a:p>
        </p:txBody>
      </p:sp>
    </p:spTree>
    <p:extLst>
      <p:ext uri="{BB962C8B-B14F-4D97-AF65-F5344CB8AC3E}">
        <p14:creationId xmlns:p14="http://schemas.microsoft.com/office/powerpoint/2010/main" val="33734391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648B5147-3AC0-DE37-7DE4-D90B96D894D5}"/>
              </a:ext>
            </a:extLst>
          </p:cNvPr>
          <p:cNvPicPr>
            <a:picLocks noGrp="1" noRot="1" noChangeAspect="1" noMove="1" noResize="1" noEditPoints="1" noAdjustHandles="1" noChangeArrowheads="1" noChangeShapeType="1" noCrop="1"/>
          </p:cNvPicPr>
          <p:nvPr/>
        </p:nvPicPr>
        <p:blipFill rotWithShape="1">
          <a:blip r:embed="rId2">
            <a:alphaModFix amt="20000"/>
            <a:extLst>
              <a:ext uri="{28A0092B-C50C-407E-A947-70E740481C1C}">
                <a14:useLocalDpi xmlns:a14="http://schemas.microsoft.com/office/drawing/2010/main" val="0"/>
              </a:ext>
            </a:extLst>
          </a:blip>
          <a:srcRect l="13" r="13"/>
          <a:stretch/>
        </p:blipFill>
        <p:spPr>
          <a:xfrm>
            <a:off x="20" y="10"/>
            <a:ext cx="12188930" cy="6857990"/>
          </a:xfrm>
          <a:prstGeom prst="rect">
            <a:avLst/>
          </a:prstGeom>
        </p:spPr>
      </p:pic>
      <p:sp>
        <p:nvSpPr>
          <p:cNvPr id="3" name="Título 1">
            <a:extLst>
              <a:ext uri="{FF2B5EF4-FFF2-40B4-BE49-F238E27FC236}">
                <a16:creationId xmlns:a16="http://schemas.microsoft.com/office/drawing/2014/main" id="{36B6A8D2-8838-2443-4FAB-D9DF6551303F}"/>
              </a:ext>
            </a:extLst>
          </p:cNvPr>
          <p:cNvSpPr txBox="1">
            <a:spLocks noGrp="1" noRot="1" noMove="1" noResize="1" noEditPoints="1" noAdjustHandles="1" noChangeArrowheads="1" noChangeShapeType="1"/>
          </p:cNvSpPr>
          <p:nvPr/>
        </p:nvSpPr>
        <p:spPr>
          <a:xfrm>
            <a:off x="1522485" y="294641"/>
            <a:ext cx="9144000" cy="1188720"/>
          </a:xfrm>
          <a:prstGeom prst="rect">
            <a:avLst/>
          </a:prstGeom>
        </p:spPr>
        <p:txBody>
          <a:bodyPr>
            <a:normAutofit/>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pPr algn="ctr"/>
            <a:r>
              <a:rPr lang="es-ES" sz="6000" dirty="0">
                <a:solidFill>
                  <a:schemeClr val="accent6">
                    <a:lumMod val="50000"/>
                  </a:schemeClr>
                </a:solidFill>
              </a:rPr>
              <a:t>Materiales de impresión</a:t>
            </a:r>
          </a:p>
        </p:txBody>
      </p:sp>
      <p:pic>
        <p:nvPicPr>
          <p:cNvPr id="4" name="Picture 4" descr="RECONOCIMIENTO JCYL: EXPERIENCIA DE CALIDAD - Colegio &quot;Sagrado Corazón&quot; -  Jesuitinas">
            <a:extLst>
              <a:ext uri="{FF2B5EF4-FFF2-40B4-BE49-F238E27FC236}">
                <a16:creationId xmlns:a16="http://schemas.microsoft.com/office/drawing/2014/main" id="{7E9B8650-4B9F-B935-6384-28CF765064F6}"/>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93969" y="5683123"/>
            <a:ext cx="2289211" cy="1031879"/>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23F2B72C-65E2-1918-315B-0207CA2559B6}"/>
              </a:ext>
            </a:extLst>
          </p:cNvPr>
          <p:cNvSpPr txBox="1"/>
          <p:nvPr/>
        </p:nvSpPr>
        <p:spPr>
          <a:xfrm>
            <a:off x="873760" y="1310638"/>
            <a:ext cx="10586720" cy="4611840"/>
          </a:xfrm>
          <a:prstGeom prst="rect">
            <a:avLst/>
          </a:prstGeom>
          <a:noFill/>
        </p:spPr>
        <p:txBody>
          <a:bodyPr wrap="square" numCol="1" rtlCol="0">
            <a:spAutoFit/>
          </a:bodyPr>
          <a:lstStyle/>
          <a:p>
            <a:pPr algn="just">
              <a:lnSpc>
                <a:spcPct val="107000"/>
              </a:lnSpc>
              <a:spcAft>
                <a:spcPts val="800"/>
              </a:spcAft>
            </a:pPr>
            <a:r>
              <a:rPr lang="es-ES" sz="3200" dirty="0">
                <a:latin typeface="The Hand Extrablack" panose="020B0604020202020204" pitchFamily="66" charset="0"/>
              </a:rPr>
              <a:t>La impresión 3D utiliza una amplia gama de materiales para producir objetos en 3 dimensiones. Los materiales comunes utilizados en impresión 3D incluyen:</a:t>
            </a:r>
          </a:p>
          <a:p>
            <a:pPr algn="just">
              <a:lnSpc>
                <a:spcPct val="107000"/>
              </a:lnSpc>
              <a:spcAft>
                <a:spcPts val="800"/>
              </a:spcAft>
            </a:pPr>
            <a:endParaRPr lang="es-ES" sz="1050" dirty="0">
              <a:latin typeface="The Hand Extrablack" panose="020B0604020202020204" pitchFamily="66" charset="0"/>
            </a:endParaRPr>
          </a:p>
          <a:p>
            <a:pPr algn="just">
              <a:lnSpc>
                <a:spcPct val="107000"/>
              </a:lnSpc>
              <a:spcAft>
                <a:spcPts val="800"/>
              </a:spcAft>
            </a:pPr>
            <a:r>
              <a:rPr lang="es-ES" sz="3200" dirty="0">
                <a:latin typeface="The Hand Extrablack" panose="020B0604020202020204" pitchFamily="66" charset="0"/>
              </a:rPr>
              <a:t> - </a:t>
            </a:r>
            <a:r>
              <a:rPr lang="es-ES" sz="3200" dirty="0">
                <a:solidFill>
                  <a:srgbClr val="0070C0"/>
                </a:solidFill>
                <a:latin typeface="The Hand Extrablack" panose="020B0604020202020204" pitchFamily="66" charset="0"/>
              </a:rPr>
              <a:t>Plásticos</a:t>
            </a:r>
            <a:r>
              <a:rPr lang="es-ES" sz="3200" dirty="0">
                <a:latin typeface="The Hand Extrablack" panose="020B0604020202020204" pitchFamily="66" charset="0"/>
              </a:rPr>
              <a:t>: el plástico es el material más común utilizado en la impresión 3D FDM (</a:t>
            </a:r>
            <a:r>
              <a:rPr lang="es-ES" sz="3200" dirty="0" err="1">
                <a:latin typeface="The Hand Extrablack" panose="020B0604020202020204" pitchFamily="66" charset="0"/>
              </a:rPr>
              <a:t>Fused</a:t>
            </a:r>
            <a:r>
              <a:rPr lang="es-ES" sz="3200" dirty="0">
                <a:latin typeface="The Hand Extrablack" panose="020B0604020202020204" pitchFamily="66" charset="0"/>
              </a:rPr>
              <a:t> </a:t>
            </a:r>
            <a:r>
              <a:rPr lang="es-ES" sz="3200" dirty="0" err="1">
                <a:latin typeface="The Hand Extrablack" panose="020B0604020202020204" pitchFamily="66" charset="0"/>
              </a:rPr>
              <a:t>Deposition</a:t>
            </a:r>
            <a:r>
              <a:rPr lang="es-ES" sz="3200" dirty="0">
                <a:latin typeface="The Hand Extrablack" panose="020B0604020202020204" pitchFamily="66" charset="0"/>
              </a:rPr>
              <a:t> Modeling). Los tipos de plásticos utilizados incluyen ABS, PLA, PETG, TPU, Nylon y policarbonato.</a:t>
            </a:r>
          </a:p>
          <a:p>
            <a:pPr algn="just">
              <a:lnSpc>
                <a:spcPct val="107000"/>
              </a:lnSpc>
              <a:spcAft>
                <a:spcPts val="800"/>
              </a:spcAft>
            </a:pPr>
            <a:endParaRPr lang="es-ES" sz="1050" dirty="0">
              <a:latin typeface="The Hand Extrablack" panose="020B0604020202020204" pitchFamily="66" charset="0"/>
            </a:endParaRPr>
          </a:p>
          <a:p>
            <a:pPr algn="just">
              <a:lnSpc>
                <a:spcPct val="107000"/>
              </a:lnSpc>
              <a:spcAft>
                <a:spcPts val="800"/>
              </a:spcAft>
            </a:pPr>
            <a:r>
              <a:rPr lang="es-ES" sz="3200" dirty="0">
                <a:latin typeface="The Hand Extrablack" panose="020B0604020202020204" pitchFamily="66" charset="0"/>
              </a:rPr>
              <a:t>- </a:t>
            </a:r>
            <a:r>
              <a:rPr lang="es-ES" sz="3200" dirty="0">
                <a:solidFill>
                  <a:srgbClr val="0070C0"/>
                </a:solidFill>
                <a:latin typeface="The Hand Extrablack" panose="020B0604020202020204" pitchFamily="66" charset="0"/>
              </a:rPr>
              <a:t>Metales</a:t>
            </a:r>
            <a:r>
              <a:rPr lang="es-ES" sz="3200" dirty="0">
                <a:latin typeface="The Hand Extrablack" panose="020B0604020202020204" pitchFamily="66" charset="0"/>
              </a:rPr>
              <a:t>: los metales comunes utilizados para la impresión 3D incluyen acero inoxidable, aleaciones de titanio, aluminio y cobre.</a:t>
            </a:r>
          </a:p>
          <a:p>
            <a:pPr algn="just">
              <a:lnSpc>
                <a:spcPct val="107000"/>
              </a:lnSpc>
              <a:spcAft>
                <a:spcPts val="800"/>
              </a:spcAft>
            </a:pPr>
            <a:endParaRPr lang="es-ES" sz="3200" dirty="0">
              <a:latin typeface="The Hand Extrablack" panose="020B0604020202020204" pitchFamily="66" charset="0"/>
            </a:endParaRPr>
          </a:p>
        </p:txBody>
      </p:sp>
      <p:pic>
        <p:nvPicPr>
          <p:cNvPr id="6" name="Picture 2">
            <a:extLst>
              <a:ext uri="{FF2B5EF4-FFF2-40B4-BE49-F238E27FC236}">
                <a16:creationId xmlns:a16="http://schemas.microsoft.com/office/drawing/2014/main" id="{5899528A-8CBB-F7D6-BEEF-E92821D2928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83323" b="13550"/>
          <a:stretch/>
        </p:blipFill>
        <p:spPr bwMode="auto">
          <a:xfrm>
            <a:off x="2683165" y="6006854"/>
            <a:ext cx="924502" cy="708148"/>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443E6BDB-E933-F37F-4838-52DF8EE83030}"/>
              </a:ext>
            </a:extLst>
          </p:cNvPr>
          <p:cNvSpPr txBox="1"/>
          <p:nvPr/>
        </p:nvSpPr>
        <p:spPr>
          <a:xfrm>
            <a:off x="10041149" y="6318620"/>
            <a:ext cx="2044459" cy="461665"/>
          </a:xfrm>
          <a:prstGeom prst="rect">
            <a:avLst/>
          </a:prstGeom>
          <a:noFill/>
        </p:spPr>
        <p:txBody>
          <a:bodyPr wrap="square" rtlCol="0">
            <a:spAutoFit/>
          </a:bodyPr>
          <a:lstStyle/>
          <a:p>
            <a:r>
              <a:rPr lang="es-ES" sz="1200" dirty="0">
                <a:latin typeface="Viner Hand ITC" panose="03070502030502020203" pitchFamily="66" charset="0"/>
              </a:rPr>
              <a:t>Víctor J Borreguero García</a:t>
            </a:r>
            <a:br>
              <a:rPr lang="es-ES" sz="1200" dirty="0">
                <a:latin typeface="Viner Hand ITC" panose="03070502030502020203" pitchFamily="66" charset="0"/>
              </a:rPr>
            </a:br>
            <a:r>
              <a:rPr lang="es-ES" sz="1200" dirty="0">
                <a:latin typeface="Viner Hand ITC" panose="03070502030502020203" pitchFamily="66" charset="0"/>
              </a:rPr>
              <a:t>@VitiBorreguero</a:t>
            </a:r>
          </a:p>
        </p:txBody>
      </p:sp>
    </p:spTree>
    <p:extLst>
      <p:ext uri="{BB962C8B-B14F-4D97-AF65-F5344CB8AC3E}">
        <p14:creationId xmlns:p14="http://schemas.microsoft.com/office/powerpoint/2010/main" val="27441087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648B5147-3AC0-DE37-7DE4-D90B96D894D5}"/>
              </a:ext>
            </a:extLst>
          </p:cNvPr>
          <p:cNvPicPr>
            <a:picLocks noGrp="1" noRot="1" noChangeAspect="1" noMove="1" noResize="1" noEditPoints="1" noAdjustHandles="1" noChangeArrowheads="1" noChangeShapeType="1" noCrop="1"/>
          </p:cNvPicPr>
          <p:nvPr/>
        </p:nvPicPr>
        <p:blipFill rotWithShape="1">
          <a:blip r:embed="rId2">
            <a:alphaModFix amt="20000"/>
            <a:extLst>
              <a:ext uri="{28A0092B-C50C-407E-A947-70E740481C1C}">
                <a14:useLocalDpi xmlns:a14="http://schemas.microsoft.com/office/drawing/2010/main" val="0"/>
              </a:ext>
            </a:extLst>
          </a:blip>
          <a:srcRect l="13" r="13"/>
          <a:stretch/>
        </p:blipFill>
        <p:spPr>
          <a:xfrm>
            <a:off x="20" y="10"/>
            <a:ext cx="12188930" cy="6857990"/>
          </a:xfrm>
          <a:prstGeom prst="rect">
            <a:avLst/>
          </a:prstGeom>
        </p:spPr>
      </p:pic>
      <p:sp>
        <p:nvSpPr>
          <p:cNvPr id="3" name="Título 1">
            <a:extLst>
              <a:ext uri="{FF2B5EF4-FFF2-40B4-BE49-F238E27FC236}">
                <a16:creationId xmlns:a16="http://schemas.microsoft.com/office/drawing/2014/main" id="{36B6A8D2-8838-2443-4FAB-D9DF6551303F}"/>
              </a:ext>
            </a:extLst>
          </p:cNvPr>
          <p:cNvSpPr txBox="1">
            <a:spLocks noGrp="1" noRot="1" noMove="1" noResize="1" noEditPoints="1" noAdjustHandles="1" noChangeArrowheads="1" noChangeShapeType="1"/>
          </p:cNvSpPr>
          <p:nvPr/>
        </p:nvSpPr>
        <p:spPr>
          <a:xfrm>
            <a:off x="1522485" y="294641"/>
            <a:ext cx="9144000" cy="1188720"/>
          </a:xfrm>
          <a:prstGeom prst="rect">
            <a:avLst/>
          </a:prstGeom>
        </p:spPr>
        <p:txBody>
          <a:bodyPr>
            <a:normAutofit/>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pPr algn="ctr"/>
            <a:r>
              <a:rPr lang="es-ES" sz="6000" dirty="0">
                <a:solidFill>
                  <a:schemeClr val="accent6">
                    <a:lumMod val="50000"/>
                  </a:schemeClr>
                </a:solidFill>
              </a:rPr>
              <a:t>Materiales de impresión</a:t>
            </a:r>
          </a:p>
        </p:txBody>
      </p:sp>
      <p:pic>
        <p:nvPicPr>
          <p:cNvPr id="4" name="Picture 4" descr="RECONOCIMIENTO JCYL: EXPERIENCIA DE CALIDAD - Colegio &quot;Sagrado Corazón&quot; -  Jesuitinas">
            <a:extLst>
              <a:ext uri="{FF2B5EF4-FFF2-40B4-BE49-F238E27FC236}">
                <a16:creationId xmlns:a16="http://schemas.microsoft.com/office/drawing/2014/main" id="{7E9B8650-4B9F-B935-6384-28CF765064F6}"/>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93969" y="5683123"/>
            <a:ext cx="2289211" cy="1031879"/>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23F2B72C-65E2-1918-315B-0207CA2559B6}"/>
              </a:ext>
            </a:extLst>
          </p:cNvPr>
          <p:cNvSpPr txBox="1"/>
          <p:nvPr/>
        </p:nvSpPr>
        <p:spPr>
          <a:xfrm>
            <a:off x="873760" y="1310638"/>
            <a:ext cx="10586720" cy="3982309"/>
          </a:xfrm>
          <a:prstGeom prst="rect">
            <a:avLst/>
          </a:prstGeom>
          <a:noFill/>
        </p:spPr>
        <p:txBody>
          <a:bodyPr wrap="square" numCol="1" rtlCol="0">
            <a:spAutoFit/>
          </a:bodyPr>
          <a:lstStyle/>
          <a:p>
            <a:pPr algn="just">
              <a:lnSpc>
                <a:spcPct val="107000"/>
              </a:lnSpc>
              <a:spcAft>
                <a:spcPts val="800"/>
              </a:spcAft>
            </a:pPr>
            <a:r>
              <a:rPr lang="es-ES" sz="3200" dirty="0">
                <a:latin typeface="The Hand Extrablack" panose="020B0604020202020204" pitchFamily="66" charset="0"/>
              </a:rPr>
              <a:t>- </a:t>
            </a:r>
            <a:r>
              <a:rPr lang="es-ES" sz="3200" dirty="0">
                <a:solidFill>
                  <a:srgbClr val="0070C0"/>
                </a:solidFill>
                <a:latin typeface="The Hand Extrablack" panose="020B0604020202020204" pitchFamily="66" charset="0"/>
              </a:rPr>
              <a:t>Materiales flexibles</a:t>
            </a:r>
            <a:r>
              <a:rPr lang="es-ES" sz="3200" dirty="0">
                <a:latin typeface="The Hand Extrablack" panose="020B0604020202020204" pitchFamily="66" charset="0"/>
              </a:rPr>
              <a:t>: los materiales flexibles como el TPU (poliuretano termoplástico) se utilizan para producir objetos que necesitan ser flexibles o tener una textura suave.</a:t>
            </a:r>
          </a:p>
          <a:p>
            <a:pPr algn="just">
              <a:lnSpc>
                <a:spcPct val="107000"/>
              </a:lnSpc>
              <a:spcAft>
                <a:spcPts val="800"/>
              </a:spcAft>
            </a:pPr>
            <a:endParaRPr lang="es-ES" sz="1050" dirty="0">
              <a:latin typeface="The Hand Extrablack" panose="020B0604020202020204" pitchFamily="66" charset="0"/>
            </a:endParaRPr>
          </a:p>
          <a:p>
            <a:pPr algn="just">
              <a:lnSpc>
                <a:spcPct val="107000"/>
              </a:lnSpc>
              <a:spcAft>
                <a:spcPts val="800"/>
              </a:spcAft>
            </a:pPr>
            <a:r>
              <a:rPr lang="es-ES" sz="3200" dirty="0">
                <a:latin typeface="The Hand Extrablack" panose="020B0604020202020204" pitchFamily="66" charset="0"/>
              </a:rPr>
              <a:t>- </a:t>
            </a:r>
            <a:r>
              <a:rPr lang="es-ES" sz="3200" dirty="0">
                <a:solidFill>
                  <a:srgbClr val="0070C0"/>
                </a:solidFill>
                <a:latin typeface="The Hand Extrablack" panose="020B0604020202020204" pitchFamily="66" charset="0"/>
              </a:rPr>
              <a:t>Materiales compuestos</a:t>
            </a:r>
            <a:r>
              <a:rPr lang="es-ES" sz="3200" dirty="0">
                <a:latin typeface="The Hand Extrablack" panose="020B0604020202020204" pitchFamily="66" charset="0"/>
              </a:rPr>
              <a:t>: los materiales compuestos se utilizan para crear piezas que combinan dos o más materiales diferentes, como el PLA reforzado con fibra de carbono.</a:t>
            </a:r>
          </a:p>
          <a:p>
            <a:pPr algn="just">
              <a:lnSpc>
                <a:spcPct val="107000"/>
              </a:lnSpc>
              <a:spcAft>
                <a:spcPts val="800"/>
              </a:spcAft>
            </a:pPr>
            <a:endParaRPr lang="es-ES" sz="1050" dirty="0">
              <a:latin typeface="The Hand Extrablack" panose="020B0604020202020204" pitchFamily="66" charset="0"/>
            </a:endParaRPr>
          </a:p>
          <a:p>
            <a:pPr algn="just">
              <a:lnSpc>
                <a:spcPct val="107000"/>
              </a:lnSpc>
              <a:spcAft>
                <a:spcPts val="800"/>
              </a:spcAft>
            </a:pPr>
            <a:r>
              <a:rPr lang="es-ES" sz="3200" dirty="0">
                <a:latin typeface="The Hand Extrablack" panose="020B0604020202020204" pitchFamily="66" charset="0"/>
              </a:rPr>
              <a:t>- </a:t>
            </a:r>
            <a:r>
              <a:rPr lang="es-ES" sz="3200" dirty="0">
                <a:solidFill>
                  <a:srgbClr val="0070C0"/>
                </a:solidFill>
                <a:latin typeface="The Hand Extrablack" panose="020B0604020202020204" pitchFamily="66" charset="0"/>
              </a:rPr>
              <a:t>Resinas</a:t>
            </a:r>
            <a:r>
              <a:rPr lang="es-ES" sz="3200" dirty="0">
                <a:latin typeface="The Hand Extrablack" panose="020B0604020202020204" pitchFamily="66" charset="0"/>
              </a:rPr>
              <a:t>: las resinas se utilizan en la impresión 3D SLA (</a:t>
            </a:r>
            <a:r>
              <a:rPr lang="es-ES" sz="3200" dirty="0" err="1">
                <a:latin typeface="The Hand Extrablack" panose="020B0604020202020204" pitchFamily="66" charset="0"/>
              </a:rPr>
              <a:t>Stereolithography</a:t>
            </a:r>
            <a:r>
              <a:rPr lang="es-ES" sz="3200" dirty="0">
                <a:latin typeface="The Hand Extrablack" panose="020B0604020202020204" pitchFamily="66" charset="0"/>
              </a:rPr>
              <a:t>) y DLP (Digital Light Processing) para crear piezas detalladas y precisas.</a:t>
            </a:r>
          </a:p>
        </p:txBody>
      </p:sp>
      <p:pic>
        <p:nvPicPr>
          <p:cNvPr id="6" name="Picture 2">
            <a:extLst>
              <a:ext uri="{FF2B5EF4-FFF2-40B4-BE49-F238E27FC236}">
                <a16:creationId xmlns:a16="http://schemas.microsoft.com/office/drawing/2014/main" id="{CF25664F-53E8-15DB-B375-D465664284D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83323" b="13550"/>
          <a:stretch/>
        </p:blipFill>
        <p:spPr bwMode="auto">
          <a:xfrm>
            <a:off x="2683165" y="6006854"/>
            <a:ext cx="924502" cy="708148"/>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CD16FA8C-F6E2-276A-FA1D-695E54441444}"/>
              </a:ext>
            </a:extLst>
          </p:cNvPr>
          <p:cNvSpPr txBox="1"/>
          <p:nvPr/>
        </p:nvSpPr>
        <p:spPr>
          <a:xfrm>
            <a:off x="10041149" y="6318620"/>
            <a:ext cx="2044459" cy="461665"/>
          </a:xfrm>
          <a:prstGeom prst="rect">
            <a:avLst/>
          </a:prstGeom>
          <a:noFill/>
        </p:spPr>
        <p:txBody>
          <a:bodyPr wrap="square" rtlCol="0">
            <a:spAutoFit/>
          </a:bodyPr>
          <a:lstStyle/>
          <a:p>
            <a:r>
              <a:rPr lang="es-ES" sz="1200" dirty="0">
                <a:latin typeface="Viner Hand ITC" panose="03070502030502020203" pitchFamily="66" charset="0"/>
              </a:rPr>
              <a:t>Víctor J Borreguero García</a:t>
            </a:r>
            <a:br>
              <a:rPr lang="es-ES" sz="1200" dirty="0">
                <a:latin typeface="Viner Hand ITC" panose="03070502030502020203" pitchFamily="66" charset="0"/>
              </a:rPr>
            </a:br>
            <a:r>
              <a:rPr lang="es-ES" sz="1200" dirty="0">
                <a:latin typeface="Viner Hand ITC" panose="03070502030502020203" pitchFamily="66" charset="0"/>
              </a:rPr>
              <a:t>@VitiBorreguero</a:t>
            </a:r>
          </a:p>
        </p:txBody>
      </p:sp>
    </p:spTree>
    <p:extLst>
      <p:ext uri="{BB962C8B-B14F-4D97-AF65-F5344CB8AC3E}">
        <p14:creationId xmlns:p14="http://schemas.microsoft.com/office/powerpoint/2010/main" val="23894501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648B5147-3AC0-DE37-7DE4-D90B96D894D5}"/>
              </a:ext>
            </a:extLst>
          </p:cNvPr>
          <p:cNvPicPr>
            <a:picLocks noGrp="1" noRot="1" noChangeAspect="1" noMove="1" noResize="1" noEditPoints="1" noAdjustHandles="1" noChangeArrowheads="1" noChangeShapeType="1" noCrop="1"/>
          </p:cNvPicPr>
          <p:nvPr/>
        </p:nvPicPr>
        <p:blipFill rotWithShape="1">
          <a:blip r:embed="rId2">
            <a:alphaModFix amt="20000"/>
            <a:extLst>
              <a:ext uri="{28A0092B-C50C-407E-A947-70E740481C1C}">
                <a14:useLocalDpi xmlns:a14="http://schemas.microsoft.com/office/drawing/2010/main" val="0"/>
              </a:ext>
            </a:extLst>
          </a:blip>
          <a:srcRect l="13" r="13"/>
          <a:stretch/>
        </p:blipFill>
        <p:spPr>
          <a:xfrm>
            <a:off x="20" y="10"/>
            <a:ext cx="12188930" cy="6857990"/>
          </a:xfrm>
          <a:prstGeom prst="rect">
            <a:avLst/>
          </a:prstGeom>
        </p:spPr>
      </p:pic>
      <p:sp>
        <p:nvSpPr>
          <p:cNvPr id="3" name="Título 1">
            <a:extLst>
              <a:ext uri="{FF2B5EF4-FFF2-40B4-BE49-F238E27FC236}">
                <a16:creationId xmlns:a16="http://schemas.microsoft.com/office/drawing/2014/main" id="{36B6A8D2-8838-2443-4FAB-D9DF6551303F}"/>
              </a:ext>
            </a:extLst>
          </p:cNvPr>
          <p:cNvSpPr txBox="1">
            <a:spLocks noGrp="1" noRot="1" noMove="1" noResize="1" noEditPoints="1" noAdjustHandles="1" noChangeArrowheads="1" noChangeShapeType="1"/>
          </p:cNvSpPr>
          <p:nvPr/>
        </p:nvSpPr>
        <p:spPr>
          <a:xfrm>
            <a:off x="1522485" y="294641"/>
            <a:ext cx="9144000" cy="1188720"/>
          </a:xfrm>
          <a:prstGeom prst="rect">
            <a:avLst/>
          </a:prstGeom>
        </p:spPr>
        <p:txBody>
          <a:bodyPr>
            <a:normAutofit fontScale="85000" lnSpcReduction="10000"/>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pPr algn="ctr"/>
            <a:r>
              <a:rPr lang="es-ES" sz="6000" dirty="0">
                <a:solidFill>
                  <a:schemeClr val="accent6">
                    <a:lumMod val="50000"/>
                  </a:schemeClr>
                </a:solidFill>
              </a:rPr>
              <a:t>Configuración de impresora</a:t>
            </a:r>
          </a:p>
        </p:txBody>
      </p:sp>
      <p:pic>
        <p:nvPicPr>
          <p:cNvPr id="4" name="Picture 4" descr="RECONOCIMIENTO JCYL: EXPERIENCIA DE CALIDAD - Colegio &quot;Sagrado Corazón&quot; -  Jesuitinas">
            <a:extLst>
              <a:ext uri="{FF2B5EF4-FFF2-40B4-BE49-F238E27FC236}">
                <a16:creationId xmlns:a16="http://schemas.microsoft.com/office/drawing/2014/main" id="{7E9B8650-4B9F-B935-6384-28CF765064F6}"/>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93969" y="5683123"/>
            <a:ext cx="2289211" cy="1031879"/>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23F2B72C-65E2-1918-315B-0207CA2559B6}"/>
              </a:ext>
            </a:extLst>
          </p:cNvPr>
          <p:cNvSpPr txBox="1"/>
          <p:nvPr/>
        </p:nvSpPr>
        <p:spPr>
          <a:xfrm>
            <a:off x="873760" y="1310638"/>
            <a:ext cx="10586720" cy="3636573"/>
          </a:xfrm>
          <a:prstGeom prst="rect">
            <a:avLst/>
          </a:prstGeom>
          <a:noFill/>
        </p:spPr>
        <p:txBody>
          <a:bodyPr wrap="square" numCol="1" rtlCol="0">
            <a:spAutoFit/>
          </a:bodyPr>
          <a:lstStyle/>
          <a:p>
            <a:pPr algn="just">
              <a:lnSpc>
                <a:spcPct val="107000"/>
              </a:lnSpc>
              <a:spcAft>
                <a:spcPts val="800"/>
              </a:spcAft>
            </a:pPr>
            <a:r>
              <a:rPr lang="es-ES" sz="3200" dirty="0">
                <a:latin typeface="The Hand Extrablack" panose="020B0604020202020204" pitchFamily="66" charset="0"/>
              </a:rPr>
              <a:t>La configuración de la impresora 3D es una parte crucial para obtener impresiones exitosas y precisas. A continuación, se presentan los pasos para configurar de manera efectiva la impresora 3D.</a:t>
            </a:r>
          </a:p>
          <a:p>
            <a:pPr marL="285750" indent="-285750" algn="just">
              <a:lnSpc>
                <a:spcPct val="107000"/>
              </a:lnSpc>
              <a:spcAft>
                <a:spcPts val="800"/>
              </a:spcAft>
              <a:buFontTx/>
              <a:buChar char="-"/>
            </a:pPr>
            <a:r>
              <a:rPr lang="es-ES" sz="3200" dirty="0">
                <a:latin typeface="The Hand Extrablack" panose="020B0604020202020204" pitchFamily="66" charset="0"/>
              </a:rPr>
              <a:t>Nivelación de la cama</a:t>
            </a:r>
          </a:p>
          <a:p>
            <a:pPr marL="285750" indent="-285750" algn="just">
              <a:lnSpc>
                <a:spcPct val="107000"/>
              </a:lnSpc>
              <a:spcAft>
                <a:spcPts val="800"/>
              </a:spcAft>
              <a:buFontTx/>
              <a:buChar char="-"/>
            </a:pPr>
            <a:r>
              <a:rPr lang="es-ES" sz="3200" dirty="0">
                <a:latin typeface="The Hand Extrablack" panose="020B0604020202020204" pitchFamily="66" charset="0"/>
              </a:rPr>
              <a:t>Calibración de la temperatura</a:t>
            </a:r>
          </a:p>
          <a:p>
            <a:pPr marL="285750" indent="-285750" algn="just">
              <a:lnSpc>
                <a:spcPct val="107000"/>
              </a:lnSpc>
              <a:spcAft>
                <a:spcPts val="800"/>
              </a:spcAft>
              <a:buFontTx/>
              <a:buChar char="-"/>
            </a:pPr>
            <a:r>
              <a:rPr lang="es-ES" sz="3200" dirty="0">
                <a:latin typeface="The Hand Extrablack" panose="020B0604020202020204" pitchFamily="66" charset="0"/>
              </a:rPr>
              <a:t>Selección del material</a:t>
            </a:r>
          </a:p>
          <a:p>
            <a:pPr marL="285750" indent="-285750" algn="just">
              <a:lnSpc>
                <a:spcPct val="107000"/>
              </a:lnSpc>
              <a:spcAft>
                <a:spcPts val="800"/>
              </a:spcAft>
              <a:buFontTx/>
              <a:buChar char="-"/>
            </a:pPr>
            <a:r>
              <a:rPr lang="es-ES" sz="3200" dirty="0">
                <a:latin typeface="The Hand Extrablack" panose="020B0604020202020204" pitchFamily="66" charset="0"/>
              </a:rPr>
              <a:t>Otros ajustes</a:t>
            </a:r>
          </a:p>
        </p:txBody>
      </p:sp>
      <p:pic>
        <p:nvPicPr>
          <p:cNvPr id="6" name="Picture 2">
            <a:extLst>
              <a:ext uri="{FF2B5EF4-FFF2-40B4-BE49-F238E27FC236}">
                <a16:creationId xmlns:a16="http://schemas.microsoft.com/office/drawing/2014/main" id="{75813FA8-3834-40B2-F7AF-624379CB84B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83323" b="13550"/>
          <a:stretch/>
        </p:blipFill>
        <p:spPr bwMode="auto">
          <a:xfrm>
            <a:off x="2683165" y="6006854"/>
            <a:ext cx="924502" cy="708148"/>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E2EB3591-A8AC-59BB-C929-A1059BCB4235}"/>
              </a:ext>
            </a:extLst>
          </p:cNvPr>
          <p:cNvSpPr txBox="1"/>
          <p:nvPr/>
        </p:nvSpPr>
        <p:spPr>
          <a:xfrm>
            <a:off x="10041149" y="6318620"/>
            <a:ext cx="2044459" cy="461665"/>
          </a:xfrm>
          <a:prstGeom prst="rect">
            <a:avLst/>
          </a:prstGeom>
          <a:noFill/>
        </p:spPr>
        <p:txBody>
          <a:bodyPr wrap="square" rtlCol="0">
            <a:spAutoFit/>
          </a:bodyPr>
          <a:lstStyle/>
          <a:p>
            <a:r>
              <a:rPr lang="es-ES" sz="1200" dirty="0">
                <a:latin typeface="Viner Hand ITC" panose="03070502030502020203" pitchFamily="66" charset="0"/>
              </a:rPr>
              <a:t>Víctor J Borreguero García</a:t>
            </a:r>
            <a:br>
              <a:rPr lang="es-ES" sz="1200" dirty="0">
                <a:latin typeface="Viner Hand ITC" panose="03070502030502020203" pitchFamily="66" charset="0"/>
              </a:rPr>
            </a:br>
            <a:r>
              <a:rPr lang="es-ES" sz="1200" dirty="0">
                <a:latin typeface="Viner Hand ITC" panose="03070502030502020203" pitchFamily="66" charset="0"/>
              </a:rPr>
              <a:t>@VitiBorreguero</a:t>
            </a:r>
          </a:p>
        </p:txBody>
      </p:sp>
    </p:spTree>
    <p:extLst>
      <p:ext uri="{BB962C8B-B14F-4D97-AF65-F5344CB8AC3E}">
        <p14:creationId xmlns:p14="http://schemas.microsoft.com/office/powerpoint/2010/main" val="195175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648B5147-3AC0-DE37-7DE4-D90B96D894D5}"/>
              </a:ext>
            </a:extLst>
          </p:cNvPr>
          <p:cNvPicPr>
            <a:picLocks noGrp="1" noRot="1" noChangeAspect="1" noMove="1" noResize="1" noEditPoints="1" noAdjustHandles="1" noChangeArrowheads="1" noChangeShapeType="1" noCrop="1"/>
          </p:cNvPicPr>
          <p:nvPr/>
        </p:nvPicPr>
        <p:blipFill rotWithShape="1">
          <a:blip r:embed="rId2">
            <a:alphaModFix amt="20000"/>
            <a:extLst>
              <a:ext uri="{28A0092B-C50C-407E-A947-70E740481C1C}">
                <a14:useLocalDpi xmlns:a14="http://schemas.microsoft.com/office/drawing/2010/main" val="0"/>
              </a:ext>
            </a:extLst>
          </a:blip>
          <a:srcRect l="13" r="13"/>
          <a:stretch/>
        </p:blipFill>
        <p:spPr>
          <a:xfrm>
            <a:off x="20" y="10"/>
            <a:ext cx="12188930" cy="6857990"/>
          </a:xfrm>
          <a:prstGeom prst="rect">
            <a:avLst/>
          </a:prstGeom>
        </p:spPr>
      </p:pic>
      <p:sp>
        <p:nvSpPr>
          <p:cNvPr id="3" name="Título 1">
            <a:extLst>
              <a:ext uri="{FF2B5EF4-FFF2-40B4-BE49-F238E27FC236}">
                <a16:creationId xmlns:a16="http://schemas.microsoft.com/office/drawing/2014/main" id="{36B6A8D2-8838-2443-4FAB-D9DF6551303F}"/>
              </a:ext>
            </a:extLst>
          </p:cNvPr>
          <p:cNvSpPr txBox="1">
            <a:spLocks noGrp="1" noRot="1" noMove="1" noResize="1" noEditPoints="1" noAdjustHandles="1" noChangeArrowheads="1" noChangeShapeType="1"/>
          </p:cNvSpPr>
          <p:nvPr/>
        </p:nvSpPr>
        <p:spPr>
          <a:xfrm>
            <a:off x="1522485" y="294641"/>
            <a:ext cx="9144000" cy="1188720"/>
          </a:xfrm>
          <a:prstGeom prst="rect">
            <a:avLst/>
          </a:prstGeom>
        </p:spPr>
        <p:txBody>
          <a:bodyPr>
            <a:normAutofit fontScale="85000" lnSpcReduction="10000"/>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pPr algn="ctr"/>
            <a:r>
              <a:rPr lang="es-ES" sz="6000" dirty="0">
                <a:solidFill>
                  <a:schemeClr val="accent6">
                    <a:lumMod val="50000"/>
                  </a:schemeClr>
                </a:solidFill>
              </a:rPr>
              <a:t>Configuración de impresora</a:t>
            </a:r>
          </a:p>
        </p:txBody>
      </p:sp>
      <p:pic>
        <p:nvPicPr>
          <p:cNvPr id="4" name="Picture 4" descr="RECONOCIMIENTO JCYL: EXPERIENCIA DE CALIDAD - Colegio &quot;Sagrado Corazón&quot; -  Jesuitinas">
            <a:extLst>
              <a:ext uri="{FF2B5EF4-FFF2-40B4-BE49-F238E27FC236}">
                <a16:creationId xmlns:a16="http://schemas.microsoft.com/office/drawing/2014/main" id="{7E9B8650-4B9F-B935-6384-28CF765064F6}"/>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93969" y="5683123"/>
            <a:ext cx="2289211" cy="1031879"/>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23F2B72C-65E2-1918-315B-0207CA2559B6}"/>
              </a:ext>
            </a:extLst>
          </p:cNvPr>
          <p:cNvSpPr txBox="1"/>
          <p:nvPr/>
        </p:nvSpPr>
        <p:spPr>
          <a:xfrm>
            <a:off x="873760" y="1310638"/>
            <a:ext cx="10586720" cy="3958328"/>
          </a:xfrm>
          <a:prstGeom prst="rect">
            <a:avLst/>
          </a:prstGeom>
          <a:noFill/>
        </p:spPr>
        <p:txBody>
          <a:bodyPr wrap="square" numCol="1" rtlCol="0">
            <a:spAutoFit/>
          </a:bodyPr>
          <a:lstStyle/>
          <a:p>
            <a:pPr algn="just">
              <a:lnSpc>
                <a:spcPct val="107000"/>
              </a:lnSpc>
              <a:spcAft>
                <a:spcPts val="800"/>
              </a:spcAft>
            </a:pPr>
            <a:r>
              <a:rPr lang="es-ES" sz="3200" dirty="0">
                <a:solidFill>
                  <a:srgbClr val="0070C0"/>
                </a:solidFill>
                <a:latin typeface="The Hand Extrablack" panose="020B0604020202020204" pitchFamily="66" charset="0"/>
              </a:rPr>
              <a:t>Nivelación de la cama</a:t>
            </a:r>
            <a:r>
              <a:rPr lang="es-ES" sz="3200" dirty="0">
                <a:latin typeface="The Hand Extrablack" panose="020B0604020202020204" pitchFamily="66" charset="0"/>
              </a:rPr>
              <a:t>:</a:t>
            </a:r>
          </a:p>
          <a:p>
            <a:pPr algn="just">
              <a:lnSpc>
                <a:spcPct val="107000"/>
              </a:lnSpc>
              <a:spcAft>
                <a:spcPts val="800"/>
              </a:spcAft>
            </a:pPr>
            <a:r>
              <a:rPr lang="es-ES" sz="3200" dirty="0">
                <a:latin typeface="The Hand Extrablack" panose="020B0604020202020204" pitchFamily="66" charset="0"/>
              </a:rPr>
              <a:t>La cama es la superficie en la que se realiza la impresión. Es importante asegurarse de que esté nivelada correctamente para garantizar una impresión uniforme y precisa. La mayoría de las impresoras 3D tienen un sensor que ayuda a nivelar la cama automáticamente. Para aquellos que no lo tienen, puede hacerse manualmente utilizando una hoja de papel u otro objeto delgado. Coloca la hoja debajo del extrusor y ajusta los tornillos de la cama hasta que la hoja tenga una ligera resistencia.</a:t>
            </a:r>
          </a:p>
          <a:p>
            <a:pPr algn="just">
              <a:lnSpc>
                <a:spcPct val="107000"/>
              </a:lnSpc>
              <a:spcAft>
                <a:spcPts val="800"/>
              </a:spcAft>
            </a:pPr>
            <a:endParaRPr lang="es-ES" sz="3200" dirty="0">
              <a:latin typeface="The Hand Extrablack" panose="020B0604020202020204" pitchFamily="66" charset="0"/>
            </a:endParaRPr>
          </a:p>
        </p:txBody>
      </p:sp>
      <p:pic>
        <p:nvPicPr>
          <p:cNvPr id="6" name="Picture 2">
            <a:extLst>
              <a:ext uri="{FF2B5EF4-FFF2-40B4-BE49-F238E27FC236}">
                <a16:creationId xmlns:a16="http://schemas.microsoft.com/office/drawing/2014/main" id="{FF92CE39-E103-ACF4-CBC0-99FB732358F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83323" b="13550"/>
          <a:stretch/>
        </p:blipFill>
        <p:spPr bwMode="auto">
          <a:xfrm>
            <a:off x="2683165" y="6006854"/>
            <a:ext cx="924502" cy="708148"/>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00FC5537-5A74-1174-6EB0-820A5E1D67CD}"/>
              </a:ext>
            </a:extLst>
          </p:cNvPr>
          <p:cNvSpPr txBox="1"/>
          <p:nvPr/>
        </p:nvSpPr>
        <p:spPr>
          <a:xfrm>
            <a:off x="10041149" y="6318620"/>
            <a:ext cx="2044459" cy="461665"/>
          </a:xfrm>
          <a:prstGeom prst="rect">
            <a:avLst/>
          </a:prstGeom>
          <a:noFill/>
        </p:spPr>
        <p:txBody>
          <a:bodyPr wrap="square" rtlCol="0">
            <a:spAutoFit/>
          </a:bodyPr>
          <a:lstStyle/>
          <a:p>
            <a:r>
              <a:rPr lang="es-ES" sz="1200" dirty="0">
                <a:latin typeface="Viner Hand ITC" panose="03070502030502020203" pitchFamily="66" charset="0"/>
              </a:rPr>
              <a:t>Víctor J Borreguero García</a:t>
            </a:r>
            <a:br>
              <a:rPr lang="es-ES" sz="1200" dirty="0">
                <a:latin typeface="Viner Hand ITC" panose="03070502030502020203" pitchFamily="66" charset="0"/>
              </a:rPr>
            </a:br>
            <a:r>
              <a:rPr lang="es-ES" sz="1200" dirty="0">
                <a:latin typeface="Viner Hand ITC" panose="03070502030502020203" pitchFamily="66" charset="0"/>
              </a:rPr>
              <a:t>@VitiBorreguero</a:t>
            </a:r>
          </a:p>
        </p:txBody>
      </p:sp>
    </p:spTree>
    <p:extLst>
      <p:ext uri="{BB962C8B-B14F-4D97-AF65-F5344CB8AC3E}">
        <p14:creationId xmlns:p14="http://schemas.microsoft.com/office/powerpoint/2010/main" val="36178051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648B5147-3AC0-DE37-7DE4-D90B96D894D5}"/>
              </a:ext>
            </a:extLst>
          </p:cNvPr>
          <p:cNvPicPr>
            <a:picLocks noGrp="1" noRot="1" noChangeAspect="1" noMove="1" noResize="1" noEditPoints="1" noAdjustHandles="1" noChangeArrowheads="1" noChangeShapeType="1" noCrop="1"/>
          </p:cNvPicPr>
          <p:nvPr/>
        </p:nvPicPr>
        <p:blipFill rotWithShape="1">
          <a:blip r:embed="rId2">
            <a:alphaModFix amt="20000"/>
            <a:extLst>
              <a:ext uri="{28A0092B-C50C-407E-A947-70E740481C1C}">
                <a14:useLocalDpi xmlns:a14="http://schemas.microsoft.com/office/drawing/2010/main" val="0"/>
              </a:ext>
            </a:extLst>
          </a:blip>
          <a:srcRect l="13" r="13"/>
          <a:stretch/>
        </p:blipFill>
        <p:spPr>
          <a:xfrm>
            <a:off x="20" y="10"/>
            <a:ext cx="12188930" cy="6857990"/>
          </a:xfrm>
          <a:prstGeom prst="rect">
            <a:avLst/>
          </a:prstGeom>
        </p:spPr>
      </p:pic>
      <p:sp>
        <p:nvSpPr>
          <p:cNvPr id="3" name="Título 1">
            <a:extLst>
              <a:ext uri="{FF2B5EF4-FFF2-40B4-BE49-F238E27FC236}">
                <a16:creationId xmlns:a16="http://schemas.microsoft.com/office/drawing/2014/main" id="{36B6A8D2-8838-2443-4FAB-D9DF6551303F}"/>
              </a:ext>
            </a:extLst>
          </p:cNvPr>
          <p:cNvSpPr txBox="1">
            <a:spLocks noGrp="1" noRot="1" noMove="1" noResize="1" noEditPoints="1" noAdjustHandles="1" noChangeArrowheads="1" noChangeShapeType="1"/>
          </p:cNvSpPr>
          <p:nvPr/>
        </p:nvSpPr>
        <p:spPr>
          <a:xfrm>
            <a:off x="1522485" y="294641"/>
            <a:ext cx="9144000" cy="1188720"/>
          </a:xfrm>
          <a:prstGeom prst="rect">
            <a:avLst/>
          </a:prstGeom>
        </p:spPr>
        <p:txBody>
          <a:bodyPr>
            <a:normAutofit fontScale="85000" lnSpcReduction="10000"/>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pPr algn="ctr"/>
            <a:r>
              <a:rPr lang="es-ES" sz="6000" dirty="0">
                <a:solidFill>
                  <a:schemeClr val="accent6">
                    <a:lumMod val="50000"/>
                  </a:schemeClr>
                </a:solidFill>
              </a:rPr>
              <a:t>Configuración de impresora</a:t>
            </a:r>
          </a:p>
        </p:txBody>
      </p:sp>
      <p:pic>
        <p:nvPicPr>
          <p:cNvPr id="4" name="Picture 4" descr="RECONOCIMIENTO JCYL: EXPERIENCIA DE CALIDAD - Colegio &quot;Sagrado Corazón&quot; -  Jesuitinas">
            <a:extLst>
              <a:ext uri="{FF2B5EF4-FFF2-40B4-BE49-F238E27FC236}">
                <a16:creationId xmlns:a16="http://schemas.microsoft.com/office/drawing/2014/main" id="{7E9B8650-4B9F-B935-6384-28CF765064F6}"/>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93969" y="5683123"/>
            <a:ext cx="2289211" cy="1031879"/>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23F2B72C-65E2-1918-315B-0207CA2559B6}"/>
              </a:ext>
            </a:extLst>
          </p:cNvPr>
          <p:cNvSpPr txBox="1"/>
          <p:nvPr/>
        </p:nvSpPr>
        <p:spPr>
          <a:xfrm>
            <a:off x="873760" y="1310638"/>
            <a:ext cx="10586720" cy="4060920"/>
          </a:xfrm>
          <a:prstGeom prst="rect">
            <a:avLst/>
          </a:prstGeom>
          <a:noFill/>
        </p:spPr>
        <p:txBody>
          <a:bodyPr wrap="square" numCol="1" rtlCol="0">
            <a:spAutoFit/>
          </a:bodyPr>
          <a:lstStyle/>
          <a:p>
            <a:pPr algn="just">
              <a:lnSpc>
                <a:spcPct val="107000"/>
              </a:lnSpc>
              <a:spcAft>
                <a:spcPts val="800"/>
              </a:spcAft>
            </a:pPr>
            <a:r>
              <a:rPr lang="es-ES" sz="3200" dirty="0">
                <a:solidFill>
                  <a:srgbClr val="0070C0"/>
                </a:solidFill>
                <a:latin typeface="The Hand Extrablack" panose="020B0604020202020204" pitchFamily="66" charset="0"/>
              </a:rPr>
              <a:t>Calibración de la temperatura</a:t>
            </a:r>
            <a:r>
              <a:rPr lang="es-ES" sz="3200" dirty="0">
                <a:latin typeface="The Hand Extrablack" panose="020B0604020202020204" pitchFamily="66" charset="0"/>
              </a:rPr>
              <a:t>:</a:t>
            </a:r>
          </a:p>
          <a:p>
            <a:pPr algn="just">
              <a:lnSpc>
                <a:spcPct val="107000"/>
              </a:lnSpc>
              <a:spcAft>
                <a:spcPts val="800"/>
              </a:spcAft>
            </a:pPr>
            <a:r>
              <a:rPr lang="es-ES" sz="3200" dirty="0">
                <a:latin typeface="The Hand Extrablack" panose="020B0604020202020204" pitchFamily="66" charset="0"/>
              </a:rPr>
              <a:t>Diferentes materiales de impresión requieren diferentes temperaturas de impresión. Consulte las especificaciones del fabricante del material para obtener la temperatura recomendada. Se debe configurar la temperatura del extrusor y de la cama para que coincidan con las especificaciones recomendadas. Se puede hacer desde la pantalla de la impresora o desde el software de impresión.</a:t>
            </a:r>
          </a:p>
          <a:p>
            <a:pPr algn="just">
              <a:lnSpc>
                <a:spcPct val="107000"/>
              </a:lnSpc>
              <a:spcAft>
                <a:spcPts val="800"/>
              </a:spcAft>
            </a:pPr>
            <a:endParaRPr lang="es-ES" sz="3200" dirty="0">
              <a:latin typeface="The Hand Extrablack" panose="020B0604020202020204" pitchFamily="66" charset="0"/>
            </a:endParaRPr>
          </a:p>
          <a:p>
            <a:pPr algn="just">
              <a:lnSpc>
                <a:spcPct val="107000"/>
              </a:lnSpc>
              <a:spcAft>
                <a:spcPts val="800"/>
              </a:spcAft>
            </a:pPr>
            <a:endParaRPr lang="es-ES" sz="3200" dirty="0">
              <a:latin typeface="The Hand Extrablack" panose="020B0604020202020204" pitchFamily="66" charset="0"/>
            </a:endParaRPr>
          </a:p>
        </p:txBody>
      </p:sp>
      <p:pic>
        <p:nvPicPr>
          <p:cNvPr id="6" name="Picture 2">
            <a:extLst>
              <a:ext uri="{FF2B5EF4-FFF2-40B4-BE49-F238E27FC236}">
                <a16:creationId xmlns:a16="http://schemas.microsoft.com/office/drawing/2014/main" id="{583EDA15-C142-E1D8-6CBF-45A16052DA2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83323" b="13550"/>
          <a:stretch/>
        </p:blipFill>
        <p:spPr bwMode="auto">
          <a:xfrm>
            <a:off x="2683165" y="6006854"/>
            <a:ext cx="924502" cy="708148"/>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629C0992-53F0-CAA2-8B8C-E66F07BE6342}"/>
              </a:ext>
            </a:extLst>
          </p:cNvPr>
          <p:cNvSpPr txBox="1"/>
          <p:nvPr/>
        </p:nvSpPr>
        <p:spPr>
          <a:xfrm>
            <a:off x="10041149" y="6318620"/>
            <a:ext cx="2044459" cy="461665"/>
          </a:xfrm>
          <a:prstGeom prst="rect">
            <a:avLst/>
          </a:prstGeom>
          <a:noFill/>
        </p:spPr>
        <p:txBody>
          <a:bodyPr wrap="square" rtlCol="0">
            <a:spAutoFit/>
          </a:bodyPr>
          <a:lstStyle/>
          <a:p>
            <a:r>
              <a:rPr lang="es-ES" sz="1200" dirty="0">
                <a:latin typeface="Viner Hand ITC" panose="03070502030502020203" pitchFamily="66" charset="0"/>
              </a:rPr>
              <a:t>Víctor J Borreguero García</a:t>
            </a:r>
            <a:br>
              <a:rPr lang="es-ES" sz="1200" dirty="0">
                <a:latin typeface="Viner Hand ITC" panose="03070502030502020203" pitchFamily="66" charset="0"/>
              </a:rPr>
            </a:br>
            <a:r>
              <a:rPr lang="es-ES" sz="1200" dirty="0">
                <a:latin typeface="Viner Hand ITC" panose="03070502030502020203" pitchFamily="66" charset="0"/>
              </a:rPr>
              <a:t>@VitiBorreguero</a:t>
            </a:r>
          </a:p>
        </p:txBody>
      </p:sp>
    </p:spTree>
    <p:extLst>
      <p:ext uri="{BB962C8B-B14F-4D97-AF65-F5344CB8AC3E}">
        <p14:creationId xmlns:p14="http://schemas.microsoft.com/office/powerpoint/2010/main" val="19668312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648B5147-3AC0-DE37-7DE4-D90B96D894D5}"/>
              </a:ext>
            </a:extLst>
          </p:cNvPr>
          <p:cNvPicPr>
            <a:picLocks noGrp="1" noRot="1" noChangeAspect="1" noMove="1" noResize="1" noEditPoints="1" noAdjustHandles="1" noChangeArrowheads="1" noChangeShapeType="1" noCrop="1"/>
          </p:cNvPicPr>
          <p:nvPr/>
        </p:nvPicPr>
        <p:blipFill rotWithShape="1">
          <a:blip r:embed="rId2">
            <a:alphaModFix amt="20000"/>
            <a:extLst>
              <a:ext uri="{28A0092B-C50C-407E-A947-70E740481C1C}">
                <a14:useLocalDpi xmlns:a14="http://schemas.microsoft.com/office/drawing/2010/main" val="0"/>
              </a:ext>
            </a:extLst>
          </a:blip>
          <a:srcRect l="13" r="13"/>
          <a:stretch/>
        </p:blipFill>
        <p:spPr>
          <a:xfrm>
            <a:off x="20" y="10"/>
            <a:ext cx="12188930" cy="6857990"/>
          </a:xfrm>
          <a:prstGeom prst="rect">
            <a:avLst/>
          </a:prstGeom>
        </p:spPr>
      </p:pic>
      <p:sp>
        <p:nvSpPr>
          <p:cNvPr id="3" name="Título 1">
            <a:extLst>
              <a:ext uri="{FF2B5EF4-FFF2-40B4-BE49-F238E27FC236}">
                <a16:creationId xmlns:a16="http://schemas.microsoft.com/office/drawing/2014/main" id="{36B6A8D2-8838-2443-4FAB-D9DF6551303F}"/>
              </a:ext>
            </a:extLst>
          </p:cNvPr>
          <p:cNvSpPr txBox="1">
            <a:spLocks noGrp="1" noRot="1" noMove="1" noResize="1" noEditPoints="1" noAdjustHandles="1" noChangeArrowheads="1" noChangeShapeType="1"/>
          </p:cNvSpPr>
          <p:nvPr/>
        </p:nvSpPr>
        <p:spPr>
          <a:xfrm>
            <a:off x="1522485" y="294641"/>
            <a:ext cx="9144000" cy="1188720"/>
          </a:xfrm>
          <a:prstGeom prst="rect">
            <a:avLst/>
          </a:prstGeom>
        </p:spPr>
        <p:txBody>
          <a:bodyPr>
            <a:normAutofit fontScale="85000" lnSpcReduction="10000"/>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pPr algn="ctr"/>
            <a:r>
              <a:rPr lang="es-ES" sz="6000" dirty="0">
                <a:solidFill>
                  <a:schemeClr val="accent6">
                    <a:lumMod val="50000"/>
                  </a:schemeClr>
                </a:solidFill>
              </a:rPr>
              <a:t>Configuración de impresora</a:t>
            </a:r>
          </a:p>
        </p:txBody>
      </p:sp>
      <p:pic>
        <p:nvPicPr>
          <p:cNvPr id="4" name="Picture 4" descr="RECONOCIMIENTO JCYL: EXPERIENCIA DE CALIDAD - Colegio &quot;Sagrado Corazón&quot; -  Jesuitinas">
            <a:extLst>
              <a:ext uri="{FF2B5EF4-FFF2-40B4-BE49-F238E27FC236}">
                <a16:creationId xmlns:a16="http://schemas.microsoft.com/office/drawing/2014/main" id="{7E9B8650-4B9F-B935-6384-28CF765064F6}"/>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93969" y="5683123"/>
            <a:ext cx="2289211" cy="1031879"/>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23F2B72C-65E2-1918-315B-0207CA2559B6}"/>
              </a:ext>
            </a:extLst>
          </p:cNvPr>
          <p:cNvSpPr txBox="1"/>
          <p:nvPr/>
        </p:nvSpPr>
        <p:spPr>
          <a:xfrm>
            <a:off x="873760" y="1310638"/>
            <a:ext cx="10586720" cy="4060920"/>
          </a:xfrm>
          <a:prstGeom prst="rect">
            <a:avLst/>
          </a:prstGeom>
          <a:noFill/>
        </p:spPr>
        <p:txBody>
          <a:bodyPr wrap="square" numCol="1" rtlCol="0">
            <a:spAutoFit/>
          </a:bodyPr>
          <a:lstStyle/>
          <a:p>
            <a:pPr algn="just">
              <a:lnSpc>
                <a:spcPct val="107000"/>
              </a:lnSpc>
              <a:spcAft>
                <a:spcPts val="800"/>
              </a:spcAft>
            </a:pPr>
            <a:r>
              <a:rPr lang="es-ES" sz="3200" dirty="0">
                <a:solidFill>
                  <a:srgbClr val="0070C0"/>
                </a:solidFill>
                <a:latin typeface="The Hand Extrablack" panose="020B0604020202020204" pitchFamily="66" charset="0"/>
              </a:rPr>
              <a:t>Selección del material</a:t>
            </a:r>
            <a:r>
              <a:rPr lang="es-ES" sz="3200" dirty="0">
                <a:latin typeface="The Hand Extrablack" panose="020B0604020202020204" pitchFamily="66" charset="0"/>
              </a:rPr>
              <a:t>:</a:t>
            </a:r>
          </a:p>
          <a:p>
            <a:pPr algn="just">
              <a:lnSpc>
                <a:spcPct val="107000"/>
              </a:lnSpc>
              <a:spcAft>
                <a:spcPts val="800"/>
              </a:spcAft>
            </a:pPr>
            <a:r>
              <a:rPr lang="es-ES" sz="3200" dirty="0">
                <a:latin typeface="The Hand Extrablack" panose="020B0604020202020204" pitchFamily="66" charset="0"/>
              </a:rPr>
              <a:t>Es importante seleccionar el material adecuado para la impresión. Antes de comenzar a imprimir, asegúrate de que la configuración de la impresora 3D coincida con el material de impresión seleccionado en el software de impresión. Además, verifica que la temperatura esté configurada correctamente para el material seleccionado.</a:t>
            </a:r>
          </a:p>
          <a:p>
            <a:pPr algn="just">
              <a:lnSpc>
                <a:spcPct val="107000"/>
              </a:lnSpc>
              <a:spcAft>
                <a:spcPts val="800"/>
              </a:spcAft>
            </a:pPr>
            <a:endParaRPr lang="es-ES" sz="3200" dirty="0">
              <a:latin typeface="The Hand Extrablack" panose="020B0604020202020204" pitchFamily="66" charset="0"/>
            </a:endParaRPr>
          </a:p>
          <a:p>
            <a:pPr algn="just">
              <a:lnSpc>
                <a:spcPct val="107000"/>
              </a:lnSpc>
              <a:spcAft>
                <a:spcPts val="800"/>
              </a:spcAft>
            </a:pPr>
            <a:endParaRPr lang="es-ES" sz="3200" dirty="0">
              <a:latin typeface="The Hand Extrablack" panose="020B0604020202020204" pitchFamily="66" charset="0"/>
            </a:endParaRPr>
          </a:p>
        </p:txBody>
      </p:sp>
      <p:pic>
        <p:nvPicPr>
          <p:cNvPr id="6" name="Picture 2">
            <a:extLst>
              <a:ext uri="{FF2B5EF4-FFF2-40B4-BE49-F238E27FC236}">
                <a16:creationId xmlns:a16="http://schemas.microsoft.com/office/drawing/2014/main" id="{DA808326-559D-9837-98A5-6CA8145F16A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83323" b="13550"/>
          <a:stretch/>
        </p:blipFill>
        <p:spPr bwMode="auto">
          <a:xfrm>
            <a:off x="2683165" y="6006854"/>
            <a:ext cx="924502" cy="708148"/>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3BE53786-4A9F-942B-FEB0-1B5B47CCE3F1}"/>
              </a:ext>
            </a:extLst>
          </p:cNvPr>
          <p:cNvSpPr txBox="1"/>
          <p:nvPr/>
        </p:nvSpPr>
        <p:spPr>
          <a:xfrm>
            <a:off x="10041149" y="6318620"/>
            <a:ext cx="2044459" cy="461665"/>
          </a:xfrm>
          <a:prstGeom prst="rect">
            <a:avLst/>
          </a:prstGeom>
          <a:noFill/>
        </p:spPr>
        <p:txBody>
          <a:bodyPr wrap="square" rtlCol="0">
            <a:spAutoFit/>
          </a:bodyPr>
          <a:lstStyle/>
          <a:p>
            <a:r>
              <a:rPr lang="es-ES" sz="1200" dirty="0">
                <a:latin typeface="Viner Hand ITC" panose="03070502030502020203" pitchFamily="66" charset="0"/>
              </a:rPr>
              <a:t>Víctor J Borreguero García</a:t>
            </a:r>
            <a:br>
              <a:rPr lang="es-ES" sz="1200" dirty="0">
                <a:latin typeface="Viner Hand ITC" panose="03070502030502020203" pitchFamily="66" charset="0"/>
              </a:rPr>
            </a:br>
            <a:r>
              <a:rPr lang="es-ES" sz="1200" dirty="0">
                <a:latin typeface="Viner Hand ITC" panose="03070502030502020203" pitchFamily="66" charset="0"/>
              </a:rPr>
              <a:t>@VitiBorreguero</a:t>
            </a:r>
          </a:p>
        </p:txBody>
      </p:sp>
    </p:spTree>
    <p:extLst>
      <p:ext uri="{BB962C8B-B14F-4D97-AF65-F5344CB8AC3E}">
        <p14:creationId xmlns:p14="http://schemas.microsoft.com/office/powerpoint/2010/main" val="8274540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648B5147-3AC0-DE37-7DE4-D90B96D894D5}"/>
              </a:ext>
            </a:extLst>
          </p:cNvPr>
          <p:cNvPicPr>
            <a:picLocks noGrp="1" noRot="1" noChangeAspect="1" noMove="1" noResize="1" noEditPoints="1" noAdjustHandles="1" noChangeArrowheads="1" noChangeShapeType="1" noCrop="1"/>
          </p:cNvPicPr>
          <p:nvPr/>
        </p:nvPicPr>
        <p:blipFill rotWithShape="1">
          <a:blip r:embed="rId2">
            <a:alphaModFix amt="20000"/>
            <a:extLst>
              <a:ext uri="{28A0092B-C50C-407E-A947-70E740481C1C}">
                <a14:useLocalDpi xmlns:a14="http://schemas.microsoft.com/office/drawing/2010/main" val="0"/>
              </a:ext>
            </a:extLst>
          </a:blip>
          <a:srcRect l="13" r="13"/>
          <a:stretch/>
        </p:blipFill>
        <p:spPr>
          <a:xfrm>
            <a:off x="20" y="10"/>
            <a:ext cx="12188930" cy="6857990"/>
          </a:xfrm>
          <a:prstGeom prst="rect">
            <a:avLst/>
          </a:prstGeom>
        </p:spPr>
      </p:pic>
      <p:sp>
        <p:nvSpPr>
          <p:cNvPr id="3" name="Título 1">
            <a:extLst>
              <a:ext uri="{FF2B5EF4-FFF2-40B4-BE49-F238E27FC236}">
                <a16:creationId xmlns:a16="http://schemas.microsoft.com/office/drawing/2014/main" id="{36B6A8D2-8838-2443-4FAB-D9DF6551303F}"/>
              </a:ext>
            </a:extLst>
          </p:cNvPr>
          <p:cNvSpPr txBox="1">
            <a:spLocks noGrp="1" noRot="1" noMove="1" noResize="1" noEditPoints="1" noAdjustHandles="1" noChangeArrowheads="1" noChangeShapeType="1"/>
          </p:cNvSpPr>
          <p:nvPr/>
        </p:nvSpPr>
        <p:spPr>
          <a:xfrm>
            <a:off x="1522485" y="294641"/>
            <a:ext cx="9144000" cy="1188720"/>
          </a:xfrm>
          <a:prstGeom prst="rect">
            <a:avLst/>
          </a:prstGeom>
        </p:spPr>
        <p:txBody>
          <a:bodyPr>
            <a:normAutofit/>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pPr algn="ctr"/>
            <a:r>
              <a:rPr lang="es-ES" sz="6000" dirty="0">
                <a:solidFill>
                  <a:schemeClr val="accent6">
                    <a:lumMod val="50000"/>
                  </a:schemeClr>
                </a:solidFill>
              </a:rPr>
              <a:t>Índice</a:t>
            </a:r>
          </a:p>
        </p:txBody>
      </p:sp>
      <p:pic>
        <p:nvPicPr>
          <p:cNvPr id="4" name="Picture 4" descr="RECONOCIMIENTO JCYL: EXPERIENCIA DE CALIDAD - Colegio &quot;Sagrado Corazón&quot; -  Jesuitinas">
            <a:extLst>
              <a:ext uri="{FF2B5EF4-FFF2-40B4-BE49-F238E27FC236}">
                <a16:creationId xmlns:a16="http://schemas.microsoft.com/office/drawing/2014/main" id="{7E9B8650-4B9F-B935-6384-28CF765064F6}"/>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93969" y="5683123"/>
            <a:ext cx="2289211" cy="1031879"/>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23F2B72C-65E2-1918-315B-0207CA2559B6}"/>
              </a:ext>
            </a:extLst>
          </p:cNvPr>
          <p:cNvSpPr txBox="1"/>
          <p:nvPr/>
        </p:nvSpPr>
        <p:spPr>
          <a:xfrm>
            <a:off x="873760" y="1310639"/>
            <a:ext cx="10586720" cy="3816429"/>
          </a:xfrm>
          <a:prstGeom prst="rect">
            <a:avLst/>
          </a:prstGeom>
          <a:noFill/>
        </p:spPr>
        <p:txBody>
          <a:bodyPr wrap="square" numCol="2" rtlCol="0">
            <a:spAutoFit/>
          </a:bodyPr>
          <a:lstStyle/>
          <a:p>
            <a:pPr marL="285750" indent="-285750" algn="ctr">
              <a:buFontTx/>
              <a:buChar char="-"/>
            </a:pPr>
            <a:r>
              <a:rPr lang="es-ES" sz="3200" dirty="0">
                <a:latin typeface="The Hand Extrablack" panose="020B0604020202020204" pitchFamily="66" charset="0"/>
              </a:rPr>
              <a:t>Introducción</a:t>
            </a:r>
          </a:p>
          <a:p>
            <a:pPr marL="285750" indent="-285750" algn="ctr">
              <a:buFontTx/>
              <a:buChar char="-"/>
            </a:pPr>
            <a:r>
              <a:rPr lang="es-ES" sz="3200" dirty="0">
                <a:latin typeface="The Hand Extrablack" panose="020B0604020202020204" pitchFamily="66" charset="0"/>
              </a:rPr>
              <a:t>Diseño de modelos 3D</a:t>
            </a:r>
          </a:p>
          <a:p>
            <a:pPr marL="285750" indent="-285750" algn="ctr">
              <a:buFontTx/>
              <a:buChar char="-"/>
            </a:pPr>
            <a:r>
              <a:rPr lang="es-ES" sz="3200" dirty="0">
                <a:latin typeface="The Hand Extrablack" panose="020B0604020202020204" pitchFamily="66" charset="0"/>
              </a:rPr>
              <a:t>Preparación del archivo para impresión</a:t>
            </a:r>
          </a:p>
          <a:p>
            <a:pPr marL="285750" indent="-285750" algn="ctr">
              <a:buFontTx/>
              <a:buChar char="-"/>
            </a:pPr>
            <a:r>
              <a:rPr lang="es-ES" sz="3200" dirty="0">
                <a:latin typeface="The Hand Extrablack" panose="020B0604020202020204" pitchFamily="66" charset="0"/>
              </a:rPr>
              <a:t>Opciones de impresora</a:t>
            </a:r>
          </a:p>
          <a:p>
            <a:pPr marL="285750" indent="-285750" algn="ctr">
              <a:buFontTx/>
              <a:buChar char="-"/>
            </a:pPr>
            <a:r>
              <a:rPr lang="es-ES" sz="3200" dirty="0">
                <a:latin typeface="The Hand Extrablack" panose="020B0604020202020204" pitchFamily="66" charset="0"/>
              </a:rPr>
              <a:t>Materiales de impresión</a:t>
            </a:r>
          </a:p>
          <a:p>
            <a:pPr marL="285750" indent="-285750" algn="ctr">
              <a:buFontTx/>
              <a:buChar char="-"/>
            </a:pPr>
            <a:r>
              <a:rPr lang="es-ES" sz="3200" dirty="0">
                <a:latin typeface="The Hand Extrablack" panose="020B0604020202020204" pitchFamily="66" charset="0"/>
              </a:rPr>
              <a:t>Configuración de la impresora</a:t>
            </a:r>
          </a:p>
          <a:p>
            <a:pPr marL="285750" indent="-285750" algn="ctr">
              <a:buFontTx/>
              <a:buChar char="-"/>
            </a:pPr>
            <a:r>
              <a:rPr lang="es-ES" sz="3200" dirty="0" err="1">
                <a:latin typeface="The Hand Extrablack" panose="020B0604020202020204" pitchFamily="66" charset="0"/>
              </a:rPr>
              <a:t>Slicer</a:t>
            </a:r>
            <a:r>
              <a:rPr lang="es-ES" sz="3200" dirty="0">
                <a:latin typeface="The Hand Extrablack" panose="020B0604020202020204" pitchFamily="66" charset="0"/>
              </a:rPr>
              <a:t> de impresión</a:t>
            </a:r>
          </a:p>
          <a:p>
            <a:pPr marL="285750" indent="-285750" algn="ctr">
              <a:buFontTx/>
              <a:buChar char="-"/>
            </a:pPr>
            <a:r>
              <a:rPr lang="es-ES" sz="3200" dirty="0">
                <a:latin typeface="The Hand Extrablack" panose="020B0604020202020204" pitchFamily="66" charset="0"/>
              </a:rPr>
              <a:t>Impresión del modelo</a:t>
            </a:r>
          </a:p>
          <a:p>
            <a:pPr marL="285750" indent="-285750" algn="ctr">
              <a:buFontTx/>
              <a:buChar char="-"/>
            </a:pPr>
            <a:r>
              <a:rPr lang="es-ES" sz="3200" dirty="0" err="1">
                <a:latin typeface="The Hand Extrablack" panose="020B0604020202020204" pitchFamily="66" charset="0"/>
              </a:rPr>
              <a:t>Postprocesamiento</a:t>
            </a:r>
            <a:endParaRPr lang="es-ES" sz="3200" dirty="0">
              <a:latin typeface="The Hand Extrablack" panose="020B0604020202020204" pitchFamily="66" charset="0"/>
            </a:endParaRPr>
          </a:p>
          <a:p>
            <a:pPr marL="285750" indent="-285750" algn="ctr">
              <a:buFontTx/>
              <a:buChar char="-"/>
            </a:pPr>
            <a:r>
              <a:rPr lang="es-ES" sz="3200" dirty="0">
                <a:latin typeface="The Hand Extrablack" panose="020B0604020202020204" pitchFamily="66" charset="0"/>
              </a:rPr>
              <a:t>Solución de problemas</a:t>
            </a:r>
          </a:p>
          <a:p>
            <a:pPr marL="285750" indent="-285750" algn="ctr">
              <a:buFontTx/>
              <a:buChar char="-"/>
            </a:pPr>
            <a:r>
              <a:rPr lang="es-ES" sz="3200" dirty="0">
                <a:latin typeface="The Hand Extrablack" panose="020B0604020202020204" pitchFamily="66" charset="0"/>
              </a:rPr>
              <a:t>Consejos y trucos</a:t>
            </a:r>
          </a:p>
          <a:p>
            <a:pPr marL="285750" indent="-285750" algn="ctr">
              <a:buFontTx/>
              <a:buChar char="-"/>
            </a:pPr>
            <a:r>
              <a:rPr lang="es-ES" sz="3200" dirty="0">
                <a:latin typeface="The Hand Extrablack" panose="020B0604020202020204" pitchFamily="66" charset="0"/>
              </a:rPr>
              <a:t>Seguridad</a:t>
            </a:r>
          </a:p>
          <a:p>
            <a:pPr marL="285750" indent="-285750" algn="ctr">
              <a:buFontTx/>
              <a:buChar char="-"/>
            </a:pPr>
            <a:r>
              <a:rPr lang="es-ES" sz="3200" dirty="0">
                <a:latin typeface="The Hand Extrablack" panose="020B0604020202020204" pitchFamily="66" charset="0"/>
              </a:rPr>
              <a:t>Recursos adicionales</a:t>
            </a:r>
          </a:p>
          <a:p>
            <a:pPr marL="285750" indent="-285750" algn="ctr">
              <a:buFontTx/>
              <a:buChar char="-"/>
            </a:pPr>
            <a:r>
              <a:rPr lang="es-ES" sz="3200" dirty="0">
                <a:latin typeface="The Hand Extrablack" panose="020B0604020202020204" pitchFamily="66" charset="0"/>
              </a:rPr>
              <a:t>Glosario</a:t>
            </a:r>
          </a:p>
          <a:p>
            <a:pPr marL="285750" indent="-285750">
              <a:buFontTx/>
              <a:buChar char="-"/>
            </a:pPr>
            <a:endParaRPr lang="es-ES" dirty="0"/>
          </a:p>
        </p:txBody>
      </p:sp>
      <p:pic>
        <p:nvPicPr>
          <p:cNvPr id="1026" name="Picture 2">
            <a:extLst>
              <a:ext uri="{FF2B5EF4-FFF2-40B4-BE49-F238E27FC236}">
                <a16:creationId xmlns:a16="http://schemas.microsoft.com/office/drawing/2014/main" id="{0BD150CE-70C6-5046-F8F0-5BCB5C808B3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83323" b="13550"/>
          <a:stretch/>
        </p:blipFill>
        <p:spPr bwMode="auto">
          <a:xfrm>
            <a:off x="2683165" y="6006854"/>
            <a:ext cx="924502" cy="708148"/>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DD5D0D66-753D-45D0-C515-9F61D1A4AE60}"/>
              </a:ext>
            </a:extLst>
          </p:cNvPr>
          <p:cNvSpPr txBox="1"/>
          <p:nvPr/>
        </p:nvSpPr>
        <p:spPr>
          <a:xfrm>
            <a:off x="10041149" y="6318620"/>
            <a:ext cx="2044459" cy="461665"/>
          </a:xfrm>
          <a:prstGeom prst="rect">
            <a:avLst/>
          </a:prstGeom>
          <a:noFill/>
        </p:spPr>
        <p:txBody>
          <a:bodyPr wrap="square" rtlCol="0">
            <a:spAutoFit/>
          </a:bodyPr>
          <a:lstStyle/>
          <a:p>
            <a:r>
              <a:rPr lang="es-ES" sz="1200" dirty="0">
                <a:latin typeface="Viner Hand ITC" panose="03070502030502020203" pitchFamily="66" charset="0"/>
              </a:rPr>
              <a:t>Víctor J Borreguero García</a:t>
            </a:r>
            <a:br>
              <a:rPr lang="es-ES" sz="1200" dirty="0">
                <a:latin typeface="Viner Hand ITC" panose="03070502030502020203" pitchFamily="66" charset="0"/>
              </a:rPr>
            </a:br>
            <a:r>
              <a:rPr lang="es-ES" sz="1200" dirty="0">
                <a:latin typeface="Viner Hand ITC" panose="03070502030502020203" pitchFamily="66" charset="0"/>
              </a:rPr>
              <a:t>@VitiBorreguero</a:t>
            </a:r>
          </a:p>
        </p:txBody>
      </p:sp>
    </p:spTree>
    <p:extLst>
      <p:ext uri="{BB962C8B-B14F-4D97-AF65-F5344CB8AC3E}">
        <p14:creationId xmlns:p14="http://schemas.microsoft.com/office/powerpoint/2010/main" val="28008939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648B5147-3AC0-DE37-7DE4-D90B96D894D5}"/>
              </a:ext>
            </a:extLst>
          </p:cNvPr>
          <p:cNvPicPr>
            <a:picLocks noGrp="1" noRot="1" noChangeAspect="1" noMove="1" noResize="1" noEditPoints="1" noAdjustHandles="1" noChangeArrowheads="1" noChangeShapeType="1" noCrop="1"/>
          </p:cNvPicPr>
          <p:nvPr/>
        </p:nvPicPr>
        <p:blipFill rotWithShape="1">
          <a:blip r:embed="rId2">
            <a:alphaModFix amt="20000"/>
            <a:extLst>
              <a:ext uri="{28A0092B-C50C-407E-A947-70E740481C1C}">
                <a14:useLocalDpi xmlns:a14="http://schemas.microsoft.com/office/drawing/2010/main" val="0"/>
              </a:ext>
            </a:extLst>
          </a:blip>
          <a:srcRect l="13" r="13"/>
          <a:stretch/>
        </p:blipFill>
        <p:spPr>
          <a:xfrm>
            <a:off x="20" y="10"/>
            <a:ext cx="12188930" cy="6857990"/>
          </a:xfrm>
          <a:prstGeom prst="rect">
            <a:avLst/>
          </a:prstGeom>
        </p:spPr>
      </p:pic>
      <p:sp>
        <p:nvSpPr>
          <p:cNvPr id="3" name="Título 1">
            <a:extLst>
              <a:ext uri="{FF2B5EF4-FFF2-40B4-BE49-F238E27FC236}">
                <a16:creationId xmlns:a16="http://schemas.microsoft.com/office/drawing/2014/main" id="{36B6A8D2-8838-2443-4FAB-D9DF6551303F}"/>
              </a:ext>
            </a:extLst>
          </p:cNvPr>
          <p:cNvSpPr txBox="1">
            <a:spLocks noGrp="1" noRot="1" noMove="1" noResize="1" noEditPoints="1" noAdjustHandles="1" noChangeArrowheads="1" noChangeShapeType="1"/>
          </p:cNvSpPr>
          <p:nvPr/>
        </p:nvSpPr>
        <p:spPr>
          <a:xfrm>
            <a:off x="1522485" y="294641"/>
            <a:ext cx="9144000" cy="1188720"/>
          </a:xfrm>
          <a:prstGeom prst="rect">
            <a:avLst/>
          </a:prstGeom>
        </p:spPr>
        <p:txBody>
          <a:bodyPr>
            <a:normAutofit fontScale="85000" lnSpcReduction="10000"/>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pPr algn="ctr"/>
            <a:r>
              <a:rPr lang="es-ES" sz="6000" dirty="0">
                <a:solidFill>
                  <a:schemeClr val="accent6">
                    <a:lumMod val="50000"/>
                  </a:schemeClr>
                </a:solidFill>
              </a:rPr>
              <a:t>Configuración de impresora</a:t>
            </a:r>
          </a:p>
        </p:txBody>
      </p:sp>
      <p:pic>
        <p:nvPicPr>
          <p:cNvPr id="4" name="Picture 4" descr="RECONOCIMIENTO JCYL: EXPERIENCIA DE CALIDAD - Colegio &quot;Sagrado Corazón&quot; -  Jesuitinas">
            <a:extLst>
              <a:ext uri="{FF2B5EF4-FFF2-40B4-BE49-F238E27FC236}">
                <a16:creationId xmlns:a16="http://schemas.microsoft.com/office/drawing/2014/main" id="{7E9B8650-4B9F-B935-6384-28CF765064F6}"/>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93969" y="5683123"/>
            <a:ext cx="2289211" cy="1031879"/>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23F2B72C-65E2-1918-315B-0207CA2559B6}"/>
              </a:ext>
            </a:extLst>
          </p:cNvPr>
          <p:cNvSpPr txBox="1"/>
          <p:nvPr/>
        </p:nvSpPr>
        <p:spPr>
          <a:xfrm>
            <a:off x="873760" y="1310638"/>
            <a:ext cx="10586720" cy="2801857"/>
          </a:xfrm>
          <a:prstGeom prst="rect">
            <a:avLst/>
          </a:prstGeom>
          <a:noFill/>
        </p:spPr>
        <p:txBody>
          <a:bodyPr wrap="square" numCol="1" rtlCol="0">
            <a:spAutoFit/>
          </a:bodyPr>
          <a:lstStyle/>
          <a:p>
            <a:pPr algn="just">
              <a:lnSpc>
                <a:spcPct val="107000"/>
              </a:lnSpc>
              <a:spcAft>
                <a:spcPts val="800"/>
              </a:spcAft>
            </a:pPr>
            <a:r>
              <a:rPr lang="es-ES" sz="3200" dirty="0">
                <a:solidFill>
                  <a:srgbClr val="0070C0"/>
                </a:solidFill>
                <a:latin typeface="The Hand Extrablack" panose="020B0604020202020204" pitchFamily="66" charset="0"/>
              </a:rPr>
              <a:t>Otros ajustes</a:t>
            </a:r>
            <a:r>
              <a:rPr lang="es-ES" sz="3200" dirty="0">
                <a:latin typeface="The Hand Extrablack" panose="020B0604020202020204" pitchFamily="66" charset="0"/>
              </a:rPr>
              <a:t>:</a:t>
            </a:r>
          </a:p>
          <a:p>
            <a:pPr algn="just">
              <a:lnSpc>
                <a:spcPct val="107000"/>
              </a:lnSpc>
              <a:spcAft>
                <a:spcPts val="800"/>
              </a:spcAft>
            </a:pPr>
            <a:r>
              <a:rPr lang="es-ES" sz="3200" dirty="0">
                <a:latin typeface="The Hand Extrablack" panose="020B0604020202020204" pitchFamily="66" charset="0"/>
              </a:rPr>
              <a:t>Además de los ajustes anteriores, hay otros ajustes que pueden requerirse para obtener impresiones precisas. Algunos de ellos incluyen la velocidad de impresión, la distancia de retracción y otros ajustes avanzados según sea necesario. Se recomienda realizar pruebas y ajustes hasta que se obtengan resultados satisfactorios.</a:t>
            </a:r>
          </a:p>
        </p:txBody>
      </p:sp>
      <p:pic>
        <p:nvPicPr>
          <p:cNvPr id="6" name="Picture 2">
            <a:extLst>
              <a:ext uri="{FF2B5EF4-FFF2-40B4-BE49-F238E27FC236}">
                <a16:creationId xmlns:a16="http://schemas.microsoft.com/office/drawing/2014/main" id="{0CF3416A-D50A-7CD1-6E44-218E8E35D43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83323" b="13550"/>
          <a:stretch/>
        </p:blipFill>
        <p:spPr bwMode="auto">
          <a:xfrm>
            <a:off x="2683165" y="6006854"/>
            <a:ext cx="924502" cy="708148"/>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9EBEC84E-E691-43A0-7E4F-C7C25F0C0E4A}"/>
              </a:ext>
            </a:extLst>
          </p:cNvPr>
          <p:cNvSpPr txBox="1"/>
          <p:nvPr/>
        </p:nvSpPr>
        <p:spPr>
          <a:xfrm>
            <a:off x="10041149" y="6318620"/>
            <a:ext cx="2044459" cy="461665"/>
          </a:xfrm>
          <a:prstGeom prst="rect">
            <a:avLst/>
          </a:prstGeom>
          <a:noFill/>
        </p:spPr>
        <p:txBody>
          <a:bodyPr wrap="square" rtlCol="0">
            <a:spAutoFit/>
          </a:bodyPr>
          <a:lstStyle/>
          <a:p>
            <a:r>
              <a:rPr lang="es-ES" sz="1200" dirty="0">
                <a:latin typeface="Viner Hand ITC" panose="03070502030502020203" pitchFamily="66" charset="0"/>
              </a:rPr>
              <a:t>Víctor J Borreguero García</a:t>
            </a:r>
            <a:br>
              <a:rPr lang="es-ES" sz="1200" dirty="0">
                <a:latin typeface="Viner Hand ITC" panose="03070502030502020203" pitchFamily="66" charset="0"/>
              </a:rPr>
            </a:br>
            <a:r>
              <a:rPr lang="es-ES" sz="1200" dirty="0">
                <a:latin typeface="Viner Hand ITC" panose="03070502030502020203" pitchFamily="66" charset="0"/>
              </a:rPr>
              <a:t>@VitiBorreguero</a:t>
            </a:r>
          </a:p>
        </p:txBody>
      </p:sp>
    </p:spTree>
    <p:extLst>
      <p:ext uri="{BB962C8B-B14F-4D97-AF65-F5344CB8AC3E}">
        <p14:creationId xmlns:p14="http://schemas.microsoft.com/office/powerpoint/2010/main" val="17192794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05DCB7-39BA-4888-0B53-586A82072F76}"/>
            </a:ext>
          </a:extLst>
        </p:cNvPr>
        <p:cNvGrpSpPr/>
        <p:nvPr/>
      </p:nvGrpSpPr>
      <p:grpSpPr>
        <a:xfrm>
          <a:off x="0" y="0"/>
          <a:ext cx="0" cy="0"/>
          <a:chOff x="0" y="0"/>
          <a:chExt cx="0" cy="0"/>
        </a:xfrm>
      </p:grpSpPr>
      <p:pic>
        <p:nvPicPr>
          <p:cNvPr id="2" name="Picture 3">
            <a:extLst>
              <a:ext uri="{FF2B5EF4-FFF2-40B4-BE49-F238E27FC236}">
                <a16:creationId xmlns:a16="http://schemas.microsoft.com/office/drawing/2014/main" id="{BB20920F-0663-8583-CA3F-292631A57E8C}"/>
              </a:ext>
            </a:extLst>
          </p:cNvPr>
          <p:cNvPicPr>
            <a:picLocks noGrp="1" noRot="1" noChangeAspect="1" noMove="1" noResize="1" noEditPoints="1" noAdjustHandles="1" noChangeArrowheads="1" noChangeShapeType="1" noCrop="1"/>
          </p:cNvPicPr>
          <p:nvPr/>
        </p:nvPicPr>
        <p:blipFill rotWithShape="1">
          <a:blip r:embed="rId2">
            <a:alphaModFix amt="20000"/>
            <a:extLst>
              <a:ext uri="{28A0092B-C50C-407E-A947-70E740481C1C}">
                <a14:useLocalDpi xmlns:a14="http://schemas.microsoft.com/office/drawing/2010/main" val="0"/>
              </a:ext>
            </a:extLst>
          </a:blip>
          <a:srcRect l="13" r="13"/>
          <a:stretch/>
        </p:blipFill>
        <p:spPr>
          <a:xfrm>
            <a:off x="20" y="10"/>
            <a:ext cx="12188930" cy="6857990"/>
          </a:xfrm>
          <a:prstGeom prst="rect">
            <a:avLst/>
          </a:prstGeom>
        </p:spPr>
      </p:pic>
      <p:pic>
        <p:nvPicPr>
          <p:cNvPr id="4" name="Picture 4" descr="RECONOCIMIENTO JCYL: EXPERIENCIA DE CALIDAD - Colegio &quot;Sagrado Corazón&quot; -  Jesuitinas">
            <a:extLst>
              <a:ext uri="{FF2B5EF4-FFF2-40B4-BE49-F238E27FC236}">
                <a16:creationId xmlns:a16="http://schemas.microsoft.com/office/drawing/2014/main" id="{6BA3AFA6-61F2-017C-F957-1B88206D6C0C}"/>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93969" y="5683123"/>
            <a:ext cx="2289211" cy="1031879"/>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D33E7188-F466-2B24-5275-68E473763484}"/>
              </a:ext>
            </a:extLst>
          </p:cNvPr>
          <p:cNvSpPr txBox="1"/>
          <p:nvPr/>
        </p:nvSpPr>
        <p:spPr>
          <a:xfrm>
            <a:off x="873760" y="1310638"/>
            <a:ext cx="10586720" cy="591509"/>
          </a:xfrm>
          <a:prstGeom prst="rect">
            <a:avLst/>
          </a:prstGeom>
          <a:noFill/>
        </p:spPr>
        <p:txBody>
          <a:bodyPr wrap="square" numCol="1" rtlCol="0">
            <a:spAutoFit/>
          </a:bodyPr>
          <a:lstStyle/>
          <a:p>
            <a:pPr algn="just">
              <a:lnSpc>
                <a:spcPct val="107000"/>
              </a:lnSpc>
              <a:spcAft>
                <a:spcPts val="800"/>
              </a:spcAft>
            </a:pPr>
            <a:r>
              <a:rPr lang="es-ES" sz="3200" dirty="0" err="1">
                <a:solidFill>
                  <a:srgbClr val="0070C0"/>
                </a:solidFill>
                <a:latin typeface="The Hand Extrablack" panose="020B0604020202020204" pitchFamily="66" charset="0"/>
              </a:rPr>
              <a:t>Crearlity</a:t>
            </a:r>
            <a:r>
              <a:rPr lang="es-ES" sz="3200" dirty="0">
                <a:solidFill>
                  <a:srgbClr val="0070C0"/>
                </a:solidFill>
                <a:latin typeface="The Hand Extrablack" panose="020B0604020202020204" pitchFamily="66" charset="0"/>
              </a:rPr>
              <a:t> Ender 3 V2 Neo</a:t>
            </a:r>
            <a:r>
              <a:rPr lang="es-ES" sz="3200" dirty="0">
                <a:latin typeface="The Hand Extrablack" panose="020B0604020202020204" pitchFamily="66" charset="0"/>
              </a:rPr>
              <a:t>:</a:t>
            </a:r>
          </a:p>
        </p:txBody>
      </p:sp>
      <p:pic>
        <p:nvPicPr>
          <p:cNvPr id="6" name="Picture 2">
            <a:extLst>
              <a:ext uri="{FF2B5EF4-FFF2-40B4-BE49-F238E27FC236}">
                <a16:creationId xmlns:a16="http://schemas.microsoft.com/office/drawing/2014/main" id="{A96F70E1-47AC-14C5-51F0-7FBEB79D8DF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83323" b="13550"/>
          <a:stretch/>
        </p:blipFill>
        <p:spPr bwMode="auto">
          <a:xfrm>
            <a:off x="2683165" y="6006854"/>
            <a:ext cx="924502" cy="708148"/>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975057AA-3649-9908-3C7A-522A02F0EF3D}"/>
              </a:ext>
            </a:extLst>
          </p:cNvPr>
          <p:cNvSpPr txBox="1"/>
          <p:nvPr/>
        </p:nvSpPr>
        <p:spPr>
          <a:xfrm>
            <a:off x="10041149" y="6318620"/>
            <a:ext cx="2044459" cy="461665"/>
          </a:xfrm>
          <a:prstGeom prst="rect">
            <a:avLst/>
          </a:prstGeom>
          <a:noFill/>
        </p:spPr>
        <p:txBody>
          <a:bodyPr wrap="square" rtlCol="0">
            <a:spAutoFit/>
          </a:bodyPr>
          <a:lstStyle/>
          <a:p>
            <a:r>
              <a:rPr lang="es-ES" sz="1200" dirty="0">
                <a:latin typeface="Viner Hand ITC" panose="03070502030502020203" pitchFamily="66" charset="0"/>
              </a:rPr>
              <a:t>Víctor J Borreguero García</a:t>
            </a:r>
            <a:br>
              <a:rPr lang="es-ES" sz="1200" dirty="0">
                <a:latin typeface="Viner Hand ITC" panose="03070502030502020203" pitchFamily="66" charset="0"/>
              </a:rPr>
            </a:br>
            <a:r>
              <a:rPr lang="es-ES" sz="1200" dirty="0">
                <a:latin typeface="Viner Hand ITC" panose="03070502030502020203" pitchFamily="66" charset="0"/>
              </a:rPr>
              <a:t>@VitiBorreguero</a:t>
            </a:r>
          </a:p>
        </p:txBody>
      </p:sp>
      <p:pic>
        <p:nvPicPr>
          <p:cNvPr id="1026" name="Picture 2">
            <a:extLst>
              <a:ext uri="{FF2B5EF4-FFF2-40B4-BE49-F238E27FC236}">
                <a16:creationId xmlns:a16="http://schemas.microsoft.com/office/drawing/2014/main" id="{1CEACEE3-C2F4-DDC0-43B1-15ED3724FFF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32197" y="294641"/>
            <a:ext cx="4243058" cy="5909094"/>
          </a:xfrm>
          <a:prstGeom prst="rect">
            <a:avLst/>
          </a:prstGeom>
          <a:noFill/>
          <a:extLst>
            <a:ext uri="{909E8E84-426E-40DD-AFC4-6F175D3DCCD1}">
              <a14:hiddenFill xmlns:a14="http://schemas.microsoft.com/office/drawing/2010/main">
                <a:solidFill>
                  <a:srgbClr val="FFFFFF"/>
                </a:solidFill>
              </a14:hiddenFill>
            </a:ext>
          </a:extLst>
        </p:spPr>
      </p:pic>
      <p:sp>
        <p:nvSpPr>
          <p:cNvPr id="3" name="Título 1">
            <a:extLst>
              <a:ext uri="{FF2B5EF4-FFF2-40B4-BE49-F238E27FC236}">
                <a16:creationId xmlns:a16="http://schemas.microsoft.com/office/drawing/2014/main" id="{3E2177E4-7451-4ADC-82A1-58B9F3619648}"/>
              </a:ext>
            </a:extLst>
          </p:cNvPr>
          <p:cNvSpPr txBox="1">
            <a:spLocks noGrp="1" noRot="1" noMove="1" noResize="1" noEditPoints="1" noAdjustHandles="1" noChangeArrowheads="1" noChangeShapeType="1"/>
          </p:cNvSpPr>
          <p:nvPr/>
        </p:nvSpPr>
        <p:spPr>
          <a:xfrm>
            <a:off x="1522485" y="294641"/>
            <a:ext cx="9144000" cy="1188720"/>
          </a:xfrm>
          <a:prstGeom prst="rect">
            <a:avLst/>
          </a:prstGeom>
        </p:spPr>
        <p:txBody>
          <a:bodyPr>
            <a:normAutofit fontScale="85000" lnSpcReduction="10000"/>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pPr algn="ctr"/>
            <a:r>
              <a:rPr lang="es-ES" sz="6000" dirty="0">
                <a:solidFill>
                  <a:schemeClr val="accent6">
                    <a:lumMod val="50000"/>
                  </a:schemeClr>
                </a:solidFill>
              </a:rPr>
              <a:t>Configuración de impresora</a:t>
            </a:r>
          </a:p>
        </p:txBody>
      </p:sp>
    </p:spTree>
    <p:extLst>
      <p:ext uri="{BB962C8B-B14F-4D97-AF65-F5344CB8AC3E}">
        <p14:creationId xmlns:p14="http://schemas.microsoft.com/office/powerpoint/2010/main" val="8312338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49F2E1-A160-0E54-DE40-DCBF45C1EAAE}"/>
            </a:ext>
          </a:extLst>
        </p:cNvPr>
        <p:cNvGrpSpPr/>
        <p:nvPr/>
      </p:nvGrpSpPr>
      <p:grpSpPr>
        <a:xfrm>
          <a:off x="0" y="0"/>
          <a:ext cx="0" cy="0"/>
          <a:chOff x="0" y="0"/>
          <a:chExt cx="0" cy="0"/>
        </a:xfrm>
      </p:grpSpPr>
      <p:pic>
        <p:nvPicPr>
          <p:cNvPr id="2" name="Picture 3">
            <a:extLst>
              <a:ext uri="{FF2B5EF4-FFF2-40B4-BE49-F238E27FC236}">
                <a16:creationId xmlns:a16="http://schemas.microsoft.com/office/drawing/2014/main" id="{0B515C10-BA60-C44D-40FF-ED4B64A2366B}"/>
              </a:ext>
            </a:extLst>
          </p:cNvPr>
          <p:cNvPicPr>
            <a:picLocks noGrp="1" noRot="1" noChangeAspect="1" noMove="1" noResize="1" noEditPoints="1" noAdjustHandles="1" noChangeArrowheads="1" noChangeShapeType="1" noCrop="1"/>
          </p:cNvPicPr>
          <p:nvPr/>
        </p:nvPicPr>
        <p:blipFill rotWithShape="1">
          <a:blip r:embed="rId3">
            <a:alphaModFix amt="20000"/>
            <a:extLst>
              <a:ext uri="{28A0092B-C50C-407E-A947-70E740481C1C}">
                <a14:useLocalDpi xmlns:a14="http://schemas.microsoft.com/office/drawing/2010/main" val="0"/>
              </a:ext>
            </a:extLst>
          </a:blip>
          <a:srcRect l="13" r="13"/>
          <a:stretch/>
        </p:blipFill>
        <p:spPr>
          <a:xfrm>
            <a:off x="20" y="10"/>
            <a:ext cx="12188930" cy="6857990"/>
          </a:xfrm>
          <a:prstGeom prst="rect">
            <a:avLst/>
          </a:prstGeom>
        </p:spPr>
      </p:pic>
      <p:sp>
        <p:nvSpPr>
          <p:cNvPr id="7" name="CuadroTexto 6">
            <a:extLst>
              <a:ext uri="{FF2B5EF4-FFF2-40B4-BE49-F238E27FC236}">
                <a16:creationId xmlns:a16="http://schemas.microsoft.com/office/drawing/2014/main" id="{F6CFFE01-41FA-6BD3-C9A2-D3F0F73BB51A}"/>
              </a:ext>
            </a:extLst>
          </p:cNvPr>
          <p:cNvSpPr txBox="1"/>
          <p:nvPr/>
        </p:nvSpPr>
        <p:spPr>
          <a:xfrm>
            <a:off x="10041149" y="6318620"/>
            <a:ext cx="2044459" cy="461665"/>
          </a:xfrm>
          <a:prstGeom prst="rect">
            <a:avLst/>
          </a:prstGeom>
          <a:noFill/>
        </p:spPr>
        <p:txBody>
          <a:bodyPr wrap="square" rtlCol="0">
            <a:spAutoFit/>
          </a:bodyPr>
          <a:lstStyle/>
          <a:p>
            <a:r>
              <a:rPr lang="es-ES" sz="1200" dirty="0">
                <a:latin typeface="Viner Hand ITC" panose="03070502030502020203" pitchFamily="66" charset="0"/>
              </a:rPr>
              <a:t>Víctor J Borreguero García</a:t>
            </a:r>
            <a:br>
              <a:rPr lang="es-ES" sz="1200" dirty="0">
                <a:latin typeface="Viner Hand ITC" panose="03070502030502020203" pitchFamily="66" charset="0"/>
              </a:rPr>
            </a:br>
            <a:r>
              <a:rPr lang="es-ES" sz="1200" dirty="0">
                <a:latin typeface="Viner Hand ITC" panose="03070502030502020203" pitchFamily="66" charset="0"/>
              </a:rPr>
              <a:t>@VitiBorreguero</a:t>
            </a:r>
          </a:p>
        </p:txBody>
      </p:sp>
      <p:pic>
        <p:nvPicPr>
          <p:cNvPr id="8" name="Elementos multimedia en línea 7" title="ENDER 3 V2 NEO Creality 😎 - Armado - Tutorial - Montaje - Unboxing 🛠">
            <a:hlinkClick r:id="" action="ppaction://media"/>
            <a:extLst>
              <a:ext uri="{FF2B5EF4-FFF2-40B4-BE49-F238E27FC236}">
                <a16:creationId xmlns:a16="http://schemas.microsoft.com/office/drawing/2014/main" id="{D1605F8E-23F5-0AB9-CC29-3D6452D1C6AC}"/>
              </a:ext>
            </a:extLst>
          </p:cNvPr>
          <p:cNvPicPr>
            <a:picLocks noRot="1" noChangeAspect="1"/>
          </p:cNvPicPr>
          <p:nvPr>
            <a:videoFile r:link="rId1"/>
          </p:nvPr>
        </p:nvPicPr>
        <p:blipFill>
          <a:blip r:embed="rId4"/>
          <a:stretch>
            <a:fillRect/>
          </a:stretch>
        </p:blipFill>
        <p:spPr>
          <a:xfrm>
            <a:off x="1522485" y="1119064"/>
            <a:ext cx="8991126" cy="5079998"/>
          </a:xfrm>
          <a:prstGeom prst="rect">
            <a:avLst/>
          </a:prstGeom>
        </p:spPr>
      </p:pic>
      <p:pic>
        <p:nvPicPr>
          <p:cNvPr id="4" name="Picture 4" descr="RECONOCIMIENTO JCYL: EXPERIENCIA DE CALIDAD - Colegio &quot;Sagrado Corazón&quot; -  Jesuitinas">
            <a:extLst>
              <a:ext uri="{FF2B5EF4-FFF2-40B4-BE49-F238E27FC236}">
                <a16:creationId xmlns:a16="http://schemas.microsoft.com/office/drawing/2014/main" id="{B3CAD836-4B5B-6982-5A54-804A2DD08716}"/>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93969" y="5683123"/>
            <a:ext cx="2289211" cy="103187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9F7D4B82-2232-B6B7-59F2-135E05F59AF9}"/>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83323" b="13550"/>
          <a:stretch/>
        </p:blipFill>
        <p:spPr bwMode="auto">
          <a:xfrm>
            <a:off x="2683165" y="6006854"/>
            <a:ext cx="924502" cy="708148"/>
          </a:xfrm>
          <a:prstGeom prst="rect">
            <a:avLst/>
          </a:prstGeom>
          <a:noFill/>
          <a:extLst>
            <a:ext uri="{909E8E84-426E-40DD-AFC4-6F175D3DCCD1}">
              <a14:hiddenFill xmlns:a14="http://schemas.microsoft.com/office/drawing/2010/main">
                <a:solidFill>
                  <a:srgbClr val="FFFFFF"/>
                </a:solidFill>
              </a14:hiddenFill>
            </a:ext>
          </a:extLst>
        </p:spPr>
      </p:pic>
      <p:sp>
        <p:nvSpPr>
          <p:cNvPr id="3" name="Título 1">
            <a:extLst>
              <a:ext uri="{FF2B5EF4-FFF2-40B4-BE49-F238E27FC236}">
                <a16:creationId xmlns:a16="http://schemas.microsoft.com/office/drawing/2014/main" id="{A8AEF9A5-FCDE-5F63-D2AD-B4FFAFA5B6E5}"/>
              </a:ext>
            </a:extLst>
          </p:cNvPr>
          <p:cNvSpPr txBox="1">
            <a:spLocks noGrp="1" noRot="1" noMove="1" noResize="1" noEditPoints="1" noAdjustHandles="1" noChangeArrowheads="1" noChangeShapeType="1"/>
          </p:cNvSpPr>
          <p:nvPr/>
        </p:nvSpPr>
        <p:spPr>
          <a:xfrm>
            <a:off x="1522485" y="294641"/>
            <a:ext cx="9144000" cy="1188720"/>
          </a:xfrm>
          <a:prstGeom prst="rect">
            <a:avLst/>
          </a:prstGeom>
        </p:spPr>
        <p:txBody>
          <a:bodyPr>
            <a:normAutofit fontScale="85000" lnSpcReduction="10000"/>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pPr algn="ctr"/>
            <a:r>
              <a:rPr lang="es-ES" sz="6000" dirty="0">
                <a:solidFill>
                  <a:schemeClr val="accent6">
                    <a:lumMod val="50000"/>
                  </a:schemeClr>
                </a:solidFill>
              </a:rPr>
              <a:t>Configuración de impresora</a:t>
            </a:r>
          </a:p>
        </p:txBody>
      </p:sp>
    </p:spTree>
    <p:extLst>
      <p:ext uri="{BB962C8B-B14F-4D97-AF65-F5344CB8AC3E}">
        <p14:creationId xmlns:p14="http://schemas.microsoft.com/office/powerpoint/2010/main" val="3787110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648B5147-3AC0-DE37-7DE4-D90B96D894D5}"/>
              </a:ext>
            </a:extLst>
          </p:cNvPr>
          <p:cNvPicPr>
            <a:picLocks noGrp="1" noRot="1" noChangeAspect="1" noMove="1" noResize="1" noEditPoints="1" noAdjustHandles="1" noChangeArrowheads="1" noChangeShapeType="1" noCrop="1"/>
          </p:cNvPicPr>
          <p:nvPr/>
        </p:nvPicPr>
        <p:blipFill rotWithShape="1">
          <a:blip r:embed="rId2">
            <a:alphaModFix amt="20000"/>
            <a:extLst>
              <a:ext uri="{28A0092B-C50C-407E-A947-70E740481C1C}">
                <a14:useLocalDpi xmlns:a14="http://schemas.microsoft.com/office/drawing/2010/main" val="0"/>
              </a:ext>
            </a:extLst>
          </a:blip>
          <a:srcRect l="13" r="13"/>
          <a:stretch/>
        </p:blipFill>
        <p:spPr>
          <a:xfrm>
            <a:off x="20" y="10"/>
            <a:ext cx="12188930" cy="6857990"/>
          </a:xfrm>
          <a:prstGeom prst="rect">
            <a:avLst/>
          </a:prstGeom>
        </p:spPr>
      </p:pic>
      <p:sp>
        <p:nvSpPr>
          <p:cNvPr id="3" name="Título 1">
            <a:extLst>
              <a:ext uri="{FF2B5EF4-FFF2-40B4-BE49-F238E27FC236}">
                <a16:creationId xmlns:a16="http://schemas.microsoft.com/office/drawing/2014/main" id="{36B6A8D2-8838-2443-4FAB-D9DF6551303F}"/>
              </a:ext>
            </a:extLst>
          </p:cNvPr>
          <p:cNvSpPr txBox="1">
            <a:spLocks noGrp="1" noRot="1" noMove="1" noResize="1" noEditPoints="1" noAdjustHandles="1" noChangeArrowheads="1" noChangeShapeType="1"/>
          </p:cNvSpPr>
          <p:nvPr/>
        </p:nvSpPr>
        <p:spPr>
          <a:xfrm>
            <a:off x="1522485" y="294641"/>
            <a:ext cx="9144000" cy="1188720"/>
          </a:xfrm>
          <a:prstGeom prst="rect">
            <a:avLst/>
          </a:prstGeom>
        </p:spPr>
        <p:txBody>
          <a:bodyPr>
            <a:normAutofit/>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pPr algn="ctr"/>
            <a:r>
              <a:rPr lang="es-ES" sz="6000" dirty="0" err="1">
                <a:solidFill>
                  <a:schemeClr val="accent6">
                    <a:lumMod val="50000"/>
                  </a:schemeClr>
                </a:solidFill>
              </a:rPr>
              <a:t>Slicer</a:t>
            </a:r>
            <a:r>
              <a:rPr lang="es-ES" sz="6000" dirty="0">
                <a:solidFill>
                  <a:schemeClr val="accent6">
                    <a:lumMod val="50000"/>
                  </a:schemeClr>
                </a:solidFill>
              </a:rPr>
              <a:t> de impresión</a:t>
            </a:r>
          </a:p>
        </p:txBody>
      </p:sp>
      <p:pic>
        <p:nvPicPr>
          <p:cNvPr id="4" name="Picture 4" descr="RECONOCIMIENTO JCYL: EXPERIENCIA DE CALIDAD - Colegio &quot;Sagrado Corazón&quot; -  Jesuitinas">
            <a:extLst>
              <a:ext uri="{FF2B5EF4-FFF2-40B4-BE49-F238E27FC236}">
                <a16:creationId xmlns:a16="http://schemas.microsoft.com/office/drawing/2014/main" id="{7E9B8650-4B9F-B935-6384-28CF765064F6}"/>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93969" y="5683123"/>
            <a:ext cx="2289211" cy="1031879"/>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23F2B72C-65E2-1918-315B-0207CA2559B6}"/>
              </a:ext>
            </a:extLst>
          </p:cNvPr>
          <p:cNvSpPr txBox="1"/>
          <p:nvPr/>
        </p:nvSpPr>
        <p:spPr>
          <a:xfrm>
            <a:off x="873760" y="1310638"/>
            <a:ext cx="10586720" cy="4587859"/>
          </a:xfrm>
          <a:prstGeom prst="rect">
            <a:avLst/>
          </a:prstGeom>
          <a:noFill/>
        </p:spPr>
        <p:txBody>
          <a:bodyPr wrap="square" numCol="1" rtlCol="0">
            <a:spAutoFit/>
          </a:bodyPr>
          <a:lstStyle/>
          <a:p>
            <a:pPr algn="just">
              <a:lnSpc>
                <a:spcPct val="107000"/>
              </a:lnSpc>
              <a:spcAft>
                <a:spcPts val="800"/>
              </a:spcAft>
            </a:pPr>
            <a:r>
              <a:rPr lang="es-ES" sz="3200" dirty="0">
                <a:latin typeface="The Hand Extrablack" panose="020B0604020202020204" pitchFamily="66" charset="0"/>
              </a:rPr>
              <a:t>Un </a:t>
            </a:r>
            <a:r>
              <a:rPr lang="es-ES" sz="3200" dirty="0" err="1">
                <a:latin typeface="The Hand Extrablack" panose="020B0604020202020204" pitchFamily="66" charset="0"/>
              </a:rPr>
              <a:t>slicer</a:t>
            </a:r>
            <a:r>
              <a:rPr lang="es-ES" sz="3200" dirty="0">
                <a:latin typeface="The Hand Extrablack" panose="020B0604020202020204" pitchFamily="66" charset="0"/>
              </a:rPr>
              <a:t> de impresión es un software que convierte un modelo 3D en un archivo que puede ser impreso en una impresora 3D. Aquí te presentamos los pasos para utilizar un </a:t>
            </a:r>
            <a:r>
              <a:rPr lang="es-ES" sz="3200" dirty="0" err="1">
                <a:latin typeface="The Hand Extrablack" panose="020B0604020202020204" pitchFamily="66" charset="0"/>
              </a:rPr>
              <a:t>slicer</a:t>
            </a:r>
            <a:r>
              <a:rPr lang="es-ES" sz="3200" dirty="0">
                <a:latin typeface="The Hand Extrablack" panose="020B0604020202020204" pitchFamily="66" charset="0"/>
              </a:rPr>
              <a:t> de impresión de manera efectiva:</a:t>
            </a:r>
          </a:p>
          <a:p>
            <a:pPr algn="just">
              <a:lnSpc>
                <a:spcPct val="107000"/>
              </a:lnSpc>
              <a:spcAft>
                <a:spcPts val="800"/>
              </a:spcAft>
            </a:pPr>
            <a:r>
              <a:rPr lang="es-ES" sz="3200" dirty="0">
                <a:latin typeface="The Hand Extrablack" panose="020B0604020202020204" pitchFamily="66" charset="0"/>
              </a:rPr>
              <a:t>- Descarga e instala un software de </a:t>
            </a:r>
            <a:r>
              <a:rPr lang="es-ES" sz="3200" dirty="0" err="1">
                <a:latin typeface="The Hand Extrablack" panose="020B0604020202020204" pitchFamily="66" charset="0"/>
              </a:rPr>
              <a:t>slicer</a:t>
            </a:r>
            <a:r>
              <a:rPr lang="es-ES" sz="3200" dirty="0">
                <a:latin typeface="The Hand Extrablack" panose="020B0604020202020204" pitchFamily="66" charset="0"/>
              </a:rPr>
              <a:t> de impresión, como Cura, Simplify3D o </a:t>
            </a:r>
            <a:r>
              <a:rPr lang="es-ES" sz="3200" dirty="0" err="1">
                <a:latin typeface="The Hand Extrablack" panose="020B0604020202020204" pitchFamily="66" charset="0"/>
              </a:rPr>
              <a:t>PrusaSlicer</a:t>
            </a:r>
            <a:r>
              <a:rPr lang="es-ES" sz="3200" dirty="0">
                <a:latin typeface="The Hand Extrablack" panose="020B0604020202020204" pitchFamily="66" charset="0"/>
              </a:rPr>
              <a:t>, en tu ordenador.</a:t>
            </a:r>
          </a:p>
          <a:p>
            <a:pPr algn="just">
              <a:lnSpc>
                <a:spcPct val="107000"/>
              </a:lnSpc>
              <a:spcAft>
                <a:spcPts val="800"/>
              </a:spcAft>
            </a:pPr>
            <a:r>
              <a:rPr lang="es-ES" sz="3200" dirty="0">
                <a:latin typeface="The Hand Extrablack" panose="020B0604020202020204" pitchFamily="66" charset="0"/>
              </a:rPr>
              <a:t>- Importa el archivo 3D del modelo que deseas imprimir al </a:t>
            </a:r>
            <a:r>
              <a:rPr lang="es-ES" sz="3200" dirty="0" err="1">
                <a:latin typeface="The Hand Extrablack" panose="020B0604020202020204" pitchFamily="66" charset="0"/>
              </a:rPr>
              <a:t>slicer</a:t>
            </a:r>
            <a:r>
              <a:rPr lang="es-ES" sz="3200" dirty="0">
                <a:latin typeface="The Hand Extrablack" panose="020B0604020202020204" pitchFamily="66" charset="0"/>
              </a:rPr>
              <a:t> de impresión. Asegúrate de que el modelo sea compatible con la impresora 3D que utilizas.</a:t>
            </a:r>
          </a:p>
          <a:p>
            <a:pPr algn="just">
              <a:lnSpc>
                <a:spcPct val="107000"/>
              </a:lnSpc>
              <a:spcAft>
                <a:spcPts val="800"/>
              </a:spcAft>
            </a:pPr>
            <a:endParaRPr lang="es-ES" sz="3200" dirty="0">
              <a:latin typeface="The Hand Extrablack" panose="020B0604020202020204" pitchFamily="66" charset="0"/>
            </a:endParaRPr>
          </a:p>
        </p:txBody>
      </p:sp>
      <p:pic>
        <p:nvPicPr>
          <p:cNvPr id="6" name="Picture 2">
            <a:extLst>
              <a:ext uri="{FF2B5EF4-FFF2-40B4-BE49-F238E27FC236}">
                <a16:creationId xmlns:a16="http://schemas.microsoft.com/office/drawing/2014/main" id="{53E9AF26-1DD0-A9F2-5C00-0099C851FD4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83323" b="13550"/>
          <a:stretch/>
        </p:blipFill>
        <p:spPr bwMode="auto">
          <a:xfrm>
            <a:off x="2683165" y="6006854"/>
            <a:ext cx="924502" cy="708148"/>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B6C606DF-F3F1-29CA-0CA8-6EAC244D456B}"/>
              </a:ext>
            </a:extLst>
          </p:cNvPr>
          <p:cNvSpPr txBox="1"/>
          <p:nvPr/>
        </p:nvSpPr>
        <p:spPr>
          <a:xfrm>
            <a:off x="10041149" y="6318620"/>
            <a:ext cx="2044459" cy="461665"/>
          </a:xfrm>
          <a:prstGeom prst="rect">
            <a:avLst/>
          </a:prstGeom>
          <a:noFill/>
        </p:spPr>
        <p:txBody>
          <a:bodyPr wrap="square" rtlCol="0">
            <a:spAutoFit/>
          </a:bodyPr>
          <a:lstStyle/>
          <a:p>
            <a:r>
              <a:rPr lang="es-ES" sz="1200" dirty="0">
                <a:latin typeface="Viner Hand ITC" panose="03070502030502020203" pitchFamily="66" charset="0"/>
              </a:rPr>
              <a:t>Víctor J Borreguero García</a:t>
            </a:r>
            <a:br>
              <a:rPr lang="es-ES" sz="1200" dirty="0">
                <a:latin typeface="Viner Hand ITC" panose="03070502030502020203" pitchFamily="66" charset="0"/>
              </a:rPr>
            </a:br>
            <a:r>
              <a:rPr lang="es-ES" sz="1200" dirty="0">
                <a:latin typeface="Viner Hand ITC" panose="03070502030502020203" pitchFamily="66" charset="0"/>
              </a:rPr>
              <a:t>@VitiBorreguero</a:t>
            </a:r>
          </a:p>
        </p:txBody>
      </p:sp>
    </p:spTree>
    <p:extLst>
      <p:ext uri="{BB962C8B-B14F-4D97-AF65-F5344CB8AC3E}">
        <p14:creationId xmlns:p14="http://schemas.microsoft.com/office/powerpoint/2010/main" val="25870820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648B5147-3AC0-DE37-7DE4-D90B96D894D5}"/>
              </a:ext>
            </a:extLst>
          </p:cNvPr>
          <p:cNvPicPr>
            <a:picLocks noGrp="1" noRot="1" noChangeAspect="1" noMove="1" noResize="1" noEditPoints="1" noAdjustHandles="1" noChangeArrowheads="1" noChangeShapeType="1" noCrop="1"/>
          </p:cNvPicPr>
          <p:nvPr/>
        </p:nvPicPr>
        <p:blipFill rotWithShape="1">
          <a:blip r:embed="rId2">
            <a:alphaModFix amt="20000"/>
            <a:extLst>
              <a:ext uri="{28A0092B-C50C-407E-A947-70E740481C1C}">
                <a14:useLocalDpi xmlns:a14="http://schemas.microsoft.com/office/drawing/2010/main" val="0"/>
              </a:ext>
            </a:extLst>
          </a:blip>
          <a:srcRect l="13" r="13"/>
          <a:stretch/>
        </p:blipFill>
        <p:spPr>
          <a:xfrm>
            <a:off x="20" y="10"/>
            <a:ext cx="12188930" cy="6857990"/>
          </a:xfrm>
          <a:prstGeom prst="rect">
            <a:avLst/>
          </a:prstGeom>
        </p:spPr>
      </p:pic>
      <p:sp>
        <p:nvSpPr>
          <p:cNvPr id="3" name="Título 1">
            <a:extLst>
              <a:ext uri="{FF2B5EF4-FFF2-40B4-BE49-F238E27FC236}">
                <a16:creationId xmlns:a16="http://schemas.microsoft.com/office/drawing/2014/main" id="{36B6A8D2-8838-2443-4FAB-D9DF6551303F}"/>
              </a:ext>
            </a:extLst>
          </p:cNvPr>
          <p:cNvSpPr txBox="1">
            <a:spLocks noGrp="1" noRot="1" noMove="1" noResize="1" noEditPoints="1" noAdjustHandles="1" noChangeArrowheads="1" noChangeShapeType="1"/>
          </p:cNvSpPr>
          <p:nvPr/>
        </p:nvSpPr>
        <p:spPr>
          <a:xfrm>
            <a:off x="1522485" y="294641"/>
            <a:ext cx="9144000" cy="1188720"/>
          </a:xfrm>
          <a:prstGeom prst="rect">
            <a:avLst/>
          </a:prstGeom>
        </p:spPr>
        <p:txBody>
          <a:bodyPr>
            <a:normAutofit/>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pPr algn="ctr"/>
            <a:r>
              <a:rPr lang="es-ES" sz="6000" dirty="0" err="1">
                <a:solidFill>
                  <a:schemeClr val="accent6">
                    <a:lumMod val="50000"/>
                  </a:schemeClr>
                </a:solidFill>
              </a:rPr>
              <a:t>Slicer</a:t>
            </a:r>
            <a:r>
              <a:rPr lang="es-ES" sz="6000" dirty="0">
                <a:solidFill>
                  <a:schemeClr val="accent6">
                    <a:lumMod val="50000"/>
                  </a:schemeClr>
                </a:solidFill>
              </a:rPr>
              <a:t> de impresión</a:t>
            </a:r>
          </a:p>
        </p:txBody>
      </p:sp>
      <p:pic>
        <p:nvPicPr>
          <p:cNvPr id="4" name="Picture 4" descr="RECONOCIMIENTO JCYL: EXPERIENCIA DE CALIDAD - Colegio &quot;Sagrado Corazón&quot; -  Jesuitinas">
            <a:extLst>
              <a:ext uri="{FF2B5EF4-FFF2-40B4-BE49-F238E27FC236}">
                <a16:creationId xmlns:a16="http://schemas.microsoft.com/office/drawing/2014/main" id="{7E9B8650-4B9F-B935-6384-28CF765064F6}"/>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93969" y="5683123"/>
            <a:ext cx="2289211" cy="1031879"/>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23F2B72C-65E2-1918-315B-0207CA2559B6}"/>
              </a:ext>
            </a:extLst>
          </p:cNvPr>
          <p:cNvSpPr txBox="1"/>
          <p:nvPr/>
        </p:nvSpPr>
        <p:spPr>
          <a:xfrm>
            <a:off x="873760" y="1310638"/>
            <a:ext cx="10586720" cy="4060920"/>
          </a:xfrm>
          <a:prstGeom prst="rect">
            <a:avLst/>
          </a:prstGeom>
          <a:noFill/>
        </p:spPr>
        <p:txBody>
          <a:bodyPr wrap="square" numCol="1" rtlCol="0">
            <a:spAutoFit/>
          </a:bodyPr>
          <a:lstStyle/>
          <a:p>
            <a:pPr algn="just">
              <a:lnSpc>
                <a:spcPct val="107000"/>
              </a:lnSpc>
              <a:spcAft>
                <a:spcPts val="800"/>
              </a:spcAft>
            </a:pPr>
            <a:r>
              <a:rPr lang="es-ES" sz="3200" dirty="0">
                <a:latin typeface="The Hand Extrablack" panose="020B0604020202020204" pitchFamily="66" charset="0"/>
              </a:rPr>
              <a:t>- Selecciona el tipo de impresora 3D que estás utilizando. Si tienes una impresora 3D particular, verificar que está en la lista de impresoras compatibles en el </a:t>
            </a:r>
            <a:r>
              <a:rPr lang="es-ES" sz="3200" dirty="0" err="1">
                <a:latin typeface="The Hand Extrablack" panose="020B0604020202020204" pitchFamily="66" charset="0"/>
              </a:rPr>
              <a:t>slicer</a:t>
            </a:r>
            <a:r>
              <a:rPr lang="es-ES" sz="3200" dirty="0">
                <a:latin typeface="The Hand Extrablack" panose="020B0604020202020204" pitchFamily="66" charset="0"/>
              </a:rPr>
              <a:t> de impresión.</a:t>
            </a:r>
          </a:p>
          <a:p>
            <a:pPr algn="just">
              <a:lnSpc>
                <a:spcPct val="107000"/>
              </a:lnSpc>
              <a:spcAft>
                <a:spcPts val="800"/>
              </a:spcAft>
            </a:pPr>
            <a:r>
              <a:rPr lang="es-ES" sz="3200" dirty="0">
                <a:latin typeface="The Hand Extrablack" panose="020B0604020202020204" pitchFamily="66" charset="0"/>
              </a:rPr>
              <a:t>- Elige la orientación del modelo en la base de impresión. Asegúrate de que sea estable y tenga una base sólida para evitar que se mueva durante la impresión.</a:t>
            </a:r>
          </a:p>
          <a:p>
            <a:pPr algn="just">
              <a:lnSpc>
                <a:spcPct val="107000"/>
              </a:lnSpc>
              <a:spcAft>
                <a:spcPts val="800"/>
              </a:spcAft>
            </a:pPr>
            <a:r>
              <a:rPr lang="es-ES" sz="3200" dirty="0">
                <a:latin typeface="The Hand Extrablack" panose="020B0604020202020204" pitchFamily="66" charset="0"/>
              </a:rPr>
              <a:t>- Ajusta la configuración de la impresora 3D según las necesidades de tu modelo. Configura la velocidad de impresión, la altura de capa, la temperatura, el relleno, el soporte, la raíz integrada, etc.</a:t>
            </a:r>
          </a:p>
          <a:p>
            <a:pPr algn="just">
              <a:lnSpc>
                <a:spcPct val="107000"/>
              </a:lnSpc>
              <a:spcAft>
                <a:spcPts val="800"/>
              </a:spcAft>
            </a:pPr>
            <a:endParaRPr lang="es-ES" sz="3200" dirty="0">
              <a:latin typeface="The Hand Extrablack" panose="020B0604020202020204" pitchFamily="66" charset="0"/>
            </a:endParaRPr>
          </a:p>
        </p:txBody>
      </p:sp>
      <p:pic>
        <p:nvPicPr>
          <p:cNvPr id="6" name="Picture 2">
            <a:extLst>
              <a:ext uri="{FF2B5EF4-FFF2-40B4-BE49-F238E27FC236}">
                <a16:creationId xmlns:a16="http://schemas.microsoft.com/office/drawing/2014/main" id="{05687B40-DA84-BA4F-3AB7-8782F6CB079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83323" b="13550"/>
          <a:stretch/>
        </p:blipFill>
        <p:spPr bwMode="auto">
          <a:xfrm>
            <a:off x="2683165" y="6006854"/>
            <a:ext cx="924502" cy="708148"/>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B7E2D037-1979-A41B-E0DF-C905A88F47F6}"/>
              </a:ext>
            </a:extLst>
          </p:cNvPr>
          <p:cNvSpPr txBox="1"/>
          <p:nvPr/>
        </p:nvSpPr>
        <p:spPr>
          <a:xfrm>
            <a:off x="10041149" y="6318620"/>
            <a:ext cx="2044459" cy="461665"/>
          </a:xfrm>
          <a:prstGeom prst="rect">
            <a:avLst/>
          </a:prstGeom>
          <a:noFill/>
        </p:spPr>
        <p:txBody>
          <a:bodyPr wrap="square" rtlCol="0">
            <a:spAutoFit/>
          </a:bodyPr>
          <a:lstStyle/>
          <a:p>
            <a:r>
              <a:rPr lang="es-ES" sz="1200" dirty="0">
                <a:latin typeface="Viner Hand ITC" panose="03070502030502020203" pitchFamily="66" charset="0"/>
              </a:rPr>
              <a:t>Víctor J Borreguero García</a:t>
            </a:r>
            <a:br>
              <a:rPr lang="es-ES" sz="1200" dirty="0">
                <a:latin typeface="Viner Hand ITC" panose="03070502030502020203" pitchFamily="66" charset="0"/>
              </a:rPr>
            </a:br>
            <a:r>
              <a:rPr lang="es-ES" sz="1200" dirty="0">
                <a:latin typeface="Viner Hand ITC" panose="03070502030502020203" pitchFamily="66" charset="0"/>
              </a:rPr>
              <a:t>@VitiBorreguero</a:t>
            </a:r>
          </a:p>
        </p:txBody>
      </p:sp>
    </p:spTree>
    <p:extLst>
      <p:ext uri="{BB962C8B-B14F-4D97-AF65-F5344CB8AC3E}">
        <p14:creationId xmlns:p14="http://schemas.microsoft.com/office/powerpoint/2010/main" val="9811608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648B5147-3AC0-DE37-7DE4-D90B96D894D5}"/>
              </a:ext>
            </a:extLst>
          </p:cNvPr>
          <p:cNvPicPr>
            <a:picLocks noGrp="1" noRot="1" noChangeAspect="1" noMove="1" noResize="1" noEditPoints="1" noAdjustHandles="1" noChangeArrowheads="1" noChangeShapeType="1" noCrop="1"/>
          </p:cNvPicPr>
          <p:nvPr/>
        </p:nvPicPr>
        <p:blipFill rotWithShape="1">
          <a:blip r:embed="rId2">
            <a:alphaModFix amt="20000"/>
            <a:extLst>
              <a:ext uri="{28A0092B-C50C-407E-A947-70E740481C1C}">
                <a14:useLocalDpi xmlns:a14="http://schemas.microsoft.com/office/drawing/2010/main" val="0"/>
              </a:ext>
            </a:extLst>
          </a:blip>
          <a:srcRect l="13" r="13"/>
          <a:stretch/>
        </p:blipFill>
        <p:spPr>
          <a:xfrm>
            <a:off x="20" y="10"/>
            <a:ext cx="12188930" cy="6857990"/>
          </a:xfrm>
          <a:prstGeom prst="rect">
            <a:avLst/>
          </a:prstGeom>
        </p:spPr>
      </p:pic>
      <p:sp>
        <p:nvSpPr>
          <p:cNvPr id="3" name="Título 1">
            <a:extLst>
              <a:ext uri="{FF2B5EF4-FFF2-40B4-BE49-F238E27FC236}">
                <a16:creationId xmlns:a16="http://schemas.microsoft.com/office/drawing/2014/main" id="{36B6A8D2-8838-2443-4FAB-D9DF6551303F}"/>
              </a:ext>
            </a:extLst>
          </p:cNvPr>
          <p:cNvSpPr txBox="1">
            <a:spLocks noGrp="1" noRot="1" noMove="1" noResize="1" noEditPoints="1" noAdjustHandles="1" noChangeArrowheads="1" noChangeShapeType="1"/>
          </p:cNvSpPr>
          <p:nvPr/>
        </p:nvSpPr>
        <p:spPr>
          <a:xfrm>
            <a:off x="1522485" y="294641"/>
            <a:ext cx="9144000" cy="1188720"/>
          </a:xfrm>
          <a:prstGeom prst="rect">
            <a:avLst/>
          </a:prstGeom>
        </p:spPr>
        <p:txBody>
          <a:bodyPr>
            <a:normAutofit/>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pPr algn="ctr"/>
            <a:r>
              <a:rPr lang="es-ES" sz="6000" dirty="0" err="1">
                <a:solidFill>
                  <a:schemeClr val="accent6">
                    <a:lumMod val="50000"/>
                  </a:schemeClr>
                </a:solidFill>
              </a:rPr>
              <a:t>Slicer</a:t>
            </a:r>
            <a:r>
              <a:rPr lang="es-ES" sz="6000" dirty="0">
                <a:solidFill>
                  <a:schemeClr val="accent6">
                    <a:lumMod val="50000"/>
                  </a:schemeClr>
                </a:solidFill>
              </a:rPr>
              <a:t> de impresión</a:t>
            </a:r>
          </a:p>
        </p:txBody>
      </p:sp>
      <p:pic>
        <p:nvPicPr>
          <p:cNvPr id="4" name="Picture 4" descr="RECONOCIMIENTO JCYL: EXPERIENCIA DE CALIDAD - Colegio &quot;Sagrado Corazón&quot; -  Jesuitinas">
            <a:extLst>
              <a:ext uri="{FF2B5EF4-FFF2-40B4-BE49-F238E27FC236}">
                <a16:creationId xmlns:a16="http://schemas.microsoft.com/office/drawing/2014/main" id="{7E9B8650-4B9F-B935-6384-28CF765064F6}"/>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93969" y="5683123"/>
            <a:ext cx="2289211" cy="1031879"/>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23F2B72C-65E2-1918-315B-0207CA2559B6}"/>
              </a:ext>
            </a:extLst>
          </p:cNvPr>
          <p:cNvSpPr txBox="1"/>
          <p:nvPr/>
        </p:nvSpPr>
        <p:spPr>
          <a:xfrm>
            <a:off x="873760" y="1310638"/>
            <a:ext cx="10586720" cy="4163512"/>
          </a:xfrm>
          <a:prstGeom prst="rect">
            <a:avLst/>
          </a:prstGeom>
          <a:noFill/>
        </p:spPr>
        <p:txBody>
          <a:bodyPr wrap="square" numCol="1" rtlCol="0">
            <a:spAutoFit/>
          </a:bodyPr>
          <a:lstStyle/>
          <a:p>
            <a:pPr algn="just">
              <a:lnSpc>
                <a:spcPct val="107000"/>
              </a:lnSpc>
              <a:spcAft>
                <a:spcPts val="800"/>
              </a:spcAft>
            </a:pPr>
            <a:r>
              <a:rPr lang="es-ES" sz="3200" dirty="0">
                <a:latin typeface="The Hand Extrablack" panose="020B0604020202020204" pitchFamily="66" charset="0"/>
              </a:rPr>
              <a:t>- Utiliza las herramientas del </a:t>
            </a:r>
            <a:r>
              <a:rPr lang="es-ES" sz="3200" dirty="0" err="1">
                <a:latin typeface="The Hand Extrablack" panose="020B0604020202020204" pitchFamily="66" charset="0"/>
              </a:rPr>
              <a:t>slicer</a:t>
            </a:r>
            <a:r>
              <a:rPr lang="es-ES" sz="3200" dirty="0">
                <a:latin typeface="The Hand Extrablack" panose="020B0604020202020204" pitchFamily="66" charset="0"/>
              </a:rPr>
              <a:t> de impresión para verificar la calidad del modelo, antes del proceso de impresión.</a:t>
            </a:r>
          </a:p>
          <a:p>
            <a:pPr algn="just">
              <a:lnSpc>
                <a:spcPct val="107000"/>
              </a:lnSpc>
              <a:spcAft>
                <a:spcPts val="800"/>
              </a:spcAft>
            </a:pPr>
            <a:r>
              <a:rPr lang="es-ES" sz="3200" dirty="0">
                <a:latin typeface="The Hand Extrablack" panose="020B0604020202020204" pitchFamily="66" charset="0"/>
              </a:rPr>
              <a:t>- Guarda el archivo G-</a:t>
            </a:r>
            <a:r>
              <a:rPr lang="es-ES" sz="3200" dirty="0" err="1">
                <a:latin typeface="The Hand Extrablack" panose="020B0604020202020204" pitchFamily="66" charset="0"/>
              </a:rPr>
              <a:t>code</a:t>
            </a:r>
            <a:r>
              <a:rPr lang="es-ES" sz="3200" dirty="0">
                <a:latin typeface="The Hand Extrablack" panose="020B0604020202020204" pitchFamily="66" charset="0"/>
              </a:rPr>
              <a:t>, que contiene las instrucciones de impresión para la impresora 3D.</a:t>
            </a:r>
          </a:p>
          <a:p>
            <a:pPr algn="just">
              <a:lnSpc>
                <a:spcPct val="107000"/>
              </a:lnSpc>
              <a:spcAft>
                <a:spcPts val="800"/>
              </a:spcAft>
            </a:pPr>
            <a:r>
              <a:rPr lang="es-ES" sz="3200" dirty="0">
                <a:latin typeface="The Hand Extrablack" panose="020B0604020202020204" pitchFamily="66" charset="0"/>
              </a:rPr>
              <a:t>- Transfiere el archivo G-</a:t>
            </a:r>
            <a:r>
              <a:rPr lang="es-ES" sz="3200" dirty="0" err="1">
                <a:latin typeface="The Hand Extrablack" panose="020B0604020202020204" pitchFamily="66" charset="0"/>
              </a:rPr>
              <a:t>code</a:t>
            </a:r>
            <a:r>
              <a:rPr lang="es-ES" sz="3200" dirty="0">
                <a:latin typeface="The Hand Extrablack" panose="020B0604020202020204" pitchFamily="66" charset="0"/>
              </a:rPr>
              <a:t> a la impresora 3D y comienza el proceso de impresión.</a:t>
            </a:r>
          </a:p>
          <a:p>
            <a:pPr marL="457200" indent="-457200" algn="just">
              <a:lnSpc>
                <a:spcPct val="107000"/>
              </a:lnSpc>
              <a:spcAft>
                <a:spcPts val="800"/>
              </a:spcAft>
              <a:buFontTx/>
              <a:buChar char="-"/>
            </a:pPr>
            <a:endParaRPr lang="es-ES" sz="3200" dirty="0">
              <a:latin typeface="The Hand Extrablack" panose="020B0604020202020204" pitchFamily="66" charset="0"/>
            </a:endParaRPr>
          </a:p>
          <a:p>
            <a:pPr algn="just">
              <a:lnSpc>
                <a:spcPct val="107000"/>
              </a:lnSpc>
              <a:spcAft>
                <a:spcPts val="800"/>
              </a:spcAft>
            </a:pPr>
            <a:r>
              <a:rPr lang="es-ES" sz="3200" dirty="0">
                <a:latin typeface="The Hand Extrablack" panose="020B0604020202020204" pitchFamily="66" charset="0"/>
              </a:rPr>
              <a:t>Al seguir estos pasos, estarás listo para preparar tu modelo 3D y hacer un trabajo de impresión con calidad y éxito.</a:t>
            </a:r>
          </a:p>
        </p:txBody>
      </p:sp>
      <p:pic>
        <p:nvPicPr>
          <p:cNvPr id="6" name="Picture 2">
            <a:extLst>
              <a:ext uri="{FF2B5EF4-FFF2-40B4-BE49-F238E27FC236}">
                <a16:creationId xmlns:a16="http://schemas.microsoft.com/office/drawing/2014/main" id="{0C50A1E5-3DDB-A566-84C4-62DC6034D98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83323" b="13550"/>
          <a:stretch/>
        </p:blipFill>
        <p:spPr bwMode="auto">
          <a:xfrm>
            <a:off x="2683165" y="6006854"/>
            <a:ext cx="924502" cy="708148"/>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962955D3-BB90-0D88-E63C-E2B428B834F3}"/>
              </a:ext>
            </a:extLst>
          </p:cNvPr>
          <p:cNvSpPr txBox="1"/>
          <p:nvPr/>
        </p:nvSpPr>
        <p:spPr>
          <a:xfrm>
            <a:off x="10041149" y="6318620"/>
            <a:ext cx="2044459" cy="461665"/>
          </a:xfrm>
          <a:prstGeom prst="rect">
            <a:avLst/>
          </a:prstGeom>
          <a:noFill/>
        </p:spPr>
        <p:txBody>
          <a:bodyPr wrap="square" rtlCol="0">
            <a:spAutoFit/>
          </a:bodyPr>
          <a:lstStyle/>
          <a:p>
            <a:r>
              <a:rPr lang="es-ES" sz="1200" dirty="0">
                <a:latin typeface="Viner Hand ITC" panose="03070502030502020203" pitchFamily="66" charset="0"/>
              </a:rPr>
              <a:t>Víctor J Borreguero García</a:t>
            </a:r>
            <a:br>
              <a:rPr lang="es-ES" sz="1200" dirty="0">
                <a:latin typeface="Viner Hand ITC" panose="03070502030502020203" pitchFamily="66" charset="0"/>
              </a:rPr>
            </a:br>
            <a:r>
              <a:rPr lang="es-ES" sz="1200" dirty="0">
                <a:latin typeface="Viner Hand ITC" panose="03070502030502020203" pitchFamily="66" charset="0"/>
              </a:rPr>
              <a:t>@VitiBorreguero</a:t>
            </a:r>
          </a:p>
        </p:txBody>
      </p:sp>
    </p:spTree>
    <p:extLst>
      <p:ext uri="{BB962C8B-B14F-4D97-AF65-F5344CB8AC3E}">
        <p14:creationId xmlns:p14="http://schemas.microsoft.com/office/powerpoint/2010/main" val="10788363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648B5147-3AC0-DE37-7DE4-D90B96D894D5}"/>
              </a:ext>
            </a:extLst>
          </p:cNvPr>
          <p:cNvPicPr>
            <a:picLocks noGrp="1" noRot="1" noChangeAspect="1" noMove="1" noResize="1" noEditPoints="1" noAdjustHandles="1" noChangeArrowheads="1" noChangeShapeType="1" noCrop="1"/>
          </p:cNvPicPr>
          <p:nvPr/>
        </p:nvPicPr>
        <p:blipFill rotWithShape="1">
          <a:blip r:embed="rId2">
            <a:alphaModFix amt="20000"/>
            <a:extLst>
              <a:ext uri="{28A0092B-C50C-407E-A947-70E740481C1C}">
                <a14:useLocalDpi xmlns:a14="http://schemas.microsoft.com/office/drawing/2010/main" val="0"/>
              </a:ext>
            </a:extLst>
          </a:blip>
          <a:srcRect l="13" r="13"/>
          <a:stretch/>
        </p:blipFill>
        <p:spPr>
          <a:xfrm>
            <a:off x="20" y="10"/>
            <a:ext cx="12188930" cy="6857990"/>
          </a:xfrm>
          <a:prstGeom prst="rect">
            <a:avLst/>
          </a:prstGeom>
        </p:spPr>
      </p:pic>
      <p:sp>
        <p:nvSpPr>
          <p:cNvPr id="3" name="Título 1">
            <a:extLst>
              <a:ext uri="{FF2B5EF4-FFF2-40B4-BE49-F238E27FC236}">
                <a16:creationId xmlns:a16="http://schemas.microsoft.com/office/drawing/2014/main" id="{36B6A8D2-8838-2443-4FAB-D9DF6551303F}"/>
              </a:ext>
            </a:extLst>
          </p:cNvPr>
          <p:cNvSpPr txBox="1">
            <a:spLocks noGrp="1" noRot="1" noMove="1" noResize="1" noEditPoints="1" noAdjustHandles="1" noChangeArrowheads="1" noChangeShapeType="1"/>
          </p:cNvSpPr>
          <p:nvPr/>
        </p:nvSpPr>
        <p:spPr>
          <a:xfrm>
            <a:off x="1522485" y="294641"/>
            <a:ext cx="9144000" cy="1188720"/>
          </a:xfrm>
          <a:prstGeom prst="rect">
            <a:avLst/>
          </a:prstGeom>
        </p:spPr>
        <p:txBody>
          <a:bodyPr>
            <a:normAutofit/>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pPr algn="ctr"/>
            <a:r>
              <a:rPr lang="es-ES" sz="6000" dirty="0">
                <a:solidFill>
                  <a:schemeClr val="accent6">
                    <a:lumMod val="50000"/>
                  </a:schemeClr>
                </a:solidFill>
              </a:rPr>
              <a:t>Impresión del modelo</a:t>
            </a:r>
          </a:p>
        </p:txBody>
      </p:sp>
      <p:pic>
        <p:nvPicPr>
          <p:cNvPr id="4" name="Picture 4" descr="RECONOCIMIENTO JCYL: EXPERIENCIA DE CALIDAD - Colegio &quot;Sagrado Corazón&quot; -  Jesuitinas">
            <a:extLst>
              <a:ext uri="{FF2B5EF4-FFF2-40B4-BE49-F238E27FC236}">
                <a16:creationId xmlns:a16="http://schemas.microsoft.com/office/drawing/2014/main" id="{7E9B8650-4B9F-B935-6384-28CF765064F6}"/>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93969" y="5683123"/>
            <a:ext cx="2289211" cy="1031879"/>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23F2B72C-65E2-1918-315B-0207CA2559B6}"/>
              </a:ext>
            </a:extLst>
          </p:cNvPr>
          <p:cNvSpPr txBox="1"/>
          <p:nvPr/>
        </p:nvSpPr>
        <p:spPr>
          <a:xfrm>
            <a:off x="873760" y="1310638"/>
            <a:ext cx="10586720" cy="4233788"/>
          </a:xfrm>
          <a:prstGeom prst="rect">
            <a:avLst/>
          </a:prstGeom>
          <a:noFill/>
        </p:spPr>
        <p:txBody>
          <a:bodyPr wrap="square" numCol="1" rtlCol="0">
            <a:spAutoFit/>
          </a:bodyPr>
          <a:lstStyle/>
          <a:p>
            <a:pPr algn="just">
              <a:lnSpc>
                <a:spcPct val="107000"/>
              </a:lnSpc>
              <a:spcAft>
                <a:spcPts val="800"/>
              </a:spcAft>
            </a:pPr>
            <a:r>
              <a:rPr lang="es-ES" sz="3200" dirty="0">
                <a:latin typeface="The Hand Extrablack" panose="020B0604020202020204" pitchFamily="66" charset="0"/>
              </a:rPr>
              <a:t>Para imprimir un modelo 3D, es necesario seguir los siguientes pasos:</a:t>
            </a:r>
          </a:p>
          <a:p>
            <a:pPr algn="just">
              <a:lnSpc>
                <a:spcPct val="107000"/>
              </a:lnSpc>
              <a:spcAft>
                <a:spcPts val="800"/>
              </a:spcAft>
            </a:pPr>
            <a:r>
              <a:rPr lang="es-ES" sz="3200" dirty="0">
                <a:latin typeface="The Hand Extrablack" panose="020B0604020202020204" pitchFamily="66" charset="0"/>
              </a:rPr>
              <a:t> - </a:t>
            </a:r>
            <a:r>
              <a:rPr lang="es-ES" sz="3200" dirty="0">
                <a:solidFill>
                  <a:srgbClr val="0070C0"/>
                </a:solidFill>
                <a:latin typeface="The Hand Extrablack" panose="020B0604020202020204" pitchFamily="66" charset="0"/>
              </a:rPr>
              <a:t>Preparar la cama de impresión</a:t>
            </a:r>
            <a:r>
              <a:rPr lang="es-ES" sz="3200" dirty="0">
                <a:latin typeface="The Hand Extrablack" panose="020B0604020202020204" pitchFamily="66" charset="0"/>
              </a:rPr>
              <a:t>: es importante que la cama de impresión esté limpia y libre de obstáculos. Además, debe nivelarse para asegurar que la impresión se realice correctamente. Para nivelarla, se puede usar un nivel de burbuja o el software del fabricante.</a:t>
            </a:r>
          </a:p>
          <a:p>
            <a:pPr algn="just">
              <a:lnSpc>
                <a:spcPct val="107000"/>
              </a:lnSpc>
              <a:spcAft>
                <a:spcPts val="800"/>
              </a:spcAft>
            </a:pPr>
            <a:endParaRPr lang="es-ES" sz="1050" dirty="0">
              <a:latin typeface="The Hand Extrablack" panose="020B0604020202020204" pitchFamily="66" charset="0"/>
            </a:endParaRPr>
          </a:p>
          <a:p>
            <a:pPr algn="just">
              <a:lnSpc>
                <a:spcPct val="107000"/>
              </a:lnSpc>
              <a:spcAft>
                <a:spcPts val="800"/>
              </a:spcAft>
            </a:pPr>
            <a:r>
              <a:rPr lang="es-ES" sz="3200" dirty="0">
                <a:latin typeface="The Hand Extrablack" panose="020B0604020202020204" pitchFamily="66" charset="0"/>
              </a:rPr>
              <a:t>- </a:t>
            </a:r>
            <a:r>
              <a:rPr lang="es-ES" sz="3200" dirty="0">
                <a:solidFill>
                  <a:srgbClr val="0070C0"/>
                </a:solidFill>
                <a:latin typeface="The Hand Extrablack" panose="020B0604020202020204" pitchFamily="66" charset="0"/>
              </a:rPr>
              <a:t>Cargar el material</a:t>
            </a:r>
            <a:r>
              <a:rPr lang="es-ES" sz="3200" dirty="0">
                <a:latin typeface="The Hand Extrablack" panose="020B0604020202020204" pitchFamily="66" charset="0"/>
              </a:rPr>
              <a:t>: la mayoría de las impresoras 3D utilizan algún tipo de filamento, por lo que es necesario cargarlo en la impresora. Primero, asegúrate de que el material utilizado sea compatible con la impresora.</a:t>
            </a:r>
          </a:p>
        </p:txBody>
      </p:sp>
      <p:pic>
        <p:nvPicPr>
          <p:cNvPr id="6" name="Picture 2">
            <a:extLst>
              <a:ext uri="{FF2B5EF4-FFF2-40B4-BE49-F238E27FC236}">
                <a16:creationId xmlns:a16="http://schemas.microsoft.com/office/drawing/2014/main" id="{79EC94A9-E4BD-6BFB-38F0-AF10F5040D4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83323" b="13550"/>
          <a:stretch/>
        </p:blipFill>
        <p:spPr bwMode="auto">
          <a:xfrm>
            <a:off x="2683165" y="6006854"/>
            <a:ext cx="924502" cy="708148"/>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3BBEC78C-8A1A-FA75-DEC2-466F98E962BF}"/>
              </a:ext>
            </a:extLst>
          </p:cNvPr>
          <p:cNvSpPr txBox="1"/>
          <p:nvPr/>
        </p:nvSpPr>
        <p:spPr>
          <a:xfrm>
            <a:off x="10041149" y="6318620"/>
            <a:ext cx="2044459" cy="461665"/>
          </a:xfrm>
          <a:prstGeom prst="rect">
            <a:avLst/>
          </a:prstGeom>
          <a:noFill/>
        </p:spPr>
        <p:txBody>
          <a:bodyPr wrap="square" rtlCol="0">
            <a:spAutoFit/>
          </a:bodyPr>
          <a:lstStyle/>
          <a:p>
            <a:r>
              <a:rPr lang="es-ES" sz="1200" dirty="0">
                <a:latin typeface="Viner Hand ITC" panose="03070502030502020203" pitchFamily="66" charset="0"/>
              </a:rPr>
              <a:t>Víctor J Borreguero García</a:t>
            </a:r>
            <a:br>
              <a:rPr lang="es-ES" sz="1200" dirty="0">
                <a:latin typeface="Viner Hand ITC" panose="03070502030502020203" pitchFamily="66" charset="0"/>
              </a:rPr>
            </a:br>
            <a:r>
              <a:rPr lang="es-ES" sz="1200" dirty="0">
                <a:latin typeface="Viner Hand ITC" panose="03070502030502020203" pitchFamily="66" charset="0"/>
              </a:rPr>
              <a:t>@VitiBorreguero</a:t>
            </a:r>
          </a:p>
        </p:txBody>
      </p:sp>
    </p:spTree>
    <p:extLst>
      <p:ext uri="{BB962C8B-B14F-4D97-AF65-F5344CB8AC3E}">
        <p14:creationId xmlns:p14="http://schemas.microsoft.com/office/powerpoint/2010/main" val="12398156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648B5147-3AC0-DE37-7DE4-D90B96D894D5}"/>
              </a:ext>
            </a:extLst>
          </p:cNvPr>
          <p:cNvPicPr>
            <a:picLocks noGrp="1" noRot="1" noChangeAspect="1" noMove="1" noResize="1" noEditPoints="1" noAdjustHandles="1" noChangeArrowheads="1" noChangeShapeType="1" noCrop="1"/>
          </p:cNvPicPr>
          <p:nvPr/>
        </p:nvPicPr>
        <p:blipFill rotWithShape="1">
          <a:blip r:embed="rId2">
            <a:alphaModFix amt="20000"/>
            <a:extLst>
              <a:ext uri="{28A0092B-C50C-407E-A947-70E740481C1C}">
                <a14:useLocalDpi xmlns:a14="http://schemas.microsoft.com/office/drawing/2010/main" val="0"/>
              </a:ext>
            </a:extLst>
          </a:blip>
          <a:srcRect l="13" r="13"/>
          <a:stretch/>
        </p:blipFill>
        <p:spPr>
          <a:xfrm>
            <a:off x="20" y="10"/>
            <a:ext cx="12188930" cy="6857990"/>
          </a:xfrm>
          <a:prstGeom prst="rect">
            <a:avLst/>
          </a:prstGeom>
        </p:spPr>
      </p:pic>
      <p:sp>
        <p:nvSpPr>
          <p:cNvPr id="3" name="Título 1">
            <a:extLst>
              <a:ext uri="{FF2B5EF4-FFF2-40B4-BE49-F238E27FC236}">
                <a16:creationId xmlns:a16="http://schemas.microsoft.com/office/drawing/2014/main" id="{36B6A8D2-8838-2443-4FAB-D9DF6551303F}"/>
              </a:ext>
            </a:extLst>
          </p:cNvPr>
          <p:cNvSpPr txBox="1">
            <a:spLocks noGrp="1" noRot="1" noMove="1" noResize="1" noEditPoints="1" noAdjustHandles="1" noChangeArrowheads="1" noChangeShapeType="1"/>
          </p:cNvSpPr>
          <p:nvPr/>
        </p:nvSpPr>
        <p:spPr>
          <a:xfrm>
            <a:off x="1522485" y="294641"/>
            <a:ext cx="9144000" cy="1188720"/>
          </a:xfrm>
          <a:prstGeom prst="rect">
            <a:avLst/>
          </a:prstGeom>
        </p:spPr>
        <p:txBody>
          <a:bodyPr>
            <a:normAutofit/>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pPr algn="ctr"/>
            <a:r>
              <a:rPr lang="es-ES" sz="6000" dirty="0">
                <a:solidFill>
                  <a:schemeClr val="accent6">
                    <a:lumMod val="50000"/>
                  </a:schemeClr>
                </a:solidFill>
              </a:rPr>
              <a:t>Impresión del modelo</a:t>
            </a:r>
          </a:p>
        </p:txBody>
      </p:sp>
      <p:pic>
        <p:nvPicPr>
          <p:cNvPr id="4" name="Picture 4" descr="RECONOCIMIENTO JCYL: EXPERIENCIA DE CALIDAD - Colegio &quot;Sagrado Corazón&quot; -  Jesuitinas">
            <a:extLst>
              <a:ext uri="{FF2B5EF4-FFF2-40B4-BE49-F238E27FC236}">
                <a16:creationId xmlns:a16="http://schemas.microsoft.com/office/drawing/2014/main" id="{7E9B8650-4B9F-B935-6384-28CF765064F6}"/>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93969" y="5683123"/>
            <a:ext cx="2289211" cy="1031879"/>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23F2B72C-65E2-1918-315B-0207CA2559B6}"/>
              </a:ext>
            </a:extLst>
          </p:cNvPr>
          <p:cNvSpPr txBox="1"/>
          <p:nvPr/>
        </p:nvSpPr>
        <p:spPr>
          <a:xfrm>
            <a:off x="873760" y="1310638"/>
            <a:ext cx="10586720" cy="5138779"/>
          </a:xfrm>
          <a:prstGeom prst="rect">
            <a:avLst/>
          </a:prstGeom>
          <a:noFill/>
        </p:spPr>
        <p:txBody>
          <a:bodyPr wrap="square" numCol="1" rtlCol="0">
            <a:spAutoFit/>
          </a:bodyPr>
          <a:lstStyle/>
          <a:p>
            <a:pPr algn="just">
              <a:lnSpc>
                <a:spcPct val="107000"/>
              </a:lnSpc>
              <a:spcAft>
                <a:spcPts val="800"/>
              </a:spcAft>
            </a:pPr>
            <a:r>
              <a:rPr lang="es-ES" sz="3200" dirty="0">
                <a:latin typeface="The Hand Extrablack" panose="020B0604020202020204" pitchFamily="66" charset="0"/>
              </a:rPr>
              <a:t>- </a:t>
            </a:r>
            <a:r>
              <a:rPr lang="es-ES" sz="3200" dirty="0">
                <a:solidFill>
                  <a:srgbClr val="0070C0"/>
                </a:solidFill>
                <a:latin typeface="The Hand Extrablack" panose="020B0604020202020204" pitchFamily="66" charset="0"/>
              </a:rPr>
              <a:t>Escoger el modelo</a:t>
            </a:r>
            <a:r>
              <a:rPr lang="es-ES" sz="3200" dirty="0">
                <a:latin typeface="The Hand Extrablack" panose="020B0604020202020204" pitchFamily="66" charset="0"/>
              </a:rPr>
              <a:t>: descarga el modelo que deseas imprimir y lo abres en el software del fabricante. Es importante asegurarse de que el modelo esté correctamente orientado y centrado en la cama.</a:t>
            </a:r>
          </a:p>
          <a:p>
            <a:pPr algn="just">
              <a:lnSpc>
                <a:spcPct val="107000"/>
              </a:lnSpc>
              <a:spcAft>
                <a:spcPts val="800"/>
              </a:spcAft>
            </a:pPr>
            <a:endParaRPr lang="es-ES" sz="1050" dirty="0">
              <a:latin typeface="The Hand Extrablack" panose="020B0604020202020204" pitchFamily="66" charset="0"/>
            </a:endParaRPr>
          </a:p>
          <a:p>
            <a:pPr algn="just">
              <a:lnSpc>
                <a:spcPct val="107000"/>
              </a:lnSpc>
              <a:spcAft>
                <a:spcPts val="800"/>
              </a:spcAft>
            </a:pPr>
            <a:r>
              <a:rPr lang="es-ES" sz="3200" dirty="0">
                <a:latin typeface="The Hand Extrablack" panose="020B0604020202020204" pitchFamily="66" charset="0"/>
              </a:rPr>
              <a:t>- </a:t>
            </a:r>
            <a:r>
              <a:rPr lang="es-ES" sz="3200" dirty="0">
                <a:solidFill>
                  <a:srgbClr val="0070C0"/>
                </a:solidFill>
                <a:latin typeface="The Hand Extrablack" panose="020B0604020202020204" pitchFamily="66" charset="0"/>
              </a:rPr>
              <a:t>Preparar la impresora</a:t>
            </a:r>
            <a:r>
              <a:rPr lang="es-ES" sz="3200" dirty="0">
                <a:latin typeface="The Hand Extrablack" panose="020B0604020202020204" pitchFamily="66" charset="0"/>
              </a:rPr>
              <a:t>: configura la impresora 3D para la impresión. Configura la temperatura adecuada para la cabeza de impresión y filamento y la cama de impresión.</a:t>
            </a:r>
          </a:p>
          <a:p>
            <a:pPr algn="just">
              <a:lnSpc>
                <a:spcPct val="107000"/>
              </a:lnSpc>
              <a:spcAft>
                <a:spcPts val="800"/>
              </a:spcAft>
            </a:pPr>
            <a:endParaRPr lang="es-ES" sz="1050" dirty="0">
              <a:latin typeface="The Hand Extrablack" panose="020B0604020202020204" pitchFamily="66" charset="0"/>
            </a:endParaRPr>
          </a:p>
          <a:p>
            <a:pPr algn="just">
              <a:lnSpc>
                <a:spcPct val="107000"/>
              </a:lnSpc>
              <a:spcAft>
                <a:spcPts val="800"/>
              </a:spcAft>
            </a:pPr>
            <a:r>
              <a:rPr lang="es-ES" sz="3200" dirty="0">
                <a:latin typeface="The Hand Extrablack" panose="020B0604020202020204" pitchFamily="66" charset="0"/>
              </a:rPr>
              <a:t>- </a:t>
            </a:r>
            <a:r>
              <a:rPr lang="es-ES" sz="3200" dirty="0">
                <a:solidFill>
                  <a:srgbClr val="0070C0"/>
                </a:solidFill>
                <a:latin typeface="The Hand Extrablack" panose="020B0604020202020204" pitchFamily="66" charset="0"/>
              </a:rPr>
              <a:t>Iniciar la impresión</a:t>
            </a:r>
            <a:r>
              <a:rPr lang="es-ES" sz="3200" dirty="0">
                <a:latin typeface="The Hand Extrablack" panose="020B0604020202020204" pitchFamily="66" charset="0"/>
              </a:rPr>
              <a:t>: asegúrate de que la velocidad de impresión sea la correcta y que la temperatura se mantenga constante durante todo el proceso. Durante la impresión, asegúrate de supervisar el progreso para asegurarte de que todo está funcionando correctamente.</a:t>
            </a:r>
          </a:p>
          <a:p>
            <a:pPr algn="just">
              <a:lnSpc>
                <a:spcPct val="107000"/>
              </a:lnSpc>
              <a:spcAft>
                <a:spcPts val="800"/>
              </a:spcAft>
            </a:pPr>
            <a:endParaRPr lang="es-ES" sz="3200" dirty="0">
              <a:latin typeface="The Hand Extrablack" panose="020B0604020202020204" pitchFamily="66" charset="0"/>
            </a:endParaRPr>
          </a:p>
        </p:txBody>
      </p:sp>
      <p:pic>
        <p:nvPicPr>
          <p:cNvPr id="6" name="Picture 2">
            <a:extLst>
              <a:ext uri="{FF2B5EF4-FFF2-40B4-BE49-F238E27FC236}">
                <a16:creationId xmlns:a16="http://schemas.microsoft.com/office/drawing/2014/main" id="{38ED68CA-7CAC-2C49-44BC-6C8DF2EB8F8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83323" b="13550"/>
          <a:stretch/>
        </p:blipFill>
        <p:spPr bwMode="auto">
          <a:xfrm>
            <a:off x="2683165" y="6006854"/>
            <a:ext cx="924502" cy="708148"/>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30E572DC-4BB1-B9CA-4EC6-D4C97A45E75D}"/>
              </a:ext>
            </a:extLst>
          </p:cNvPr>
          <p:cNvSpPr txBox="1"/>
          <p:nvPr/>
        </p:nvSpPr>
        <p:spPr>
          <a:xfrm>
            <a:off x="10041149" y="6318620"/>
            <a:ext cx="2044459" cy="461665"/>
          </a:xfrm>
          <a:prstGeom prst="rect">
            <a:avLst/>
          </a:prstGeom>
          <a:noFill/>
        </p:spPr>
        <p:txBody>
          <a:bodyPr wrap="square" rtlCol="0">
            <a:spAutoFit/>
          </a:bodyPr>
          <a:lstStyle/>
          <a:p>
            <a:r>
              <a:rPr lang="es-ES" sz="1200" dirty="0">
                <a:latin typeface="Viner Hand ITC" panose="03070502030502020203" pitchFamily="66" charset="0"/>
              </a:rPr>
              <a:t>Víctor J Borreguero García</a:t>
            </a:r>
            <a:br>
              <a:rPr lang="es-ES" sz="1200" dirty="0">
                <a:latin typeface="Viner Hand ITC" panose="03070502030502020203" pitchFamily="66" charset="0"/>
              </a:rPr>
            </a:br>
            <a:r>
              <a:rPr lang="es-ES" sz="1200" dirty="0">
                <a:latin typeface="Viner Hand ITC" panose="03070502030502020203" pitchFamily="66" charset="0"/>
              </a:rPr>
              <a:t>@VitiBorreguero</a:t>
            </a:r>
          </a:p>
        </p:txBody>
      </p:sp>
    </p:spTree>
    <p:extLst>
      <p:ext uri="{BB962C8B-B14F-4D97-AF65-F5344CB8AC3E}">
        <p14:creationId xmlns:p14="http://schemas.microsoft.com/office/powerpoint/2010/main" val="8937571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648B5147-3AC0-DE37-7DE4-D90B96D894D5}"/>
              </a:ext>
            </a:extLst>
          </p:cNvPr>
          <p:cNvPicPr>
            <a:picLocks noGrp="1" noRot="1" noChangeAspect="1" noMove="1" noResize="1" noEditPoints="1" noAdjustHandles="1" noChangeArrowheads="1" noChangeShapeType="1" noCrop="1"/>
          </p:cNvPicPr>
          <p:nvPr/>
        </p:nvPicPr>
        <p:blipFill rotWithShape="1">
          <a:blip r:embed="rId2">
            <a:alphaModFix amt="20000"/>
            <a:extLst>
              <a:ext uri="{28A0092B-C50C-407E-A947-70E740481C1C}">
                <a14:useLocalDpi xmlns:a14="http://schemas.microsoft.com/office/drawing/2010/main" val="0"/>
              </a:ext>
            </a:extLst>
          </a:blip>
          <a:srcRect l="13" r="13"/>
          <a:stretch/>
        </p:blipFill>
        <p:spPr>
          <a:xfrm>
            <a:off x="20" y="10"/>
            <a:ext cx="12188930" cy="6857990"/>
          </a:xfrm>
          <a:prstGeom prst="rect">
            <a:avLst/>
          </a:prstGeom>
        </p:spPr>
      </p:pic>
      <p:sp>
        <p:nvSpPr>
          <p:cNvPr id="3" name="Título 1">
            <a:extLst>
              <a:ext uri="{FF2B5EF4-FFF2-40B4-BE49-F238E27FC236}">
                <a16:creationId xmlns:a16="http://schemas.microsoft.com/office/drawing/2014/main" id="{36B6A8D2-8838-2443-4FAB-D9DF6551303F}"/>
              </a:ext>
            </a:extLst>
          </p:cNvPr>
          <p:cNvSpPr txBox="1">
            <a:spLocks noGrp="1" noRot="1" noMove="1" noResize="1" noEditPoints="1" noAdjustHandles="1" noChangeArrowheads="1" noChangeShapeType="1"/>
          </p:cNvSpPr>
          <p:nvPr/>
        </p:nvSpPr>
        <p:spPr>
          <a:xfrm>
            <a:off x="1522485" y="294641"/>
            <a:ext cx="9144000" cy="1188720"/>
          </a:xfrm>
          <a:prstGeom prst="rect">
            <a:avLst/>
          </a:prstGeom>
        </p:spPr>
        <p:txBody>
          <a:bodyPr>
            <a:normAutofit/>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pPr algn="ctr"/>
            <a:r>
              <a:rPr lang="es-ES" sz="6000" dirty="0">
                <a:solidFill>
                  <a:schemeClr val="accent6">
                    <a:lumMod val="50000"/>
                  </a:schemeClr>
                </a:solidFill>
              </a:rPr>
              <a:t>Impresión del modelo</a:t>
            </a:r>
          </a:p>
        </p:txBody>
      </p:sp>
      <p:pic>
        <p:nvPicPr>
          <p:cNvPr id="4" name="Picture 4" descr="RECONOCIMIENTO JCYL: EXPERIENCIA DE CALIDAD - Colegio &quot;Sagrado Corazón&quot; -  Jesuitinas">
            <a:extLst>
              <a:ext uri="{FF2B5EF4-FFF2-40B4-BE49-F238E27FC236}">
                <a16:creationId xmlns:a16="http://schemas.microsoft.com/office/drawing/2014/main" id="{7E9B8650-4B9F-B935-6384-28CF765064F6}"/>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93969" y="5683123"/>
            <a:ext cx="2289211" cy="1031879"/>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23F2B72C-65E2-1918-315B-0207CA2559B6}"/>
              </a:ext>
            </a:extLst>
          </p:cNvPr>
          <p:cNvSpPr txBox="1"/>
          <p:nvPr/>
        </p:nvSpPr>
        <p:spPr>
          <a:xfrm>
            <a:off x="873760" y="1310638"/>
            <a:ext cx="10586720" cy="2172326"/>
          </a:xfrm>
          <a:prstGeom prst="rect">
            <a:avLst/>
          </a:prstGeom>
          <a:noFill/>
        </p:spPr>
        <p:txBody>
          <a:bodyPr wrap="square" numCol="1" rtlCol="0">
            <a:spAutoFit/>
          </a:bodyPr>
          <a:lstStyle/>
          <a:p>
            <a:pPr algn="just">
              <a:lnSpc>
                <a:spcPct val="107000"/>
              </a:lnSpc>
              <a:spcAft>
                <a:spcPts val="800"/>
              </a:spcAft>
            </a:pPr>
            <a:r>
              <a:rPr lang="es-ES" sz="3200" dirty="0">
                <a:latin typeface="The Hand Extrablack" panose="020B0604020202020204" pitchFamily="66" charset="0"/>
              </a:rPr>
              <a:t>En general, imprimir un modelo 3D es un proceso relativamente fácil, pero todos los modelos son diferentes y pueden requerir ajustes específicos. Si es la primera vez que estás utilizando una impresora 3D, es una buena idea familiarizarse con la impresora y su software antes de cargar un modelo para imprimir.</a:t>
            </a:r>
          </a:p>
        </p:txBody>
      </p:sp>
      <p:pic>
        <p:nvPicPr>
          <p:cNvPr id="6" name="Picture 2">
            <a:extLst>
              <a:ext uri="{FF2B5EF4-FFF2-40B4-BE49-F238E27FC236}">
                <a16:creationId xmlns:a16="http://schemas.microsoft.com/office/drawing/2014/main" id="{5D415B83-33F9-4851-C730-1735319AF7F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83323" b="13550"/>
          <a:stretch/>
        </p:blipFill>
        <p:spPr bwMode="auto">
          <a:xfrm>
            <a:off x="2683165" y="6006854"/>
            <a:ext cx="924502" cy="708148"/>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C6CA5256-8DC0-84DF-6859-DBD256CC9330}"/>
              </a:ext>
            </a:extLst>
          </p:cNvPr>
          <p:cNvSpPr txBox="1"/>
          <p:nvPr/>
        </p:nvSpPr>
        <p:spPr>
          <a:xfrm>
            <a:off x="10041149" y="6318620"/>
            <a:ext cx="2044459" cy="461665"/>
          </a:xfrm>
          <a:prstGeom prst="rect">
            <a:avLst/>
          </a:prstGeom>
          <a:noFill/>
        </p:spPr>
        <p:txBody>
          <a:bodyPr wrap="square" rtlCol="0">
            <a:spAutoFit/>
          </a:bodyPr>
          <a:lstStyle/>
          <a:p>
            <a:r>
              <a:rPr lang="es-ES" sz="1200" dirty="0">
                <a:latin typeface="Viner Hand ITC" panose="03070502030502020203" pitchFamily="66" charset="0"/>
              </a:rPr>
              <a:t>Víctor J Borreguero García</a:t>
            </a:r>
            <a:br>
              <a:rPr lang="es-ES" sz="1200" dirty="0">
                <a:latin typeface="Viner Hand ITC" panose="03070502030502020203" pitchFamily="66" charset="0"/>
              </a:rPr>
            </a:br>
            <a:r>
              <a:rPr lang="es-ES" sz="1200" dirty="0">
                <a:latin typeface="Viner Hand ITC" panose="03070502030502020203" pitchFamily="66" charset="0"/>
              </a:rPr>
              <a:t>@VitiBorreguero</a:t>
            </a:r>
          </a:p>
        </p:txBody>
      </p:sp>
    </p:spTree>
    <p:extLst>
      <p:ext uri="{BB962C8B-B14F-4D97-AF65-F5344CB8AC3E}">
        <p14:creationId xmlns:p14="http://schemas.microsoft.com/office/powerpoint/2010/main" val="26597441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648B5147-3AC0-DE37-7DE4-D90B96D894D5}"/>
              </a:ext>
            </a:extLst>
          </p:cNvPr>
          <p:cNvPicPr>
            <a:picLocks noGrp="1" noRot="1" noChangeAspect="1" noMove="1" noResize="1" noEditPoints="1" noAdjustHandles="1" noChangeArrowheads="1" noChangeShapeType="1" noCrop="1"/>
          </p:cNvPicPr>
          <p:nvPr/>
        </p:nvPicPr>
        <p:blipFill rotWithShape="1">
          <a:blip r:embed="rId2">
            <a:alphaModFix amt="20000"/>
            <a:extLst>
              <a:ext uri="{28A0092B-C50C-407E-A947-70E740481C1C}">
                <a14:useLocalDpi xmlns:a14="http://schemas.microsoft.com/office/drawing/2010/main" val="0"/>
              </a:ext>
            </a:extLst>
          </a:blip>
          <a:srcRect l="13" r="13"/>
          <a:stretch/>
        </p:blipFill>
        <p:spPr>
          <a:xfrm>
            <a:off x="20" y="10"/>
            <a:ext cx="12188930" cy="6857990"/>
          </a:xfrm>
          <a:prstGeom prst="rect">
            <a:avLst/>
          </a:prstGeom>
        </p:spPr>
      </p:pic>
      <p:sp>
        <p:nvSpPr>
          <p:cNvPr id="3" name="Título 1">
            <a:extLst>
              <a:ext uri="{FF2B5EF4-FFF2-40B4-BE49-F238E27FC236}">
                <a16:creationId xmlns:a16="http://schemas.microsoft.com/office/drawing/2014/main" id="{36B6A8D2-8838-2443-4FAB-D9DF6551303F}"/>
              </a:ext>
            </a:extLst>
          </p:cNvPr>
          <p:cNvSpPr txBox="1">
            <a:spLocks noGrp="1" noRot="1" noMove="1" noResize="1" noEditPoints="1" noAdjustHandles="1" noChangeArrowheads="1" noChangeShapeType="1"/>
          </p:cNvSpPr>
          <p:nvPr/>
        </p:nvSpPr>
        <p:spPr>
          <a:xfrm>
            <a:off x="1522485" y="294641"/>
            <a:ext cx="9144000" cy="1188720"/>
          </a:xfrm>
          <a:prstGeom prst="rect">
            <a:avLst/>
          </a:prstGeom>
        </p:spPr>
        <p:txBody>
          <a:bodyPr>
            <a:normAutofit/>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pPr algn="ctr"/>
            <a:r>
              <a:rPr lang="es-ES" sz="6000" dirty="0" err="1">
                <a:solidFill>
                  <a:schemeClr val="accent6">
                    <a:lumMod val="50000"/>
                  </a:schemeClr>
                </a:solidFill>
              </a:rPr>
              <a:t>Postprocesamiento</a:t>
            </a:r>
            <a:endParaRPr lang="es-ES" sz="6000" dirty="0">
              <a:solidFill>
                <a:schemeClr val="accent6">
                  <a:lumMod val="50000"/>
                </a:schemeClr>
              </a:solidFill>
            </a:endParaRPr>
          </a:p>
        </p:txBody>
      </p:sp>
      <p:pic>
        <p:nvPicPr>
          <p:cNvPr id="4" name="Picture 4" descr="RECONOCIMIENTO JCYL: EXPERIENCIA DE CALIDAD - Colegio &quot;Sagrado Corazón&quot; -  Jesuitinas">
            <a:extLst>
              <a:ext uri="{FF2B5EF4-FFF2-40B4-BE49-F238E27FC236}">
                <a16:creationId xmlns:a16="http://schemas.microsoft.com/office/drawing/2014/main" id="{7E9B8650-4B9F-B935-6384-28CF765064F6}"/>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93969" y="5683123"/>
            <a:ext cx="2289211" cy="1031879"/>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23F2B72C-65E2-1918-315B-0207CA2559B6}"/>
              </a:ext>
            </a:extLst>
          </p:cNvPr>
          <p:cNvSpPr txBox="1"/>
          <p:nvPr/>
        </p:nvSpPr>
        <p:spPr>
          <a:xfrm>
            <a:off x="873760" y="1310638"/>
            <a:ext cx="10586720" cy="4611840"/>
          </a:xfrm>
          <a:prstGeom prst="rect">
            <a:avLst/>
          </a:prstGeom>
          <a:noFill/>
        </p:spPr>
        <p:txBody>
          <a:bodyPr wrap="square" numCol="1" rtlCol="0">
            <a:spAutoFit/>
          </a:bodyPr>
          <a:lstStyle/>
          <a:p>
            <a:pPr algn="just">
              <a:lnSpc>
                <a:spcPct val="107000"/>
              </a:lnSpc>
              <a:spcAft>
                <a:spcPts val="800"/>
              </a:spcAft>
            </a:pPr>
            <a:r>
              <a:rPr lang="es-ES" sz="3200" dirty="0">
                <a:latin typeface="The Hand Extrablack" panose="020B0604020202020204" pitchFamily="66" charset="0"/>
              </a:rPr>
              <a:t>Una vez que la impresión ha finalizado, es esencial llevar a cabo una serie de pasos de </a:t>
            </a:r>
            <a:r>
              <a:rPr lang="es-ES" sz="3200" dirty="0" err="1">
                <a:latin typeface="The Hand Extrablack" panose="020B0604020202020204" pitchFamily="66" charset="0"/>
              </a:rPr>
              <a:t>postprocesamiento</a:t>
            </a:r>
            <a:r>
              <a:rPr lang="es-ES" sz="3200" dirty="0">
                <a:latin typeface="The Hand Extrablack" panose="020B0604020202020204" pitchFamily="66" charset="0"/>
              </a:rPr>
              <a:t> para obtener una calidad óptima en el modelo impreso.</a:t>
            </a:r>
          </a:p>
          <a:p>
            <a:pPr algn="just">
              <a:lnSpc>
                <a:spcPct val="107000"/>
              </a:lnSpc>
              <a:spcAft>
                <a:spcPts val="800"/>
              </a:spcAft>
            </a:pPr>
            <a:endParaRPr lang="es-ES" sz="1050" dirty="0">
              <a:latin typeface="The Hand Extrablack" panose="020B0604020202020204" pitchFamily="66" charset="0"/>
            </a:endParaRPr>
          </a:p>
          <a:p>
            <a:pPr algn="just">
              <a:lnSpc>
                <a:spcPct val="107000"/>
              </a:lnSpc>
              <a:spcAft>
                <a:spcPts val="800"/>
              </a:spcAft>
            </a:pPr>
            <a:r>
              <a:rPr lang="es-ES" sz="3200" dirty="0">
                <a:latin typeface="The Hand Extrablack" panose="020B0604020202020204" pitchFamily="66" charset="0"/>
              </a:rPr>
              <a:t>- </a:t>
            </a:r>
            <a:r>
              <a:rPr lang="es-ES" sz="3200" dirty="0">
                <a:solidFill>
                  <a:srgbClr val="0070C0"/>
                </a:solidFill>
                <a:latin typeface="The Hand Extrablack" panose="020B0604020202020204" pitchFamily="66" charset="0"/>
              </a:rPr>
              <a:t>Esperar a que el modelo se enfríe</a:t>
            </a:r>
            <a:r>
              <a:rPr lang="es-ES" sz="3200" dirty="0">
                <a:latin typeface="The Hand Extrablack" panose="020B0604020202020204" pitchFamily="66" charset="0"/>
              </a:rPr>
              <a:t>: después de la impresión, el modelo suele estar caliente, así que es recomendable dejarlo enfriar antes de retirarlo de la base de impresión.</a:t>
            </a:r>
          </a:p>
          <a:p>
            <a:pPr algn="just">
              <a:lnSpc>
                <a:spcPct val="107000"/>
              </a:lnSpc>
              <a:spcAft>
                <a:spcPts val="800"/>
              </a:spcAft>
            </a:pPr>
            <a:endParaRPr lang="es-ES" sz="1050" dirty="0">
              <a:latin typeface="The Hand Extrablack" panose="020B0604020202020204" pitchFamily="66" charset="0"/>
            </a:endParaRPr>
          </a:p>
          <a:p>
            <a:pPr algn="just">
              <a:lnSpc>
                <a:spcPct val="107000"/>
              </a:lnSpc>
              <a:spcAft>
                <a:spcPts val="800"/>
              </a:spcAft>
            </a:pPr>
            <a:r>
              <a:rPr lang="es-ES" sz="3200" dirty="0">
                <a:latin typeface="The Hand Extrablack" panose="020B0604020202020204" pitchFamily="66" charset="0"/>
              </a:rPr>
              <a:t>- </a:t>
            </a:r>
            <a:r>
              <a:rPr lang="es-ES" sz="3200" dirty="0">
                <a:solidFill>
                  <a:srgbClr val="0070C0"/>
                </a:solidFill>
                <a:latin typeface="The Hand Extrablack" panose="020B0604020202020204" pitchFamily="66" charset="0"/>
              </a:rPr>
              <a:t>Retirar la base de impresión</a:t>
            </a:r>
            <a:r>
              <a:rPr lang="es-ES" sz="3200" dirty="0">
                <a:latin typeface="The Hand Extrablack" panose="020B0604020202020204" pitchFamily="66" charset="0"/>
              </a:rPr>
              <a:t>: en algunos modelos, la base de impresión se puede retirar fácilmente. En otros casos, es posible que se tenga que utilizar una espátula para retirar el modelo.</a:t>
            </a:r>
          </a:p>
          <a:p>
            <a:pPr algn="just">
              <a:lnSpc>
                <a:spcPct val="107000"/>
              </a:lnSpc>
              <a:spcAft>
                <a:spcPts val="800"/>
              </a:spcAft>
            </a:pPr>
            <a:endParaRPr lang="es-ES" sz="3200" dirty="0">
              <a:latin typeface="The Hand Extrablack" panose="020B0604020202020204" pitchFamily="66" charset="0"/>
            </a:endParaRPr>
          </a:p>
        </p:txBody>
      </p:sp>
      <p:pic>
        <p:nvPicPr>
          <p:cNvPr id="6" name="Picture 2">
            <a:extLst>
              <a:ext uri="{FF2B5EF4-FFF2-40B4-BE49-F238E27FC236}">
                <a16:creationId xmlns:a16="http://schemas.microsoft.com/office/drawing/2014/main" id="{D91D2F92-245B-5093-DF86-CFF79209FFE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83323" b="13550"/>
          <a:stretch/>
        </p:blipFill>
        <p:spPr bwMode="auto">
          <a:xfrm>
            <a:off x="2683165" y="6006854"/>
            <a:ext cx="924502" cy="708148"/>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416DEC7B-F9E9-311E-853F-86C4A72300C1}"/>
              </a:ext>
            </a:extLst>
          </p:cNvPr>
          <p:cNvSpPr txBox="1"/>
          <p:nvPr/>
        </p:nvSpPr>
        <p:spPr>
          <a:xfrm>
            <a:off x="10041149" y="6318620"/>
            <a:ext cx="2044459" cy="461665"/>
          </a:xfrm>
          <a:prstGeom prst="rect">
            <a:avLst/>
          </a:prstGeom>
          <a:noFill/>
        </p:spPr>
        <p:txBody>
          <a:bodyPr wrap="square" rtlCol="0">
            <a:spAutoFit/>
          </a:bodyPr>
          <a:lstStyle/>
          <a:p>
            <a:r>
              <a:rPr lang="es-ES" sz="1200" dirty="0">
                <a:latin typeface="Viner Hand ITC" panose="03070502030502020203" pitchFamily="66" charset="0"/>
              </a:rPr>
              <a:t>Víctor J Borreguero García</a:t>
            </a:r>
            <a:br>
              <a:rPr lang="es-ES" sz="1200" dirty="0">
                <a:latin typeface="Viner Hand ITC" panose="03070502030502020203" pitchFamily="66" charset="0"/>
              </a:rPr>
            </a:br>
            <a:r>
              <a:rPr lang="es-ES" sz="1200" dirty="0">
                <a:latin typeface="Viner Hand ITC" panose="03070502030502020203" pitchFamily="66" charset="0"/>
              </a:rPr>
              <a:t>@VitiBorreguero</a:t>
            </a:r>
          </a:p>
        </p:txBody>
      </p:sp>
    </p:spTree>
    <p:extLst>
      <p:ext uri="{BB962C8B-B14F-4D97-AF65-F5344CB8AC3E}">
        <p14:creationId xmlns:p14="http://schemas.microsoft.com/office/powerpoint/2010/main" val="25022189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648B5147-3AC0-DE37-7DE4-D90B96D894D5}"/>
              </a:ext>
            </a:extLst>
          </p:cNvPr>
          <p:cNvPicPr>
            <a:picLocks noGrp="1" noRot="1" noChangeAspect="1" noMove="1" noResize="1" noEditPoints="1" noAdjustHandles="1" noChangeArrowheads="1" noChangeShapeType="1" noCrop="1"/>
          </p:cNvPicPr>
          <p:nvPr/>
        </p:nvPicPr>
        <p:blipFill rotWithShape="1">
          <a:blip r:embed="rId2">
            <a:alphaModFix amt="20000"/>
            <a:extLst>
              <a:ext uri="{28A0092B-C50C-407E-A947-70E740481C1C}">
                <a14:useLocalDpi xmlns:a14="http://schemas.microsoft.com/office/drawing/2010/main" val="0"/>
              </a:ext>
            </a:extLst>
          </a:blip>
          <a:srcRect l="13" r="13"/>
          <a:stretch/>
        </p:blipFill>
        <p:spPr>
          <a:xfrm>
            <a:off x="20" y="10"/>
            <a:ext cx="12188930" cy="6857990"/>
          </a:xfrm>
          <a:prstGeom prst="rect">
            <a:avLst/>
          </a:prstGeom>
        </p:spPr>
      </p:pic>
      <p:sp>
        <p:nvSpPr>
          <p:cNvPr id="3" name="Título 1">
            <a:extLst>
              <a:ext uri="{FF2B5EF4-FFF2-40B4-BE49-F238E27FC236}">
                <a16:creationId xmlns:a16="http://schemas.microsoft.com/office/drawing/2014/main" id="{36B6A8D2-8838-2443-4FAB-D9DF6551303F}"/>
              </a:ext>
            </a:extLst>
          </p:cNvPr>
          <p:cNvSpPr txBox="1">
            <a:spLocks noGrp="1" noRot="1" noMove="1" noResize="1" noEditPoints="1" noAdjustHandles="1" noChangeArrowheads="1" noChangeShapeType="1"/>
          </p:cNvSpPr>
          <p:nvPr/>
        </p:nvSpPr>
        <p:spPr>
          <a:xfrm>
            <a:off x="1522485" y="294641"/>
            <a:ext cx="9144000" cy="1188720"/>
          </a:xfrm>
          <a:prstGeom prst="rect">
            <a:avLst/>
          </a:prstGeom>
        </p:spPr>
        <p:txBody>
          <a:bodyPr>
            <a:normAutofit/>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pPr algn="ctr"/>
            <a:r>
              <a:rPr lang="es-ES" sz="6000" dirty="0">
                <a:solidFill>
                  <a:schemeClr val="accent6">
                    <a:lumMod val="50000"/>
                  </a:schemeClr>
                </a:solidFill>
              </a:rPr>
              <a:t>Introducción</a:t>
            </a:r>
          </a:p>
        </p:txBody>
      </p:sp>
      <p:pic>
        <p:nvPicPr>
          <p:cNvPr id="4" name="Picture 4" descr="RECONOCIMIENTO JCYL: EXPERIENCIA DE CALIDAD - Colegio &quot;Sagrado Corazón&quot; -  Jesuitinas">
            <a:extLst>
              <a:ext uri="{FF2B5EF4-FFF2-40B4-BE49-F238E27FC236}">
                <a16:creationId xmlns:a16="http://schemas.microsoft.com/office/drawing/2014/main" id="{7E9B8650-4B9F-B935-6384-28CF765064F6}"/>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93969" y="5683123"/>
            <a:ext cx="2289211" cy="1031879"/>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23F2B72C-65E2-1918-315B-0207CA2559B6}"/>
              </a:ext>
            </a:extLst>
          </p:cNvPr>
          <p:cNvSpPr txBox="1"/>
          <p:nvPr/>
        </p:nvSpPr>
        <p:spPr>
          <a:xfrm>
            <a:off x="873760" y="1310638"/>
            <a:ext cx="10586720" cy="4031873"/>
          </a:xfrm>
          <a:prstGeom prst="rect">
            <a:avLst/>
          </a:prstGeom>
          <a:noFill/>
        </p:spPr>
        <p:txBody>
          <a:bodyPr wrap="square" numCol="1" rtlCol="0">
            <a:spAutoFit/>
          </a:bodyPr>
          <a:lstStyle/>
          <a:p>
            <a:pPr algn="just"/>
            <a:r>
              <a:rPr lang="es-ES" sz="3200" dirty="0">
                <a:latin typeface="The Hand Extrablack" panose="020B0604020202020204" pitchFamily="66" charset="0"/>
              </a:rPr>
              <a:t>La impresión 3D es una tecnología que ha revolucionado la forma en que se pueden producir piezas y objetos de manera rápida y precisa. A diferencia de la fabricación tradicional, que requiere la producción de moldes o herramientas específicas, la impresión 3D utiliza un modelo digital para crear objetos de forma aditiva, es decir, agregando material capa por capa.</a:t>
            </a:r>
          </a:p>
          <a:p>
            <a:pPr algn="just"/>
            <a:endParaRPr lang="es-ES" sz="3200" dirty="0">
              <a:latin typeface="The Hand Extrablack" panose="020B0604020202020204" pitchFamily="66" charset="0"/>
            </a:endParaRPr>
          </a:p>
          <a:p>
            <a:pPr algn="just"/>
            <a:r>
              <a:rPr lang="es-ES" sz="3200" dirty="0">
                <a:latin typeface="The Hand Extrablack" panose="020B0604020202020204" pitchFamily="66" charset="0"/>
              </a:rPr>
              <a:t>Siempre hay nuevos procesos y materiales emergentes. Con un mayor acceso a esta tecnología, se espera que la impresión 3D tenga un impacto significativo en la forma en que se producen bienes y productos.</a:t>
            </a:r>
          </a:p>
        </p:txBody>
      </p:sp>
      <p:pic>
        <p:nvPicPr>
          <p:cNvPr id="6" name="Picture 2">
            <a:extLst>
              <a:ext uri="{FF2B5EF4-FFF2-40B4-BE49-F238E27FC236}">
                <a16:creationId xmlns:a16="http://schemas.microsoft.com/office/drawing/2014/main" id="{7620CBEC-16D6-FC39-847C-4E83DF0B13F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83323" b="13550"/>
          <a:stretch/>
        </p:blipFill>
        <p:spPr bwMode="auto">
          <a:xfrm>
            <a:off x="2683165" y="6006854"/>
            <a:ext cx="924502" cy="708148"/>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F2B77DEC-231E-D777-B70F-3CB7ECB9C624}"/>
              </a:ext>
            </a:extLst>
          </p:cNvPr>
          <p:cNvSpPr txBox="1"/>
          <p:nvPr/>
        </p:nvSpPr>
        <p:spPr>
          <a:xfrm>
            <a:off x="10041149" y="6318620"/>
            <a:ext cx="2044459" cy="461665"/>
          </a:xfrm>
          <a:prstGeom prst="rect">
            <a:avLst/>
          </a:prstGeom>
          <a:noFill/>
        </p:spPr>
        <p:txBody>
          <a:bodyPr wrap="square" rtlCol="0">
            <a:spAutoFit/>
          </a:bodyPr>
          <a:lstStyle/>
          <a:p>
            <a:r>
              <a:rPr lang="es-ES" sz="1200" dirty="0">
                <a:latin typeface="Viner Hand ITC" panose="03070502030502020203" pitchFamily="66" charset="0"/>
              </a:rPr>
              <a:t>Víctor J Borreguero García</a:t>
            </a:r>
            <a:br>
              <a:rPr lang="es-ES" sz="1200" dirty="0">
                <a:latin typeface="Viner Hand ITC" panose="03070502030502020203" pitchFamily="66" charset="0"/>
              </a:rPr>
            </a:br>
            <a:r>
              <a:rPr lang="es-ES" sz="1200" dirty="0">
                <a:latin typeface="Viner Hand ITC" panose="03070502030502020203" pitchFamily="66" charset="0"/>
              </a:rPr>
              <a:t>@VitiBorreguero</a:t>
            </a:r>
          </a:p>
        </p:txBody>
      </p:sp>
    </p:spTree>
    <p:extLst>
      <p:ext uri="{BB962C8B-B14F-4D97-AF65-F5344CB8AC3E}">
        <p14:creationId xmlns:p14="http://schemas.microsoft.com/office/powerpoint/2010/main" val="4023634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648B5147-3AC0-DE37-7DE4-D90B96D894D5}"/>
              </a:ext>
            </a:extLst>
          </p:cNvPr>
          <p:cNvPicPr>
            <a:picLocks noGrp="1" noRot="1" noChangeAspect="1" noMove="1" noResize="1" noEditPoints="1" noAdjustHandles="1" noChangeArrowheads="1" noChangeShapeType="1" noCrop="1"/>
          </p:cNvPicPr>
          <p:nvPr/>
        </p:nvPicPr>
        <p:blipFill rotWithShape="1">
          <a:blip r:embed="rId2">
            <a:alphaModFix amt="20000"/>
            <a:extLst>
              <a:ext uri="{28A0092B-C50C-407E-A947-70E740481C1C}">
                <a14:useLocalDpi xmlns:a14="http://schemas.microsoft.com/office/drawing/2010/main" val="0"/>
              </a:ext>
            </a:extLst>
          </a:blip>
          <a:srcRect l="13" r="13"/>
          <a:stretch/>
        </p:blipFill>
        <p:spPr>
          <a:xfrm>
            <a:off x="20" y="10"/>
            <a:ext cx="12188930" cy="6857990"/>
          </a:xfrm>
          <a:prstGeom prst="rect">
            <a:avLst/>
          </a:prstGeom>
        </p:spPr>
      </p:pic>
      <p:sp>
        <p:nvSpPr>
          <p:cNvPr id="3" name="Título 1">
            <a:extLst>
              <a:ext uri="{FF2B5EF4-FFF2-40B4-BE49-F238E27FC236}">
                <a16:creationId xmlns:a16="http://schemas.microsoft.com/office/drawing/2014/main" id="{36B6A8D2-8838-2443-4FAB-D9DF6551303F}"/>
              </a:ext>
            </a:extLst>
          </p:cNvPr>
          <p:cNvSpPr txBox="1">
            <a:spLocks noGrp="1" noRot="1" noMove="1" noResize="1" noEditPoints="1" noAdjustHandles="1" noChangeArrowheads="1" noChangeShapeType="1"/>
          </p:cNvSpPr>
          <p:nvPr/>
        </p:nvSpPr>
        <p:spPr>
          <a:xfrm>
            <a:off x="1522485" y="294641"/>
            <a:ext cx="9144000" cy="1188720"/>
          </a:xfrm>
          <a:prstGeom prst="rect">
            <a:avLst/>
          </a:prstGeom>
        </p:spPr>
        <p:txBody>
          <a:bodyPr>
            <a:normAutofit/>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pPr algn="ctr"/>
            <a:r>
              <a:rPr lang="es-ES" sz="6000" dirty="0" err="1">
                <a:solidFill>
                  <a:schemeClr val="accent6">
                    <a:lumMod val="50000"/>
                  </a:schemeClr>
                </a:solidFill>
              </a:rPr>
              <a:t>Postprocesamiento</a:t>
            </a:r>
            <a:endParaRPr lang="es-ES" sz="6000" dirty="0">
              <a:solidFill>
                <a:schemeClr val="accent6">
                  <a:lumMod val="50000"/>
                </a:schemeClr>
              </a:solidFill>
            </a:endParaRPr>
          </a:p>
        </p:txBody>
      </p:sp>
      <p:pic>
        <p:nvPicPr>
          <p:cNvPr id="4" name="Picture 4" descr="RECONOCIMIENTO JCYL: EXPERIENCIA DE CALIDAD - Colegio &quot;Sagrado Corazón&quot; -  Jesuitinas">
            <a:extLst>
              <a:ext uri="{FF2B5EF4-FFF2-40B4-BE49-F238E27FC236}">
                <a16:creationId xmlns:a16="http://schemas.microsoft.com/office/drawing/2014/main" id="{7E9B8650-4B9F-B935-6384-28CF765064F6}"/>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93969" y="5683123"/>
            <a:ext cx="2289211" cy="1031879"/>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23F2B72C-65E2-1918-315B-0207CA2559B6}"/>
              </a:ext>
            </a:extLst>
          </p:cNvPr>
          <p:cNvSpPr txBox="1"/>
          <p:nvPr/>
        </p:nvSpPr>
        <p:spPr>
          <a:xfrm>
            <a:off x="873760" y="1310638"/>
            <a:ext cx="10586720" cy="4611840"/>
          </a:xfrm>
          <a:prstGeom prst="rect">
            <a:avLst/>
          </a:prstGeom>
          <a:noFill/>
        </p:spPr>
        <p:txBody>
          <a:bodyPr wrap="square" numCol="1" rtlCol="0">
            <a:spAutoFit/>
          </a:bodyPr>
          <a:lstStyle/>
          <a:p>
            <a:pPr algn="just">
              <a:lnSpc>
                <a:spcPct val="107000"/>
              </a:lnSpc>
              <a:spcAft>
                <a:spcPts val="800"/>
              </a:spcAft>
            </a:pPr>
            <a:r>
              <a:rPr lang="es-ES" sz="3200" dirty="0">
                <a:latin typeface="The Hand Extrablack" panose="020B0604020202020204" pitchFamily="66" charset="0"/>
              </a:rPr>
              <a:t>- </a:t>
            </a:r>
            <a:r>
              <a:rPr lang="es-ES" sz="3200" dirty="0">
                <a:solidFill>
                  <a:srgbClr val="0070C0"/>
                </a:solidFill>
                <a:latin typeface="The Hand Extrablack" panose="020B0604020202020204" pitchFamily="66" charset="0"/>
              </a:rPr>
              <a:t>Retirar los soportes de la impresión</a:t>
            </a:r>
            <a:r>
              <a:rPr lang="es-ES" sz="3200" dirty="0">
                <a:latin typeface="The Hand Extrablack" panose="020B0604020202020204" pitchFamily="66" charset="0"/>
              </a:rPr>
              <a:t>: si se ha utilizado soportes para la impresión, es necesario retirarlos con cuidado para que no quede ninguna marca de los mismos en el modelo.</a:t>
            </a:r>
          </a:p>
          <a:p>
            <a:pPr algn="just">
              <a:lnSpc>
                <a:spcPct val="107000"/>
              </a:lnSpc>
              <a:spcAft>
                <a:spcPts val="800"/>
              </a:spcAft>
            </a:pPr>
            <a:endParaRPr lang="es-ES" sz="1050" dirty="0">
              <a:latin typeface="The Hand Extrablack" panose="020B0604020202020204" pitchFamily="66" charset="0"/>
            </a:endParaRPr>
          </a:p>
          <a:p>
            <a:pPr algn="just">
              <a:lnSpc>
                <a:spcPct val="107000"/>
              </a:lnSpc>
              <a:spcAft>
                <a:spcPts val="800"/>
              </a:spcAft>
            </a:pPr>
            <a:r>
              <a:rPr lang="es-ES" sz="3200" dirty="0">
                <a:latin typeface="The Hand Extrablack" panose="020B0604020202020204" pitchFamily="66" charset="0"/>
              </a:rPr>
              <a:t>- </a:t>
            </a:r>
            <a:r>
              <a:rPr lang="es-ES" sz="3200" dirty="0">
                <a:solidFill>
                  <a:srgbClr val="0070C0"/>
                </a:solidFill>
                <a:latin typeface="The Hand Extrablack" panose="020B0604020202020204" pitchFamily="66" charset="0"/>
              </a:rPr>
              <a:t>Lijar el modelo</a:t>
            </a:r>
            <a:r>
              <a:rPr lang="es-ES" sz="3200" dirty="0">
                <a:latin typeface="The Hand Extrablack" panose="020B0604020202020204" pitchFamily="66" charset="0"/>
              </a:rPr>
              <a:t>: dependiendo de la calidad deseada, es posible que se necesite lijar el modelo con papel de lija fino para obtener una superficie más suave.</a:t>
            </a:r>
          </a:p>
          <a:p>
            <a:pPr algn="just">
              <a:lnSpc>
                <a:spcPct val="107000"/>
              </a:lnSpc>
              <a:spcAft>
                <a:spcPts val="800"/>
              </a:spcAft>
            </a:pPr>
            <a:endParaRPr lang="es-ES" sz="1050" dirty="0">
              <a:latin typeface="The Hand Extrablack" panose="020B0604020202020204" pitchFamily="66" charset="0"/>
            </a:endParaRPr>
          </a:p>
          <a:p>
            <a:pPr algn="just">
              <a:lnSpc>
                <a:spcPct val="107000"/>
              </a:lnSpc>
              <a:spcAft>
                <a:spcPts val="800"/>
              </a:spcAft>
            </a:pPr>
            <a:r>
              <a:rPr lang="es-ES" sz="3200" dirty="0">
                <a:latin typeface="The Hand Extrablack" panose="020B0604020202020204" pitchFamily="66" charset="0"/>
              </a:rPr>
              <a:t>- </a:t>
            </a:r>
            <a:r>
              <a:rPr lang="es-ES" sz="3200" dirty="0">
                <a:solidFill>
                  <a:srgbClr val="0070C0"/>
                </a:solidFill>
                <a:latin typeface="The Hand Extrablack" panose="020B0604020202020204" pitchFamily="66" charset="0"/>
              </a:rPr>
              <a:t>Pintar el modelo</a:t>
            </a:r>
            <a:r>
              <a:rPr lang="es-ES" sz="3200" dirty="0">
                <a:latin typeface="The Hand Extrablack" panose="020B0604020202020204" pitchFamily="66" charset="0"/>
              </a:rPr>
              <a:t>: si se desea, también se puede pintar el modelo una vez que se ha limpiado y lijado adecuadamente.</a:t>
            </a:r>
          </a:p>
          <a:p>
            <a:pPr algn="just">
              <a:lnSpc>
                <a:spcPct val="107000"/>
              </a:lnSpc>
              <a:spcAft>
                <a:spcPts val="800"/>
              </a:spcAft>
            </a:pPr>
            <a:endParaRPr lang="es-ES" sz="3200" dirty="0">
              <a:latin typeface="The Hand Extrablack" panose="020B0604020202020204" pitchFamily="66" charset="0"/>
            </a:endParaRPr>
          </a:p>
        </p:txBody>
      </p:sp>
      <p:pic>
        <p:nvPicPr>
          <p:cNvPr id="6" name="Picture 2">
            <a:extLst>
              <a:ext uri="{FF2B5EF4-FFF2-40B4-BE49-F238E27FC236}">
                <a16:creationId xmlns:a16="http://schemas.microsoft.com/office/drawing/2014/main" id="{7062D98F-0D05-CD3D-2DD4-AE6981A4E0E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83323" b="13550"/>
          <a:stretch/>
        </p:blipFill>
        <p:spPr bwMode="auto">
          <a:xfrm>
            <a:off x="2683165" y="6006854"/>
            <a:ext cx="924502" cy="708148"/>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27F648F6-D273-94B6-5339-BB13906CC97C}"/>
              </a:ext>
            </a:extLst>
          </p:cNvPr>
          <p:cNvSpPr txBox="1"/>
          <p:nvPr/>
        </p:nvSpPr>
        <p:spPr>
          <a:xfrm>
            <a:off x="10041149" y="6318620"/>
            <a:ext cx="2044459" cy="461665"/>
          </a:xfrm>
          <a:prstGeom prst="rect">
            <a:avLst/>
          </a:prstGeom>
          <a:noFill/>
        </p:spPr>
        <p:txBody>
          <a:bodyPr wrap="square" rtlCol="0">
            <a:spAutoFit/>
          </a:bodyPr>
          <a:lstStyle/>
          <a:p>
            <a:r>
              <a:rPr lang="es-ES" sz="1200" dirty="0">
                <a:latin typeface="Viner Hand ITC" panose="03070502030502020203" pitchFamily="66" charset="0"/>
              </a:rPr>
              <a:t>Víctor J Borreguero García</a:t>
            </a:r>
            <a:br>
              <a:rPr lang="es-ES" sz="1200" dirty="0">
                <a:latin typeface="Viner Hand ITC" panose="03070502030502020203" pitchFamily="66" charset="0"/>
              </a:rPr>
            </a:br>
            <a:r>
              <a:rPr lang="es-ES" sz="1200" dirty="0">
                <a:latin typeface="Viner Hand ITC" panose="03070502030502020203" pitchFamily="66" charset="0"/>
              </a:rPr>
              <a:t>@VitiBorreguero</a:t>
            </a:r>
          </a:p>
        </p:txBody>
      </p:sp>
    </p:spTree>
    <p:extLst>
      <p:ext uri="{BB962C8B-B14F-4D97-AF65-F5344CB8AC3E}">
        <p14:creationId xmlns:p14="http://schemas.microsoft.com/office/powerpoint/2010/main" val="5991638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648B5147-3AC0-DE37-7DE4-D90B96D894D5}"/>
              </a:ext>
            </a:extLst>
          </p:cNvPr>
          <p:cNvPicPr>
            <a:picLocks noGrp="1" noRot="1" noChangeAspect="1" noMove="1" noResize="1" noEditPoints="1" noAdjustHandles="1" noChangeArrowheads="1" noChangeShapeType="1" noCrop="1"/>
          </p:cNvPicPr>
          <p:nvPr/>
        </p:nvPicPr>
        <p:blipFill rotWithShape="1">
          <a:blip r:embed="rId2">
            <a:alphaModFix amt="20000"/>
            <a:extLst>
              <a:ext uri="{28A0092B-C50C-407E-A947-70E740481C1C}">
                <a14:useLocalDpi xmlns:a14="http://schemas.microsoft.com/office/drawing/2010/main" val="0"/>
              </a:ext>
            </a:extLst>
          </a:blip>
          <a:srcRect l="13" r="13"/>
          <a:stretch/>
        </p:blipFill>
        <p:spPr>
          <a:xfrm>
            <a:off x="20" y="10"/>
            <a:ext cx="12188930" cy="6857990"/>
          </a:xfrm>
          <a:prstGeom prst="rect">
            <a:avLst/>
          </a:prstGeom>
        </p:spPr>
      </p:pic>
      <p:sp>
        <p:nvSpPr>
          <p:cNvPr id="3" name="Título 1">
            <a:extLst>
              <a:ext uri="{FF2B5EF4-FFF2-40B4-BE49-F238E27FC236}">
                <a16:creationId xmlns:a16="http://schemas.microsoft.com/office/drawing/2014/main" id="{36B6A8D2-8838-2443-4FAB-D9DF6551303F}"/>
              </a:ext>
            </a:extLst>
          </p:cNvPr>
          <p:cNvSpPr txBox="1">
            <a:spLocks noGrp="1" noRot="1" noMove="1" noResize="1" noEditPoints="1" noAdjustHandles="1" noChangeArrowheads="1" noChangeShapeType="1"/>
          </p:cNvSpPr>
          <p:nvPr/>
        </p:nvSpPr>
        <p:spPr>
          <a:xfrm>
            <a:off x="1522485" y="294641"/>
            <a:ext cx="9144000" cy="1188720"/>
          </a:xfrm>
          <a:prstGeom prst="rect">
            <a:avLst/>
          </a:prstGeom>
        </p:spPr>
        <p:txBody>
          <a:bodyPr>
            <a:normAutofit/>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pPr algn="ctr"/>
            <a:r>
              <a:rPr lang="es-ES" sz="6000" dirty="0">
                <a:solidFill>
                  <a:schemeClr val="accent6">
                    <a:lumMod val="50000"/>
                  </a:schemeClr>
                </a:solidFill>
              </a:rPr>
              <a:t>Soluciones de problemas</a:t>
            </a:r>
          </a:p>
        </p:txBody>
      </p:sp>
      <p:pic>
        <p:nvPicPr>
          <p:cNvPr id="4" name="Picture 4" descr="RECONOCIMIENTO JCYL: EXPERIENCIA DE CALIDAD - Colegio &quot;Sagrado Corazón&quot; -  Jesuitinas">
            <a:extLst>
              <a:ext uri="{FF2B5EF4-FFF2-40B4-BE49-F238E27FC236}">
                <a16:creationId xmlns:a16="http://schemas.microsoft.com/office/drawing/2014/main" id="{7E9B8650-4B9F-B935-6384-28CF765064F6}"/>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93969" y="5683123"/>
            <a:ext cx="2289211" cy="1031879"/>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23F2B72C-65E2-1918-315B-0207CA2559B6}"/>
              </a:ext>
            </a:extLst>
          </p:cNvPr>
          <p:cNvSpPr txBox="1"/>
          <p:nvPr/>
        </p:nvSpPr>
        <p:spPr>
          <a:xfrm>
            <a:off x="873760" y="1310638"/>
            <a:ext cx="10586720" cy="4266104"/>
          </a:xfrm>
          <a:prstGeom prst="rect">
            <a:avLst/>
          </a:prstGeom>
          <a:noFill/>
        </p:spPr>
        <p:txBody>
          <a:bodyPr wrap="square" numCol="1" rtlCol="0">
            <a:spAutoFit/>
          </a:bodyPr>
          <a:lstStyle/>
          <a:p>
            <a:pPr algn="just">
              <a:lnSpc>
                <a:spcPct val="107000"/>
              </a:lnSpc>
              <a:spcAft>
                <a:spcPts val="800"/>
              </a:spcAft>
            </a:pPr>
            <a:r>
              <a:rPr lang="es-ES" sz="3200" dirty="0">
                <a:solidFill>
                  <a:srgbClr val="0070C0"/>
                </a:solidFill>
                <a:latin typeface="The Hand Extrablack" panose="020B0604020202020204" pitchFamily="66" charset="0"/>
              </a:rPr>
              <a:t>Problemas de adherencia</a:t>
            </a:r>
            <a:r>
              <a:rPr lang="es-ES" sz="3200" dirty="0">
                <a:latin typeface="The Hand Extrablack" panose="020B0604020202020204" pitchFamily="66" charset="0"/>
              </a:rPr>
              <a:t>:</a:t>
            </a:r>
          </a:p>
          <a:p>
            <a:pPr algn="just">
              <a:lnSpc>
                <a:spcPct val="107000"/>
              </a:lnSpc>
              <a:spcAft>
                <a:spcPts val="800"/>
              </a:spcAft>
            </a:pPr>
            <a:r>
              <a:rPr lang="es-ES" sz="3200" dirty="0">
                <a:latin typeface="The Hand Extrablack" panose="020B0604020202020204" pitchFamily="66" charset="0"/>
              </a:rPr>
              <a:t>- Asegúrese de que la superficie de construcción esté limpia y libre de residuos.</a:t>
            </a:r>
          </a:p>
          <a:p>
            <a:pPr algn="just">
              <a:lnSpc>
                <a:spcPct val="107000"/>
              </a:lnSpc>
              <a:spcAft>
                <a:spcPts val="800"/>
              </a:spcAft>
            </a:pPr>
            <a:r>
              <a:rPr lang="es-ES" sz="3200" dirty="0">
                <a:latin typeface="The Hand Extrablack" panose="020B0604020202020204" pitchFamily="66" charset="0"/>
              </a:rPr>
              <a:t>- Ajuste la altura de la boquilla para asegurar una buena adherencia.</a:t>
            </a:r>
          </a:p>
          <a:p>
            <a:pPr algn="just">
              <a:lnSpc>
                <a:spcPct val="107000"/>
              </a:lnSpc>
              <a:spcAft>
                <a:spcPts val="800"/>
              </a:spcAft>
            </a:pPr>
            <a:r>
              <a:rPr lang="es-ES" sz="3200" dirty="0">
                <a:latin typeface="The Hand Extrablack" panose="020B0604020202020204" pitchFamily="66" charset="0"/>
              </a:rPr>
              <a:t>- Use una cama calefactada para evitar que el modelo se contraiga mientras se está imprimiendo.</a:t>
            </a:r>
          </a:p>
          <a:p>
            <a:pPr algn="just">
              <a:lnSpc>
                <a:spcPct val="107000"/>
              </a:lnSpc>
              <a:spcAft>
                <a:spcPts val="800"/>
              </a:spcAft>
            </a:pPr>
            <a:r>
              <a:rPr lang="es-ES" sz="3200" dirty="0">
                <a:latin typeface="The Hand Extrablack" panose="020B0604020202020204" pitchFamily="66" charset="0"/>
              </a:rPr>
              <a:t>- Aplicar una capa adhesiva (pegamento, laca para el cabello, cinta adhesiva) en la superficie de construcción para mejorar la adherencia.</a:t>
            </a:r>
          </a:p>
          <a:p>
            <a:pPr algn="just">
              <a:lnSpc>
                <a:spcPct val="107000"/>
              </a:lnSpc>
              <a:spcAft>
                <a:spcPts val="800"/>
              </a:spcAft>
            </a:pPr>
            <a:endParaRPr lang="es-ES" sz="3200" dirty="0">
              <a:latin typeface="The Hand Extrablack" panose="020B0604020202020204" pitchFamily="66" charset="0"/>
            </a:endParaRPr>
          </a:p>
        </p:txBody>
      </p:sp>
      <p:pic>
        <p:nvPicPr>
          <p:cNvPr id="6" name="Picture 2">
            <a:extLst>
              <a:ext uri="{FF2B5EF4-FFF2-40B4-BE49-F238E27FC236}">
                <a16:creationId xmlns:a16="http://schemas.microsoft.com/office/drawing/2014/main" id="{90457031-57E4-2ED8-A6C7-3A2FA9358A6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83323" b="13550"/>
          <a:stretch/>
        </p:blipFill>
        <p:spPr bwMode="auto">
          <a:xfrm>
            <a:off x="2683165" y="6006854"/>
            <a:ext cx="924502" cy="708148"/>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56B05BFF-4B80-8331-56F4-CEC4509459DA}"/>
              </a:ext>
            </a:extLst>
          </p:cNvPr>
          <p:cNvSpPr txBox="1"/>
          <p:nvPr/>
        </p:nvSpPr>
        <p:spPr>
          <a:xfrm>
            <a:off x="10041149" y="6318620"/>
            <a:ext cx="2044459" cy="461665"/>
          </a:xfrm>
          <a:prstGeom prst="rect">
            <a:avLst/>
          </a:prstGeom>
          <a:noFill/>
        </p:spPr>
        <p:txBody>
          <a:bodyPr wrap="square" rtlCol="0">
            <a:spAutoFit/>
          </a:bodyPr>
          <a:lstStyle/>
          <a:p>
            <a:r>
              <a:rPr lang="es-ES" sz="1200" dirty="0">
                <a:latin typeface="Viner Hand ITC" panose="03070502030502020203" pitchFamily="66" charset="0"/>
              </a:rPr>
              <a:t>Víctor J Borreguero García</a:t>
            </a:r>
            <a:br>
              <a:rPr lang="es-ES" sz="1200" dirty="0">
                <a:latin typeface="Viner Hand ITC" panose="03070502030502020203" pitchFamily="66" charset="0"/>
              </a:rPr>
            </a:br>
            <a:r>
              <a:rPr lang="es-ES" sz="1200" dirty="0">
                <a:latin typeface="Viner Hand ITC" panose="03070502030502020203" pitchFamily="66" charset="0"/>
              </a:rPr>
              <a:t>@VitiBorreguero</a:t>
            </a:r>
          </a:p>
        </p:txBody>
      </p:sp>
    </p:spTree>
    <p:extLst>
      <p:ext uri="{BB962C8B-B14F-4D97-AF65-F5344CB8AC3E}">
        <p14:creationId xmlns:p14="http://schemas.microsoft.com/office/powerpoint/2010/main" val="4600398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648B5147-3AC0-DE37-7DE4-D90B96D894D5}"/>
              </a:ext>
            </a:extLst>
          </p:cNvPr>
          <p:cNvPicPr>
            <a:picLocks noGrp="1" noRot="1" noChangeAspect="1" noMove="1" noResize="1" noEditPoints="1" noAdjustHandles="1" noChangeArrowheads="1" noChangeShapeType="1" noCrop="1"/>
          </p:cNvPicPr>
          <p:nvPr/>
        </p:nvPicPr>
        <p:blipFill rotWithShape="1">
          <a:blip r:embed="rId2">
            <a:alphaModFix amt="20000"/>
            <a:extLst>
              <a:ext uri="{28A0092B-C50C-407E-A947-70E740481C1C}">
                <a14:useLocalDpi xmlns:a14="http://schemas.microsoft.com/office/drawing/2010/main" val="0"/>
              </a:ext>
            </a:extLst>
          </a:blip>
          <a:srcRect l="13" r="13"/>
          <a:stretch/>
        </p:blipFill>
        <p:spPr>
          <a:xfrm>
            <a:off x="20" y="10"/>
            <a:ext cx="12188930" cy="6857990"/>
          </a:xfrm>
          <a:prstGeom prst="rect">
            <a:avLst/>
          </a:prstGeom>
        </p:spPr>
      </p:pic>
      <p:sp>
        <p:nvSpPr>
          <p:cNvPr id="3" name="Título 1">
            <a:extLst>
              <a:ext uri="{FF2B5EF4-FFF2-40B4-BE49-F238E27FC236}">
                <a16:creationId xmlns:a16="http://schemas.microsoft.com/office/drawing/2014/main" id="{36B6A8D2-8838-2443-4FAB-D9DF6551303F}"/>
              </a:ext>
            </a:extLst>
          </p:cNvPr>
          <p:cNvSpPr txBox="1">
            <a:spLocks noGrp="1" noRot="1" noMove="1" noResize="1" noEditPoints="1" noAdjustHandles="1" noChangeArrowheads="1" noChangeShapeType="1"/>
          </p:cNvSpPr>
          <p:nvPr/>
        </p:nvSpPr>
        <p:spPr>
          <a:xfrm>
            <a:off x="1522485" y="294641"/>
            <a:ext cx="9144000" cy="1188720"/>
          </a:xfrm>
          <a:prstGeom prst="rect">
            <a:avLst/>
          </a:prstGeom>
        </p:spPr>
        <p:txBody>
          <a:bodyPr>
            <a:normAutofit/>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pPr algn="ctr"/>
            <a:r>
              <a:rPr lang="es-ES" sz="6000" dirty="0">
                <a:solidFill>
                  <a:schemeClr val="accent6">
                    <a:lumMod val="50000"/>
                  </a:schemeClr>
                </a:solidFill>
              </a:rPr>
              <a:t>Soluciones de problemas</a:t>
            </a:r>
          </a:p>
        </p:txBody>
      </p:sp>
      <p:pic>
        <p:nvPicPr>
          <p:cNvPr id="4" name="Picture 4" descr="RECONOCIMIENTO JCYL: EXPERIENCIA DE CALIDAD - Colegio &quot;Sagrado Corazón&quot; -  Jesuitinas">
            <a:extLst>
              <a:ext uri="{FF2B5EF4-FFF2-40B4-BE49-F238E27FC236}">
                <a16:creationId xmlns:a16="http://schemas.microsoft.com/office/drawing/2014/main" id="{7E9B8650-4B9F-B935-6384-28CF765064F6}"/>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93969" y="5683123"/>
            <a:ext cx="2289211" cy="1031879"/>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23F2B72C-65E2-1918-315B-0207CA2559B6}"/>
              </a:ext>
            </a:extLst>
          </p:cNvPr>
          <p:cNvSpPr txBox="1"/>
          <p:nvPr/>
        </p:nvSpPr>
        <p:spPr>
          <a:xfrm>
            <a:off x="873760" y="1310638"/>
            <a:ext cx="10586720" cy="3109634"/>
          </a:xfrm>
          <a:prstGeom prst="rect">
            <a:avLst/>
          </a:prstGeom>
          <a:noFill/>
        </p:spPr>
        <p:txBody>
          <a:bodyPr wrap="square" numCol="1" rtlCol="0">
            <a:spAutoFit/>
          </a:bodyPr>
          <a:lstStyle/>
          <a:p>
            <a:pPr algn="just">
              <a:lnSpc>
                <a:spcPct val="107000"/>
              </a:lnSpc>
              <a:spcAft>
                <a:spcPts val="800"/>
              </a:spcAft>
            </a:pPr>
            <a:r>
              <a:rPr lang="es-ES" sz="3200" dirty="0">
                <a:solidFill>
                  <a:srgbClr val="0070C0"/>
                </a:solidFill>
                <a:latin typeface="The Hand Extrablack" panose="020B0604020202020204" pitchFamily="66" charset="0"/>
              </a:rPr>
              <a:t>Obstrucciones:</a:t>
            </a:r>
          </a:p>
          <a:p>
            <a:pPr algn="just">
              <a:lnSpc>
                <a:spcPct val="107000"/>
              </a:lnSpc>
              <a:spcAft>
                <a:spcPts val="800"/>
              </a:spcAft>
            </a:pPr>
            <a:r>
              <a:rPr lang="es-ES" sz="3200" dirty="0">
                <a:latin typeface="The Hand Extrablack" panose="020B0604020202020204" pitchFamily="66" charset="0"/>
              </a:rPr>
              <a:t>- Verifique si la temperatura de la boquilla y la cama caliente son correctas.</a:t>
            </a:r>
          </a:p>
          <a:p>
            <a:pPr algn="just">
              <a:lnSpc>
                <a:spcPct val="107000"/>
              </a:lnSpc>
              <a:spcAft>
                <a:spcPts val="800"/>
              </a:spcAft>
            </a:pPr>
            <a:r>
              <a:rPr lang="es-ES" sz="3200" dirty="0">
                <a:latin typeface="The Hand Extrablack" panose="020B0604020202020204" pitchFamily="66" charset="0"/>
              </a:rPr>
              <a:t>- Realizar una limpieza regular de la boquilla para evitar la acumulación de material.</a:t>
            </a:r>
          </a:p>
          <a:p>
            <a:pPr algn="just">
              <a:lnSpc>
                <a:spcPct val="107000"/>
              </a:lnSpc>
              <a:spcAft>
                <a:spcPts val="800"/>
              </a:spcAft>
            </a:pPr>
            <a:r>
              <a:rPr lang="es-ES" sz="3200" dirty="0">
                <a:latin typeface="The Hand Extrablack" panose="020B0604020202020204" pitchFamily="66" charset="0"/>
              </a:rPr>
              <a:t>- Verifique el extrusor para asegurarse de que esté funcionando correctamente.</a:t>
            </a:r>
          </a:p>
          <a:p>
            <a:pPr algn="just">
              <a:lnSpc>
                <a:spcPct val="107000"/>
              </a:lnSpc>
              <a:spcAft>
                <a:spcPts val="800"/>
              </a:spcAft>
            </a:pPr>
            <a:r>
              <a:rPr lang="es-ES" sz="3200" dirty="0">
                <a:latin typeface="The Hand Extrablack" panose="020B0604020202020204" pitchFamily="66" charset="0"/>
              </a:rPr>
              <a:t>- Cambiar el filamento si está dañado o viejo.</a:t>
            </a:r>
          </a:p>
        </p:txBody>
      </p:sp>
      <p:pic>
        <p:nvPicPr>
          <p:cNvPr id="6" name="Picture 2">
            <a:extLst>
              <a:ext uri="{FF2B5EF4-FFF2-40B4-BE49-F238E27FC236}">
                <a16:creationId xmlns:a16="http://schemas.microsoft.com/office/drawing/2014/main" id="{33351FEE-1253-6536-C224-3383EE71B1A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83323" b="13550"/>
          <a:stretch/>
        </p:blipFill>
        <p:spPr bwMode="auto">
          <a:xfrm>
            <a:off x="2683165" y="6006854"/>
            <a:ext cx="924502" cy="708148"/>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82E89B73-E6C6-9A0D-A5A8-5E882179D4B5}"/>
              </a:ext>
            </a:extLst>
          </p:cNvPr>
          <p:cNvSpPr txBox="1"/>
          <p:nvPr/>
        </p:nvSpPr>
        <p:spPr>
          <a:xfrm>
            <a:off x="10041149" y="6318620"/>
            <a:ext cx="2044459" cy="461665"/>
          </a:xfrm>
          <a:prstGeom prst="rect">
            <a:avLst/>
          </a:prstGeom>
          <a:noFill/>
        </p:spPr>
        <p:txBody>
          <a:bodyPr wrap="square" rtlCol="0">
            <a:spAutoFit/>
          </a:bodyPr>
          <a:lstStyle/>
          <a:p>
            <a:r>
              <a:rPr lang="es-ES" sz="1200" dirty="0">
                <a:latin typeface="Viner Hand ITC" panose="03070502030502020203" pitchFamily="66" charset="0"/>
              </a:rPr>
              <a:t>Víctor J Borreguero García</a:t>
            </a:r>
            <a:br>
              <a:rPr lang="es-ES" sz="1200" dirty="0">
                <a:latin typeface="Viner Hand ITC" panose="03070502030502020203" pitchFamily="66" charset="0"/>
              </a:rPr>
            </a:br>
            <a:r>
              <a:rPr lang="es-ES" sz="1200" dirty="0">
                <a:latin typeface="Viner Hand ITC" panose="03070502030502020203" pitchFamily="66" charset="0"/>
              </a:rPr>
              <a:t>@VitiBorreguero</a:t>
            </a:r>
          </a:p>
        </p:txBody>
      </p:sp>
    </p:spTree>
    <p:extLst>
      <p:ext uri="{BB962C8B-B14F-4D97-AF65-F5344CB8AC3E}">
        <p14:creationId xmlns:p14="http://schemas.microsoft.com/office/powerpoint/2010/main" val="40154404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648B5147-3AC0-DE37-7DE4-D90B96D894D5}"/>
              </a:ext>
            </a:extLst>
          </p:cNvPr>
          <p:cNvPicPr>
            <a:picLocks noGrp="1" noRot="1" noChangeAspect="1" noMove="1" noResize="1" noEditPoints="1" noAdjustHandles="1" noChangeArrowheads="1" noChangeShapeType="1" noCrop="1"/>
          </p:cNvPicPr>
          <p:nvPr/>
        </p:nvPicPr>
        <p:blipFill rotWithShape="1">
          <a:blip r:embed="rId2">
            <a:alphaModFix amt="20000"/>
            <a:extLst>
              <a:ext uri="{28A0092B-C50C-407E-A947-70E740481C1C}">
                <a14:useLocalDpi xmlns:a14="http://schemas.microsoft.com/office/drawing/2010/main" val="0"/>
              </a:ext>
            </a:extLst>
          </a:blip>
          <a:srcRect l="13" r="13"/>
          <a:stretch/>
        </p:blipFill>
        <p:spPr>
          <a:xfrm>
            <a:off x="20" y="10"/>
            <a:ext cx="12188930" cy="6857990"/>
          </a:xfrm>
          <a:prstGeom prst="rect">
            <a:avLst/>
          </a:prstGeom>
        </p:spPr>
      </p:pic>
      <p:sp>
        <p:nvSpPr>
          <p:cNvPr id="3" name="Título 1">
            <a:extLst>
              <a:ext uri="{FF2B5EF4-FFF2-40B4-BE49-F238E27FC236}">
                <a16:creationId xmlns:a16="http://schemas.microsoft.com/office/drawing/2014/main" id="{36B6A8D2-8838-2443-4FAB-D9DF6551303F}"/>
              </a:ext>
            </a:extLst>
          </p:cNvPr>
          <p:cNvSpPr txBox="1">
            <a:spLocks noGrp="1" noRot="1" noMove="1" noResize="1" noEditPoints="1" noAdjustHandles="1" noChangeArrowheads="1" noChangeShapeType="1"/>
          </p:cNvSpPr>
          <p:nvPr/>
        </p:nvSpPr>
        <p:spPr>
          <a:xfrm>
            <a:off x="1522485" y="294641"/>
            <a:ext cx="9144000" cy="1188720"/>
          </a:xfrm>
          <a:prstGeom prst="rect">
            <a:avLst/>
          </a:prstGeom>
        </p:spPr>
        <p:txBody>
          <a:bodyPr>
            <a:normAutofit/>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pPr algn="ctr"/>
            <a:r>
              <a:rPr lang="es-ES" sz="6000" dirty="0">
                <a:solidFill>
                  <a:schemeClr val="accent6">
                    <a:lumMod val="50000"/>
                  </a:schemeClr>
                </a:solidFill>
              </a:rPr>
              <a:t>Soluciones de problemas</a:t>
            </a:r>
          </a:p>
        </p:txBody>
      </p:sp>
      <p:pic>
        <p:nvPicPr>
          <p:cNvPr id="4" name="Picture 4" descr="RECONOCIMIENTO JCYL: EXPERIENCIA DE CALIDAD - Colegio &quot;Sagrado Corazón&quot; -  Jesuitinas">
            <a:extLst>
              <a:ext uri="{FF2B5EF4-FFF2-40B4-BE49-F238E27FC236}">
                <a16:creationId xmlns:a16="http://schemas.microsoft.com/office/drawing/2014/main" id="{7E9B8650-4B9F-B935-6384-28CF765064F6}"/>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93969" y="5683123"/>
            <a:ext cx="2289211" cy="1031879"/>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23F2B72C-65E2-1918-315B-0207CA2559B6}"/>
              </a:ext>
            </a:extLst>
          </p:cNvPr>
          <p:cNvSpPr txBox="1"/>
          <p:nvPr/>
        </p:nvSpPr>
        <p:spPr>
          <a:xfrm>
            <a:off x="873760" y="1310638"/>
            <a:ext cx="10586720" cy="4163512"/>
          </a:xfrm>
          <a:prstGeom prst="rect">
            <a:avLst/>
          </a:prstGeom>
          <a:noFill/>
        </p:spPr>
        <p:txBody>
          <a:bodyPr wrap="square" numCol="1" rtlCol="0">
            <a:spAutoFit/>
          </a:bodyPr>
          <a:lstStyle/>
          <a:p>
            <a:pPr algn="just">
              <a:lnSpc>
                <a:spcPct val="107000"/>
              </a:lnSpc>
              <a:spcAft>
                <a:spcPts val="800"/>
              </a:spcAft>
            </a:pPr>
            <a:r>
              <a:rPr lang="es-ES" sz="3200" dirty="0">
                <a:solidFill>
                  <a:srgbClr val="0070C0"/>
                </a:solidFill>
                <a:latin typeface="The Hand Extrablack" panose="020B0604020202020204" pitchFamily="66" charset="0"/>
              </a:rPr>
              <a:t>Errores de capa</a:t>
            </a:r>
            <a:r>
              <a:rPr lang="es-ES" sz="3200" dirty="0">
                <a:latin typeface="The Hand Extrablack" panose="020B0604020202020204" pitchFamily="66" charset="0"/>
              </a:rPr>
              <a:t>:</a:t>
            </a:r>
          </a:p>
          <a:p>
            <a:pPr algn="just">
              <a:lnSpc>
                <a:spcPct val="107000"/>
              </a:lnSpc>
              <a:spcAft>
                <a:spcPts val="800"/>
              </a:spcAft>
            </a:pPr>
            <a:r>
              <a:rPr lang="es-ES" sz="3200" dirty="0">
                <a:latin typeface="The Hand Extrablack" panose="020B0604020202020204" pitchFamily="66" charset="0"/>
              </a:rPr>
              <a:t>- Verifique la altura de la capa y ajuste de acuerdo a los requisitos del modelo.</a:t>
            </a:r>
          </a:p>
          <a:p>
            <a:pPr algn="just">
              <a:lnSpc>
                <a:spcPct val="107000"/>
              </a:lnSpc>
              <a:spcAft>
                <a:spcPts val="800"/>
              </a:spcAft>
            </a:pPr>
            <a:r>
              <a:rPr lang="es-ES" sz="3200" dirty="0">
                <a:latin typeface="The Hand Extrablack" panose="020B0604020202020204" pitchFamily="66" charset="0"/>
              </a:rPr>
              <a:t>- Verifique la velocidad de impresión, ya que una velocidad demasiado rápida puede afectar la precisión de la capa.</a:t>
            </a:r>
          </a:p>
          <a:p>
            <a:pPr algn="just">
              <a:lnSpc>
                <a:spcPct val="107000"/>
              </a:lnSpc>
              <a:spcAft>
                <a:spcPts val="800"/>
              </a:spcAft>
            </a:pPr>
            <a:r>
              <a:rPr lang="es-ES" sz="3200" dirty="0">
                <a:latin typeface="The Hand Extrablack" panose="020B0604020202020204" pitchFamily="66" charset="0"/>
              </a:rPr>
              <a:t>- Verifique la extrusión para evitar descarga de material </a:t>
            </a:r>
            <a:r>
              <a:rPr lang="es-ES" sz="3200" dirty="0" err="1">
                <a:latin typeface="The Hand Extrablack" panose="020B0604020202020204" pitchFamily="66" charset="0"/>
              </a:rPr>
              <a:t>excesivar</a:t>
            </a:r>
            <a:r>
              <a:rPr lang="es-ES" sz="3200" dirty="0">
                <a:latin typeface="The Hand Extrablack" panose="020B0604020202020204" pitchFamily="66" charset="0"/>
              </a:rPr>
              <a:t>.</a:t>
            </a:r>
          </a:p>
          <a:p>
            <a:pPr algn="just">
              <a:lnSpc>
                <a:spcPct val="107000"/>
              </a:lnSpc>
              <a:spcAft>
                <a:spcPts val="800"/>
              </a:spcAft>
            </a:pPr>
            <a:r>
              <a:rPr lang="es-ES" sz="3200" dirty="0">
                <a:latin typeface="The Hand Extrablack" panose="020B0604020202020204" pitchFamily="66" charset="0"/>
              </a:rPr>
              <a:t>- Verifique la temperatura del material de impresión para que se adhiera a la capa anterior de manera uniforme.</a:t>
            </a:r>
          </a:p>
        </p:txBody>
      </p:sp>
      <p:pic>
        <p:nvPicPr>
          <p:cNvPr id="6" name="Picture 2">
            <a:extLst>
              <a:ext uri="{FF2B5EF4-FFF2-40B4-BE49-F238E27FC236}">
                <a16:creationId xmlns:a16="http://schemas.microsoft.com/office/drawing/2014/main" id="{C20504B1-8DA7-F71A-08E0-A96C9048869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83323" b="13550"/>
          <a:stretch/>
        </p:blipFill>
        <p:spPr bwMode="auto">
          <a:xfrm>
            <a:off x="2683165" y="6006854"/>
            <a:ext cx="924502" cy="708148"/>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418350C2-2FF0-818E-13A5-5F49EBA86647}"/>
              </a:ext>
            </a:extLst>
          </p:cNvPr>
          <p:cNvSpPr txBox="1"/>
          <p:nvPr/>
        </p:nvSpPr>
        <p:spPr>
          <a:xfrm>
            <a:off x="10041149" y="6318620"/>
            <a:ext cx="2044459" cy="461665"/>
          </a:xfrm>
          <a:prstGeom prst="rect">
            <a:avLst/>
          </a:prstGeom>
          <a:noFill/>
        </p:spPr>
        <p:txBody>
          <a:bodyPr wrap="square" rtlCol="0">
            <a:spAutoFit/>
          </a:bodyPr>
          <a:lstStyle/>
          <a:p>
            <a:r>
              <a:rPr lang="es-ES" sz="1200" dirty="0">
                <a:latin typeface="Viner Hand ITC" panose="03070502030502020203" pitchFamily="66" charset="0"/>
              </a:rPr>
              <a:t>Víctor J Borreguero García</a:t>
            </a:r>
            <a:br>
              <a:rPr lang="es-ES" sz="1200" dirty="0">
                <a:latin typeface="Viner Hand ITC" panose="03070502030502020203" pitchFamily="66" charset="0"/>
              </a:rPr>
            </a:br>
            <a:r>
              <a:rPr lang="es-ES" sz="1200" dirty="0">
                <a:latin typeface="Viner Hand ITC" panose="03070502030502020203" pitchFamily="66" charset="0"/>
              </a:rPr>
              <a:t>@VitiBorreguero</a:t>
            </a:r>
          </a:p>
        </p:txBody>
      </p:sp>
    </p:spTree>
    <p:extLst>
      <p:ext uri="{BB962C8B-B14F-4D97-AF65-F5344CB8AC3E}">
        <p14:creationId xmlns:p14="http://schemas.microsoft.com/office/powerpoint/2010/main" val="19674466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648B5147-3AC0-DE37-7DE4-D90B96D894D5}"/>
              </a:ext>
            </a:extLst>
          </p:cNvPr>
          <p:cNvPicPr>
            <a:picLocks noGrp="1" noRot="1" noChangeAspect="1" noMove="1" noResize="1" noEditPoints="1" noAdjustHandles="1" noChangeArrowheads="1" noChangeShapeType="1" noCrop="1"/>
          </p:cNvPicPr>
          <p:nvPr/>
        </p:nvPicPr>
        <p:blipFill rotWithShape="1">
          <a:blip r:embed="rId2">
            <a:alphaModFix amt="20000"/>
            <a:extLst>
              <a:ext uri="{28A0092B-C50C-407E-A947-70E740481C1C}">
                <a14:useLocalDpi xmlns:a14="http://schemas.microsoft.com/office/drawing/2010/main" val="0"/>
              </a:ext>
            </a:extLst>
          </a:blip>
          <a:srcRect l="13" r="13"/>
          <a:stretch/>
        </p:blipFill>
        <p:spPr>
          <a:xfrm>
            <a:off x="20" y="10"/>
            <a:ext cx="12188930" cy="6857990"/>
          </a:xfrm>
          <a:prstGeom prst="rect">
            <a:avLst/>
          </a:prstGeom>
        </p:spPr>
      </p:pic>
      <p:sp>
        <p:nvSpPr>
          <p:cNvPr id="3" name="Título 1">
            <a:extLst>
              <a:ext uri="{FF2B5EF4-FFF2-40B4-BE49-F238E27FC236}">
                <a16:creationId xmlns:a16="http://schemas.microsoft.com/office/drawing/2014/main" id="{36B6A8D2-8838-2443-4FAB-D9DF6551303F}"/>
              </a:ext>
            </a:extLst>
          </p:cNvPr>
          <p:cNvSpPr txBox="1">
            <a:spLocks noGrp="1" noRot="1" noMove="1" noResize="1" noEditPoints="1" noAdjustHandles="1" noChangeArrowheads="1" noChangeShapeType="1"/>
          </p:cNvSpPr>
          <p:nvPr/>
        </p:nvSpPr>
        <p:spPr>
          <a:xfrm>
            <a:off x="1522485" y="294641"/>
            <a:ext cx="9144000" cy="1188720"/>
          </a:xfrm>
          <a:prstGeom prst="rect">
            <a:avLst/>
          </a:prstGeom>
        </p:spPr>
        <p:txBody>
          <a:bodyPr>
            <a:normAutofit/>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pPr algn="ctr"/>
            <a:r>
              <a:rPr lang="es-ES" sz="6000" dirty="0">
                <a:solidFill>
                  <a:schemeClr val="accent6">
                    <a:lumMod val="50000"/>
                  </a:schemeClr>
                </a:solidFill>
              </a:rPr>
              <a:t>Consejos </a:t>
            </a:r>
            <a:r>
              <a:rPr lang="es-ES" sz="6000">
                <a:solidFill>
                  <a:schemeClr val="accent6">
                    <a:lumMod val="50000"/>
                  </a:schemeClr>
                </a:solidFill>
              </a:rPr>
              <a:t>y trucos</a:t>
            </a:r>
            <a:endParaRPr lang="es-ES" sz="6000" dirty="0">
              <a:solidFill>
                <a:schemeClr val="accent6">
                  <a:lumMod val="50000"/>
                </a:schemeClr>
              </a:solidFill>
            </a:endParaRPr>
          </a:p>
        </p:txBody>
      </p:sp>
      <p:pic>
        <p:nvPicPr>
          <p:cNvPr id="4" name="Picture 4" descr="RECONOCIMIENTO JCYL: EXPERIENCIA DE CALIDAD - Colegio &quot;Sagrado Corazón&quot; -  Jesuitinas">
            <a:extLst>
              <a:ext uri="{FF2B5EF4-FFF2-40B4-BE49-F238E27FC236}">
                <a16:creationId xmlns:a16="http://schemas.microsoft.com/office/drawing/2014/main" id="{7E9B8650-4B9F-B935-6384-28CF765064F6}"/>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93969" y="5683123"/>
            <a:ext cx="2289211" cy="1031879"/>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23F2B72C-65E2-1918-315B-0207CA2559B6}"/>
              </a:ext>
            </a:extLst>
          </p:cNvPr>
          <p:cNvSpPr txBox="1"/>
          <p:nvPr/>
        </p:nvSpPr>
        <p:spPr>
          <a:xfrm>
            <a:off x="873760" y="1310638"/>
            <a:ext cx="10586720" cy="4509248"/>
          </a:xfrm>
          <a:prstGeom prst="rect">
            <a:avLst/>
          </a:prstGeom>
          <a:noFill/>
        </p:spPr>
        <p:txBody>
          <a:bodyPr wrap="square" numCol="1" rtlCol="0">
            <a:spAutoFit/>
          </a:bodyPr>
          <a:lstStyle/>
          <a:p>
            <a:pPr algn="just">
              <a:lnSpc>
                <a:spcPct val="107000"/>
              </a:lnSpc>
              <a:spcAft>
                <a:spcPts val="800"/>
              </a:spcAft>
            </a:pPr>
            <a:r>
              <a:rPr lang="es-ES" sz="3200" dirty="0">
                <a:latin typeface="The Hand Extrablack" panose="020B0604020202020204" pitchFamily="66" charset="0"/>
              </a:rPr>
              <a:t>- </a:t>
            </a:r>
            <a:r>
              <a:rPr lang="es-ES" sz="3200" dirty="0">
                <a:solidFill>
                  <a:srgbClr val="0070C0"/>
                </a:solidFill>
                <a:latin typeface="The Hand Extrablack" panose="020B0604020202020204" pitchFamily="66" charset="0"/>
              </a:rPr>
              <a:t>Utilice materiales de calidad</a:t>
            </a:r>
            <a:r>
              <a:rPr lang="es-ES" sz="3200" dirty="0">
                <a:latin typeface="The Hand Extrablack" panose="020B0604020202020204" pitchFamily="66" charset="0"/>
              </a:rPr>
              <a:t>: los materiales de alta calidad no solo producen una impresión de alta calidad, sino que también duran más y son menos propensos a tener fallas mecánicas.</a:t>
            </a:r>
          </a:p>
          <a:p>
            <a:pPr algn="just">
              <a:lnSpc>
                <a:spcPct val="107000"/>
              </a:lnSpc>
              <a:spcAft>
                <a:spcPts val="800"/>
              </a:spcAft>
            </a:pPr>
            <a:endParaRPr lang="es-ES" sz="1050" dirty="0">
              <a:latin typeface="The Hand Extrablack" panose="020B0604020202020204" pitchFamily="66" charset="0"/>
            </a:endParaRPr>
          </a:p>
          <a:p>
            <a:pPr algn="just">
              <a:lnSpc>
                <a:spcPct val="107000"/>
              </a:lnSpc>
              <a:spcAft>
                <a:spcPts val="800"/>
              </a:spcAft>
            </a:pPr>
            <a:r>
              <a:rPr lang="es-ES" sz="3200" dirty="0">
                <a:latin typeface="The Hand Extrablack" panose="020B0604020202020204" pitchFamily="66" charset="0"/>
              </a:rPr>
              <a:t>- </a:t>
            </a:r>
            <a:r>
              <a:rPr lang="es-ES" sz="3200" dirty="0">
                <a:solidFill>
                  <a:srgbClr val="0070C0"/>
                </a:solidFill>
                <a:latin typeface="The Hand Extrablack" panose="020B0604020202020204" pitchFamily="66" charset="0"/>
              </a:rPr>
              <a:t>Ajuste la resolución de impresión</a:t>
            </a:r>
            <a:r>
              <a:rPr lang="es-ES" sz="3200" dirty="0">
                <a:latin typeface="The Hand Extrablack" panose="020B0604020202020204" pitchFamily="66" charset="0"/>
              </a:rPr>
              <a:t>: ajuste la resolución de impresión para adaptarse al tipo de material y al tamaño del objeto que se va a imprimir. Una resolución más alta produce una imagen más nítida, pero también aumenta el tiempo de impresión.</a:t>
            </a:r>
          </a:p>
          <a:p>
            <a:pPr algn="just">
              <a:lnSpc>
                <a:spcPct val="107000"/>
              </a:lnSpc>
              <a:spcAft>
                <a:spcPts val="800"/>
              </a:spcAft>
            </a:pPr>
            <a:endParaRPr lang="es-ES" sz="1050" dirty="0">
              <a:latin typeface="The Hand Extrablack" panose="020B0604020202020204" pitchFamily="66" charset="0"/>
            </a:endParaRPr>
          </a:p>
          <a:p>
            <a:pPr algn="just">
              <a:lnSpc>
                <a:spcPct val="107000"/>
              </a:lnSpc>
              <a:spcAft>
                <a:spcPts val="800"/>
              </a:spcAft>
            </a:pPr>
            <a:r>
              <a:rPr lang="es-ES" sz="3200" dirty="0">
                <a:latin typeface="The Hand Extrablack" panose="020B0604020202020204" pitchFamily="66" charset="0"/>
              </a:rPr>
              <a:t>- </a:t>
            </a:r>
            <a:r>
              <a:rPr lang="es-ES" sz="3200" dirty="0">
                <a:solidFill>
                  <a:srgbClr val="0070C0"/>
                </a:solidFill>
                <a:latin typeface="The Hand Extrablack" panose="020B0604020202020204" pitchFamily="66" charset="0"/>
              </a:rPr>
              <a:t>Ajuste la velocidad de impresión</a:t>
            </a:r>
            <a:r>
              <a:rPr lang="es-ES" sz="3200" dirty="0">
                <a:latin typeface="The Hand Extrablack" panose="020B0604020202020204" pitchFamily="66" charset="0"/>
              </a:rPr>
              <a:t>: una velocidad de impresión más lenta aumenta la calidad y garantiza que las capas se peguen correctamente.</a:t>
            </a:r>
          </a:p>
        </p:txBody>
      </p:sp>
      <p:pic>
        <p:nvPicPr>
          <p:cNvPr id="6" name="Picture 2">
            <a:extLst>
              <a:ext uri="{FF2B5EF4-FFF2-40B4-BE49-F238E27FC236}">
                <a16:creationId xmlns:a16="http://schemas.microsoft.com/office/drawing/2014/main" id="{C0B2F663-7AEE-8B73-6EFF-3D3714D8F07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83323" b="13550"/>
          <a:stretch/>
        </p:blipFill>
        <p:spPr bwMode="auto">
          <a:xfrm>
            <a:off x="2683165" y="6006854"/>
            <a:ext cx="924502" cy="708148"/>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2A557B85-D385-3245-224E-8EEB733C2F2A}"/>
              </a:ext>
            </a:extLst>
          </p:cNvPr>
          <p:cNvSpPr txBox="1"/>
          <p:nvPr/>
        </p:nvSpPr>
        <p:spPr>
          <a:xfrm>
            <a:off x="10041149" y="6318620"/>
            <a:ext cx="2044459" cy="461665"/>
          </a:xfrm>
          <a:prstGeom prst="rect">
            <a:avLst/>
          </a:prstGeom>
          <a:noFill/>
        </p:spPr>
        <p:txBody>
          <a:bodyPr wrap="square" rtlCol="0">
            <a:spAutoFit/>
          </a:bodyPr>
          <a:lstStyle/>
          <a:p>
            <a:r>
              <a:rPr lang="es-ES" sz="1200" dirty="0">
                <a:latin typeface="Viner Hand ITC" panose="03070502030502020203" pitchFamily="66" charset="0"/>
              </a:rPr>
              <a:t>Víctor J Borreguero García</a:t>
            </a:r>
            <a:br>
              <a:rPr lang="es-ES" sz="1200" dirty="0">
                <a:latin typeface="Viner Hand ITC" panose="03070502030502020203" pitchFamily="66" charset="0"/>
              </a:rPr>
            </a:br>
            <a:r>
              <a:rPr lang="es-ES" sz="1200" dirty="0">
                <a:latin typeface="Viner Hand ITC" panose="03070502030502020203" pitchFamily="66" charset="0"/>
              </a:rPr>
              <a:t>@VitiBorreguero</a:t>
            </a:r>
          </a:p>
        </p:txBody>
      </p:sp>
    </p:spTree>
    <p:extLst>
      <p:ext uri="{BB962C8B-B14F-4D97-AF65-F5344CB8AC3E}">
        <p14:creationId xmlns:p14="http://schemas.microsoft.com/office/powerpoint/2010/main" val="23176882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648B5147-3AC0-DE37-7DE4-D90B96D894D5}"/>
              </a:ext>
            </a:extLst>
          </p:cNvPr>
          <p:cNvPicPr>
            <a:picLocks noGrp="1" noRot="1" noChangeAspect="1" noMove="1" noResize="1" noEditPoints="1" noAdjustHandles="1" noChangeArrowheads="1" noChangeShapeType="1" noCrop="1"/>
          </p:cNvPicPr>
          <p:nvPr/>
        </p:nvPicPr>
        <p:blipFill rotWithShape="1">
          <a:blip r:embed="rId2">
            <a:alphaModFix amt="20000"/>
            <a:extLst>
              <a:ext uri="{28A0092B-C50C-407E-A947-70E740481C1C}">
                <a14:useLocalDpi xmlns:a14="http://schemas.microsoft.com/office/drawing/2010/main" val="0"/>
              </a:ext>
            </a:extLst>
          </a:blip>
          <a:srcRect l="13" r="13"/>
          <a:stretch/>
        </p:blipFill>
        <p:spPr>
          <a:xfrm>
            <a:off x="20" y="10"/>
            <a:ext cx="12188930" cy="6857990"/>
          </a:xfrm>
          <a:prstGeom prst="rect">
            <a:avLst/>
          </a:prstGeom>
        </p:spPr>
      </p:pic>
      <p:sp>
        <p:nvSpPr>
          <p:cNvPr id="3" name="Título 1">
            <a:extLst>
              <a:ext uri="{FF2B5EF4-FFF2-40B4-BE49-F238E27FC236}">
                <a16:creationId xmlns:a16="http://schemas.microsoft.com/office/drawing/2014/main" id="{36B6A8D2-8838-2443-4FAB-D9DF6551303F}"/>
              </a:ext>
            </a:extLst>
          </p:cNvPr>
          <p:cNvSpPr txBox="1">
            <a:spLocks noGrp="1" noRot="1" noMove="1" noResize="1" noEditPoints="1" noAdjustHandles="1" noChangeArrowheads="1" noChangeShapeType="1"/>
          </p:cNvSpPr>
          <p:nvPr/>
        </p:nvSpPr>
        <p:spPr>
          <a:xfrm>
            <a:off x="1522485" y="294641"/>
            <a:ext cx="9144000" cy="1188720"/>
          </a:xfrm>
          <a:prstGeom prst="rect">
            <a:avLst/>
          </a:prstGeom>
        </p:spPr>
        <p:txBody>
          <a:bodyPr>
            <a:normAutofit/>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pPr algn="ctr"/>
            <a:r>
              <a:rPr lang="es-ES" sz="6000" dirty="0">
                <a:solidFill>
                  <a:schemeClr val="accent6">
                    <a:lumMod val="50000"/>
                  </a:schemeClr>
                </a:solidFill>
              </a:rPr>
              <a:t>Consejos </a:t>
            </a:r>
            <a:r>
              <a:rPr lang="es-ES" sz="6000">
                <a:solidFill>
                  <a:schemeClr val="accent6">
                    <a:lumMod val="50000"/>
                  </a:schemeClr>
                </a:solidFill>
              </a:rPr>
              <a:t>y trucos</a:t>
            </a:r>
            <a:endParaRPr lang="es-ES" sz="6000" dirty="0">
              <a:solidFill>
                <a:schemeClr val="accent6">
                  <a:lumMod val="50000"/>
                </a:schemeClr>
              </a:solidFill>
            </a:endParaRPr>
          </a:p>
        </p:txBody>
      </p:sp>
      <p:pic>
        <p:nvPicPr>
          <p:cNvPr id="4" name="Picture 4" descr="RECONOCIMIENTO JCYL: EXPERIENCIA DE CALIDAD - Colegio &quot;Sagrado Corazón&quot; -  Jesuitinas">
            <a:extLst>
              <a:ext uri="{FF2B5EF4-FFF2-40B4-BE49-F238E27FC236}">
                <a16:creationId xmlns:a16="http://schemas.microsoft.com/office/drawing/2014/main" id="{7E9B8650-4B9F-B935-6384-28CF765064F6}"/>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93969" y="5683123"/>
            <a:ext cx="2289211" cy="1031879"/>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23F2B72C-65E2-1918-315B-0207CA2559B6}"/>
              </a:ext>
            </a:extLst>
          </p:cNvPr>
          <p:cNvSpPr txBox="1"/>
          <p:nvPr/>
        </p:nvSpPr>
        <p:spPr>
          <a:xfrm>
            <a:off x="873760" y="1310638"/>
            <a:ext cx="10586720" cy="3982309"/>
          </a:xfrm>
          <a:prstGeom prst="rect">
            <a:avLst/>
          </a:prstGeom>
          <a:noFill/>
        </p:spPr>
        <p:txBody>
          <a:bodyPr wrap="square" numCol="1" rtlCol="0">
            <a:spAutoFit/>
          </a:bodyPr>
          <a:lstStyle/>
          <a:p>
            <a:pPr algn="just">
              <a:lnSpc>
                <a:spcPct val="107000"/>
              </a:lnSpc>
              <a:spcAft>
                <a:spcPts val="800"/>
              </a:spcAft>
            </a:pPr>
            <a:r>
              <a:rPr lang="es-ES" sz="3200" dirty="0">
                <a:latin typeface="The Hand Extrablack" panose="020B0604020202020204" pitchFamily="66" charset="0"/>
              </a:rPr>
              <a:t>- </a:t>
            </a:r>
            <a:r>
              <a:rPr lang="es-ES" sz="3200" dirty="0">
                <a:solidFill>
                  <a:srgbClr val="0070C0"/>
                </a:solidFill>
                <a:latin typeface="The Hand Extrablack" panose="020B0604020202020204" pitchFamily="66" charset="0"/>
              </a:rPr>
              <a:t>Ajuste la temperatura de impresión</a:t>
            </a:r>
            <a:r>
              <a:rPr lang="es-ES" sz="3200" dirty="0">
                <a:latin typeface="The Hand Extrablack" panose="020B0604020202020204" pitchFamily="66" charset="0"/>
              </a:rPr>
              <a:t>: la temperatura de impresión también afecta la calidad de la impresión. Asegúrese de que la temperatura sea la adecuada para el tipo de material que está utilizando.</a:t>
            </a:r>
          </a:p>
          <a:p>
            <a:pPr algn="just">
              <a:lnSpc>
                <a:spcPct val="107000"/>
              </a:lnSpc>
              <a:spcAft>
                <a:spcPts val="800"/>
              </a:spcAft>
            </a:pPr>
            <a:endParaRPr lang="es-ES" sz="1050" dirty="0">
              <a:latin typeface="The Hand Extrablack" panose="020B0604020202020204" pitchFamily="66" charset="0"/>
            </a:endParaRPr>
          </a:p>
          <a:p>
            <a:pPr algn="just">
              <a:lnSpc>
                <a:spcPct val="107000"/>
              </a:lnSpc>
              <a:spcAft>
                <a:spcPts val="800"/>
              </a:spcAft>
            </a:pPr>
            <a:r>
              <a:rPr lang="es-ES" sz="3200" dirty="0">
                <a:latin typeface="The Hand Extrablack" panose="020B0604020202020204" pitchFamily="66" charset="0"/>
              </a:rPr>
              <a:t>- </a:t>
            </a:r>
            <a:r>
              <a:rPr lang="es-ES" sz="3200" dirty="0">
                <a:solidFill>
                  <a:srgbClr val="0070C0"/>
                </a:solidFill>
                <a:latin typeface="The Hand Extrablack" panose="020B0604020202020204" pitchFamily="66" charset="0"/>
              </a:rPr>
              <a:t>Limpie la superficie de impresión</a:t>
            </a:r>
            <a:r>
              <a:rPr lang="es-ES" sz="3200" dirty="0">
                <a:latin typeface="The Hand Extrablack" panose="020B0604020202020204" pitchFamily="66" charset="0"/>
              </a:rPr>
              <a:t>: asegúrese de que la superficie de impresión esté limpia y sin polvo antes de imprimir. Esto ayudará a garantizar una buena adherencia y una buena calidad de impresión.</a:t>
            </a:r>
          </a:p>
          <a:p>
            <a:pPr algn="just">
              <a:lnSpc>
                <a:spcPct val="107000"/>
              </a:lnSpc>
              <a:spcAft>
                <a:spcPts val="800"/>
              </a:spcAft>
            </a:pPr>
            <a:endParaRPr lang="es-ES" sz="1050" dirty="0">
              <a:latin typeface="The Hand Extrablack" panose="020B0604020202020204" pitchFamily="66" charset="0"/>
            </a:endParaRPr>
          </a:p>
          <a:p>
            <a:pPr algn="just">
              <a:lnSpc>
                <a:spcPct val="107000"/>
              </a:lnSpc>
              <a:spcAft>
                <a:spcPts val="800"/>
              </a:spcAft>
            </a:pPr>
            <a:r>
              <a:rPr lang="es-ES" sz="3200" dirty="0">
                <a:latin typeface="The Hand Extrablack" panose="020B0604020202020204" pitchFamily="66" charset="0"/>
              </a:rPr>
              <a:t>- </a:t>
            </a:r>
            <a:r>
              <a:rPr lang="es-ES" sz="3200" dirty="0">
                <a:solidFill>
                  <a:srgbClr val="0070C0"/>
                </a:solidFill>
                <a:latin typeface="The Hand Extrablack" panose="020B0604020202020204" pitchFamily="66" charset="0"/>
              </a:rPr>
              <a:t>Utilice soportes de impresión</a:t>
            </a:r>
            <a:r>
              <a:rPr lang="es-ES" sz="3200" dirty="0">
                <a:latin typeface="The Hand Extrablack" panose="020B0604020202020204" pitchFamily="66" charset="0"/>
              </a:rPr>
              <a:t>: los soportes de impresión son útiles para imprimir objetos con ángulos agudos o formas complejas.</a:t>
            </a:r>
          </a:p>
        </p:txBody>
      </p:sp>
      <p:pic>
        <p:nvPicPr>
          <p:cNvPr id="6" name="Picture 2">
            <a:extLst>
              <a:ext uri="{FF2B5EF4-FFF2-40B4-BE49-F238E27FC236}">
                <a16:creationId xmlns:a16="http://schemas.microsoft.com/office/drawing/2014/main" id="{63B8DFB0-AA06-AE39-692D-A027021CC16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83323" b="13550"/>
          <a:stretch/>
        </p:blipFill>
        <p:spPr bwMode="auto">
          <a:xfrm>
            <a:off x="2683165" y="6006854"/>
            <a:ext cx="924502" cy="708148"/>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53091502-5225-A9A2-7CA0-FA2ED7D6E396}"/>
              </a:ext>
            </a:extLst>
          </p:cNvPr>
          <p:cNvSpPr txBox="1"/>
          <p:nvPr/>
        </p:nvSpPr>
        <p:spPr>
          <a:xfrm>
            <a:off x="10041149" y="6318620"/>
            <a:ext cx="2044459" cy="461665"/>
          </a:xfrm>
          <a:prstGeom prst="rect">
            <a:avLst/>
          </a:prstGeom>
          <a:noFill/>
        </p:spPr>
        <p:txBody>
          <a:bodyPr wrap="square" rtlCol="0">
            <a:spAutoFit/>
          </a:bodyPr>
          <a:lstStyle/>
          <a:p>
            <a:r>
              <a:rPr lang="es-ES" sz="1200" dirty="0">
                <a:latin typeface="Viner Hand ITC" panose="03070502030502020203" pitchFamily="66" charset="0"/>
              </a:rPr>
              <a:t>Víctor J Borreguero García</a:t>
            </a:r>
            <a:br>
              <a:rPr lang="es-ES" sz="1200" dirty="0">
                <a:latin typeface="Viner Hand ITC" panose="03070502030502020203" pitchFamily="66" charset="0"/>
              </a:rPr>
            </a:br>
            <a:r>
              <a:rPr lang="es-ES" sz="1200" dirty="0">
                <a:latin typeface="Viner Hand ITC" panose="03070502030502020203" pitchFamily="66" charset="0"/>
              </a:rPr>
              <a:t>@VitiBorreguero</a:t>
            </a:r>
          </a:p>
        </p:txBody>
      </p:sp>
    </p:spTree>
    <p:extLst>
      <p:ext uri="{BB962C8B-B14F-4D97-AF65-F5344CB8AC3E}">
        <p14:creationId xmlns:p14="http://schemas.microsoft.com/office/powerpoint/2010/main" val="24119609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648B5147-3AC0-DE37-7DE4-D90B96D894D5}"/>
              </a:ext>
            </a:extLst>
          </p:cNvPr>
          <p:cNvPicPr>
            <a:picLocks noGrp="1" noRot="1" noChangeAspect="1" noMove="1" noResize="1" noEditPoints="1" noAdjustHandles="1" noChangeArrowheads="1" noChangeShapeType="1" noCrop="1"/>
          </p:cNvPicPr>
          <p:nvPr/>
        </p:nvPicPr>
        <p:blipFill rotWithShape="1">
          <a:blip r:embed="rId2">
            <a:alphaModFix amt="20000"/>
            <a:extLst>
              <a:ext uri="{28A0092B-C50C-407E-A947-70E740481C1C}">
                <a14:useLocalDpi xmlns:a14="http://schemas.microsoft.com/office/drawing/2010/main" val="0"/>
              </a:ext>
            </a:extLst>
          </a:blip>
          <a:srcRect l="13" r="13"/>
          <a:stretch/>
        </p:blipFill>
        <p:spPr>
          <a:xfrm>
            <a:off x="20" y="10"/>
            <a:ext cx="12188930" cy="6857990"/>
          </a:xfrm>
          <a:prstGeom prst="rect">
            <a:avLst/>
          </a:prstGeom>
        </p:spPr>
      </p:pic>
      <p:sp>
        <p:nvSpPr>
          <p:cNvPr id="3" name="Título 1">
            <a:extLst>
              <a:ext uri="{FF2B5EF4-FFF2-40B4-BE49-F238E27FC236}">
                <a16:creationId xmlns:a16="http://schemas.microsoft.com/office/drawing/2014/main" id="{36B6A8D2-8838-2443-4FAB-D9DF6551303F}"/>
              </a:ext>
            </a:extLst>
          </p:cNvPr>
          <p:cNvSpPr txBox="1">
            <a:spLocks noGrp="1" noRot="1" noMove="1" noResize="1" noEditPoints="1" noAdjustHandles="1" noChangeArrowheads="1" noChangeShapeType="1"/>
          </p:cNvSpPr>
          <p:nvPr/>
        </p:nvSpPr>
        <p:spPr>
          <a:xfrm>
            <a:off x="1522485" y="294641"/>
            <a:ext cx="9144000" cy="1188720"/>
          </a:xfrm>
          <a:prstGeom prst="rect">
            <a:avLst/>
          </a:prstGeom>
        </p:spPr>
        <p:txBody>
          <a:bodyPr>
            <a:normAutofit/>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pPr algn="ctr"/>
            <a:r>
              <a:rPr lang="es-ES" sz="6000" dirty="0">
                <a:solidFill>
                  <a:schemeClr val="accent6">
                    <a:lumMod val="50000"/>
                  </a:schemeClr>
                </a:solidFill>
              </a:rPr>
              <a:t>Consejos </a:t>
            </a:r>
            <a:r>
              <a:rPr lang="es-ES" sz="6000">
                <a:solidFill>
                  <a:schemeClr val="accent6">
                    <a:lumMod val="50000"/>
                  </a:schemeClr>
                </a:solidFill>
              </a:rPr>
              <a:t>y trucos</a:t>
            </a:r>
            <a:endParaRPr lang="es-ES" sz="6000" dirty="0">
              <a:solidFill>
                <a:schemeClr val="accent6">
                  <a:lumMod val="50000"/>
                </a:schemeClr>
              </a:solidFill>
            </a:endParaRPr>
          </a:p>
        </p:txBody>
      </p:sp>
      <p:pic>
        <p:nvPicPr>
          <p:cNvPr id="4" name="Picture 4" descr="RECONOCIMIENTO JCYL: EXPERIENCIA DE CALIDAD - Colegio &quot;Sagrado Corazón&quot; -  Jesuitinas">
            <a:extLst>
              <a:ext uri="{FF2B5EF4-FFF2-40B4-BE49-F238E27FC236}">
                <a16:creationId xmlns:a16="http://schemas.microsoft.com/office/drawing/2014/main" id="{7E9B8650-4B9F-B935-6384-28CF765064F6}"/>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93969" y="5683123"/>
            <a:ext cx="2289211" cy="1031879"/>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23F2B72C-65E2-1918-315B-0207CA2559B6}"/>
              </a:ext>
            </a:extLst>
          </p:cNvPr>
          <p:cNvSpPr txBox="1"/>
          <p:nvPr/>
        </p:nvSpPr>
        <p:spPr>
          <a:xfrm>
            <a:off x="873760" y="1310638"/>
            <a:ext cx="10586720" cy="3604256"/>
          </a:xfrm>
          <a:prstGeom prst="rect">
            <a:avLst/>
          </a:prstGeom>
          <a:noFill/>
        </p:spPr>
        <p:txBody>
          <a:bodyPr wrap="square" numCol="1" rtlCol="0">
            <a:spAutoFit/>
          </a:bodyPr>
          <a:lstStyle/>
          <a:p>
            <a:pPr algn="just">
              <a:lnSpc>
                <a:spcPct val="107000"/>
              </a:lnSpc>
              <a:spcAft>
                <a:spcPts val="800"/>
              </a:spcAft>
            </a:pPr>
            <a:r>
              <a:rPr lang="es-ES" sz="3200" dirty="0">
                <a:latin typeface="The Hand Extrablack" panose="020B0604020202020204" pitchFamily="66" charset="0"/>
              </a:rPr>
              <a:t>- </a:t>
            </a:r>
            <a:r>
              <a:rPr lang="es-ES" sz="3200" dirty="0">
                <a:solidFill>
                  <a:srgbClr val="0070C0"/>
                </a:solidFill>
                <a:latin typeface="The Hand Extrablack" panose="020B0604020202020204" pitchFamily="66" charset="0"/>
              </a:rPr>
              <a:t>Realice pruebas de impresión</a:t>
            </a:r>
            <a:r>
              <a:rPr lang="es-ES" sz="3200" dirty="0">
                <a:latin typeface="The Hand Extrablack" panose="020B0604020202020204" pitchFamily="66" charset="0"/>
              </a:rPr>
              <a:t>: antes de imprimir un objeto grande, pruebe con una impresión de prueba para asegurarse de que la configuración sea correcta. Esto ayuda a reducir errores y garantiza una mejor calidad de impresión.</a:t>
            </a:r>
          </a:p>
          <a:p>
            <a:pPr algn="just">
              <a:lnSpc>
                <a:spcPct val="107000"/>
              </a:lnSpc>
              <a:spcAft>
                <a:spcPts val="800"/>
              </a:spcAft>
            </a:pPr>
            <a:endParaRPr lang="es-ES" sz="1050" dirty="0">
              <a:latin typeface="The Hand Extrablack" panose="020B0604020202020204" pitchFamily="66" charset="0"/>
            </a:endParaRPr>
          </a:p>
          <a:p>
            <a:pPr algn="just">
              <a:lnSpc>
                <a:spcPct val="107000"/>
              </a:lnSpc>
              <a:spcAft>
                <a:spcPts val="800"/>
              </a:spcAft>
            </a:pPr>
            <a:r>
              <a:rPr lang="es-ES" sz="3200" dirty="0">
                <a:latin typeface="The Hand Extrablack" panose="020B0604020202020204" pitchFamily="66" charset="0"/>
              </a:rPr>
              <a:t>- </a:t>
            </a:r>
            <a:r>
              <a:rPr lang="es-ES" sz="3200" dirty="0">
                <a:solidFill>
                  <a:srgbClr val="0070C0"/>
                </a:solidFill>
                <a:latin typeface="The Hand Extrablack" panose="020B0604020202020204" pitchFamily="66" charset="0"/>
              </a:rPr>
              <a:t>Mantenga su impresora limpia y bien cuidada</a:t>
            </a:r>
            <a:r>
              <a:rPr lang="es-ES" sz="3200" dirty="0">
                <a:latin typeface="The Hand Extrablack" panose="020B0604020202020204" pitchFamily="66" charset="0"/>
              </a:rPr>
              <a:t>: asegúrese de limpiar su impresora regularmente y reemplazar las piezas de la misma según sea necesario. Esto ayuda a garantizar que la impresora esté en su mejor forma y que produzca una impresión de alta calidad.</a:t>
            </a:r>
          </a:p>
        </p:txBody>
      </p:sp>
      <p:pic>
        <p:nvPicPr>
          <p:cNvPr id="6" name="Picture 2">
            <a:extLst>
              <a:ext uri="{FF2B5EF4-FFF2-40B4-BE49-F238E27FC236}">
                <a16:creationId xmlns:a16="http://schemas.microsoft.com/office/drawing/2014/main" id="{FD1B0BE9-0709-ED1E-0ABB-49218E42991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83323" b="13550"/>
          <a:stretch/>
        </p:blipFill>
        <p:spPr bwMode="auto">
          <a:xfrm>
            <a:off x="2683165" y="6006854"/>
            <a:ext cx="924502" cy="708148"/>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D953C900-6BA4-08CF-8DFD-F1345F74CF97}"/>
              </a:ext>
            </a:extLst>
          </p:cNvPr>
          <p:cNvSpPr txBox="1"/>
          <p:nvPr/>
        </p:nvSpPr>
        <p:spPr>
          <a:xfrm>
            <a:off x="10041149" y="6318620"/>
            <a:ext cx="2044459" cy="461665"/>
          </a:xfrm>
          <a:prstGeom prst="rect">
            <a:avLst/>
          </a:prstGeom>
          <a:noFill/>
        </p:spPr>
        <p:txBody>
          <a:bodyPr wrap="square" rtlCol="0">
            <a:spAutoFit/>
          </a:bodyPr>
          <a:lstStyle/>
          <a:p>
            <a:r>
              <a:rPr lang="es-ES" sz="1200" dirty="0">
                <a:latin typeface="Viner Hand ITC" panose="03070502030502020203" pitchFamily="66" charset="0"/>
              </a:rPr>
              <a:t>Víctor J Borreguero García</a:t>
            </a:r>
            <a:br>
              <a:rPr lang="es-ES" sz="1200" dirty="0">
                <a:latin typeface="Viner Hand ITC" panose="03070502030502020203" pitchFamily="66" charset="0"/>
              </a:rPr>
            </a:br>
            <a:r>
              <a:rPr lang="es-ES" sz="1200" dirty="0">
                <a:latin typeface="Viner Hand ITC" panose="03070502030502020203" pitchFamily="66" charset="0"/>
              </a:rPr>
              <a:t>@VitiBorreguero</a:t>
            </a:r>
          </a:p>
        </p:txBody>
      </p:sp>
    </p:spTree>
    <p:extLst>
      <p:ext uri="{BB962C8B-B14F-4D97-AF65-F5344CB8AC3E}">
        <p14:creationId xmlns:p14="http://schemas.microsoft.com/office/powerpoint/2010/main" val="38327358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648B5147-3AC0-DE37-7DE4-D90B96D894D5}"/>
              </a:ext>
            </a:extLst>
          </p:cNvPr>
          <p:cNvPicPr>
            <a:picLocks noGrp="1" noRot="1" noChangeAspect="1" noMove="1" noResize="1" noEditPoints="1" noAdjustHandles="1" noChangeArrowheads="1" noChangeShapeType="1" noCrop="1"/>
          </p:cNvPicPr>
          <p:nvPr/>
        </p:nvPicPr>
        <p:blipFill rotWithShape="1">
          <a:blip r:embed="rId2">
            <a:alphaModFix amt="20000"/>
            <a:extLst>
              <a:ext uri="{28A0092B-C50C-407E-A947-70E740481C1C}">
                <a14:useLocalDpi xmlns:a14="http://schemas.microsoft.com/office/drawing/2010/main" val="0"/>
              </a:ext>
            </a:extLst>
          </a:blip>
          <a:srcRect l="13" r="13"/>
          <a:stretch/>
        </p:blipFill>
        <p:spPr>
          <a:xfrm>
            <a:off x="20" y="10"/>
            <a:ext cx="12188930" cy="6857990"/>
          </a:xfrm>
          <a:prstGeom prst="rect">
            <a:avLst/>
          </a:prstGeom>
        </p:spPr>
      </p:pic>
      <p:sp>
        <p:nvSpPr>
          <p:cNvPr id="3" name="Título 1">
            <a:extLst>
              <a:ext uri="{FF2B5EF4-FFF2-40B4-BE49-F238E27FC236}">
                <a16:creationId xmlns:a16="http://schemas.microsoft.com/office/drawing/2014/main" id="{36B6A8D2-8838-2443-4FAB-D9DF6551303F}"/>
              </a:ext>
            </a:extLst>
          </p:cNvPr>
          <p:cNvSpPr txBox="1">
            <a:spLocks noGrp="1" noRot="1" noMove="1" noResize="1" noEditPoints="1" noAdjustHandles="1" noChangeArrowheads="1" noChangeShapeType="1"/>
          </p:cNvSpPr>
          <p:nvPr/>
        </p:nvSpPr>
        <p:spPr>
          <a:xfrm>
            <a:off x="1522485" y="294641"/>
            <a:ext cx="9144000" cy="1188720"/>
          </a:xfrm>
          <a:prstGeom prst="rect">
            <a:avLst/>
          </a:prstGeom>
        </p:spPr>
        <p:txBody>
          <a:bodyPr>
            <a:normAutofit/>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pPr algn="ctr"/>
            <a:r>
              <a:rPr lang="es-ES" sz="6000" dirty="0">
                <a:solidFill>
                  <a:schemeClr val="accent6">
                    <a:lumMod val="50000"/>
                  </a:schemeClr>
                </a:solidFill>
              </a:rPr>
              <a:t>Seguridad</a:t>
            </a:r>
          </a:p>
        </p:txBody>
      </p:sp>
      <p:pic>
        <p:nvPicPr>
          <p:cNvPr id="4" name="Picture 4" descr="RECONOCIMIENTO JCYL: EXPERIENCIA DE CALIDAD - Colegio &quot;Sagrado Corazón&quot; -  Jesuitinas">
            <a:extLst>
              <a:ext uri="{FF2B5EF4-FFF2-40B4-BE49-F238E27FC236}">
                <a16:creationId xmlns:a16="http://schemas.microsoft.com/office/drawing/2014/main" id="{7E9B8650-4B9F-B935-6384-28CF765064F6}"/>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93969" y="5683123"/>
            <a:ext cx="2289211" cy="1031879"/>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23F2B72C-65E2-1918-315B-0207CA2559B6}"/>
              </a:ext>
            </a:extLst>
          </p:cNvPr>
          <p:cNvSpPr txBox="1"/>
          <p:nvPr/>
        </p:nvSpPr>
        <p:spPr>
          <a:xfrm>
            <a:off x="873760" y="1310638"/>
            <a:ext cx="10586720" cy="4760727"/>
          </a:xfrm>
          <a:prstGeom prst="rect">
            <a:avLst/>
          </a:prstGeom>
          <a:noFill/>
        </p:spPr>
        <p:txBody>
          <a:bodyPr wrap="square" numCol="1" rtlCol="0">
            <a:spAutoFit/>
          </a:bodyPr>
          <a:lstStyle/>
          <a:p>
            <a:pPr algn="just">
              <a:lnSpc>
                <a:spcPct val="107000"/>
              </a:lnSpc>
              <a:spcAft>
                <a:spcPts val="800"/>
              </a:spcAft>
            </a:pPr>
            <a:r>
              <a:rPr lang="es-ES" sz="3200" dirty="0">
                <a:latin typeface="The Hand Extrablack" panose="020B0604020202020204" pitchFamily="66" charset="0"/>
              </a:rPr>
              <a:t> - </a:t>
            </a:r>
            <a:r>
              <a:rPr lang="es-ES" sz="3200" dirty="0">
                <a:solidFill>
                  <a:srgbClr val="0070C0"/>
                </a:solidFill>
                <a:latin typeface="The Hand Extrablack" panose="020B0604020202020204" pitchFamily="66" charset="0"/>
              </a:rPr>
              <a:t>Ventilación adecuada</a:t>
            </a:r>
            <a:r>
              <a:rPr lang="es-ES" sz="3200" dirty="0">
                <a:latin typeface="The Hand Extrablack" panose="020B0604020202020204" pitchFamily="66" charset="0"/>
              </a:rPr>
              <a:t>: la impresión 3D produce gases y vapores tóxicos, especialmente cuando se utilizan materiales como ABS o Nylon. Es esencial tener una buena ventilación en el área de impresión, preferiblemente una campana de extracción de aire para evitar la acumulación de gases.</a:t>
            </a:r>
          </a:p>
          <a:p>
            <a:pPr algn="just">
              <a:lnSpc>
                <a:spcPct val="107000"/>
              </a:lnSpc>
              <a:spcAft>
                <a:spcPts val="800"/>
              </a:spcAft>
            </a:pPr>
            <a:endParaRPr lang="es-ES" sz="1050" dirty="0">
              <a:latin typeface="The Hand Extrablack" panose="020B0604020202020204" pitchFamily="66" charset="0"/>
            </a:endParaRPr>
          </a:p>
          <a:p>
            <a:pPr algn="just">
              <a:lnSpc>
                <a:spcPct val="107000"/>
              </a:lnSpc>
              <a:spcAft>
                <a:spcPts val="800"/>
              </a:spcAft>
            </a:pPr>
            <a:r>
              <a:rPr lang="es-ES" sz="3200" dirty="0">
                <a:latin typeface="The Hand Extrablack" panose="020B0604020202020204" pitchFamily="66" charset="0"/>
              </a:rPr>
              <a:t>- </a:t>
            </a:r>
            <a:r>
              <a:rPr lang="es-ES" sz="3200" dirty="0">
                <a:solidFill>
                  <a:srgbClr val="0070C0"/>
                </a:solidFill>
                <a:latin typeface="The Hand Extrablack" panose="020B0604020202020204" pitchFamily="66" charset="0"/>
              </a:rPr>
              <a:t>Uso de materiales seguros</a:t>
            </a:r>
            <a:r>
              <a:rPr lang="es-ES" sz="3200" dirty="0">
                <a:latin typeface="The Hand Extrablack" panose="020B0604020202020204" pitchFamily="66" charset="0"/>
              </a:rPr>
              <a:t>: al elegir los materiales de impresión, es importante asegurarse de que sean seguros. Los materiales no seguros pueden emitir gases tóxicos durante la impresión y también pueden ser peligrosos al manipularlos. Asegúrese de leer las especificaciones del fabricante o hacer una investigación adecuada antes de utilizar cualquier material.</a:t>
            </a:r>
          </a:p>
          <a:p>
            <a:pPr marL="457200" indent="-457200" algn="just">
              <a:lnSpc>
                <a:spcPct val="107000"/>
              </a:lnSpc>
              <a:spcAft>
                <a:spcPts val="800"/>
              </a:spcAft>
              <a:buFontTx/>
              <a:buChar char="-"/>
            </a:pPr>
            <a:endParaRPr lang="es-ES" sz="3200" dirty="0">
              <a:latin typeface="The Hand Extrablack" panose="020B0604020202020204" pitchFamily="66" charset="0"/>
            </a:endParaRPr>
          </a:p>
        </p:txBody>
      </p:sp>
      <p:pic>
        <p:nvPicPr>
          <p:cNvPr id="6" name="Picture 2">
            <a:extLst>
              <a:ext uri="{FF2B5EF4-FFF2-40B4-BE49-F238E27FC236}">
                <a16:creationId xmlns:a16="http://schemas.microsoft.com/office/drawing/2014/main" id="{763AA803-C1BA-4782-34E2-D130362A51D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83323" b="13550"/>
          <a:stretch/>
        </p:blipFill>
        <p:spPr bwMode="auto">
          <a:xfrm>
            <a:off x="2683165" y="6006854"/>
            <a:ext cx="924502" cy="708148"/>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50F95145-4990-E0CB-19AA-56AAEE12724F}"/>
              </a:ext>
            </a:extLst>
          </p:cNvPr>
          <p:cNvSpPr txBox="1"/>
          <p:nvPr/>
        </p:nvSpPr>
        <p:spPr>
          <a:xfrm>
            <a:off x="10041149" y="6318620"/>
            <a:ext cx="2044459" cy="461665"/>
          </a:xfrm>
          <a:prstGeom prst="rect">
            <a:avLst/>
          </a:prstGeom>
          <a:noFill/>
        </p:spPr>
        <p:txBody>
          <a:bodyPr wrap="square" rtlCol="0">
            <a:spAutoFit/>
          </a:bodyPr>
          <a:lstStyle/>
          <a:p>
            <a:r>
              <a:rPr lang="es-ES" sz="1200" dirty="0">
                <a:latin typeface="Viner Hand ITC" panose="03070502030502020203" pitchFamily="66" charset="0"/>
              </a:rPr>
              <a:t>Víctor J Borreguero García</a:t>
            </a:r>
            <a:br>
              <a:rPr lang="es-ES" sz="1200" dirty="0">
                <a:latin typeface="Viner Hand ITC" panose="03070502030502020203" pitchFamily="66" charset="0"/>
              </a:rPr>
            </a:br>
            <a:r>
              <a:rPr lang="es-ES" sz="1200" dirty="0">
                <a:latin typeface="Viner Hand ITC" panose="03070502030502020203" pitchFamily="66" charset="0"/>
              </a:rPr>
              <a:t>@VitiBorreguero</a:t>
            </a:r>
          </a:p>
        </p:txBody>
      </p:sp>
    </p:spTree>
    <p:extLst>
      <p:ext uri="{BB962C8B-B14F-4D97-AF65-F5344CB8AC3E}">
        <p14:creationId xmlns:p14="http://schemas.microsoft.com/office/powerpoint/2010/main" val="26681495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648B5147-3AC0-DE37-7DE4-D90B96D894D5}"/>
              </a:ext>
            </a:extLst>
          </p:cNvPr>
          <p:cNvPicPr>
            <a:picLocks noGrp="1" noRot="1" noChangeAspect="1" noMove="1" noResize="1" noEditPoints="1" noAdjustHandles="1" noChangeArrowheads="1" noChangeShapeType="1" noCrop="1"/>
          </p:cNvPicPr>
          <p:nvPr/>
        </p:nvPicPr>
        <p:blipFill rotWithShape="1">
          <a:blip r:embed="rId2">
            <a:alphaModFix amt="20000"/>
            <a:extLst>
              <a:ext uri="{28A0092B-C50C-407E-A947-70E740481C1C}">
                <a14:useLocalDpi xmlns:a14="http://schemas.microsoft.com/office/drawing/2010/main" val="0"/>
              </a:ext>
            </a:extLst>
          </a:blip>
          <a:srcRect l="13" r="13"/>
          <a:stretch/>
        </p:blipFill>
        <p:spPr>
          <a:xfrm>
            <a:off x="20" y="10"/>
            <a:ext cx="12188930" cy="6857990"/>
          </a:xfrm>
          <a:prstGeom prst="rect">
            <a:avLst/>
          </a:prstGeom>
        </p:spPr>
      </p:pic>
      <p:sp>
        <p:nvSpPr>
          <p:cNvPr id="3" name="Título 1">
            <a:extLst>
              <a:ext uri="{FF2B5EF4-FFF2-40B4-BE49-F238E27FC236}">
                <a16:creationId xmlns:a16="http://schemas.microsoft.com/office/drawing/2014/main" id="{36B6A8D2-8838-2443-4FAB-D9DF6551303F}"/>
              </a:ext>
            </a:extLst>
          </p:cNvPr>
          <p:cNvSpPr txBox="1">
            <a:spLocks noGrp="1" noRot="1" noMove="1" noResize="1" noEditPoints="1" noAdjustHandles="1" noChangeArrowheads="1" noChangeShapeType="1"/>
          </p:cNvSpPr>
          <p:nvPr/>
        </p:nvSpPr>
        <p:spPr>
          <a:xfrm>
            <a:off x="1522485" y="294641"/>
            <a:ext cx="9144000" cy="1188720"/>
          </a:xfrm>
          <a:prstGeom prst="rect">
            <a:avLst/>
          </a:prstGeom>
        </p:spPr>
        <p:txBody>
          <a:bodyPr>
            <a:normAutofit/>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pPr algn="ctr"/>
            <a:r>
              <a:rPr lang="es-ES" sz="6000" dirty="0">
                <a:solidFill>
                  <a:schemeClr val="accent6">
                    <a:lumMod val="50000"/>
                  </a:schemeClr>
                </a:solidFill>
              </a:rPr>
              <a:t>Seguridad</a:t>
            </a:r>
          </a:p>
        </p:txBody>
      </p:sp>
      <p:pic>
        <p:nvPicPr>
          <p:cNvPr id="4" name="Picture 4" descr="RECONOCIMIENTO JCYL: EXPERIENCIA DE CALIDAD - Colegio &quot;Sagrado Corazón&quot; -  Jesuitinas">
            <a:extLst>
              <a:ext uri="{FF2B5EF4-FFF2-40B4-BE49-F238E27FC236}">
                <a16:creationId xmlns:a16="http://schemas.microsoft.com/office/drawing/2014/main" id="{7E9B8650-4B9F-B935-6384-28CF765064F6}"/>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93969" y="5683123"/>
            <a:ext cx="2289211" cy="1031879"/>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23F2B72C-65E2-1918-315B-0207CA2559B6}"/>
              </a:ext>
            </a:extLst>
          </p:cNvPr>
          <p:cNvSpPr txBox="1"/>
          <p:nvPr/>
        </p:nvSpPr>
        <p:spPr>
          <a:xfrm>
            <a:off x="873760" y="1310638"/>
            <a:ext cx="10586720" cy="5138779"/>
          </a:xfrm>
          <a:prstGeom prst="rect">
            <a:avLst/>
          </a:prstGeom>
          <a:noFill/>
        </p:spPr>
        <p:txBody>
          <a:bodyPr wrap="square" numCol="1" rtlCol="0">
            <a:spAutoFit/>
          </a:bodyPr>
          <a:lstStyle/>
          <a:p>
            <a:pPr algn="just">
              <a:lnSpc>
                <a:spcPct val="107000"/>
              </a:lnSpc>
              <a:spcAft>
                <a:spcPts val="800"/>
              </a:spcAft>
            </a:pPr>
            <a:r>
              <a:rPr lang="es-ES" sz="3200" dirty="0">
                <a:latin typeface="The Hand Extrablack" panose="020B0604020202020204" pitchFamily="66" charset="0"/>
              </a:rPr>
              <a:t>- </a:t>
            </a:r>
            <a:r>
              <a:rPr lang="es-ES" sz="3200" dirty="0">
                <a:solidFill>
                  <a:srgbClr val="0070C0"/>
                </a:solidFill>
                <a:latin typeface="The Hand Extrablack" panose="020B0604020202020204" pitchFamily="66" charset="0"/>
              </a:rPr>
              <a:t>Control de temperatura</a:t>
            </a:r>
            <a:r>
              <a:rPr lang="es-ES" sz="3200" dirty="0">
                <a:latin typeface="The Hand Extrablack" panose="020B0604020202020204" pitchFamily="66" charset="0"/>
              </a:rPr>
              <a:t>: al imprimir con ciertos materiales, como el PLA, se requiere una temperatura alta para que el material se adhiera correctamente. Asegúrese de que la temperatura se mantenga dentro de los límites seguros para prevenir incendios.</a:t>
            </a:r>
          </a:p>
          <a:p>
            <a:pPr algn="just">
              <a:lnSpc>
                <a:spcPct val="107000"/>
              </a:lnSpc>
              <a:spcAft>
                <a:spcPts val="800"/>
              </a:spcAft>
            </a:pPr>
            <a:endParaRPr lang="es-ES" sz="1050" dirty="0">
              <a:latin typeface="The Hand Extrablack" panose="020B0604020202020204" pitchFamily="66" charset="0"/>
            </a:endParaRPr>
          </a:p>
          <a:p>
            <a:pPr algn="just">
              <a:lnSpc>
                <a:spcPct val="107000"/>
              </a:lnSpc>
              <a:spcAft>
                <a:spcPts val="800"/>
              </a:spcAft>
            </a:pPr>
            <a:r>
              <a:rPr lang="es-ES" sz="3200" dirty="0">
                <a:latin typeface="The Hand Extrablack" panose="020B0604020202020204" pitchFamily="66" charset="0"/>
              </a:rPr>
              <a:t>- </a:t>
            </a:r>
            <a:r>
              <a:rPr lang="es-ES" sz="3200" dirty="0">
                <a:solidFill>
                  <a:srgbClr val="0070C0"/>
                </a:solidFill>
                <a:latin typeface="The Hand Extrablack" panose="020B0604020202020204" pitchFamily="66" charset="0"/>
              </a:rPr>
              <a:t>Supervisión</a:t>
            </a:r>
            <a:r>
              <a:rPr lang="es-ES" sz="3200" dirty="0">
                <a:latin typeface="The Hand Extrablack" panose="020B0604020202020204" pitchFamily="66" charset="0"/>
              </a:rPr>
              <a:t>: nunca deje una impresora 3D desatendida. Siempre debe supervisar la impresión y estar atento a cualquier cambio en la temperatura, la calidad de la impresión, etc.</a:t>
            </a:r>
          </a:p>
          <a:p>
            <a:pPr algn="just">
              <a:lnSpc>
                <a:spcPct val="107000"/>
              </a:lnSpc>
              <a:spcAft>
                <a:spcPts val="800"/>
              </a:spcAft>
            </a:pPr>
            <a:endParaRPr lang="es-ES" sz="1050" dirty="0">
              <a:latin typeface="The Hand Extrablack" panose="020B0604020202020204" pitchFamily="66" charset="0"/>
            </a:endParaRPr>
          </a:p>
          <a:p>
            <a:pPr algn="just">
              <a:lnSpc>
                <a:spcPct val="107000"/>
              </a:lnSpc>
              <a:spcAft>
                <a:spcPts val="800"/>
              </a:spcAft>
            </a:pPr>
            <a:r>
              <a:rPr lang="es-ES" sz="3200" dirty="0">
                <a:latin typeface="The Hand Extrablack" panose="020B0604020202020204" pitchFamily="66" charset="0"/>
              </a:rPr>
              <a:t>- </a:t>
            </a:r>
            <a:r>
              <a:rPr lang="es-ES" sz="3200" dirty="0">
                <a:solidFill>
                  <a:srgbClr val="0070C0"/>
                </a:solidFill>
                <a:latin typeface="The Hand Extrablack" panose="020B0604020202020204" pitchFamily="66" charset="0"/>
              </a:rPr>
              <a:t>Mantenimiento del equipo</a:t>
            </a:r>
            <a:r>
              <a:rPr lang="es-ES" sz="3200" dirty="0">
                <a:latin typeface="The Hand Extrablack" panose="020B0604020202020204" pitchFamily="66" charset="0"/>
              </a:rPr>
              <a:t>: mantener la impresora 3D en buenas condiciones y realizar mantenimiento regularmente puede evitar posibles fallos técnicos y peligros.</a:t>
            </a:r>
          </a:p>
          <a:p>
            <a:pPr algn="just">
              <a:lnSpc>
                <a:spcPct val="107000"/>
              </a:lnSpc>
              <a:spcAft>
                <a:spcPts val="800"/>
              </a:spcAft>
            </a:pPr>
            <a:endParaRPr lang="es-ES" sz="3200" dirty="0">
              <a:latin typeface="The Hand Extrablack" panose="020B0604020202020204" pitchFamily="66" charset="0"/>
            </a:endParaRPr>
          </a:p>
        </p:txBody>
      </p:sp>
      <p:pic>
        <p:nvPicPr>
          <p:cNvPr id="6" name="Picture 2">
            <a:extLst>
              <a:ext uri="{FF2B5EF4-FFF2-40B4-BE49-F238E27FC236}">
                <a16:creationId xmlns:a16="http://schemas.microsoft.com/office/drawing/2014/main" id="{B78A755C-9DAC-3C88-2A27-688BF36ACB0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83323" b="13550"/>
          <a:stretch/>
        </p:blipFill>
        <p:spPr bwMode="auto">
          <a:xfrm>
            <a:off x="2683165" y="6006854"/>
            <a:ext cx="924502" cy="708148"/>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DAD958A5-A4C7-B710-BA5C-F585508053DF}"/>
              </a:ext>
            </a:extLst>
          </p:cNvPr>
          <p:cNvSpPr txBox="1"/>
          <p:nvPr/>
        </p:nvSpPr>
        <p:spPr>
          <a:xfrm>
            <a:off x="10041149" y="6318620"/>
            <a:ext cx="2044459" cy="461665"/>
          </a:xfrm>
          <a:prstGeom prst="rect">
            <a:avLst/>
          </a:prstGeom>
          <a:noFill/>
        </p:spPr>
        <p:txBody>
          <a:bodyPr wrap="square" rtlCol="0">
            <a:spAutoFit/>
          </a:bodyPr>
          <a:lstStyle/>
          <a:p>
            <a:r>
              <a:rPr lang="es-ES" sz="1200" dirty="0">
                <a:latin typeface="Viner Hand ITC" panose="03070502030502020203" pitchFamily="66" charset="0"/>
              </a:rPr>
              <a:t>Víctor J Borreguero García</a:t>
            </a:r>
            <a:br>
              <a:rPr lang="es-ES" sz="1200" dirty="0">
                <a:latin typeface="Viner Hand ITC" panose="03070502030502020203" pitchFamily="66" charset="0"/>
              </a:rPr>
            </a:br>
            <a:r>
              <a:rPr lang="es-ES" sz="1200" dirty="0">
                <a:latin typeface="Viner Hand ITC" panose="03070502030502020203" pitchFamily="66" charset="0"/>
              </a:rPr>
              <a:t>@VitiBorreguero</a:t>
            </a:r>
          </a:p>
        </p:txBody>
      </p:sp>
    </p:spTree>
    <p:extLst>
      <p:ext uri="{BB962C8B-B14F-4D97-AF65-F5344CB8AC3E}">
        <p14:creationId xmlns:p14="http://schemas.microsoft.com/office/powerpoint/2010/main" val="27007694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648B5147-3AC0-DE37-7DE4-D90B96D894D5}"/>
              </a:ext>
            </a:extLst>
          </p:cNvPr>
          <p:cNvPicPr>
            <a:picLocks noGrp="1" noRot="1" noChangeAspect="1" noMove="1" noResize="1" noEditPoints="1" noAdjustHandles="1" noChangeArrowheads="1" noChangeShapeType="1" noCrop="1"/>
          </p:cNvPicPr>
          <p:nvPr/>
        </p:nvPicPr>
        <p:blipFill rotWithShape="1">
          <a:blip r:embed="rId2">
            <a:alphaModFix amt="20000"/>
            <a:extLst>
              <a:ext uri="{28A0092B-C50C-407E-A947-70E740481C1C}">
                <a14:useLocalDpi xmlns:a14="http://schemas.microsoft.com/office/drawing/2010/main" val="0"/>
              </a:ext>
            </a:extLst>
          </a:blip>
          <a:srcRect l="13" r="13"/>
          <a:stretch/>
        </p:blipFill>
        <p:spPr>
          <a:xfrm>
            <a:off x="20" y="10"/>
            <a:ext cx="12188930" cy="6857990"/>
          </a:xfrm>
          <a:prstGeom prst="rect">
            <a:avLst/>
          </a:prstGeom>
        </p:spPr>
      </p:pic>
      <p:sp>
        <p:nvSpPr>
          <p:cNvPr id="3" name="Título 1">
            <a:extLst>
              <a:ext uri="{FF2B5EF4-FFF2-40B4-BE49-F238E27FC236}">
                <a16:creationId xmlns:a16="http://schemas.microsoft.com/office/drawing/2014/main" id="{36B6A8D2-8838-2443-4FAB-D9DF6551303F}"/>
              </a:ext>
            </a:extLst>
          </p:cNvPr>
          <p:cNvSpPr txBox="1">
            <a:spLocks noGrp="1" noRot="1" noMove="1" noResize="1" noEditPoints="1" noAdjustHandles="1" noChangeArrowheads="1" noChangeShapeType="1"/>
          </p:cNvSpPr>
          <p:nvPr/>
        </p:nvSpPr>
        <p:spPr>
          <a:xfrm>
            <a:off x="1522485" y="294641"/>
            <a:ext cx="9144000" cy="1188720"/>
          </a:xfrm>
          <a:prstGeom prst="rect">
            <a:avLst/>
          </a:prstGeom>
        </p:spPr>
        <p:txBody>
          <a:bodyPr>
            <a:normAutofit/>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pPr algn="ctr"/>
            <a:r>
              <a:rPr lang="es-ES" sz="6000" dirty="0">
                <a:solidFill>
                  <a:schemeClr val="accent6">
                    <a:lumMod val="50000"/>
                  </a:schemeClr>
                </a:solidFill>
              </a:rPr>
              <a:t>Recursos adicionales</a:t>
            </a:r>
          </a:p>
        </p:txBody>
      </p:sp>
      <p:pic>
        <p:nvPicPr>
          <p:cNvPr id="4" name="Picture 4" descr="RECONOCIMIENTO JCYL: EXPERIENCIA DE CALIDAD - Colegio &quot;Sagrado Corazón&quot; -  Jesuitinas">
            <a:extLst>
              <a:ext uri="{FF2B5EF4-FFF2-40B4-BE49-F238E27FC236}">
                <a16:creationId xmlns:a16="http://schemas.microsoft.com/office/drawing/2014/main" id="{7E9B8650-4B9F-B935-6384-28CF765064F6}"/>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93969" y="5683123"/>
            <a:ext cx="2289211" cy="1031879"/>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23F2B72C-65E2-1918-315B-0207CA2559B6}"/>
              </a:ext>
            </a:extLst>
          </p:cNvPr>
          <p:cNvSpPr txBox="1"/>
          <p:nvPr/>
        </p:nvSpPr>
        <p:spPr>
          <a:xfrm>
            <a:off x="873760" y="1310638"/>
            <a:ext cx="10586720" cy="5217390"/>
          </a:xfrm>
          <a:prstGeom prst="rect">
            <a:avLst/>
          </a:prstGeom>
          <a:noFill/>
        </p:spPr>
        <p:txBody>
          <a:bodyPr wrap="square" numCol="1" rtlCol="0">
            <a:spAutoFit/>
          </a:bodyPr>
          <a:lstStyle/>
          <a:p>
            <a:pPr algn="just">
              <a:lnSpc>
                <a:spcPct val="107000"/>
              </a:lnSpc>
              <a:spcAft>
                <a:spcPts val="800"/>
              </a:spcAft>
            </a:pPr>
            <a:r>
              <a:rPr lang="es-ES" sz="3200" dirty="0" err="1">
                <a:solidFill>
                  <a:srgbClr val="0070C0"/>
                </a:solidFill>
                <a:latin typeface="The Hand Extrablack" panose="020B0604020202020204" pitchFamily="66" charset="0"/>
              </a:rPr>
              <a:t>Thingiverse</a:t>
            </a:r>
            <a:r>
              <a:rPr lang="es-ES" sz="3200" dirty="0">
                <a:latin typeface="The Hand Extrablack" panose="020B0604020202020204" pitchFamily="66" charset="0"/>
              </a:rPr>
              <a:t>: una comunidad en línea donde los usuarios pueden descargar, compartir y discutir diseños de impresión 3D.</a:t>
            </a:r>
          </a:p>
          <a:p>
            <a:pPr algn="just">
              <a:lnSpc>
                <a:spcPct val="107000"/>
              </a:lnSpc>
              <a:spcAft>
                <a:spcPts val="800"/>
              </a:spcAft>
            </a:pPr>
            <a:r>
              <a:rPr lang="es-ES" sz="3200" dirty="0" err="1">
                <a:solidFill>
                  <a:srgbClr val="0070C0"/>
                </a:solidFill>
                <a:latin typeface="The Hand Extrablack" panose="020B0604020202020204" pitchFamily="66" charset="0"/>
              </a:rPr>
              <a:t>Tinkercad</a:t>
            </a:r>
            <a:r>
              <a:rPr lang="es-ES" sz="3200" dirty="0">
                <a:latin typeface="The Hand Extrablack" panose="020B0604020202020204" pitchFamily="66" charset="0"/>
              </a:rPr>
              <a:t>: un programa gratuito en línea de modelado 3D que es fácil de usar y que ofrece tutoriales para principiantes.</a:t>
            </a:r>
          </a:p>
          <a:p>
            <a:pPr algn="just">
              <a:lnSpc>
                <a:spcPct val="107000"/>
              </a:lnSpc>
              <a:spcAft>
                <a:spcPts val="800"/>
              </a:spcAft>
            </a:pPr>
            <a:r>
              <a:rPr lang="es-ES" sz="3200" dirty="0" err="1">
                <a:solidFill>
                  <a:srgbClr val="0070C0"/>
                </a:solidFill>
                <a:latin typeface="The Hand Extrablack" panose="020B0604020202020204" pitchFamily="66" charset="0"/>
              </a:rPr>
              <a:t>Ultimaker</a:t>
            </a:r>
            <a:r>
              <a:rPr lang="es-ES" sz="3200" dirty="0">
                <a:solidFill>
                  <a:srgbClr val="0070C0"/>
                </a:solidFill>
                <a:latin typeface="The Hand Extrablack" panose="020B0604020202020204" pitchFamily="66" charset="0"/>
              </a:rPr>
              <a:t> </a:t>
            </a:r>
            <a:r>
              <a:rPr lang="es-ES" sz="3200" dirty="0" err="1">
                <a:solidFill>
                  <a:srgbClr val="0070C0"/>
                </a:solidFill>
                <a:latin typeface="The Hand Extrablack" panose="020B0604020202020204" pitchFamily="66" charset="0"/>
              </a:rPr>
              <a:t>Academy</a:t>
            </a:r>
            <a:r>
              <a:rPr lang="es-ES" sz="3200" dirty="0">
                <a:latin typeface="The Hand Extrablack" panose="020B0604020202020204" pitchFamily="66" charset="0"/>
              </a:rPr>
              <a:t>: una plataforma de aprendizaje en línea que ofrece cursos gratuitos sobre impresión 3D y diseño.</a:t>
            </a:r>
          </a:p>
          <a:p>
            <a:pPr algn="just">
              <a:lnSpc>
                <a:spcPct val="107000"/>
              </a:lnSpc>
              <a:spcAft>
                <a:spcPts val="800"/>
              </a:spcAft>
            </a:pPr>
            <a:r>
              <a:rPr lang="es-ES" sz="3200" dirty="0">
                <a:solidFill>
                  <a:srgbClr val="0070C0"/>
                </a:solidFill>
                <a:latin typeface="The Hand Extrablack" panose="020B0604020202020204" pitchFamily="66" charset="0"/>
              </a:rPr>
              <a:t>Control 3D</a:t>
            </a:r>
            <a:r>
              <a:rPr lang="es-ES" sz="3200" dirty="0">
                <a:latin typeface="The Hand Extrablack" panose="020B0604020202020204" pitchFamily="66" charset="0"/>
              </a:rPr>
              <a:t>: un canal de YouTube que ofrece tutoriales y consejos para usuarios nuevos en la impresión 3D.</a:t>
            </a:r>
          </a:p>
          <a:p>
            <a:pPr algn="just">
              <a:lnSpc>
                <a:spcPct val="107000"/>
              </a:lnSpc>
              <a:spcAft>
                <a:spcPts val="800"/>
              </a:spcAft>
            </a:pPr>
            <a:endParaRPr lang="es-ES" sz="3200" dirty="0">
              <a:latin typeface="The Hand Extrablack" panose="020B0604020202020204" pitchFamily="66" charset="0"/>
            </a:endParaRPr>
          </a:p>
        </p:txBody>
      </p:sp>
      <p:pic>
        <p:nvPicPr>
          <p:cNvPr id="6" name="Picture 2">
            <a:extLst>
              <a:ext uri="{FF2B5EF4-FFF2-40B4-BE49-F238E27FC236}">
                <a16:creationId xmlns:a16="http://schemas.microsoft.com/office/drawing/2014/main" id="{06D3EDEC-81B9-CCB8-9120-EFCEDAACF49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83323" b="13550"/>
          <a:stretch/>
        </p:blipFill>
        <p:spPr bwMode="auto">
          <a:xfrm>
            <a:off x="2683165" y="6006854"/>
            <a:ext cx="924502" cy="708148"/>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24E10B9A-AB47-9EE6-4B7F-DF8C1A059F4A}"/>
              </a:ext>
            </a:extLst>
          </p:cNvPr>
          <p:cNvSpPr txBox="1"/>
          <p:nvPr/>
        </p:nvSpPr>
        <p:spPr>
          <a:xfrm>
            <a:off x="10041149" y="6318620"/>
            <a:ext cx="2044459" cy="461665"/>
          </a:xfrm>
          <a:prstGeom prst="rect">
            <a:avLst/>
          </a:prstGeom>
          <a:noFill/>
        </p:spPr>
        <p:txBody>
          <a:bodyPr wrap="square" rtlCol="0">
            <a:spAutoFit/>
          </a:bodyPr>
          <a:lstStyle/>
          <a:p>
            <a:r>
              <a:rPr lang="es-ES" sz="1200" dirty="0">
                <a:latin typeface="Viner Hand ITC" panose="03070502030502020203" pitchFamily="66" charset="0"/>
              </a:rPr>
              <a:t>Víctor J Borreguero García</a:t>
            </a:r>
            <a:br>
              <a:rPr lang="es-ES" sz="1200" dirty="0">
                <a:latin typeface="Viner Hand ITC" panose="03070502030502020203" pitchFamily="66" charset="0"/>
              </a:rPr>
            </a:br>
            <a:r>
              <a:rPr lang="es-ES" sz="1200" dirty="0">
                <a:latin typeface="Viner Hand ITC" panose="03070502030502020203" pitchFamily="66" charset="0"/>
              </a:rPr>
              <a:t>@VitiBorreguero</a:t>
            </a:r>
          </a:p>
        </p:txBody>
      </p:sp>
    </p:spTree>
    <p:extLst>
      <p:ext uri="{BB962C8B-B14F-4D97-AF65-F5344CB8AC3E}">
        <p14:creationId xmlns:p14="http://schemas.microsoft.com/office/powerpoint/2010/main" val="1447026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648B5147-3AC0-DE37-7DE4-D90B96D894D5}"/>
              </a:ext>
            </a:extLst>
          </p:cNvPr>
          <p:cNvPicPr>
            <a:picLocks noGrp="1" noRot="1" noChangeAspect="1" noMove="1" noResize="1" noEditPoints="1" noAdjustHandles="1" noChangeArrowheads="1" noChangeShapeType="1" noCrop="1"/>
          </p:cNvPicPr>
          <p:nvPr/>
        </p:nvPicPr>
        <p:blipFill rotWithShape="1">
          <a:blip r:embed="rId2">
            <a:alphaModFix amt="20000"/>
            <a:extLst>
              <a:ext uri="{28A0092B-C50C-407E-A947-70E740481C1C}">
                <a14:useLocalDpi xmlns:a14="http://schemas.microsoft.com/office/drawing/2010/main" val="0"/>
              </a:ext>
            </a:extLst>
          </a:blip>
          <a:srcRect l="13" r="13"/>
          <a:stretch/>
        </p:blipFill>
        <p:spPr>
          <a:xfrm>
            <a:off x="20" y="10"/>
            <a:ext cx="12188930" cy="6857990"/>
          </a:xfrm>
          <a:prstGeom prst="rect">
            <a:avLst/>
          </a:prstGeom>
        </p:spPr>
      </p:pic>
      <p:sp>
        <p:nvSpPr>
          <p:cNvPr id="3" name="Título 1">
            <a:extLst>
              <a:ext uri="{FF2B5EF4-FFF2-40B4-BE49-F238E27FC236}">
                <a16:creationId xmlns:a16="http://schemas.microsoft.com/office/drawing/2014/main" id="{36B6A8D2-8838-2443-4FAB-D9DF6551303F}"/>
              </a:ext>
            </a:extLst>
          </p:cNvPr>
          <p:cNvSpPr txBox="1">
            <a:spLocks noGrp="1" noRot="1" noMove="1" noResize="1" noEditPoints="1" noAdjustHandles="1" noChangeArrowheads="1" noChangeShapeType="1"/>
          </p:cNvSpPr>
          <p:nvPr/>
        </p:nvSpPr>
        <p:spPr>
          <a:xfrm>
            <a:off x="1522485" y="294641"/>
            <a:ext cx="9144000" cy="1188720"/>
          </a:xfrm>
          <a:prstGeom prst="rect">
            <a:avLst/>
          </a:prstGeom>
        </p:spPr>
        <p:txBody>
          <a:bodyPr>
            <a:normAutofit/>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pPr algn="ctr"/>
            <a:r>
              <a:rPr lang="es-ES" sz="6000" dirty="0">
                <a:solidFill>
                  <a:schemeClr val="accent6">
                    <a:lumMod val="50000"/>
                  </a:schemeClr>
                </a:solidFill>
              </a:rPr>
              <a:t>Introducción</a:t>
            </a:r>
          </a:p>
        </p:txBody>
      </p:sp>
      <p:pic>
        <p:nvPicPr>
          <p:cNvPr id="4" name="Picture 4" descr="RECONOCIMIENTO JCYL: EXPERIENCIA DE CALIDAD - Colegio &quot;Sagrado Corazón&quot; -  Jesuitinas">
            <a:extLst>
              <a:ext uri="{FF2B5EF4-FFF2-40B4-BE49-F238E27FC236}">
                <a16:creationId xmlns:a16="http://schemas.microsoft.com/office/drawing/2014/main" id="{7E9B8650-4B9F-B935-6384-28CF765064F6}"/>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93969" y="5683123"/>
            <a:ext cx="2289211" cy="1031879"/>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23F2B72C-65E2-1918-315B-0207CA2559B6}"/>
              </a:ext>
            </a:extLst>
          </p:cNvPr>
          <p:cNvSpPr txBox="1"/>
          <p:nvPr/>
        </p:nvSpPr>
        <p:spPr>
          <a:xfrm>
            <a:off x="873760" y="1310638"/>
            <a:ext cx="10586720" cy="4881080"/>
          </a:xfrm>
          <a:prstGeom prst="rect">
            <a:avLst/>
          </a:prstGeom>
          <a:noFill/>
        </p:spPr>
        <p:txBody>
          <a:bodyPr wrap="square" numCol="1" rtlCol="0">
            <a:spAutoFit/>
          </a:bodyPr>
          <a:lstStyle/>
          <a:p>
            <a:pPr algn="just"/>
            <a:r>
              <a:rPr lang="es-ES" sz="3200" dirty="0">
                <a:latin typeface="The Hand Extrablack" panose="020B0604020202020204" pitchFamily="66" charset="0"/>
              </a:rPr>
              <a:t>Existen varias tecnologías de impresión 3D:</a:t>
            </a:r>
          </a:p>
          <a:p>
            <a:pPr algn="just"/>
            <a:endParaRPr lang="es-ES" sz="1050" dirty="0">
              <a:latin typeface="The Hand Extrablack" panose="020B0604020202020204" pitchFamily="66" charset="0"/>
            </a:endParaRPr>
          </a:p>
          <a:p>
            <a:pPr algn="just">
              <a:lnSpc>
                <a:spcPct val="107000"/>
              </a:lnSpc>
              <a:spcAft>
                <a:spcPts val="800"/>
              </a:spcAft>
            </a:pPr>
            <a:r>
              <a:rPr lang="es-ES" sz="3200" dirty="0">
                <a:latin typeface="The Hand Extrablack" panose="020B0604020202020204" pitchFamily="66" charset="0"/>
              </a:rPr>
              <a:t>- </a:t>
            </a:r>
            <a:r>
              <a:rPr lang="es-ES" sz="3200" dirty="0" err="1">
                <a:solidFill>
                  <a:srgbClr val="0070C0"/>
                </a:solidFill>
                <a:latin typeface="The Hand Extrablack" panose="020B0604020202020204" pitchFamily="66" charset="0"/>
              </a:rPr>
              <a:t>Fused</a:t>
            </a:r>
            <a:r>
              <a:rPr lang="es-ES" sz="3200" dirty="0">
                <a:solidFill>
                  <a:srgbClr val="0070C0"/>
                </a:solidFill>
                <a:latin typeface="The Hand Extrablack" panose="020B0604020202020204" pitchFamily="66" charset="0"/>
              </a:rPr>
              <a:t> </a:t>
            </a:r>
            <a:r>
              <a:rPr lang="es-ES" sz="3200" dirty="0" err="1">
                <a:solidFill>
                  <a:srgbClr val="0070C0"/>
                </a:solidFill>
                <a:latin typeface="The Hand Extrablack" panose="020B0604020202020204" pitchFamily="66" charset="0"/>
              </a:rPr>
              <a:t>Deposition</a:t>
            </a:r>
            <a:r>
              <a:rPr lang="es-ES" sz="3200" dirty="0">
                <a:solidFill>
                  <a:srgbClr val="0070C0"/>
                </a:solidFill>
                <a:latin typeface="The Hand Extrablack" panose="020B0604020202020204" pitchFamily="66" charset="0"/>
              </a:rPr>
              <a:t> Modeling (FDM)</a:t>
            </a:r>
            <a:r>
              <a:rPr lang="es-ES" sz="3200" dirty="0">
                <a:latin typeface="The Hand Extrablack" panose="020B0604020202020204" pitchFamily="66" charset="0"/>
              </a:rPr>
              <a:t>: esta tecnología utiliza un filamento termoplástico que se funde y extruye a través de una boquilla, creando capas de material en una plataforma de construcción. El material se solidifica rápidamente, lo que permite crear formas complejas.</a:t>
            </a:r>
          </a:p>
          <a:p>
            <a:pPr algn="just">
              <a:lnSpc>
                <a:spcPct val="107000"/>
              </a:lnSpc>
              <a:spcAft>
                <a:spcPts val="800"/>
              </a:spcAft>
            </a:pPr>
            <a:endParaRPr lang="es-ES" sz="1050" dirty="0">
              <a:latin typeface="The Hand Extrablack" panose="020B0604020202020204" pitchFamily="66" charset="0"/>
            </a:endParaRPr>
          </a:p>
          <a:p>
            <a:pPr algn="just">
              <a:lnSpc>
                <a:spcPct val="107000"/>
              </a:lnSpc>
              <a:spcAft>
                <a:spcPts val="800"/>
              </a:spcAft>
            </a:pPr>
            <a:r>
              <a:rPr lang="es-ES" sz="3200" dirty="0">
                <a:latin typeface="The Hand Extrablack" panose="020B0604020202020204" pitchFamily="66" charset="0"/>
              </a:rPr>
              <a:t>- </a:t>
            </a:r>
            <a:r>
              <a:rPr lang="es-ES" sz="3200" dirty="0" err="1">
                <a:solidFill>
                  <a:srgbClr val="0070C0"/>
                </a:solidFill>
                <a:latin typeface="The Hand Extrablack" panose="020B0604020202020204" pitchFamily="66" charset="0"/>
              </a:rPr>
              <a:t>Stereo</a:t>
            </a:r>
            <a:r>
              <a:rPr lang="es-ES" sz="3200" dirty="0">
                <a:solidFill>
                  <a:srgbClr val="0070C0"/>
                </a:solidFill>
                <a:latin typeface="The Hand Extrablack" panose="020B0604020202020204" pitchFamily="66" charset="0"/>
              </a:rPr>
              <a:t> </a:t>
            </a:r>
            <a:r>
              <a:rPr lang="es-ES" sz="3200" dirty="0" err="1">
                <a:solidFill>
                  <a:srgbClr val="0070C0"/>
                </a:solidFill>
                <a:latin typeface="The Hand Extrablack" panose="020B0604020202020204" pitchFamily="66" charset="0"/>
              </a:rPr>
              <a:t>Litography</a:t>
            </a:r>
            <a:r>
              <a:rPr lang="es-ES" sz="3200" dirty="0">
                <a:solidFill>
                  <a:srgbClr val="0070C0"/>
                </a:solidFill>
                <a:latin typeface="The Hand Extrablack" panose="020B0604020202020204" pitchFamily="66" charset="0"/>
              </a:rPr>
              <a:t> (SLA)</a:t>
            </a:r>
            <a:r>
              <a:rPr lang="es-ES" sz="3200" dirty="0">
                <a:latin typeface="The Hand Extrablack" panose="020B0604020202020204" pitchFamily="66" charset="0"/>
              </a:rPr>
              <a:t>: esta tecnología utiliza un láser ultravioleta para solidificar una resina fotosensible líquida capa por capa. El proceso comienza con un tanque lleno de resina, y el láser se mueve en patrones precisos para solidificar el material donde se requiere, creando la forma deseada.</a:t>
            </a:r>
          </a:p>
          <a:p>
            <a:endParaRPr lang="es-ES" sz="3200" dirty="0">
              <a:latin typeface="The Hand Extrablack" panose="020B0604020202020204" pitchFamily="66" charset="0"/>
            </a:endParaRPr>
          </a:p>
        </p:txBody>
      </p:sp>
      <p:pic>
        <p:nvPicPr>
          <p:cNvPr id="6" name="Picture 2">
            <a:extLst>
              <a:ext uri="{FF2B5EF4-FFF2-40B4-BE49-F238E27FC236}">
                <a16:creationId xmlns:a16="http://schemas.microsoft.com/office/drawing/2014/main" id="{C8C678F9-22BB-6FC7-B2AB-237FC84488D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83323" b="13550"/>
          <a:stretch/>
        </p:blipFill>
        <p:spPr bwMode="auto">
          <a:xfrm>
            <a:off x="2683165" y="6006854"/>
            <a:ext cx="924502" cy="708148"/>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9B3FDFA2-85D9-9F1B-4788-49CA04044A20}"/>
              </a:ext>
            </a:extLst>
          </p:cNvPr>
          <p:cNvSpPr txBox="1"/>
          <p:nvPr/>
        </p:nvSpPr>
        <p:spPr>
          <a:xfrm>
            <a:off x="10041149" y="6318620"/>
            <a:ext cx="2044459" cy="461665"/>
          </a:xfrm>
          <a:prstGeom prst="rect">
            <a:avLst/>
          </a:prstGeom>
          <a:noFill/>
        </p:spPr>
        <p:txBody>
          <a:bodyPr wrap="square" rtlCol="0">
            <a:spAutoFit/>
          </a:bodyPr>
          <a:lstStyle/>
          <a:p>
            <a:r>
              <a:rPr lang="es-ES" sz="1200" dirty="0">
                <a:latin typeface="Viner Hand ITC" panose="03070502030502020203" pitchFamily="66" charset="0"/>
              </a:rPr>
              <a:t>Víctor J Borreguero García</a:t>
            </a:r>
            <a:br>
              <a:rPr lang="es-ES" sz="1200" dirty="0">
                <a:latin typeface="Viner Hand ITC" panose="03070502030502020203" pitchFamily="66" charset="0"/>
              </a:rPr>
            </a:br>
            <a:r>
              <a:rPr lang="es-ES" sz="1200" dirty="0">
                <a:latin typeface="Viner Hand ITC" panose="03070502030502020203" pitchFamily="66" charset="0"/>
              </a:rPr>
              <a:t>@VitiBorreguero</a:t>
            </a:r>
          </a:p>
        </p:txBody>
      </p:sp>
    </p:spTree>
    <p:extLst>
      <p:ext uri="{BB962C8B-B14F-4D97-AF65-F5344CB8AC3E}">
        <p14:creationId xmlns:p14="http://schemas.microsoft.com/office/powerpoint/2010/main" val="23784450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648B5147-3AC0-DE37-7DE4-D90B96D894D5}"/>
              </a:ext>
            </a:extLst>
          </p:cNvPr>
          <p:cNvPicPr>
            <a:picLocks noGrp="1" noRot="1" noChangeAspect="1" noMove="1" noResize="1" noEditPoints="1" noAdjustHandles="1" noChangeArrowheads="1" noChangeShapeType="1" noCrop="1"/>
          </p:cNvPicPr>
          <p:nvPr/>
        </p:nvPicPr>
        <p:blipFill rotWithShape="1">
          <a:blip r:embed="rId2">
            <a:alphaModFix amt="20000"/>
            <a:extLst>
              <a:ext uri="{28A0092B-C50C-407E-A947-70E740481C1C}">
                <a14:useLocalDpi xmlns:a14="http://schemas.microsoft.com/office/drawing/2010/main" val="0"/>
              </a:ext>
            </a:extLst>
          </a:blip>
          <a:srcRect l="13" r="13"/>
          <a:stretch/>
        </p:blipFill>
        <p:spPr>
          <a:xfrm>
            <a:off x="20" y="10"/>
            <a:ext cx="12188930" cy="6857990"/>
          </a:xfrm>
          <a:prstGeom prst="rect">
            <a:avLst/>
          </a:prstGeom>
        </p:spPr>
      </p:pic>
      <p:sp>
        <p:nvSpPr>
          <p:cNvPr id="3" name="Título 1">
            <a:extLst>
              <a:ext uri="{FF2B5EF4-FFF2-40B4-BE49-F238E27FC236}">
                <a16:creationId xmlns:a16="http://schemas.microsoft.com/office/drawing/2014/main" id="{36B6A8D2-8838-2443-4FAB-D9DF6551303F}"/>
              </a:ext>
            </a:extLst>
          </p:cNvPr>
          <p:cNvSpPr txBox="1">
            <a:spLocks noGrp="1" noRot="1" noMove="1" noResize="1" noEditPoints="1" noAdjustHandles="1" noChangeArrowheads="1" noChangeShapeType="1"/>
          </p:cNvSpPr>
          <p:nvPr/>
        </p:nvSpPr>
        <p:spPr>
          <a:xfrm>
            <a:off x="1522485" y="294641"/>
            <a:ext cx="9144000" cy="1188720"/>
          </a:xfrm>
          <a:prstGeom prst="rect">
            <a:avLst/>
          </a:prstGeom>
        </p:spPr>
        <p:txBody>
          <a:bodyPr>
            <a:normAutofit/>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pPr algn="ctr"/>
            <a:r>
              <a:rPr lang="es-ES" sz="6000" dirty="0">
                <a:solidFill>
                  <a:schemeClr val="accent6">
                    <a:lumMod val="50000"/>
                  </a:schemeClr>
                </a:solidFill>
              </a:rPr>
              <a:t>Introducción</a:t>
            </a:r>
          </a:p>
        </p:txBody>
      </p:sp>
      <p:pic>
        <p:nvPicPr>
          <p:cNvPr id="4" name="Picture 4" descr="RECONOCIMIENTO JCYL: EXPERIENCIA DE CALIDAD - Colegio &quot;Sagrado Corazón&quot; -  Jesuitinas">
            <a:extLst>
              <a:ext uri="{FF2B5EF4-FFF2-40B4-BE49-F238E27FC236}">
                <a16:creationId xmlns:a16="http://schemas.microsoft.com/office/drawing/2014/main" id="{7E9B8650-4B9F-B935-6384-28CF765064F6}"/>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93969" y="5683123"/>
            <a:ext cx="2289211" cy="1031879"/>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23F2B72C-65E2-1918-315B-0207CA2559B6}"/>
              </a:ext>
            </a:extLst>
          </p:cNvPr>
          <p:cNvSpPr txBox="1"/>
          <p:nvPr/>
        </p:nvSpPr>
        <p:spPr>
          <a:xfrm>
            <a:off x="873760" y="1310638"/>
            <a:ext cx="10586720" cy="591509"/>
          </a:xfrm>
          <a:prstGeom prst="rect">
            <a:avLst/>
          </a:prstGeom>
          <a:noFill/>
        </p:spPr>
        <p:txBody>
          <a:bodyPr wrap="square" numCol="1" rtlCol="0">
            <a:spAutoFit/>
          </a:bodyPr>
          <a:lstStyle/>
          <a:p>
            <a:pPr algn="ctr">
              <a:lnSpc>
                <a:spcPct val="107000"/>
              </a:lnSpc>
              <a:spcAft>
                <a:spcPts val="800"/>
              </a:spcAft>
            </a:pPr>
            <a:r>
              <a:rPr lang="es-ES" sz="3200" dirty="0" err="1">
                <a:latin typeface="The Hand Extrablack" panose="020B0604020202020204" pitchFamily="66" charset="0"/>
              </a:rPr>
              <a:t>Fused</a:t>
            </a:r>
            <a:r>
              <a:rPr lang="es-ES" sz="3200" dirty="0">
                <a:latin typeface="The Hand Extrablack" panose="020B0604020202020204" pitchFamily="66" charset="0"/>
              </a:rPr>
              <a:t> </a:t>
            </a:r>
            <a:r>
              <a:rPr lang="es-ES" sz="3200" dirty="0" err="1">
                <a:latin typeface="The Hand Extrablack" panose="020B0604020202020204" pitchFamily="66" charset="0"/>
              </a:rPr>
              <a:t>Deposition</a:t>
            </a:r>
            <a:r>
              <a:rPr lang="es-ES" sz="3200" dirty="0">
                <a:latin typeface="The Hand Extrablack" panose="020B0604020202020204" pitchFamily="66" charset="0"/>
              </a:rPr>
              <a:t> Modeling (FDM)				</a:t>
            </a:r>
            <a:r>
              <a:rPr lang="es-ES" sz="3200" dirty="0" err="1">
                <a:latin typeface="The Hand Extrablack" panose="020B0604020202020204" pitchFamily="66" charset="0"/>
              </a:rPr>
              <a:t>Stereo</a:t>
            </a:r>
            <a:r>
              <a:rPr lang="es-ES" sz="3200" dirty="0">
                <a:latin typeface="The Hand Extrablack" panose="020B0604020202020204" pitchFamily="66" charset="0"/>
              </a:rPr>
              <a:t> </a:t>
            </a:r>
            <a:r>
              <a:rPr lang="es-ES" sz="3200" dirty="0" err="1">
                <a:latin typeface="The Hand Extrablack" panose="020B0604020202020204" pitchFamily="66" charset="0"/>
              </a:rPr>
              <a:t>Litography</a:t>
            </a:r>
            <a:r>
              <a:rPr lang="es-ES" sz="3200" dirty="0">
                <a:latin typeface="The Hand Extrablack" panose="020B0604020202020204" pitchFamily="66" charset="0"/>
              </a:rPr>
              <a:t> (SLA)</a:t>
            </a:r>
          </a:p>
        </p:txBody>
      </p:sp>
      <p:pic>
        <p:nvPicPr>
          <p:cNvPr id="2050" name="Picture 2">
            <a:extLst>
              <a:ext uri="{FF2B5EF4-FFF2-40B4-BE49-F238E27FC236}">
                <a16:creationId xmlns:a16="http://schemas.microsoft.com/office/drawing/2014/main" id="{227FDBC9-ED9B-E511-532D-E07C6B354142}"/>
              </a:ext>
            </a:extLst>
          </p:cNvPr>
          <p:cNvPicPr>
            <a:picLocks noChangeAspect="1" noChangeArrowheads="1"/>
          </p:cNvPicPr>
          <p:nvPr/>
        </p:nvPicPr>
        <p:blipFill>
          <a:blip r:embed="rId4">
            <a:alphaModFix/>
            <a:extLst>
              <a:ext uri="{28A0092B-C50C-407E-A947-70E740481C1C}">
                <a14:useLocalDpi xmlns:a14="http://schemas.microsoft.com/office/drawing/2010/main" val="0"/>
              </a:ext>
            </a:extLst>
          </a:blip>
          <a:srcRect/>
          <a:stretch>
            <a:fillRect/>
          </a:stretch>
        </p:blipFill>
        <p:spPr bwMode="auto">
          <a:xfrm>
            <a:off x="1842770" y="1902147"/>
            <a:ext cx="3234285" cy="403352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15FB233B-A4E3-2E6B-3643-878B24DCC21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08520" y="1902147"/>
            <a:ext cx="4033520" cy="403352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F326123B-DDD7-B02C-FD9D-51D79FB138A8}"/>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83323" b="13550"/>
          <a:stretch/>
        </p:blipFill>
        <p:spPr bwMode="auto">
          <a:xfrm>
            <a:off x="2683165" y="6006854"/>
            <a:ext cx="924502" cy="708148"/>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40476AD5-176B-A335-26BF-8C2D3CE47DB9}"/>
              </a:ext>
            </a:extLst>
          </p:cNvPr>
          <p:cNvSpPr txBox="1"/>
          <p:nvPr/>
        </p:nvSpPr>
        <p:spPr>
          <a:xfrm>
            <a:off x="10041149" y="6318620"/>
            <a:ext cx="2044459" cy="461665"/>
          </a:xfrm>
          <a:prstGeom prst="rect">
            <a:avLst/>
          </a:prstGeom>
          <a:noFill/>
        </p:spPr>
        <p:txBody>
          <a:bodyPr wrap="square" rtlCol="0">
            <a:spAutoFit/>
          </a:bodyPr>
          <a:lstStyle/>
          <a:p>
            <a:r>
              <a:rPr lang="es-ES" sz="1200" dirty="0">
                <a:latin typeface="Viner Hand ITC" panose="03070502030502020203" pitchFamily="66" charset="0"/>
              </a:rPr>
              <a:t>Víctor J Borreguero García</a:t>
            </a:r>
            <a:br>
              <a:rPr lang="es-ES" sz="1200" dirty="0">
                <a:latin typeface="Viner Hand ITC" panose="03070502030502020203" pitchFamily="66" charset="0"/>
              </a:rPr>
            </a:br>
            <a:r>
              <a:rPr lang="es-ES" sz="1200" dirty="0">
                <a:latin typeface="Viner Hand ITC" panose="03070502030502020203" pitchFamily="66" charset="0"/>
              </a:rPr>
              <a:t>@VitiBorreguero</a:t>
            </a:r>
          </a:p>
        </p:txBody>
      </p:sp>
    </p:spTree>
    <p:extLst>
      <p:ext uri="{BB962C8B-B14F-4D97-AF65-F5344CB8AC3E}">
        <p14:creationId xmlns:p14="http://schemas.microsoft.com/office/powerpoint/2010/main" val="21781082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648B5147-3AC0-DE37-7DE4-D90B96D894D5}"/>
              </a:ext>
            </a:extLst>
          </p:cNvPr>
          <p:cNvPicPr>
            <a:picLocks noGrp="1" noRot="1" noChangeAspect="1" noMove="1" noResize="1" noEditPoints="1" noAdjustHandles="1" noChangeArrowheads="1" noChangeShapeType="1" noCrop="1"/>
          </p:cNvPicPr>
          <p:nvPr/>
        </p:nvPicPr>
        <p:blipFill rotWithShape="1">
          <a:blip r:embed="rId2">
            <a:alphaModFix amt="20000"/>
            <a:extLst>
              <a:ext uri="{28A0092B-C50C-407E-A947-70E740481C1C}">
                <a14:useLocalDpi xmlns:a14="http://schemas.microsoft.com/office/drawing/2010/main" val="0"/>
              </a:ext>
            </a:extLst>
          </a:blip>
          <a:srcRect l="13" r="13"/>
          <a:stretch/>
        </p:blipFill>
        <p:spPr>
          <a:xfrm>
            <a:off x="20" y="10"/>
            <a:ext cx="12188930" cy="6857990"/>
          </a:xfrm>
          <a:prstGeom prst="rect">
            <a:avLst/>
          </a:prstGeom>
        </p:spPr>
      </p:pic>
      <p:sp>
        <p:nvSpPr>
          <p:cNvPr id="3" name="Título 1">
            <a:extLst>
              <a:ext uri="{FF2B5EF4-FFF2-40B4-BE49-F238E27FC236}">
                <a16:creationId xmlns:a16="http://schemas.microsoft.com/office/drawing/2014/main" id="{36B6A8D2-8838-2443-4FAB-D9DF6551303F}"/>
              </a:ext>
            </a:extLst>
          </p:cNvPr>
          <p:cNvSpPr txBox="1">
            <a:spLocks noGrp="1" noRot="1" noMove="1" noResize="1" noEditPoints="1" noAdjustHandles="1" noChangeArrowheads="1" noChangeShapeType="1"/>
          </p:cNvSpPr>
          <p:nvPr/>
        </p:nvSpPr>
        <p:spPr>
          <a:xfrm>
            <a:off x="1522485" y="294641"/>
            <a:ext cx="9144000" cy="1188720"/>
          </a:xfrm>
          <a:prstGeom prst="rect">
            <a:avLst/>
          </a:prstGeom>
        </p:spPr>
        <p:txBody>
          <a:bodyPr>
            <a:normAutofit/>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pPr algn="ctr"/>
            <a:r>
              <a:rPr lang="es-ES" sz="6000" dirty="0">
                <a:solidFill>
                  <a:schemeClr val="accent6">
                    <a:lumMod val="50000"/>
                  </a:schemeClr>
                </a:solidFill>
              </a:rPr>
              <a:t>Diseño de modelo 3D</a:t>
            </a:r>
          </a:p>
        </p:txBody>
      </p:sp>
      <p:pic>
        <p:nvPicPr>
          <p:cNvPr id="4" name="Picture 4" descr="RECONOCIMIENTO JCYL: EXPERIENCIA DE CALIDAD - Colegio &quot;Sagrado Corazón&quot; -  Jesuitinas">
            <a:extLst>
              <a:ext uri="{FF2B5EF4-FFF2-40B4-BE49-F238E27FC236}">
                <a16:creationId xmlns:a16="http://schemas.microsoft.com/office/drawing/2014/main" id="{7E9B8650-4B9F-B935-6384-28CF765064F6}"/>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93969" y="5683123"/>
            <a:ext cx="2289211" cy="1031879"/>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23F2B72C-65E2-1918-315B-0207CA2559B6}"/>
              </a:ext>
            </a:extLst>
          </p:cNvPr>
          <p:cNvSpPr txBox="1"/>
          <p:nvPr/>
        </p:nvSpPr>
        <p:spPr>
          <a:xfrm>
            <a:off x="873760" y="1310638"/>
            <a:ext cx="10586720" cy="3539430"/>
          </a:xfrm>
          <a:prstGeom prst="rect">
            <a:avLst/>
          </a:prstGeom>
          <a:noFill/>
        </p:spPr>
        <p:txBody>
          <a:bodyPr wrap="square" numCol="1" rtlCol="0">
            <a:spAutoFit/>
          </a:bodyPr>
          <a:lstStyle/>
          <a:p>
            <a:pPr algn="just"/>
            <a:r>
              <a:rPr lang="es-ES" sz="3200" dirty="0">
                <a:latin typeface="The Hand Extrablack" panose="020B0604020202020204" pitchFamily="66" charset="0"/>
              </a:rPr>
              <a:t>Los modelos 3D se han vuelto cada vez más populares en diferentes industrias, desde la arquitectura hasta el cine y los videojuegos. Hay varias opciones para crear modelos 3D, según las necesidades y habilidades del diseñador. Aquí hay algunas opciones:</a:t>
            </a:r>
          </a:p>
          <a:p>
            <a:pPr algn="just"/>
            <a:endParaRPr lang="es-ES" sz="3200" dirty="0">
              <a:latin typeface="The Hand Extrablack" panose="020B0604020202020204" pitchFamily="66" charset="0"/>
            </a:endParaRPr>
          </a:p>
          <a:p>
            <a:pPr algn="just"/>
            <a:r>
              <a:rPr lang="es-ES" sz="3200" dirty="0">
                <a:latin typeface="The Hand Extrablack" panose="020B0604020202020204" pitchFamily="66" charset="0"/>
              </a:rPr>
              <a:t>- </a:t>
            </a:r>
            <a:r>
              <a:rPr lang="es-ES" sz="3200" dirty="0">
                <a:solidFill>
                  <a:srgbClr val="0070C0"/>
                </a:solidFill>
                <a:latin typeface="The Hand Extrablack" panose="020B0604020202020204" pitchFamily="66" charset="0"/>
              </a:rPr>
              <a:t>Programas de diseño 3D</a:t>
            </a:r>
            <a:r>
              <a:rPr lang="es-ES" sz="3200" dirty="0">
                <a:latin typeface="The Hand Extrablack" panose="020B0604020202020204" pitchFamily="66" charset="0"/>
              </a:rPr>
              <a:t>: hay varios programas de diseño 3D disponibles en el mercado, algunos de los más populares son: </a:t>
            </a:r>
            <a:r>
              <a:rPr lang="es-ES" sz="3200" dirty="0" err="1">
                <a:latin typeface="The Hand Extrablack" panose="020B0604020202020204" pitchFamily="66" charset="0"/>
              </a:rPr>
              <a:t>Blender</a:t>
            </a:r>
            <a:r>
              <a:rPr lang="es-ES" sz="3200" dirty="0">
                <a:latin typeface="The Hand Extrablack" panose="020B0604020202020204" pitchFamily="66" charset="0"/>
              </a:rPr>
              <a:t>, </a:t>
            </a:r>
            <a:r>
              <a:rPr lang="es-ES" sz="3200" dirty="0" err="1">
                <a:latin typeface="The Hand Extrablack" panose="020B0604020202020204" pitchFamily="66" charset="0"/>
              </a:rPr>
              <a:t>SketchUp</a:t>
            </a:r>
            <a:r>
              <a:rPr lang="es-ES" sz="3200" dirty="0">
                <a:latin typeface="The Hand Extrablack" panose="020B0604020202020204" pitchFamily="66" charset="0"/>
              </a:rPr>
              <a:t> o Autodesk </a:t>
            </a:r>
            <a:r>
              <a:rPr lang="es-ES" sz="3200" dirty="0" err="1">
                <a:latin typeface="The Hand Extrablack" panose="020B0604020202020204" pitchFamily="66" charset="0"/>
              </a:rPr>
              <a:t>Tinkercad</a:t>
            </a:r>
            <a:r>
              <a:rPr lang="es-ES" sz="3200" dirty="0">
                <a:latin typeface="The Hand Extrablack" panose="020B0604020202020204" pitchFamily="66" charset="0"/>
              </a:rPr>
              <a:t>. Estos programas permiten a los diseñadores crear modelos 3D desde cero utilizando herramientas de creación de formas y edición de malla.</a:t>
            </a:r>
          </a:p>
        </p:txBody>
      </p:sp>
      <p:pic>
        <p:nvPicPr>
          <p:cNvPr id="6" name="Picture 2">
            <a:extLst>
              <a:ext uri="{FF2B5EF4-FFF2-40B4-BE49-F238E27FC236}">
                <a16:creationId xmlns:a16="http://schemas.microsoft.com/office/drawing/2014/main" id="{2332360F-219D-F487-8C53-DD39E7ADD04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83323" b="13550"/>
          <a:stretch/>
        </p:blipFill>
        <p:spPr bwMode="auto">
          <a:xfrm>
            <a:off x="2683165" y="6006854"/>
            <a:ext cx="924502" cy="708148"/>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6BE381EE-2285-788B-FF68-19738F81655B}"/>
              </a:ext>
            </a:extLst>
          </p:cNvPr>
          <p:cNvSpPr txBox="1"/>
          <p:nvPr/>
        </p:nvSpPr>
        <p:spPr>
          <a:xfrm>
            <a:off x="10041149" y="6318620"/>
            <a:ext cx="2044459" cy="461665"/>
          </a:xfrm>
          <a:prstGeom prst="rect">
            <a:avLst/>
          </a:prstGeom>
          <a:noFill/>
        </p:spPr>
        <p:txBody>
          <a:bodyPr wrap="square" rtlCol="0">
            <a:spAutoFit/>
          </a:bodyPr>
          <a:lstStyle/>
          <a:p>
            <a:r>
              <a:rPr lang="es-ES" sz="1200" dirty="0">
                <a:latin typeface="Viner Hand ITC" panose="03070502030502020203" pitchFamily="66" charset="0"/>
              </a:rPr>
              <a:t>Víctor J Borreguero García</a:t>
            </a:r>
            <a:br>
              <a:rPr lang="es-ES" sz="1200" dirty="0">
                <a:latin typeface="Viner Hand ITC" panose="03070502030502020203" pitchFamily="66" charset="0"/>
              </a:rPr>
            </a:br>
            <a:r>
              <a:rPr lang="es-ES" sz="1200" dirty="0">
                <a:latin typeface="Viner Hand ITC" panose="03070502030502020203" pitchFamily="66" charset="0"/>
              </a:rPr>
              <a:t>@VitiBorreguero</a:t>
            </a:r>
          </a:p>
        </p:txBody>
      </p:sp>
    </p:spTree>
    <p:extLst>
      <p:ext uri="{BB962C8B-B14F-4D97-AF65-F5344CB8AC3E}">
        <p14:creationId xmlns:p14="http://schemas.microsoft.com/office/powerpoint/2010/main" val="2979439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648B5147-3AC0-DE37-7DE4-D90B96D894D5}"/>
              </a:ext>
            </a:extLst>
          </p:cNvPr>
          <p:cNvPicPr>
            <a:picLocks noGrp="1" noRot="1" noChangeAspect="1" noMove="1" noResize="1" noEditPoints="1" noAdjustHandles="1" noChangeArrowheads="1" noChangeShapeType="1" noCrop="1"/>
          </p:cNvPicPr>
          <p:nvPr/>
        </p:nvPicPr>
        <p:blipFill rotWithShape="1">
          <a:blip r:embed="rId2">
            <a:alphaModFix amt="20000"/>
            <a:extLst>
              <a:ext uri="{28A0092B-C50C-407E-A947-70E740481C1C}">
                <a14:useLocalDpi xmlns:a14="http://schemas.microsoft.com/office/drawing/2010/main" val="0"/>
              </a:ext>
            </a:extLst>
          </a:blip>
          <a:srcRect l="13" r="13"/>
          <a:stretch/>
        </p:blipFill>
        <p:spPr>
          <a:xfrm>
            <a:off x="20" y="10"/>
            <a:ext cx="12188930" cy="6857990"/>
          </a:xfrm>
          <a:prstGeom prst="rect">
            <a:avLst/>
          </a:prstGeom>
        </p:spPr>
      </p:pic>
      <p:sp>
        <p:nvSpPr>
          <p:cNvPr id="3" name="Título 1">
            <a:extLst>
              <a:ext uri="{FF2B5EF4-FFF2-40B4-BE49-F238E27FC236}">
                <a16:creationId xmlns:a16="http://schemas.microsoft.com/office/drawing/2014/main" id="{36B6A8D2-8838-2443-4FAB-D9DF6551303F}"/>
              </a:ext>
            </a:extLst>
          </p:cNvPr>
          <p:cNvSpPr txBox="1">
            <a:spLocks noGrp="1" noRot="1" noMove="1" noResize="1" noEditPoints="1" noAdjustHandles="1" noChangeArrowheads="1" noChangeShapeType="1"/>
          </p:cNvSpPr>
          <p:nvPr/>
        </p:nvSpPr>
        <p:spPr>
          <a:xfrm>
            <a:off x="1522485" y="294641"/>
            <a:ext cx="9144000" cy="1188720"/>
          </a:xfrm>
          <a:prstGeom prst="rect">
            <a:avLst/>
          </a:prstGeom>
        </p:spPr>
        <p:txBody>
          <a:bodyPr>
            <a:normAutofit/>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pPr algn="ctr"/>
            <a:r>
              <a:rPr lang="es-ES" sz="6000" dirty="0">
                <a:solidFill>
                  <a:schemeClr val="accent6">
                    <a:lumMod val="50000"/>
                  </a:schemeClr>
                </a:solidFill>
              </a:rPr>
              <a:t>Diseño de modelo 3D</a:t>
            </a:r>
          </a:p>
        </p:txBody>
      </p:sp>
      <p:pic>
        <p:nvPicPr>
          <p:cNvPr id="4" name="Picture 4" descr="RECONOCIMIENTO JCYL: EXPERIENCIA DE CALIDAD - Colegio &quot;Sagrado Corazón&quot; -  Jesuitinas">
            <a:extLst>
              <a:ext uri="{FF2B5EF4-FFF2-40B4-BE49-F238E27FC236}">
                <a16:creationId xmlns:a16="http://schemas.microsoft.com/office/drawing/2014/main" id="{7E9B8650-4B9F-B935-6384-28CF765064F6}"/>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93969" y="5683123"/>
            <a:ext cx="2289211" cy="1031879"/>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23F2B72C-65E2-1918-315B-0207CA2559B6}"/>
              </a:ext>
            </a:extLst>
          </p:cNvPr>
          <p:cNvSpPr txBox="1"/>
          <p:nvPr/>
        </p:nvSpPr>
        <p:spPr>
          <a:xfrm>
            <a:off x="873760" y="1310638"/>
            <a:ext cx="10586720" cy="3982309"/>
          </a:xfrm>
          <a:prstGeom prst="rect">
            <a:avLst/>
          </a:prstGeom>
          <a:noFill/>
        </p:spPr>
        <p:txBody>
          <a:bodyPr wrap="square" numCol="1" rtlCol="0">
            <a:spAutoFit/>
          </a:bodyPr>
          <a:lstStyle/>
          <a:p>
            <a:pPr algn="just">
              <a:lnSpc>
                <a:spcPct val="107000"/>
              </a:lnSpc>
              <a:spcAft>
                <a:spcPts val="800"/>
              </a:spcAft>
            </a:pPr>
            <a:r>
              <a:rPr lang="es-ES" sz="3200" dirty="0">
                <a:latin typeface="The Hand Extrablack" panose="020B0604020202020204" pitchFamily="66" charset="0"/>
              </a:rPr>
              <a:t>- </a:t>
            </a:r>
            <a:r>
              <a:rPr lang="es-ES" sz="3200" dirty="0">
                <a:solidFill>
                  <a:srgbClr val="0070C0"/>
                </a:solidFill>
                <a:latin typeface="The Hand Extrablack" panose="020B0604020202020204" pitchFamily="66" charset="0"/>
              </a:rPr>
              <a:t>Escaneo 3D</a:t>
            </a:r>
            <a:r>
              <a:rPr lang="es-ES" sz="3200" dirty="0">
                <a:latin typeface="The Hand Extrablack" panose="020B0604020202020204" pitchFamily="66" charset="0"/>
              </a:rPr>
              <a:t>: el escaneo 3D es una opción para aquellos que desean reproducir objetos reales en un modelo 3D digital.</a:t>
            </a:r>
          </a:p>
          <a:p>
            <a:pPr algn="just">
              <a:lnSpc>
                <a:spcPct val="107000"/>
              </a:lnSpc>
              <a:spcAft>
                <a:spcPts val="800"/>
              </a:spcAft>
            </a:pPr>
            <a:endParaRPr lang="es-ES" sz="1050" dirty="0">
              <a:latin typeface="The Hand Extrablack" panose="020B0604020202020204" pitchFamily="66" charset="0"/>
            </a:endParaRPr>
          </a:p>
          <a:p>
            <a:pPr algn="just">
              <a:lnSpc>
                <a:spcPct val="107000"/>
              </a:lnSpc>
              <a:spcAft>
                <a:spcPts val="800"/>
              </a:spcAft>
            </a:pPr>
            <a:r>
              <a:rPr lang="es-ES" sz="3200" dirty="0">
                <a:latin typeface="The Hand Extrablack" panose="020B0604020202020204" pitchFamily="66" charset="0"/>
              </a:rPr>
              <a:t>- </a:t>
            </a:r>
            <a:r>
              <a:rPr lang="es-ES" sz="3200" dirty="0">
                <a:solidFill>
                  <a:srgbClr val="0070C0"/>
                </a:solidFill>
                <a:latin typeface="The Hand Extrablack" panose="020B0604020202020204" pitchFamily="66" charset="0"/>
              </a:rPr>
              <a:t>Modelado de fotogrametría</a:t>
            </a:r>
            <a:r>
              <a:rPr lang="es-ES" sz="3200" dirty="0">
                <a:latin typeface="The Hand Extrablack" panose="020B0604020202020204" pitchFamily="66" charset="0"/>
              </a:rPr>
              <a:t>: la fotogrametría es una técnica que utiliza fotografías para crear modelos 3D.</a:t>
            </a:r>
          </a:p>
          <a:p>
            <a:pPr algn="just">
              <a:lnSpc>
                <a:spcPct val="107000"/>
              </a:lnSpc>
              <a:spcAft>
                <a:spcPts val="800"/>
              </a:spcAft>
            </a:pPr>
            <a:endParaRPr lang="es-ES" sz="1050" dirty="0">
              <a:latin typeface="The Hand Extrablack" panose="020B0604020202020204" pitchFamily="66" charset="0"/>
            </a:endParaRPr>
          </a:p>
          <a:p>
            <a:pPr algn="just">
              <a:lnSpc>
                <a:spcPct val="107000"/>
              </a:lnSpc>
              <a:spcAft>
                <a:spcPts val="800"/>
              </a:spcAft>
            </a:pPr>
            <a:r>
              <a:rPr lang="es-ES" sz="3200" dirty="0">
                <a:latin typeface="The Hand Extrablack" panose="020B0604020202020204" pitchFamily="66" charset="0"/>
              </a:rPr>
              <a:t>- </a:t>
            </a:r>
            <a:r>
              <a:rPr lang="es-ES" sz="3200" dirty="0">
                <a:solidFill>
                  <a:srgbClr val="0070C0"/>
                </a:solidFill>
                <a:latin typeface="The Hand Extrablack" panose="020B0604020202020204" pitchFamily="66" charset="0"/>
              </a:rPr>
              <a:t>Modelos </a:t>
            </a:r>
            <a:r>
              <a:rPr lang="es-ES" sz="3200" dirty="0" err="1">
                <a:solidFill>
                  <a:srgbClr val="0070C0"/>
                </a:solidFill>
                <a:latin typeface="The Hand Extrablack" panose="020B0604020202020204" pitchFamily="66" charset="0"/>
              </a:rPr>
              <a:t>kitbash</a:t>
            </a:r>
            <a:r>
              <a:rPr lang="es-ES" sz="3200" dirty="0">
                <a:latin typeface="The Hand Extrablack" panose="020B0604020202020204" pitchFamily="66" charset="0"/>
              </a:rPr>
              <a:t>: los modelos </a:t>
            </a:r>
            <a:r>
              <a:rPr lang="es-ES" sz="3200" dirty="0" err="1">
                <a:latin typeface="The Hand Extrablack" panose="020B0604020202020204" pitchFamily="66" charset="0"/>
              </a:rPr>
              <a:t>kitbash</a:t>
            </a:r>
            <a:r>
              <a:rPr lang="es-ES" sz="3200" dirty="0">
                <a:latin typeface="The Hand Extrablack" panose="020B0604020202020204" pitchFamily="66" charset="0"/>
              </a:rPr>
              <a:t> son modelos 3D que creados a partir de componentes preexistentes. Es una opción más rápida y fácil para aquellos que no quieren empezar desde cero.</a:t>
            </a:r>
          </a:p>
        </p:txBody>
      </p:sp>
      <p:pic>
        <p:nvPicPr>
          <p:cNvPr id="6" name="Picture 2">
            <a:extLst>
              <a:ext uri="{FF2B5EF4-FFF2-40B4-BE49-F238E27FC236}">
                <a16:creationId xmlns:a16="http://schemas.microsoft.com/office/drawing/2014/main" id="{7DF9ED12-B19B-0AE6-734C-8886ACF5E71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83323" b="13550"/>
          <a:stretch/>
        </p:blipFill>
        <p:spPr bwMode="auto">
          <a:xfrm>
            <a:off x="2683165" y="6006854"/>
            <a:ext cx="924502" cy="708148"/>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5BE08D17-20E1-3E95-1772-D6775FA7AB4A}"/>
              </a:ext>
            </a:extLst>
          </p:cNvPr>
          <p:cNvSpPr txBox="1"/>
          <p:nvPr/>
        </p:nvSpPr>
        <p:spPr>
          <a:xfrm>
            <a:off x="10041149" y="6318620"/>
            <a:ext cx="2044459" cy="461665"/>
          </a:xfrm>
          <a:prstGeom prst="rect">
            <a:avLst/>
          </a:prstGeom>
          <a:noFill/>
        </p:spPr>
        <p:txBody>
          <a:bodyPr wrap="square" rtlCol="0">
            <a:spAutoFit/>
          </a:bodyPr>
          <a:lstStyle/>
          <a:p>
            <a:r>
              <a:rPr lang="es-ES" sz="1200" dirty="0">
                <a:latin typeface="Viner Hand ITC" panose="03070502030502020203" pitchFamily="66" charset="0"/>
              </a:rPr>
              <a:t>Víctor J Borreguero García</a:t>
            </a:r>
            <a:br>
              <a:rPr lang="es-ES" sz="1200" dirty="0">
                <a:latin typeface="Viner Hand ITC" panose="03070502030502020203" pitchFamily="66" charset="0"/>
              </a:rPr>
            </a:br>
            <a:r>
              <a:rPr lang="es-ES" sz="1200" dirty="0">
                <a:latin typeface="Viner Hand ITC" panose="03070502030502020203" pitchFamily="66" charset="0"/>
              </a:rPr>
              <a:t>@VitiBorreguero</a:t>
            </a:r>
          </a:p>
        </p:txBody>
      </p:sp>
    </p:spTree>
    <p:extLst>
      <p:ext uri="{BB962C8B-B14F-4D97-AF65-F5344CB8AC3E}">
        <p14:creationId xmlns:p14="http://schemas.microsoft.com/office/powerpoint/2010/main" val="31533112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648B5147-3AC0-DE37-7DE4-D90B96D894D5}"/>
              </a:ext>
            </a:extLst>
          </p:cNvPr>
          <p:cNvPicPr>
            <a:picLocks noGrp="1" noRot="1" noChangeAspect="1" noMove="1" noResize="1" noEditPoints="1" noAdjustHandles="1" noChangeArrowheads="1" noChangeShapeType="1" noCrop="1"/>
          </p:cNvPicPr>
          <p:nvPr/>
        </p:nvPicPr>
        <p:blipFill rotWithShape="1">
          <a:blip r:embed="rId2">
            <a:alphaModFix amt="20000"/>
            <a:extLst>
              <a:ext uri="{28A0092B-C50C-407E-A947-70E740481C1C}">
                <a14:useLocalDpi xmlns:a14="http://schemas.microsoft.com/office/drawing/2010/main" val="0"/>
              </a:ext>
            </a:extLst>
          </a:blip>
          <a:srcRect l="13" r="13"/>
          <a:stretch/>
        </p:blipFill>
        <p:spPr>
          <a:xfrm>
            <a:off x="20" y="10"/>
            <a:ext cx="12188930" cy="6857990"/>
          </a:xfrm>
          <a:prstGeom prst="rect">
            <a:avLst/>
          </a:prstGeom>
        </p:spPr>
      </p:pic>
      <p:sp>
        <p:nvSpPr>
          <p:cNvPr id="3" name="Título 1">
            <a:extLst>
              <a:ext uri="{FF2B5EF4-FFF2-40B4-BE49-F238E27FC236}">
                <a16:creationId xmlns:a16="http://schemas.microsoft.com/office/drawing/2014/main" id="{36B6A8D2-8838-2443-4FAB-D9DF6551303F}"/>
              </a:ext>
            </a:extLst>
          </p:cNvPr>
          <p:cNvSpPr txBox="1">
            <a:spLocks noGrp="1" noRot="1" noMove="1" noResize="1" noEditPoints="1" noAdjustHandles="1" noChangeArrowheads="1" noChangeShapeType="1"/>
          </p:cNvSpPr>
          <p:nvPr/>
        </p:nvSpPr>
        <p:spPr>
          <a:xfrm>
            <a:off x="1522485" y="294641"/>
            <a:ext cx="9144000" cy="1188720"/>
          </a:xfrm>
          <a:prstGeom prst="rect">
            <a:avLst/>
          </a:prstGeom>
        </p:spPr>
        <p:txBody>
          <a:bodyPr>
            <a:normAutofit/>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pPr algn="ctr"/>
            <a:r>
              <a:rPr lang="es-ES" sz="6000" dirty="0">
                <a:solidFill>
                  <a:schemeClr val="accent6">
                    <a:lumMod val="50000"/>
                  </a:schemeClr>
                </a:solidFill>
              </a:rPr>
              <a:t>Preparación del archivo</a:t>
            </a:r>
          </a:p>
        </p:txBody>
      </p:sp>
      <p:pic>
        <p:nvPicPr>
          <p:cNvPr id="4" name="Picture 4" descr="RECONOCIMIENTO JCYL: EXPERIENCIA DE CALIDAD - Colegio &quot;Sagrado Corazón&quot; -  Jesuitinas">
            <a:extLst>
              <a:ext uri="{FF2B5EF4-FFF2-40B4-BE49-F238E27FC236}">
                <a16:creationId xmlns:a16="http://schemas.microsoft.com/office/drawing/2014/main" id="{7E9B8650-4B9F-B935-6384-28CF765064F6}"/>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93969" y="5683123"/>
            <a:ext cx="2289211" cy="1031879"/>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23F2B72C-65E2-1918-315B-0207CA2559B6}"/>
              </a:ext>
            </a:extLst>
          </p:cNvPr>
          <p:cNvSpPr txBox="1"/>
          <p:nvPr/>
        </p:nvSpPr>
        <p:spPr>
          <a:xfrm>
            <a:off x="873760" y="1310638"/>
            <a:ext cx="10586720" cy="3604256"/>
          </a:xfrm>
          <a:prstGeom prst="rect">
            <a:avLst/>
          </a:prstGeom>
          <a:noFill/>
        </p:spPr>
        <p:txBody>
          <a:bodyPr wrap="square" numCol="1" rtlCol="0">
            <a:spAutoFit/>
          </a:bodyPr>
          <a:lstStyle/>
          <a:p>
            <a:pPr algn="just">
              <a:lnSpc>
                <a:spcPct val="107000"/>
              </a:lnSpc>
              <a:spcAft>
                <a:spcPts val="800"/>
              </a:spcAft>
            </a:pPr>
            <a:r>
              <a:rPr lang="es-ES" sz="3200" dirty="0">
                <a:latin typeface="The Hand Extrablack" panose="020B0604020202020204" pitchFamily="66" charset="0"/>
              </a:rPr>
              <a:t>Preparar un archivo 3D para la impresión implica optimizar los detalles del diseño y la orientación adecuada de la pieza antes de enviarla a la impresora. A continuación, se presentan algunos consejos para preparar un archivo 3D de manera adecuada para la impresión:</a:t>
            </a:r>
          </a:p>
          <a:p>
            <a:pPr algn="just">
              <a:lnSpc>
                <a:spcPct val="107000"/>
              </a:lnSpc>
              <a:spcAft>
                <a:spcPts val="800"/>
              </a:spcAft>
            </a:pPr>
            <a:endParaRPr lang="es-ES" sz="1050" dirty="0">
              <a:latin typeface="The Hand Extrablack" panose="020B0604020202020204" pitchFamily="66" charset="0"/>
            </a:endParaRPr>
          </a:p>
          <a:p>
            <a:pPr algn="just">
              <a:lnSpc>
                <a:spcPct val="107000"/>
              </a:lnSpc>
              <a:spcAft>
                <a:spcPts val="800"/>
              </a:spcAft>
            </a:pPr>
            <a:r>
              <a:rPr lang="es-ES" sz="3200" dirty="0">
                <a:latin typeface="The Hand Extrablack" panose="020B0604020202020204" pitchFamily="66" charset="0"/>
              </a:rPr>
              <a:t>- </a:t>
            </a:r>
            <a:r>
              <a:rPr lang="es-ES" sz="3200" dirty="0">
                <a:solidFill>
                  <a:srgbClr val="0070C0"/>
                </a:solidFill>
                <a:latin typeface="The Hand Extrablack" panose="020B0604020202020204" pitchFamily="66" charset="0"/>
              </a:rPr>
              <a:t>Verifica el diseño</a:t>
            </a:r>
            <a:r>
              <a:rPr lang="es-ES" sz="3200" dirty="0">
                <a:latin typeface="The Hand Extrablack" panose="020B0604020202020204" pitchFamily="66" charset="0"/>
              </a:rPr>
              <a:t>: antes de preparar el archivo para la impresión, asegúrate de que el diseño sea viable para la impresión 3D, ya que algunos diseños no son factibles debido a la dificultad para imprimirlos y los detalles que se involucran.</a:t>
            </a:r>
          </a:p>
        </p:txBody>
      </p:sp>
      <p:pic>
        <p:nvPicPr>
          <p:cNvPr id="6" name="Picture 2">
            <a:extLst>
              <a:ext uri="{FF2B5EF4-FFF2-40B4-BE49-F238E27FC236}">
                <a16:creationId xmlns:a16="http://schemas.microsoft.com/office/drawing/2014/main" id="{0924CDB8-409C-8AF3-F056-7490E378044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83323" b="13550"/>
          <a:stretch/>
        </p:blipFill>
        <p:spPr bwMode="auto">
          <a:xfrm>
            <a:off x="2683165" y="6006854"/>
            <a:ext cx="924502" cy="708148"/>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5E93CE55-6C4A-6946-A835-AD56198C24B4}"/>
              </a:ext>
            </a:extLst>
          </p:cNvPr>
          <p:cNvSpPr txBox="1"/>
          <p:nvPr/>
        </p:nvSpPr>
        <p:spPr>
          <a:xfrm>
            <a:off x="10041149" y="6318620"/>
            <a:ext cx="2044459" cy="461665"/>
          </a:xfrm>
          <a:prstGeom prst="rect">
            <a:avLst/>
          </a:prstGeom>
          <a:noFill/>
        </p:spPr>
        <p:txBody>
          <a:bodyPr wrap="square" rtlCol="0">
            <a:spAutoFit/>
          </a:bodyPr>
          <a:lstStyle/>
          <a:p>
            <a:r>
              <a:rPr lang="es-ES" sz="1200" dirty="0">
                <a:latin typeface="Viner Hand ITC" panose="03070502030502020203" pitchFamily="66" charset="0"/>
              </a:rPr>
              <a:t>Víctor J Borreguero García</a:t>
            </a:r>
            <a:br>
              <a:rPr lang="es-ES" sz="1200" dirty="0">
                <a:latin typeface="Viner Hand ITC" panose="03070502030502020203" pitchFamily="66" charset="0"/>
              </a:rPr>
            </a:br>
            <a:r>
              <a:rPr lang="es-ES" sz="1200" dirty="0">
                <a:latin typeface="Viner Hand ITC" panose="03070502030502020203" pitchFamily="66" charset="0"/>
              </a:rPr>
              <a:t>@VitiBorreguero</a:t>
            </a:r>
          </a:p>
        </p:txBody>
      </p:sp>
    </p:spTree>
    <p:extLst>
      <p:ext uri="{BB962C8B-B14F-4D97-AF65-F5344CB8AC3E}">
        <p14:creationId xmlns:p14="http://schemas.microsoft.com/office/powerpoint/2010/main" val="27677340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648B5147-3AC0-DE37-7DE4-D90B96D894D5}"/>
              </a:ext>
            </a:extLst>
          </p:cNvPr>
          <p:cNvPicPr>
            <a:picLocks noGrp="1" noRot="1" noChangeAspect="1" noMove="1" noResize="1" noEditPoints="1" noAdjustHandles="1" noChangeArrowheads="1" noChangeShapeType="1" noCrop="1"/>
          </p:cNvPicPr>
          <p:nvPr/>
        </p:nvPicPr>
        <p:blipFill rotWithShape="1">
          <a:blip r:embed="rId2">
            <a:alphaModFix amt="20000"/>
            <a:extLst>
              <a:ext uri="{28A0092B-C50C-407E-A947-70E740481C1C}">
                <a14:useLocalDpi xmlns:a14="http://schemas.microsoft.com/office/drawing/2010/main" val="0"/>
              </a:ext>
            </a:extLst>
          </a:blip>
          <a:srcRect l="13" r="13"/>
          <a:stretch/>
        </p:blipFill>
        <p:spPr>
          <a:xfrm>
            <a:off x="20" y="10"/>
            <a:ext cx="12188930" cy="6857990"/>
          </a:xfrm>
          <a:prstGeom prst="rect">
            <a:avLst/>
          </a:prstGeom>
        </p:spPr>
      </p:pic>
      <p:sp>
        <p:nvSpPr>
          <p:cNvPr id="3" name="Título 1">
            <a:extLst>
              <a:ext uri="{FF2B5EF4-FFF2-40B4-BE49-F238E27FC236}">
                <a16:creationId xmlns:a16="http://schemas.microsoft.com/office/drawing/2014/main" id="{36B6A8D2-8838-2443-4FAB-D9DF6551303F}"/>
              </a:ext>
            </a:extLst>
          </p:cNvPr>
          <p:cNvSpPr txBox="1">
            <a:spLocks noGrp="1" noRot="1" noMove="1" noResize="1" noEditPoints="1" noAdjustHandles="1" noChangeArrowheads="1" noChangeShapeType="1"/>
          </p:cNvSpPr>
          <p:nvPr/>
        </p:nvSpPr>
        <p:spPr>
          <a:xfrm>
            <a:off x="1522485" y="294641"/>
            <a:ext cx="9144000" cy="1188720"/>
          </a:xfrm>
          <a:prstGeom prst="rect">
            <a:avLst/>
          </a:prstGeom>
        </p:spPr>
        <p:txBody>
          <a:bodyPr>
            <a:normAutofit/>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pPr algn="ctr"/>
            <a:r>
              <a:rPr lang="es-ES" sz="6000" dirty="0">
                <a:solidFill>
                  <a:schemeClr val="accent6">
                    <a:lumMod val="50000"/>
                  </a:schemeClr>
                </a:solidFill>
              </a:rPr>
              <a:t>Preparación del archivo</a:t>
            </a:r>
          </a:p>
        </p:txBody>
      </p:sp>
      <p:pic>
        <p:nvPicPr>
          <p:cNvPr id="4" name="Picture 4" descr="RECONOCIMIENTO JCYL: EXPERIENCIA DE CALIDAD - Colegio &quot;Sagrado Corazón&quot; -  Jesuitinas">
            <a:extLst>
              <a:ext uri="{FF2B5EF4-FFF2-40B4-BE49-F238E27FC236}">
                <a16:creationId xmlns:a16="http://schemas.microsoft.com/office/drawing/2014/main" id="{7E9B8650-4B9F-B935-6384-28CF765064F6}"/>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93969" y="5683123"/>
            <a:ext cx="2289211" cy="1031879"/>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23F2B72C-65E2-1918-315B-0207CA2559B6}"/>
              </a:ext>
            </a:extLst>
          </p:cNvPr>
          <p:cNvSpPr txBox="1"/>
          <p:nvPr/>
        </p:nvSpPr>
        <p:spPr>
          <a:xfrm>
            <a:off x="873760" y="1310638"/>
            <a:ext cx="10586720" cy="4509248"/>
          </a:xfrm>
          <a:prstGeom prst="rect">
            <a:avLst/>
          </a:prstGeom>
          <a:noFill/>
        </p:spPr>
        <p:txBody>
          <a:bodyPr wrap="square" numCol="1" rtlCol="0">
            <a:spAutoFit/>
          </a:bodyPr>
          <a:lstStyle/>
          <a:p>
            <a:pPr algn="just">
              <a:lnSpc>
                <a:spcPct val="107000"/>
              </a:lnSpc>
              <a:spcAft>
                <a:spcPts val="800"/>
              </a:spcAft>
            </a:pPr>
            <a:r>
              <a:rPr lang="es-ES" sz="3200" dirty="0">
                <a:latin typeface="The Hand Extrablack" panose="020B0604020202020204" pitchFamily="66" charset="0"/>
              </a:rPr>
              <a:t>- </a:t>
            </a:r>
            <a:r>
              <a:rPr lang="es-ES" sz="3200" dirty="0">
                <a:solidFill>
                  <a:srgbClr val="0070C0"/>
                </a:solidFill>
                <a:latin typeface="The Hand Extrablack" panose="020B0604020202020204" pitchFamily="66" charset="0"/>
              </a:rPr>
              <a:t>Verifica la calidad del archivo</a:t>
            </a:r>
            <a:r>
              <a:rPr lang="es-ES" sz="3200" dirty="0">
                <a:latin typeface="The Hand Extrablack" panose="020B0604020202020204" pitchFamily="66" charset="0"/>
              </a:rPr>
              <a:t>: verifica que todas las partes del modelo estén conectadas y que no haya errores de geometría.</a:t>
            </a:r>
          </a:p>
          <a:p>
            <a:pPr algn="just">
              <a:lnSpc>
                <a:spcPct val="107000"/>
              </a:lnSpc>
              <a:spcAft>
                <a:spcPts val="800"/>
              </a:spcAft>
            </a:pPr>
            <a:endParaRPr lang="es-ES" sz="1050" dirty="0">
              <a:latin typeface="The Hand Extrablack" panose="020B0604020202020204" pitchFamily="66" charset="0"/>
            </a:endParaRPr>
          </a:p>
          <a:p>
            <a:pPr algn="just">
              <a:lnSpc>
                <a:spcPct val="107000"/>
              </a:lnSpc>
              <a:spcAft>
                <a:spcPts val="800"/>
              </a:spcAft>
            </a:pPr>
            <a:r>
              <a:rPr lang="es-ES" sz="3200" dirty="0">
                <a:latin typeface="The Hand Extrablack" panose="020B0604020202020204" pitchFamily="66" charset="0"/>
              </a:rPr>
              <a:t>- </a:t>
            </a:r>
            <a:r>
              <a:rPr lang="es-ES" sz="3200" dirty="0">
                <a:solidFill>
                  <a:srgbClr val="0070C0"/>
                </a:solidFill>
                <a:latin typeface="The Hand Extrablack" panose="020B0604020202020204" pitchFamily="66" charset="0"/>
              </a:rPr>
              <a:t>Realiza un análisis de la pieza</a:t>
            </a:r>
            <a:r>
              <a:rPr lang="es-ES" sz="3200" dirty="0">
                <a:latin typeface="The Hand Extrablack" panose="020B0604020202020204" pitchFamily="66" charset="0"/>
              </a:rPr>
              <a:t>: realiza un análisis de la pieza utilizando un software de análisis de impresión 3D, esto te permitirá optimizar la pieza para su impresión, ahorrando material y tiempo.</a:t>
            </a:r>
          </a:p>
          <a:p>
            <a:pPr algn="just">
              <a:lnSpc>
                <a:spcPct val="107000"/>
              </a:lnSpc>
              <a:spcAft>
                <a:spcPts val="800"/>
              </a:spcAft>
            </a:pPr>
            <a:endParaRPr lang="es-ES" sz="1050" dirty="0">
              <a:latin typeface="The Hand Extrablack" panose="020B0604020202020204" pitchFamily="66" charset="0"/>
            </a:endParaRPr>
          </a:p>
          <a:p>
            <a:pPr algn="just">
              <a:lnSpc>
                <a:spcPct val="107000"/>
              </a:lnSpc>
              <a:spcAft>
                <a:spcPts val="800"/>
              </a:spcAft>
            </a:pPr>
            <a:r>
              <a:rPr lang="es-ES" sz="3200" dirty="0">
                <a:latin typeface="The Hand Extrablack" panose="020B0604020202020204" pitchFamily="66" charset="0"/>
              </a:rPr>
              <a:t>- </a:t>
            </a:r>
            <a:r>
              <a:rPr lang="es-ES" sz="3200" dirty="0">
                <a:solidFill>
                  <a:srgbClr val="0070C0"/>
                </a:solidFill>
                <a:latin typeface="The Hand Extrablack" panose="020B0604020202020204" pitchFamily="66" charset="0"/>
              </a:rPr>
              <a:t>Elige la orientación adecuada</a:t>
            </a:r>
            <a:r>
              <a:rPr lang="es-ES" sz="3200" dirty="0">
                <a:latin typeface="The Hand Extrablack" panose="020B0604020202020204" pitchFamily="66" charset="0"/>
              </a:rPr>
              <a:t>: la orientación de la pieza es importante, escoge una que permita una mejor adherencia a la base, evite los ángulos agudos que pueden hacer que la pieza se despegue en la impresión, y reducir el número de soportes necesarios.</a:t>
            </a:r>
          </a:p>
        </p:txBody>
      </p:sp>
      <p:pic>
        <p:nvPicPr>
          <p:cNvPr id="6" name="Picture 2">
            <a:extLst>
              <a:ext uri="{FF2B5EF4-FFF2-40B4-BE49-F238E27FC236}">
                <a16:creationId xmlns:a16="http://schemas.microsoft.com/office/drawing/2014/main" id="{981C2394-FCAA-4E59-121F-CD2AEDDB83F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83323" b="13550"/>
          <a:stretch/>
        </p:blipFill>
        <p:spPr bwMode="auto">
          <a:xfrm>
            <a:off x="2683165" y="6006854"/>
            <a:ext cx="924502" cy="708148"/>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1EE54FD8-E773-4CEC-EB84-0BC2AA4D6360}"/>
              </a:ext>
            </a:extLst>
          </p:cNvPr>
          <p:cNvSpPr txBox="1"/>
          <p:nvPr/>
        </p:nvSpPr>
        <p:spPr>
          <a:xfrm>
            <a:off x="10041149" y="6318620"/>
            <a:ext cx="2044459" cy="461665"/>
          </a:xfrm>
          <a:prstGeom prst="rect">
            <a:avLst/>
          </a:prstGeom>
          <a:noFill/>
        </p:spPr>
        <p:txBody>
          <a:bodyPr wrap="square" rtlCol="0">
            <a:spAutoFit/>
          </a:bodyPr>
          <a:lstStyle/>
          <a:p>
            <a:r>
              <a:rPr lang="es-ES" sz="1200" dirty="0">
                <a:latin typeface="Viner Hand ITC" panose="03070502030502020203" pitchFamily="66" charset="0"/>
              </a:rPr>
              <a:t>Víctor J Borreguero García</a:t>
            </a:r>
            <a:br>
              <a:rPr lang="es-ES" sz="1200" dirty="0">
                <a:latin typeface="Viner Hand ITC" panose="03070502030502020203" pitchFamily="66" charset="0"/>
              </a:rPr>
            </a:br>
            <a:r>
              <a:rPr lang="es-ES" sz="1200" dirty="0">
                <a:latin typeface="Viner Hand ITC" panose="03070502030502020203" pitchFamily="66" charset="0"/>
              </a:rPr>
              <a:t>@VitiBorreguero</a:t>
            </a:r>
          </a:p>
        </p:txBody>
      </p:sp>
    </p:spTree>
    <p:extLst>
      <p:ext uri="{BB962C8B-B14F-4D97-AF65-F5344CB8AC3E}">
        <p14:creationId xmlns:p14="http://schemas.microsoft.com/office/powerpoint/2010/main" val="1992950338"/>
      </p:ext>
    </p:extLst>
  </p:cSld>
  <p:clrMapOvr>
    <a:masterClrMapping/>
  </p:clrMapOvr>
</p:sld>
</file>

<file path=ppt/theme/theme1.xml><?xml version="1.0" encoding="utf-8"?>
<a:theme xmlns:a="http://schemas.openxmlformats.org/drawingml/2006/main" name="SketchyVTI">
  <a:themeElements>
    <a:clrScheme name="AnalogousFromLightSeedLeftStep">
      <a:dk1>
        <a:srgbClr val="000000"/>
      </a:dk1>
      <a:lt1>
        <a:srgbClr val="FFFFFF"/>
      </a:lt1>
      <a:dk2>
        <a:srgbClr val="1B2F2C"/>
      </a:dk2>
      <a:lt2>
        <a:srgbClr val="F0F0F3"/>
      </a:lt2>
      <a:accent1>
        <a:srgbClr val="A7A259"/>
      </a:accent1>
      <a:accent2>
        <a:srgbClr val="D99147"/>
      </a:accent2>
      <a:accent3>
        <a:srgbClr val="E38379"/>
      </a:accent3>
      <a:accent4>
        <a:srgbClr val="DD5C85"/>
      </a:accent4>
      <a:accent5>
        <a:srgbClr val="E379C8"/>
      </a:accent5>
      <a:accent6>
        <a:srgbClr val="C95CDD"/>
      </a:accent6>
      <a:hlink>
        <a:srgbClr val="6C71B0"/>
      </a:hlink>
      <a:folHlink>
        <a:srgbClr val="7F7F7F"/>
      </a:folHlink>
    </a:clrScheme>
    <a:fontScheme name="Custom 2">
      <a:majorFont>
        <a:latin typeface="Modern Love"/>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docProps/app.xml><?xml version="1.0" encoding="utf-8"?>
<Properties xmlns="http://schemas.openxmlformats.org/officeDocument/2006/extended-properties" xmlns:vt="http://schemas.openxmlformats.org/officeDocument/2006/docPropsVTypes">
  <Template/>
  <TotalTime>180</TotalTime>
  <Words>3413</Words>
  <Application>Microsoft Office PowerPoint</Application>
  <PresentationFormat>Panorámica</PresentationFormat>
  <Paragraphs>228</Paragraphs>
  <Slides>39</Slides>
  <Notes>0</Notes>
  <HiddenSlides>0</HiddenSlides>
  <MMClips>1</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39</vt:i4>
      </vt:variant>
    </vt:vector>
  </HeadingPairs>
  <TitlesOfParts>
    <vt:vector size="45" baseType="lpstr">
      <vt:lpstr>Arial</vt:lpstr>
      <vt:lpstr>Modern Love</vt:lpstr>
      <vt:lpstr>The Hand</vt:lpstr>
      <vt:lpstr>The Hand Extrablack</vt:lpstr>
      <vt:lpstr>Viner Hand ITC</vt:lpstr>
      <vt:lpstr>SketchyVTI</vt:lpstr>
      <vt:lpstr>Impresión 3D</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Impresión 3D</dc:title>
  <dc:creator>VICTOR JAVIER BORREGUERO GARCIA</dc:creator>
  <cp:lastModifiedBy>VICTOR JAVIER BORREGUERO GARCIA</cp:lastModifiedBy>
  <cp:revision>1</cp:revision>
  <dcterms:created xsi:type="dcterms:W3CDTF">2023-04-18T10:06:31Z</dcterms:created>
  <dcterms:modified xsi:type="dcterms:W3CDTF">2024-02-07T10:05:28Z</dcterms:modified>
</cp:coreProperties>
</file>